
<file path=[Content_Types].xml><?xml version="1.0" encoding="utf-8"?>
<Types xmlns="http://schemas.openxmlformats.org/package/2006/content-types">
  <Default Extension="png" ContentType="image/png"/>
  <Default Extension="jpeg" ContentType="image/jpeg"/>
  <Default Extension="rels" ContentType="application/vnd.openxmlformats-package.relationships+xml"/>
  <Default Extension="xml" ContentType="application/xml"/>
  <Override PartName="/ppt/presentation.xml" ContentType="application/vnd.openxmlformats-officedocument.presentationml.presentation.main+xml"/>
  <Override PartName="/ppt/slideMasters/slideMaster1.xml" ContentType="application/vnd.openxmlformats-officedocument.presentationml.slideMaster+xml"/>
  <Override PartName="/ppt/slides/slide1.xml" ContentType="application/vnd.openxmlformats-officedocument.presentationml.slide+xml"/>
  <Override PartName="/ppt/slides/slide2.xml" ContentType="application/vnd.openxmlformats-officedocument.presentationml.slide+xml"/>
  <Override PartName="/ppt/slides/slide3.xml" ContentType="application/vnd.openxmlformats-officedocument.presentationml.slide+xml"/>
  <Override PartName="/ppt/slides/slide4.xml" ContentType="application/vnd.openxmlformats-officedocument.presentationml.slide+xml"/>
  <Override PartName="/ppt/slides/slide5.xml" ContentType="application/vnd.openxmlformats-officedocument.presentationml.slide+xml"/>
  <Override PartName="/ppt/slides/slide6.xml" ContentType="application/vnd.openxmlformats-officedocument.presentationml.slide+xml"/>
  <Override PartName="/ppt/slides/slide7.xml" ContentType="application/vnd.openxmlformats-officedocument.presentationml.slide+xml"/>
  <Override PartName="/ppt/slides/slide8.xml" ContentType="application/vnd.openxmlformats-officedocument.presentationml.slide+xml"/>
  <Override PartName="/ppt/slides/slide9.xml" ContentType="application/vnd.openxmlformats-officedocument.presentationml.slide+xml"/>
  <Override PartName="/ppt/slides/slide10.xml" ContentType="application/vnd.openxmlformats-officedocument.presentationml.slide+xml"/>
  <Override PartName="/ppt/slides/slide11.xml" ContentType="application/vnd.openxmlformats-officedocument.presentationml.slide+xml"/>
  <Override PartName="/ppt/slides/slide12.xml" ContentType="application/vnd.openxmlformats-officedocument.presentationml.slide+xml"/>
  <Override PartName="/ppt/slides/slide13.xml" ContentType="application/vnd.openxmlformats-officedocument.presentationml.slide+xml"/>
  <Override PartName="/ppt/slides/slide14.xml" ContentType="application/vnd.openxmlformats-officedocument.presentationml.slide+xml"/>
  <Override PartName="/ppt/slides/slide15.xml" ContentType="application/vnd.openxmlformats-officedocument.presentationml.slide+xml"/>
  <Override PartName="/ppt/slides/slide16.xml" ContentType="application/vnd.openxmlformats-officedocument.presentationml.slide+xml"/>
  <Override PartName="/ppt/slides/slide17.xml" ContentType="application/vnd.openxmlformats-officedocument.presentationml.slide+xml"/>
  <Override PartName="/ppt/slides/slide18.xml" ContentType="application/vnd.openxmlformats-officedocument.presentationml.slide+xml"/>
  <Override PartName="/ppt/slides/slide19.xml" ContentType="application/vnd.openxmlformats-officedocument.presentationml.slide+xml"/>
  <Override PartName="/ppt/slides/slide20.xml" ContentType="application/vnd.openxmlformats-officedocument.presentationml.slide+xml"/>
  <Override PartName="/ppt/slides/slide21.xml" ContentType="application/vnd.openxmlformats-officedocument.presentationml.slide+xml"/>
  <Override PartName="/ppt/slides/slide22.xml" ContentType="application/vnd.openxmlformats-officedocument.presentationml.slide+xml"/>
  <Override PartName="/ppt/slides/slide23.xml" ContentType="application/vnd.openxmlformats-officedocument.presentationml.slide+xml"/>
  <Override PartName="/ppt/slides/slide24.xml" ContentType="application/vnd.openxmlformats-officedocument.presentationml.slide+xml"/>
  <Override PartName="/ppt/slides/slide25.xml" ContentType="application/vnd.openxmlformats-officedocument.presentationml.slide+xml"/>
  <Override PartName="/ppt/slides/slide26.xml" ContentType="application/vnd.openxmlformats-officedocument.presentationml.slide+xml"/>
  <Override PartName="/ppt/slides/slide27.xml" ContentType="application/vnd.openxmlformats-officedocument.presentationml.slide+xml"/>
  <Override PartName="/ppt/slides/slide28.xml" ContentType="application/vnd.openxmlformats-officedocument.presentationml.slide+xml"/>
  <Override PartName="/ppt/slides/slide29.xml" ContentType="application/vnd.openxmlformats-officedocument.presentationml.slide+xml"/>
  <Override PartName="/ppt/slides/slide30.xml" ContentType="application/vnd.openxmlformats-officedocument.presentationml.slide+xml"/>
  <Override PartName="/ppt/slides/slide31.xml" ContentType="application/vnd.openxmlformats-officedocument.presentationml.slide+xml"/>
  <Override PartName="/ppt/notesMasters/notesMaster1.xml" ContentType="application/vnd.openxmlformats-officedocument.presentationml.notesMaster+xml"/>
  <Override PartName="/ppt/handoutMasters/handoutMaster1.xml" ContentType="application/vnd.openxmlformats-officedocument.presentationml.handoutMaster+xml"/>
  <Override PartName="/ppt/presProps.xml" ContentType="application/vnd.openxmlformats-officedocument.presentationml.presProps+xml"/>
  <Override PartName="/ppt/viewProps.xml" ContentType="application/vnd.openxmlformats-officedocument.presentationml.viewProps+xml"/>
  <Override PartName="/ppt/theme/theme1.xml" ContentType="application/vnd.openxmlformats-officedocument.theme+xml"/>
  <Override PartName="/ppt/tableStyles.xml" ContentType="application/vnd.openxmlformats-officedocument.presentationml.tableStyles+xml"/>
  <Override PartName="/ppt/slideLayouts/slideLayout1.xml" ContentType="application/vnd.openxmlformats-officedocument.presentationml.slideLayout+xml"/>
  <Override PartName="/ppt/slideLayouts/slideLayout2.xml" ContentType="application/vnd.openxmlformats-officedocument.presentationml.slideLayout+xml"/>
  <Override PartName="/ppt/slideLayouts/slideLayout3.xml" ContentType="application/vnd.openxmlformats-officedocument.presentationml.slideLayout+xml"/>
  <Override PartName="/ppt/slideLayouts/slideLayout4.xml" ContentType="application/vnd.openxmlformats-officedocument.presentationml.slideLayout+xml"/>
  <Override PartName="/ppt/slideLayouts/slideLayout5.xml" ContentType="application/vnd.openxmlformats-officedocument.presentationml.slideLayout+xml"/>
  <Override PartName="/ppt/slideLayouts/slideLayout6.xml" ContentType="application/vnd.openxmlformats-officedocument.presentationml.slideLayout+xml"/>
  <Override PartName="/ppt/slideLayouts/slideLayout7.xml" ContentType="application/vnd.openxmlformats-officedocument.presentationml.slideLayout+xml"/>
  <Override PartName="/ppt/slideLayouts/slideLayout8.xml" ContentType="application/vnd.openxmlformats-officedocument.presentationml.slideLayout+xml"/>
  <Override PartName="/ppt/slideLayouts/slideLayout9.xml" ContentType="application/vnd.openxmlformats-officedocument.presentationml.slideLayout+xml"/>
  <Override PartName="/ppt/slideLayouts/slideLayout10.xml" ContentType="application/vnd.openxmlformats-officedocument.presentationml.slideLayout+xml"/>
  <Override PartName="/ppt/slideLayouts/slideLayout11.xml" ContentType="application/vnd.openxmlformats-officedocument.presentationml.slideLayout+xml"/>
  <Override PartName="/ppt/theme/theme2.xml" ContentType="application/vnd.openxmlformats-officedocument.theme+xml"/>
  <Override PartName="/ppt/theme/theme3.xml" ContentType="application/vnd.openxmlformats-officedocument.theme+xml"/>
  <Override PartName="/ppt/notesSlides/notesSlide1.xml" ContentType="application/vnd.openxmlformats-officedocument.presentationml.notesSlide+xml"/>
  <Override PartName="/ppt/tags/tag1.xml" ContentType="application/vnd.openxmlformats-officedocument.presentationml.tags+xml"/>
  <Override PartName="/ppt/tags/tag2.xml" ContentType="application/vnd.openxmlformats-officedocument.presentationml.tags+xml"/>
  <Override PartName="/ppt/tags/tag3.xml" ContentType="application/vnd.openxmlformats-officedocument.presentationml.tags+xml"/>
  <Override PartName="/ppt/tags/tag4.xml" ContentType="application/vnd.openxmlformats-officedocument.presentationml.tags+xml"/>
  <Override PartName="/docProps/core.xml" ContentType="application/vnd.openxmlformats-package.core-properties+xml"/>
  <Override PartName="/docProps/app.xml" ContentType="application/vnd.openxmlformats-officedocument.extended-properties+xml"/>
  <Override PartName="/docProps/custom.xml" ContentType="application/vnd.openxmlformats-officedocument.custom-properties+xml"/>
</Types>
</file>

<file path=_rels/.rels><?xml version="1.0" encoding="UTF-8" standalone="yes"?>
<Relationships xmlns="http://schemas.openxmlformats.org/package/2006/relationships"><Relationship Id="rId3" Type="http://schemas.openxmlformats.org/package/2006/relationships/metadata/core-properties" Target="docProps/core.xml"/><Relationship Id="rId2" Type="http://schemas.openxmlformats.org/package/2006/relationships/metadata/thumbnail" Target="docProps/thumbnail.jpeg"/><Relationship Id="rId1" Type="http://schemas.openxmlformats.org/officeDocument/2006/relationships/officeDocument" Target="ppt/presentation.xml"/><Relationship Id="rId5" Type="http://schemas.openxmlformats.org/officeDocument/2006/relationships/custom-properties" Target="docProps/custom.xml"/><Relationship Id="rId4" Type="http://schemas.openxmlformats.org/officeDocument/2006/relationships/extended-properties" Target="docProps/app.xml"/></Relationships>
</file>

<file path=ppt/presentation.xml><?xml version="1.0" encoding="utf-8"?>
<p:presentation xmlns:a="http://schemas.openxmlformats.org/drawingml/2006/main" xmlns:r="http://schemas.openxmlformats.org/officeDocument/2006/relationships" xmlns:p="http://schemas.openxmlformats.org/presentationml/2006/main">
  <p:sldMasterIdLst>
    <p:sldMasterId id="2147483648" r:id="rId1"/>
  </p:sldMasterIdLst>
  <p:notesMasterIdLst>
    <p:notesMasterId r:id="rId33"/>
  </p:notesMasterIdLst>
  <p:handoutMasterIdLst>
    <p:handoutMasterId r:id="rId34"/>
  </p:handoutMasterIdLst>
  <p:sldIdLst>
    <p:sldId id="257" r:id="rId2"/>
    <p:sldId id="258" r:id="rId3"/>
    <p:sldId id="259" r:id="rId4"/>
    <p:sldId id="298" r:id="rId5"/>
    <p:sldId id="316" r:id="rId6"/>
    <p:sldId id="261" r:id="rId7"/>
    <p:sldId id="318" r:id="rId8"/>
    <p:sldId id="302" r:id="rId9"/>
    <p:sldId id="299" r:id="rId10"/>
    <p:sldId id="265" r:id="rId11"/>
    <p:sldId id="311" r:id="rId12"/>
    <p:sldId id="294" r:id="rId13"/>
    <p:sldId id="317" r:id="rId14"/>
    <p:sldId id="309" r:id="rId15"/>
    <p:sldId id="263" r:id="rId16"/>
    <p:sldId id="295" r:id="rId17"/>
    <p:sldId id="272" r:id="rId18"/>
    <p:sldId id="319" r:id="rId19"/>
    <p:sldId id="283" r:id="rId20"/>
    <p:sldId id="287" r:id="rId21"/>
    <p:sldId id="312" r:id="rId22"/>
    <p:sldId id="303" r:id="rId23"/>
    <p:sldId id="292" r:id="rId24"/>
    <p:sldId id="278" r:id="rId25"/>
    <p:sldId id="291" r:id="rId26"/>
    <p:sldId id="290" r:id="rId27"/>
    <p:sldId id="315" r:id="rId28"/>
    <p:sldId id="314" r:id="rId29"/>
    <p:sldId id="313" r:id="rId30"/>
    <p:sldId id="320" r:id="rId31"/>
    <p:sldId id="282" r:id="rId32"/>
  </p:sldIdLst>
  <p:sldSz cx="12192000" cy="6858000"/>
  <p:notesSz cx="6858000" cy="9144000"/>
  <p:defaultTextStyle>
    <a:defPPr>
      <a:defRPr lang="zh-CN"/>
    </a:defPPr>
    <a:lvl1pPr algn="l" defTabSz="1217295" rtl="0" eaLnBrk="0" fontAlgn="base" hangingPunct="0">
      <a:spcBef>
        <a:spcPct val="0"/>
      </a:spcBef>
      <a:spcAft>
        <a:spcPct val="0"/>
      </a:spcAft>
      <a:defRPr sz="2400" kern="1200">
        <a:solidFill>
          <a:schemeClr val="tx1"/>
        </a:solidFill>
        <a:latin typeface="Calibri" panose="020F0502020204030204" pitchFamily="34" charset="0"/>
        <a:ea typeface="幼圆" panose="02010509060101010101" pitchFamily="49" charset="-122"/>
        <a:cs typeface="+mn-cs"/>
      </a:defRPr>
    </a:lvl1pPr>
    <a:lvl2pPr marL="608330" indent="-151130" algn="l" defTabSz="1217295" rtl="0" eaLnBrk="0" fontAlgn="base" hangingPunct="0">
      <a:spcBef>
        <a:spcPct val="0"/>
      </a:spcBef>
      <a:spcAft>
        <a:spcPct val="0"/>
      </a:spcAft>
      <a:defRPr sz="2400" kern="1200">
        <a:solidFill>
          <a:schemeClr val="tx1"/>
        </a:solidFill>
        <a:latin typeface="Calibri" panose="020F0502020204030204" pitchFamily="34" charset="0"/>
        <a:ea typeface="幼圆" panose="02010509060101010101" pitchFamily="49" charset="-122"/>
        <a:cs typeface="+mn-cs"/>
      </a:defRPr>
    </a:lvl2pPr>
    <a:lvl3pPr marL="1217930" indent="-303530" algn="l" defTabSz="1217295" rtl="0" eaLnBrk="0" fontAlgn="base" hangingPunct="0">
      <a:spcBef>
        <a:spcPct val="0"/>
      </a:spcBef>
      <a:spcAft>
        <a:spcPct val="0"/>
      </a:spcAft>
      <a:defRPr sz="2400" kern="1200">
        <a:solidFill>
          <a:schemeClr val="tx1"/>
        </a:solidFill>
        <a:latin typeface="Calibri" panose="020F0502020204030204" pitchFamily="34" charset="0"/>
        <a:ea typeface="幼圆" panose="02010509060101010101" pitchFamily="49" charset="-122"/>
        <a:cs typeface="+mn-cs"/>
      </a:defRPr>
    </a:lvl3pPr>
    <a:lvl4pPr marL="1827530" indent="-455930" algn="l" defTabSz="1217295" rtl="0" eaLnBrk="0" fontAlgn="base" hangingPunct="0">
      <a:spcBef>
        <a:spcPct val="0"/>
      </a:spcBef>
      <a:spcAft>
        <a:spcPct val="0"/>
      </a:spcAft>
      <a:defRPr sz="2400" kern="1200">
        <a:solidFill>
          <a:schemeClr val="tx1"/>
        </a:solidFill>
        <a:latin typeface="Calibri" panose="020F0502020204030204" pitchFamily="34" charset="0"/>
        <a:ea typeface="幼圆" panose="02010509060101010101" pitchFamily="49" charset="-122"/>
        <a:cs typeface="+mn-cs"/>
      </a:defRPr>
    </a:lvl4pPr>
    <a:lvl5pPr marL="2437130" indent="-608330" algn="l" defTabSz="1217295" rtl="0" eaLnBrk="0" fontAlgn="base" hangingPunct="0">
      <a:spcBef>
        <a:spcPct val="0"/>
      </a:spcBef>
      <a:spcAft>
        <a:spcPct val="0"/>
      </a:spcAft>
      <a:defRPr sz="2400" kern="1200">
        <a:solidFill>
          <a:schemeClr val="tx1"/>
        </a:solidFill>
        <a:latin typeface="Calibri" panose="020F0502020204030204" pitchFamily="34" charset="0"/>
        <a:ea typeface="幼圆" panose="02010509060101010101" pitchFamily="49" charset="-122"/>
        <a:cs typeface="+mn-cs"/>
      </a:defRPr>
    </a:lvl5pPr>
    <a:lvl6pPr marL="2286000" algn="l" defTabSz="914400" rtl="0" eaLnBrk="1" latinLnBrk="0" hangingPunct="1">
      <a:defRPr sz="2400" kern="1200">
        <a:solidFill>
          <a:schemeClr val="tx1"/>
        </a:solidFill>
        <a:latin typeface="Calibri" panose="020F0502020204030204" pitchFamily="34" charset="0"/>
        <a:ea typeface="幼圆" panose="02010509060101010101" pitchFamily="49" charset="-122"/>
        <a:cs typeface="+mn-cs"/>
      </a:defRPr>
    </a:lvl6pPr>
    <a:lvl7pPr marL="2743200" algn="l" defTabSz="914400" rtl="0" eaLnBrk="1" latinLnBrk="0" hangingPunct="1">
      <a:defRPr sz="2400" kern="1200">
        <a:solidFill>
          <a:schemeClr val="tx1"/>
        </a:solidFill>
        <a:latin typeface="Calibri" panose="020F0502020204030204" pitchFamily="34" charset="0"/>
        <a:ea typeface="幼圆" panose="02010509060101010101" pitchFamily="49" charset="-122"/>
        <a:cs typeface="+mn-cs"/>
      </a:defRPr>
    </a:lvl7pPr>
    <a:lvl8pPr marL="3200400" algn="l" defTabSz="914400" rtl="0" eaLnBrk="1" latinLnBrk="0" hangingPunct="1">
      <a:defRPr sz="2400" kern="1200">
        <a:solidFill>
          <a:schemeClr val="tx1"/>
        </a:solidFill>
        <a:latin typeface="Calibri" panose="020F0502020204030204" pitchFamily="34" charset="0"/>
        <a:ea typeface="幼圆" panose="02010509060101010101" pitchFamily="49" charset="-122"/>
        <a:cs typeface="+mn-cs"/>
      </a:defRPr>
    </a:lvl8pPr>
    <a:lvl9pPr marL="3657600" algn="l" defTabSz="914400" rtl="0" eaLnBrk="1" latinLnBrk="0" hangingPunct="1">
      <a:defRPr sz="2400" kern="1200">
        <a:solidFill>
          <a:schemeClr val="tx1"/>
        </a:solidFill>
        <a:latin typeface="Calibri" panose="020F0502020204030204" pitchFamily="34" charset="0"/>
        <a:ea typeface="幼圆" panose="02010509060101010101" pitchFamily="49" charset="-122"/>
        <a:cs typeface="+mn-cs"/>
      </a:defRPr>
    </a:lvl9pPr>
  </p:defaultTextStyle>
</p:presentation>
</file>

<file path=ppt/presProps.xml><?xml version="1.0" encoding="utf-8"?>
<p:presentationPr xmlns:a="http://schemas.openxmlformats.org/drawingml/2006/main" xmlns:r="http://schemas.openxmlformats.org/officeDocument/2006/relationships" xmlns:p="http://schemas.openxmlformats.org/presentationml/2006/main">
  <p:clrMru>
    <a:srgbClr val="FEFFFF"/>
    <a:srgbClr val="252627"/>
    <a:srgbClr val="3B3B39"/>
    <a:srgbClr val="FFFFFF"/>
    <a:srgbClr val="323549"/>
    <a:srgbClr val="2B3449"/>
    <a:srgbClr val="3D3D51"/>
    <a:srgbClr val="F183B0"/>
    <a:srgbClr val="718C1C"/>
    <a:srgbClr val="891F7C"/>
  </p:clrMru>
  <p:extLst>
    <p:ext uri="{E76CE94A-603C-4142-B9EB-6D1370010A27}">
      <p14:discardImageEditData xmlns:p14="http://schemas.microsoft.com/office/powerpoint/2010/main" val="0"/>
    </p:ext>
    <p:ext uri="{D31A062A-798A-4329-ABDD-BBA856620510}">
      <p14:defaultImageDpi xmlns:p14="http://schemas.microsoft.com/office/powerpoint/2010/main" val="220"/>
    </p:ext>
  </p:extLst>
</p:presentationPr>
</file>

<file path=ppt/tableStyles.xml><?xml version="1.0" encoding="utf-8"?>
<a:tblStyleLst xmlns:a="http://schemas.openxmlformats.org/drawingml/2006/main" def="{5C22544A-7EE6-4342-B048-85BDC9FD1C3A}"/>
</file>

<file path=ppt/viewProps.xml><?xml version="1.0" encoding="utf-8"?>
<p:viewPr xmlns:a="http://schemas.openxmlformats.org/drawingml/2006/main" xmlns:r="http://schemas.openxmlformats.org/officeDocument/2006/relationships" xmlns:p="http://schemas.openxmlformats.org/presentationml/2006/main" lastView="sldThumbnailView">
  <p:normalViewPr horzBarState="maximized">
    <p:restoredLeft sz="15000" autoAdjust="0"/>
    <p:restoredTop sz="94660"/>
  </p:normalViewPr>
  <p:slideViewPr>
    <p:cSldViewPr snapToGrid="0">
      <p:cViewPr varScale="1">
        <p:scale>
          <a:sx n="89" d="100"/>
          <a:sy n="89" d="100"/>
        </p:scale>
        <p:origin x="-210" y="-108"/>
      </p:cViewPr>
      <p:guideLst>
        <p:guide orient="horz" pos="2160"/>
        <p:guide pos="3840"/>
      </p:guideLst>
    </p:cSldViewPr>
  </p:slideViewPr>
  <p:notesTextViewPr>
    <p:cViewPr>
      <p:scale>
        <a:sx n="1" d="1"/>
        <a:sy n="1" d="1"/>
      </p:scale>
      <p:origin x="0" y="0"/>
    </p:cViewPr>
  </p:notesTextViewPr>
  <p:gridSpacing cx="72008" cy="72008"/>
</p:viewPr>
</file>

<file path=ppt/_rels/presentation.xml.rels><?xml version="1.0" encoding="UTF-8" standalone="yes"?>
<Relationships xmlns="http://schemas.openxmlformats.org/package/2006/relationships"><Relationship Id="rId8" Type="http://schemas.openxmlformats.org/officeDocument/2006/relationships/slide" Target="slides/slide7.xml"/><Relationship Id="rId13" Type="http://schemas.openxmlformats.org/officeDocument/2006/relationships/slide" Target="slides/slide12.xml"/><Relationship Id="rId18" Type="http://schemas.openxmlformats.org/officeDocument/2006/relationships/slide" Target="slides/slide17.xml"/><Relationship Id="rId26" Type="http://schemas.openxmlformats.org/officeDocument/2006/relationships/slide" Target="slides/slide25.xml"/><Relationship Id="rId3" Type="http://schemas.openxmlformats.org/officeDocument/2006/relationships/slide" Target="slides/slide2.xml"/><Relationship Id="rId21" Type="http://schemas.openxmlformats.org/officeDocument/2006/relationships/slide" Target="slides/slide20.xml"/><Relationship Id="rId34" Type="http://schemas.openxmlformats.org/officeDocument/2006/relationships/handoutMaster" Target="handoutMasters/handoutMaster1.xml"/><Relationship Id="rId7" Type="http://schemas.openxmlformats.org/officeDocument/2006/relationships/slide" Target="slides/slide6.xml"/><Relationship Id="rId12" Type="http://schemas.openxmlformats.org/officeDocument/2006/relationships/slide" Target="slides/slide11.xml"/><Relationship Id="rId17" Type="http://schemas.openxmlformats.org/officeDocument/2006/relationships/slide" Target="slides/slide16.xml"/><Relationship Id="rId25" Type="http://schemas.openxmlformats.org/officeDocument/2006/relationships/slide" Target="slides/slide24.xml"/><Relationship Id="rId33" Type="http://schemas.openxmlformats.org/officeDocument/2006/relationships/notesMaster" Target="notesMasters/notesMaster1.xml"/><Relationship Id="rId38" Type="http://schemas.openxmlformats.org/officeDocument/2006/relationships/tableStyles" Target="tableStyles.xml"/><Relationship Id="rId2" Type="http://schemas.openxmlformats.org/officeDocument/2006/relationships/slide" Target="slides/slide1.xml"/><Relationship Id="rId16" Type="http://schemas.openxmlformats.org/officeDocument/2006/relationships/slide" Target="slides/slide15.xml"/><Relationship Id="rId20" Type="http://schemas.openxmlformats.org/officeDocument/2006/relationships/slide" Target="slides/slide19.xml"/><Relationship Id="rId29" Type="http://schemas.openxmlformats.org/officeDocument/2006/relationships/slide" Target="slides/slide28.xml"/><Relationship Id="rId1" Type="http://schemas.openxmlformats.org/officeDocument/2006/relationships/slideMaster" Target="slideMasters/slideMaster1.xml"/><Relationship Id="rId6" Type="http://schemas.openxmlformats.org/officeDocument/2006/relationships/slide" Target="slides/slide5.xml"/><Relationship Id="rId11" Type="http://schemas.openxmlformats.org/officeDocument/2006/relationships/slide" Target="slides/slide10.xml"/><Relationship Id="rId24" Type="http://schemas.openxmlformats.org/officeDocument/2006/relationships/slide" Target="slides/slide23.xml"/><Relationship Id="rId32" Type="http://schemas.openxmlformats.org/officeDocument/2006/relationships/slide" Target="slides/slide31.xml"/><Relationship Id="rId37" Type="http://schemas.openxmlformats.org/officeDocument/2006/relationships/theme" Target="theme/theme1.xml"/><Relationship Id="rId5" Type="http://schemas.openxmlformats.org/officeDocument/2006/relationships/slide" Target="slides/slide4.xml"/><Relationship Id="rId15" Type="http://schemas.openxmlformats.org/officeDocument/2006/relationships/slide" Target="slides/slide14.xml"/><Relationship Id="rId23" Type="http://schemas.openxmlformats.org/officeDocument/2006/relationships/slide" Target="slides/slide22.xml"/><Relationship Id="rId28" Type="http://schemas.openxmlformats.org/officeDocument/2006/relationships/slide" Target="slides/slide27.xml"/><Relationship Id="rId36" Type="http://schemas.openxmlformats.org/officeDocument/2006/relationships/viewProps" Target="viewProps.xml"/><Relationship Id="rId10" Type="http://schemas.openxmlformats.org/officeDocument/2006/relationships/slide" Target="slides/slide9.xml"/><Relationship Id="rId19" Type="http://schemas.openxmlformats.org/officeDocument/2006/relationships/slide" Target="slides/slide18.xml"/><Relationship Id="rId31" Type="http://schemas.openxmlformats.org/officeDocument/2006/relationships/slide" Target="slides/slide30.xml"/><Relationship Id="rId4" Type="http://schemas.openxmlformats.org/officeDocument/2006/relationships/slide" Target="slides/slide3.xml"/><Relationship Id="rId9" Type="http://schemas.openxmlformats.org/officeDocument/2006/relationships/slide" Target="slides/slide8.xml"/><Relationship Id="rId14" Type="http://schemas.openxmlformats.org/officeDocument/2006/relationships/slide" Target="slides/slide13.xml"/><Relationship Id="rId22" Type="http://schemas.openxmlformats.org/officeDocument/2006/relationships/slide" Target="slides/slide21.xml"/><Relationship Id="rId27" Type="http://schemas.openxmlformats.org/officeDocument/2006/relationships/slide" Target="slides/slide26.xml"/><Relationship Id="rId30" Type="http://schemas.openxmlformats.org/officeDocument/2006/relationships/slide" Target="slides/slide29.xml"/><Relationship Id="rId35" Type="http://schemas.openxmlformats.org/officeDocument/2006/relationships/presProps" Target="presProps.xml"/></Relationships>
</file>

<file path=ppt/handoutMasters/_rels/handoutMaster1.xml.rels><?xml version="1.0" encoding="UTF-8" standalone="yes"?>
<Relationships xmlns="http://schemas.openxmlformats.org/package/2006/relationships"><Relationship Id="rId1" Type="http://schemas.openxmlformats.org/officeDocument/2006/relationships/theme" Target="../theme/theme3.xml"/></Relationships>
</file>

<file path=ppt/handoutMasters/handoutMaster1.xml><?xml version="1.0" encoding="utf-8"?>
<p:handout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2" name="页眉占位符 1"/>
          <p:cNvSpPr>
            <a:spLocks noGrp="1"/>
          </p:cNvSpPr>
          <p:nvPr>
            <p:ph type="hdr" sz="quarter"/>
          </p:nvPr>
        </p:nvSpPr>
        <p:spPr>
          <a:xfrm>
            <a:off x="0" y="0"/>
            <a:ext cx="2971800" cy="458788"/>
          </a:xfrm>
          <a:prstGeom prst="rect">
            <a:avLst/>
          </a:prstGeom>
        </p:spPr>
        <p:txBody>
          <a:bodyPr vert="horz" lIns="91440" tIns="45720" rIns="91440" bIns="45720" rtlCol="0"/>
          <a:lstStyle>
            <a:lvl1pPr algn="l">
              <a:defRPr sz="1200"/>
            </a:lvl1pPr>
          </a:lstStyle>
          <a:p>
            <a:endParaRPr lang="zh-CN" altLang="en-US"/>
          </a:p>
        </p:txBody>
      </p:sp>
      <p:sp>
        <p:nvSpPr>
          <p:cNvPr id="3" name="日期占位符 2"/>
          <p:cNvSpPr>
            <a:spLocks noGrp="1"/>
          </p:cNvSpPr>
          <p:nvPr>
            <p:ph type="dt" sz="quarter" idx="1"/>
          </p:nvPr>
        </p:nvSpPr>
        <p:spPr>
          <a:xfrm>
            <a:off x="3884613" y="0"/>
            <a:ext cx="2971800" cy="458788"/>
          </a:xfrm>
          <a:prstGeom prst="rect">
            <a:avLst/>
          </a:prstGeom>
        </p:spPr>
        <p:txBody>
          <a:bodyPr vert="horz" lIns="91440" tIns="45720" rIns="91440" bIns="45720" rtlCol="0"/>
          <a:lstStyle>
            <a:lvl1pPr algn="r">
              <a:defRPr sz="1200"/>
            </a:lvl1pPr>
          </a:lstStyle>
          <a:p>
            <a:fld id="{0F9B84EA-7D68-4D60-9CB1-D50884785D1C}" type="datetimeFigureOut">
              <a:rPr lang="zh-CN" altLang="en-US" smtClean="0"/>
              <a:t>2018/1/19</a:t>
            </a:fld>
            <a:endParaRPr lang="zh-CN" altLang="en-US"/>
          </a:p>
        </p:txBody>
      </p:sp>
      <p:sp>
        <p:nvSpPr>
          <p:cNvPr id="4" name="页脚占位符 3"/>
          <p:cNvSpPr>
            <a:spLocks noGrp="1"/>
          </p:cNvSpPr>
          <p:nvPr>
            <p:ph type="ftr" sz="quarter" idx="2"/>
          </p:nvPr>
        </p:nvSpPr>
        <p:spPr>
          <a:xfrm>
            <a:off x="0" y="8685213"/>
            <a:ext cx="2971800" cy="458787"/>
          </a:xfrm>
          <a:prstGeom prst="rect">
            <a:avLst/>
          </a:prstGeom>
        </p:spPr>
        <p:txBody>
          <a:bodyPr vert="horz" lIns="91440" tIns="45720" rIns="91440" bIns="45720" rtlCol="0" anchor="b"/>
          <a:lstStyle>
            <a:lvl1pPr algn="l">
              <a:defRPr sz="1200"/>
            </a:lvl1pPr>
          </a:lstStyle>
          <a:p>
            <a:endParaRPr lang="zh-CN" altLang="en-US"/>
          </a:p>
        </p:txBody>
      </p:sp>
      <p:sp>
        <p:nvSpPr>
          <p:cNvPr id="5" name="灯片编号占位符 4"/>
          <p:cNvSpPr>
            <a:spLocks noGrp="1"/>
          </p:cNvSpPr>
          <p:nvPr>
            <p:ph type="sldNum" sz="quarter" idx="3"/>
          </p:nvPr>
        </p:nvSpPr>
        <p:spPr>
          <a:xfrm>
            <a:off x="3884613" y="8685213"/>
            <a:ext cx="2971800" cy="458787"/>
          </a:xfrm>
          <a:prstGeom prst="rect">
            <a:avLst/>
          </a:prstGeom>
        </p:spPr>
        <p:txBody>
          <a:bodyPr vert="horz" lIns="91440" tIns="45720" rIns="91440" bIns="45720" rtlCol="0" anchor="b"/>
          <a:lstStyle>
            <a:lvl1pPr algn="r">
              <a:defRPr sz="1200"/>
            </a:lvl1pPr>
          </a:lstStyle>
          <a:p>
            <a:fld id="{8D4E0FC9-F1F8-4FAE-9988-3BA365CFD46F}" type="slidenum">
              <a:rPr lang="zh-CN" altLang="en-US" smtClean="0"/>
              <a:t>‹#›</a:t>
            </a:fld>
            <a:endParaRPr lang="zh-CN" altLang="en-US"/>
          </a:p>
        </p:txBody>
      </p:sp>
    </p:spTree>
    <p:extLst>
      <p:ext uri="{BB962C8B-B14F-4D97-AF65-F5344CB8AC3E}">
        <p14:creationId xmlns:p14="http://schemas.microsoft.com/office/powerpoint/2010/main" val="1961398187"/>
      </p:ext>
    </p:extLst>
  </p:cSld>
  <p:clrMap bg1="lt1" tx1="dk1" bg2="lt2" tx2="dk2" accent1="accent1" accent2="accent2" accent3="accent3" accent4="accent4" accent5="accent5" accent6="accent6" hlink="hlink" folHlink="folHlink"/>
</p:handoutMaster>
</file>

<file path=ppt/notesMasters/_rels/notesMaster1.xml.rels><?xml version="1.0" encoding="UTF-8" standalone="yes"?>
<Relationships xmlns="http://schemas.openxmlformats.org/package/2006/relationships"><Relationship Id="rId1" Type="http://schemas.openxmlformats.org/officeDocument/2006/relationships/theme" Target="../theme/theme2.xml"/></Relationships>
</file>

<file path=ppt/notesMasters/notesMaster1.xml><?xml version="1.0" encoding="utf-8"?>
<p:notes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2" name="页眉占位符 1"/>
          <p:cNvSpPr>
            <a:spLocks noGrp="1"/>
          </p:cNvSpPr>
          <p:nvPr>
            <p:ph type="hdr" sz="quarter"/>
          </p:nvPr>
        </p:nvSpPr>
        <p:spPr>
          <a:xfrm>
            <a:off x="0" y="0"/>
            <a:ext cx="2971800" cy="458788"/>
          </a:xfrm>
          <a:prstGeom prst="rect">
            <a:avLst/>
          </a:prstGeom>
        </p:spPr>
        <p:txBody>
          <a:bodyPr vert="horz" lIns="91440" tIns="45720" rIns="91440" bIns="45720" rtlCol="0"/>
          <a:lstStyle>
            <a:lvl1pPr algn="l">
              <a:defRPr sz="1200"/>
            </a:lvl1pPr>
          </a:lstStyle>
          <a:p>
            <a:endParaRPr lang="zh-CN" altLang="en-US"/>
          </a:p>
        </p:txBody>
      </p:sp>
      <p:sp>
        <p:nvSpPr>
          <p:cNvPr id="3" name="日期占位符 2"/>
          <p:cNvSpPr>
            <a:spLocks noGrp="1"/>
          </p:cNvSpPr>
          <p:nvPr>
            <p:ph type="dt" idx="1"/>
          </p:nvPr>
        </p:nvSpPr>
        <p:spPr>
          <a:xfrm>
            <a:off x="3884613" y="0"/>
            <a:ext cx="2971800" cy="458788"/>
          </a:xfrm>
          <a:prstGeom prst="rect">
            <a:avLst/>
          </a:prstGeom>
        </p:spPr>
        <p:txBody>
          <a:bodyPr vert="horz" lIns="91440" tIns="45720" rIns="91440" bIns="45720" rtlCol="0"/>
          <a:lstStyle>
            <a:lvl1pPr algn="r">
              <a:defRPr sz="1200"/>
            </a:lvl1pPr>
          </a:lstStyle>
          <a:p>
            <a:fld id="{42767E72-F0B9-48A2-BF4B-66876E74273F}" type="datetimeFigureOut">
              <a:rPr lang="zh-CN" altLang="en-US" smtClean="0"/>
              <a:t>2018/1/19</a:t>
            </a:fld>
            <a:endParaRPr lang="zh-CN" altLang="en-US"/>
          </a:p>
        </p:txBody>
      </p:sp>
      <p:sp>
        <p:nvSpPr>
          <p:cNvPr id="4" name="幻灯片图像占位符 3"/>
          <p:cNvSpPr>
            <a:spLocks noGrp="1" noRot="1" noChangeAspect="1"/>
          </p:cNvSpPr>
          <p:nvPr>
            <p:ph type="sldImg" idx="2"/>
          </p:nvPr>
        </p:nvSpPr>
        <p:spPr>
          <a:xfrm>
            <a:off x="685800" y="1143000"/>
            <a:ext cx="5486400" cy="3086100"/>
          </a:xfrm>
          <a:prstGeom prst="rect">
            <a:avLst/>
          </a:prstGeom>
          <a:noFill/>
          <a:ln w="12700">
            <a:solidFill>
              <a:prstClr val="black"/>
            </a:solidFill>
          </a:ln>
        </p:spPr>
        <p:txBody>
          <a:bodyPr vert="horz" lIns="91440" tIns="45720" rIns="91440" bIns="45720" rtlCol="0" anchor="ctr"/>
          <a:lstStyle/>
          <a:p>
            <a:endParaRPr lang="zh-CN" altLang="en-US"/>
          </a:p>
        </p:txBody>
      </p:sp>
      <p:sp>
        <p:nvSpPr>
          <p:cNvPr id="5" name="备注占位符 4"/>
          <p:cNvSpPr>
            <a:spLocks noGrp="1"/>
          </p:cNvSpPr>
          <p:nvPr>
            <p:ph type="body" sz="quarter" idx="3"/>
          </p:nvPr>
        </p:nvSpPr>
        <p:spPr>
          <a:xfrm>
            <a:off x="685800" y="4400550"/>
            <a:ext cx="5486400" cy="3600450"/>
          </a:xfrm>
          <a:prstGeom prst="rect">
            <a:avLst/>
          </a:prstGeom>
        </p:spPr>
        <p:txBody>
          <a:bodyPr vert="horz" lIns="91440" tIns="45720" rIns="91440" bIns="45720" rtlCol="0"/>
          <a:lstStyle/>
          <a:p>
            <a:pPr lvl="0"/>
            <a:r>
              <a:rPr lang="zh-CN" altLang="en-US"/>
              <a:t>编辑母版文本样式</a:t>
            </a:r>
          </a:p>
          <a:p>
            <a:pPr lvl="1"/>
            <a:r>
              <a:rPr lang="zh-CN" altLang="en-US"/>
              <a:t>第二级</a:t>
            </a:r>
          </a:p>
          <a:p>
            <a:pPr lvl="2"/>
            <a:r>
              <a:rPr lang="zh-CN" altLang="en-US"/>
              <a:t>第三级</a:t>
            </a:r>
          </a:p>
          <a:p>
            <a:pPr lvl="3"/>
            <a:r>
              <a:rPr lang="zh-CN" altLang="en-US"/>
              <a:t>第四级</a:t>
            </a:r>
          </a:p>
          <a:p>
            <a:pPr lvl="4"/>
            <a:r>
              <a:rPr lang="zh-CN" altLang="en-US"/>
              <a:t>第五级</a:t>
            </a:r>
          </a:p>
        </p:txBody>
      </p:sp>
      <p:sp>
        <p:nvSpPr>
          <p:cNvPr id="6" name="页脚占位符 5"/>
          <p:cNvSpPr>
            <a:spLocks noGrp="1"/>
          </p:cNvSpPr>
          <p:nvPr>
            <p:ph type="ftr" sz="quarter" idx="4"/>
          </p:nvPr>
        </p:nvSpPr>
        <p:spPr>
          <a:xfrm>
            <a:off x="0" y="8685213"/>
            <a:ext cx="2971800" cy="458787"/>
          </a:xfrm>
          <a:prstGeom prst="rect">
            <a:avLst/>
          </a:prstGeom>
        </p:spPr>
        <p:txBody>
          <a:bodyPr vert="horz" lIns="91440" tIns="45720" rIns="91440" bIns="45720" rtlCol="0" anchor="b"/>
          <a:lstStyle>
            <a:lvl1pPr algn="l">
              <a:defRPr sz="1200"/>
            </a:lvl1pPr>
          </a:lstStyle>
          <a:p>
            <a:endParaRPr lang="zh-CN" altLang="en-US"/>
          </a:p>
        </p:txBody>
      </p:sp>
      <p:sp>
        <p:nvSpPr>
          <p:cNvPr id="7" name="灯片编号占位符 6"/>
          <p:cNvSpPr>
            <a:spLocks noGrp="1"/>
          </p:cNvSpPr>
          <p:nvPr>
            <p:ph type="sldNum" sz="quarter" idx="5"/>
          </p:nvPr>
        </p:nvSpPr>
        <p:spPr>
          <a:xfrm>
            <a:off x="3884613" y="8685213"/>
            <a:ext cx="2971800" cy="458787"/>
          </a:xfrm>
          <a:prstGeom prst="rect">
            <a:avLst/>
          </a:prstGeom>
        </p:spPr>
        <p:txBody>
          <a:bodyPr vert="horz" lIns="91440" tIns="45720" rIns="91440" bIns="45720" rtlCol="0" anchor="b"/>
          <a:lstStyle>
            <a:lvl1pPr algn="r">
              <a:defRPr sz="1200"/>
            </a:lvl1pPr>
          </a:lstStyle>
          <a:p>
            <a:fld id="{74712880-4CE6-4E9A-8093-84C77429CE23}" type="slidenum">
              <a:rPr lang="zh-CN" altLang="en-US" smtClean="0"/>
              <a:t>‹#›</a:t>
            </a:fld>
            <a:endParaRPr lang="zh-CN" altLang="en-US"/>
          </a:p>
        </p:txBody>
      </p:sp>
    </p:spTree>
    <p:extLst>
      <p:ext uri="{BB962C8B-B14F-4D97-AF65-F5344CB8AC3E}">
        <p14:creationId xmlns:p14="http://schemas.microsoft.com/office/powerpoint/2010/main" val="977744910"/>
      </p:ext>
    </p:extLst>
  </p:cSld>
  <p:clrMap bg1="lt1" tx1="dk1" bg2="lt2" tx2="dk2" accent1="accent1" accent2="accent2" accent3="accent3" accent4="accent4" accent5="accent5" accent6="accent6" hlink="hlink" folHlink="folHlink"/>
  <p:notesStyle>
    <a:lvl1pPr marL="0" algn="l" defTabSz="914400" rtl="0" eaLnBrk="1" latinLnBrk="0" hangingPunct="1">
      <a:defRPr sz="1200" kern="1200">
        <a:solidFill>
          <a:schemeClr val="tx1"/>
        </a:solidFill>
        <a:latin typeface="+mn-lt"/>
        <a:ea typeface="+mn-ea"/>
        <a:cs typeface="+mn-cs"/>
      </a:defRPr>
    </a:lvl1pPr>
    <a:lvl2pPr marL="457200" algn="l" defTabSz="914400" rtl="0" eaLnBrk="1" latinLnBrk="0" hangingPunct="1">
      <a:defRPr sz="1200" kern="1200">
        <a:solidFill>
          <a:schemeClr val="tx1"/>
        </a:solidFill>
        <a:latin typeface="+mn-lt"/>
        <a:ea typeface="+mn-ea"/>
        <a:cs typeface="+mn-cs"/>
      </a:defRPr>
    </a:lvl2pPr>
    <a:lvl3pPr marL="914400" algn="l" defTabSz="914400" rtl="0" eaLnBrk="1" latinLnBrk="0" hangingPunct="1">
      <a:defRPr sz="1200" kern="1200">
        <a:solidFill>
          <a:schemeClr val="tx1"/>
        </a:solidFill>
        <a:latin typeface="+mn-lt"/>
        <a:ea typeface="+mn-ea"/>
        <a:cs typeface="+mn-cs"/>
      </a:defRPr>
    </a:lvl3pPr>
    <a:lvl4pPr marL="1371600" algn="l" defTabSz="914400" rtl="0" eaLnBrk="1" latinLnBrk="0" hangingPunct="1">
      <a:defRPr sz="1200" kern="1200">
        <a:solidFill>
          <a:schemeClr val="tx1"/>
        </a:solidFill>
        <a:latin typeface="+mn-lt"/>
        <a:ea typeface="+mn-ea"/>
        <a:cs typeface="+mn-cs"/>
      </a:defRPr>
    </a:lvl4pPr>
    <a:lvl5pPr marL="1828800" algn="l" defTabSz="914400" rtl="0" eaLnBrk="1" latinLnBrk="0" hangingPunct="1">
      <a:defRPr sz="1200" kern="1200">
        <a:solidFill>
          <a:schemeClr val="tx1"/>
        </a:solidFill>
        <a:latin typeface="+mn-lt"/>
        <a:ea typeface="+mn-ea"/>
        <a:cs typeface="+mn-cs"/>
      </a:defRPr>
    </a:lvl5pPr>
    <a:lvl6pPr marL="2286000" algn="l" defTabSz="914400" rtl="0" eaLnBrk="1" latinLnBrk="0" hangingPunct="1">
      <a:defRPr sz="1200" kern="1200">
        <a:solidFill>
          <a:schemeClr val="tx1"/>
        </a:solidFill>
        <a:latin typeface="+mn-lt"/>
        <a:ea typeface="+mn-ea"/>
        <a:cs typeface="+mn-cs"/>
      </a:defRPr>
    </a:lvl6pPr>
    <a:lvl7pPr marL="2743200" algn="l" defTabSz="914400" rtl="0" eaLnBrk="1" latinLnBrk="0" hangingPunct="1">
      <a:defRPr sz="1200" kern="1200">
        <a:solidFill>
          <a:schemeClr val="tx1"/>
        </a:solidFill>
        <a:latin typeface="+mn-lt"/>
        <a:ea typeface="+mn-ea"/>
        <a:cs typeface="+mn-cs"/>
      </a:defRPr>
    </a:lvl7pPr>
    <a:lvl8pPr marL="3200400" algn="l" defTabSz="914400" rtl="0" eaLnBrk="1" latinLnBrk="0" hangingPunct="1">
      <a:defRPr sz="1200" kern="1200">
        <a:solidFill>
          <a:schemeClr val="tx1"/>
        </a:solidFill>
        <a:latin typeface="+mn-lt"/>
        <a:ea typeface="+mn-ea"/>
        <a:cs typeface="+mn-cs"/>
      </a:defRPr>
    </a:lvl8pPr>
    <a:lvl9pPr marL="3657600" algn="l" defTabSz="914400" rtl="0" eaLnBrk="1" latinLnBrk="0" hangingPunct="1">
      <a:defRPr sz="1200" kern="1200">
        <a:solidFill>
          <a:schemeClr val="tx1"/>
        </a:solidFill>
        <a:latin typeface="+mn-lt"/>
        <a:ea typeface="+mn-ea"/>
        <a:cs typeface="+mn-cs"/>
      </a:defRPr>
    </a:lvl9pPr>
  </p:notesStyle>
</p:notesMaster>
</file>

<file path=ppt/notesSlides/_rels/notesSlide1.xml.rels><?xml version="1.0" encoding="UTF-8" standalone="yes"?>
<Relationships xmlns="http://schemas.openxmlformats.org/package/2006/relationships"><Relationship Id="rId2" Type="http://schemas.openxmlformats.org/officeDocument/2006/relationships/slide" Target="../slides/slide1.xml"/><Relationship Id="rId1" Type="http://schemas.openxmlformats.org/officeDocument/2006/relationships/notesMaster" Target="../notesMasters/notesMaster1.xml"/></Relationships>
</file>

<file path=ppt/notesSlides/notesSlide1.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7170" name="幻灯片图像占位符 1"/>
          <p:cNvSpPr>
            <a:spLocks noGrp="1" noRot="1" noChangeAspect="1" noTextEdit="1"/>
          </p:cNvSpPr>
          <p:nvPr>
            <p:ph type="sldImg"/>
          </p:nvPr>
        </p:nvSpPr>
        <p:spPr bwMode="auto">
          <a:noFill/>
          <a:ln>
            <a:solidFill>
              <a:srgbClr val="000000"/>
            </a:solidFill>
            <a:miter lim="800000"/>
          </a:ln>
          <a:extLst>
            <a:ext uri="{909E8E84-426E-40DD-AFC4-6F175D3DCCD1}">
              <a14:hiddenFill xmlns:a14="http://schemas.microsoft.com/office/drawing/2010/main">
                <a:solidFill>
                  <a:srgbClr val="FFFFFF"/>
                </a:solidFill>
              </a14:hiddenFill>
            </a:ext>
          </a:extLst>
        </p:spPr>
      </p:sp>
      <p:sp>
        <p:nvSpPr>
          <p:cNvPr id="3" name="备注占位符 2"/>
          <p:cNvSpPr>
            <a:spLocks noGrp="1"/>
          </p:cNvSpPr>
          <p:nvPr>
            <p:ph type="body" idx="1"/>
          </p:nvPr>
        </p:nvSpPr>
        <p:spPr/>
        <p:txBody>
          <a:bodyPr/>
          <a:lstStyle/>
          <a:p>
            <a:pPr defTabSz="1218565" eaLnBrk="1" fontAlgn="auto" hangingPunct="1">
              <a:spcBef>
                <a:spcPts val="0"/>
              </a:spcBef>
              <a:spcAft>
                <a:spcPts val="0"/>
              </a:spcAft>
              <a:defRPr/>
            </a:pPr>
            <a:endParaRPr lang="zh-CN" altLang="en-US" sz="1865" dirty="0"/>
          </a:p>
        </p:txBody>
      </p:sp>
      <p:sp>
        <p:nvSpPr>
          <p:cNvPr id="7172" name="灯片编号占位符 3"/>
          <p:cNvSpPr>
            <a:spLocks noGrp="1"/>
          </p:cNvSpPr>
          <p:nvPr>
            <p:ph type="sldNum" sz="quarter" idx="5"/>
          </p:nvPr>
        </p:nvSpPr>
        <p:spPr bwMode="auto">
          <a:noFill/>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square" numCol="1" anchorCtr="0" compatLnSpc="1"/>
          <a:lstStyle>
            <a:lvl1pPr>
              <a:spcBef>
                <a:spcPct val="30000"/>
              </a:spcBef>
              <a:buFont typeface="Arial" panose="020B0604020202020204" pitchFamily="34" charset="0"/>
              <a:defRPr>
                <a:solidFill>
                  <a:srgbClr val="FF0000"/>
                </a:solidFill>
                <a:latin typeface="Calibri" panose="020F0502020204030204" pitchFamily="34" charset="0"/>
                <a:ea typeface="宋体" panose="02010600030101010101" pitchFamily="2" charset="-122"/>
              </a:defRPr>
            </a:lvl1pPr>
            <a:lvl2pPr marL="742950" indent="-285750">
              <a:spcBef>
                <a:spcPct val="30000"/>
              </a:spcBef>
              <a:defRPr sz="1600">
                <a:solidFill>
                  <a:schemeClr val="tx1"/>
                </a:solidFill>
                <a:latin typeface="Calibri" panose="020F0502020204030204" pitchFamily="34" charset="0"/>
                <a:ea typeface="宋体" panose="02010600030101010101" pitchFamily="2" charset="-122"/>
              </a:defRPr>
            </a:lvl2pPr>
            <a:lvl3pPr marL="1143000" indent="-228600">
              <a:spcBef>
                <a:spcPct val="30000"/>
              </a:spcBef>
              <a:defRPr sz="1600">
                <a:solidFill>
                  <a:schemeClr val="tx1"/>
                </a:solidFill>
                <a:latin typeface="Calibri" panose="020F0502020204030204" pitchFamily="34" charset="0"/>
                <a:ea typeface="宋体" panose="02010600030101010101" pitchFamily="2" charset="-122"/>
              </a:defRPr>
            </a:lvl3pPr>
            <a:lvl4pPr marL="1600200" indent="-228600">
              <a:spcBef>
                <a:spcPct val="30000"/>
              </a:spcBef>
              <a:defRPr sz="1600">
                <a:solidFill>
                  <a:schemeClr val="tx1"/>
                </a:solidFill>
                <a:latin typeface="Calibri" panose="020F0502020204030204" pitchFamily="34" charset="0"/>
                <a:ea typeface="宋体" panose="02010600030101010101" pitchFamily="2" charset="-122"/>
              </a:defRPr>
            </a:lvl4pPr>
            <a:lvl5pPr marL="2057400" indent="-228600">
              <a:spcBef>
                <a:spcPct val="30000"/>
              </a:spcBef>
              <a:defRPr sz="1600">
                <a:solidFill>
                  <a:schemeClr val="tx1"/>
                </a:solidFill>
                <a:latin typeface="Calibri" panose="020F0502020204030204" pitchFamily="34" charset="0"/>
                <a:ea typeface="宋体" panose="02010600030101010101" pitchFamily="2" charset="-122"/>
              </a:defRPr>
            </a:lvl5pPr>
            <a:lvl6pPr marL="2514600" indent="-228600" defTabSz="1217295" eaLnBrk="0" fontAlgn="base" hangingPunct="0">
              <a:spcBef>
                <a:spcPct val="30000"/>
              </a:spcBef>
              <a:spcAft>
                <a:spcPct val="0"/>
              </a:spcAft>
              <a:defRPr sz="1600">
                <a:solidFill>
                  <a:schemeClr val="tx1"/>
                </a:solidFill>
                <a:latin typeface="Calibri" panose="020F0502020204030204" pitchFamily="34" charset="0"/>
                <a:ea typeface="宋体" panose="02010600030101010101" pitchFamily="2" charset="-122"/>
              </a:defRPr>
            </a:lvl6pPr>
            <a:lvl7pPr marL="2971800" indent="-228600" defTabSz="1217295" eaLnBrk="0" fontAlgn="base" hangingPunct="0">
              <a:spcBef>
                <a:spcPct val="30000"/>
              </a:spcBef>
              <a:spcAft>
                <a:spcPct val="0"/>
              </a:spcAft>
              <a:defRPr sz="1600">
                <a:solidFill>
                  <a:schemeClr val="tx1"/>
                </a:solidFill>
                <a:latin typeface="Calibri" panose="020F0502020204030204" pitchFamily="34" charset="0"/>
                <a:ea typeface="宋体" panose="02010600030101010101" pitchFamily="2" charset="-122"/>
              </a:defRPr>
            </a:lvl7pPr>
            <a:lvl8pPr marL="3429000" indent="-228600" defTabSz="1217295" eaLnBrk="0" fontAlgn="base" hangingPunct="0">
              <a:spcBef>
                <a:spcPct val="30000"/>
              </a:spcBef>
              <a:spcAft>
                <a:spcPct val="0"/>
              </a:spcAft>
              <a:defRPr sz="1600">
                <a:solidFill>
                  <a:schemeClr val="tx1"/>
                </a:solidFill>
                <a:latin typeface="Calibri" panose="020F0502020204030204" pitchFamily="34" charset="0"/>
                <a:ea typeface="宋体" panose="02010600030101010101" pitchFamily="2" charset="-122"/>
              </a:defRPr>
            </a:lvl8pPr>
            <a:lvl9pPr marL="3886200" indent="-228600" defTabSz="1217295" eaLnBrk="0" fontAlgn="base" hangingPunct="0">
              <a:spcBef>
                <a:spcPct val="30000"/>
              </a:spcBef>
              <a:spcAft>
                <a:spcPct val="0"/>
              </a:spcAft>
              <a:defRPr sz="1600">
                <a:solidFill>
                  <a:schemeClr val="tx1"/>
                </a:solidFill>
                <a:latin typeface="Calibri" panose="020F0502020204030204" pitchFamily="34" charset="0"/>
                <a:ea typeface="宋体" panose="02010600030101010101" pitchFamily="2" charset="-122"/>
              </a:defRPr>
            </a:lvl9pPr>
          </a:lstStyle>
          <a:p>
            <a:pPr defTabSz="1217295" fontAlgn="base">
              <a:spcBef>
                <a:spcPct val="0"/>
              </a:spcBef>
              <a:spcAft>
                <a:spcPct val="0"/>
              </a:spcAft>
              <a:buFontTx/>
              <a:buNone/>
            </a:pPr>
            <a:fld id="{FADC5A8A-2915-45FF-8245-75070A7CF0E2}" type="slidenum">
              <a:rPr lang="zh-CN" altLang="en-US" smtClean="0">
                <a:solidFill>
                  <a:schemeClr val="tx1"/>
                </a:solidFill>
              </a:rPr>
              <a:t>1</a:t>
            </a:fld>
            <a:endParaRPr lang="zh-CN" altLang="en-US">
              <a:solidFill>
                <a:schemeClr val="tx1"/>
              </a:solidFill>
            </a:endParaRPr>
          </a:p>
        </p:txBody>
      </p:sp>
    </p:spTree>
  </p:cSld>
  <p:clrMapOvr>
    <a:masterClrMapping/>
  </p:clrMapOvr>
</p:notes>
</file>

<file path=ppt/slideLayouts/_rels/slideLayout1.xml.rels><?xml version="1.0" encoding="UTF-8" standalone="yes"?>
<Relationships xmlns="http://schemas.openxmlformats.org/package/2006/relationships"><Relationship Id="rId2" Type="http://schemas.openxmlformats.org/officeDocument/2006/relationships/image" Target="../media/image1.jpeg"/><Relationship Id="rId1" Type="http://schemas.openxmlformats.org/officeDocument/2006/relationships/slideMaster" Target="../slideMasters/slideMaster1.xml"/></Relationships>
</file>

<file path=ppt/slideLayouts/_rels/slideLayout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3.xml.rels><?xml version="1.0" encoding="UTF-8" standalone="yes"?>
<Relationships xmlns="http://schemas.openxmlformats.org/package/2006/relationships"><Relationship Id="rId2" Type="http://schemas.openxmlformats.org/officeDocument/2006/relationships/image" Target="../media/image1.jpeg"/><Relationship Id="rId1" Type="http://schemas.openxmlformats.org/officeDocument/2006/relationships/slideMaster" Target="../slideMasters/slideMaster1.xml"/></Relationships>
</file>

<file path=ppt/slideLayouts/_rels/slideLayout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6.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7.xml.rels><?xml version="1.0" encoding="UTF-8" standalone="yes"?>
<Relationships xmlns="http://schemas.openxmlformats.org/package/2006/relationships"><Relationship Id="rId2" Type="http://schemas.openxmlformats.org/officeDocument/2006/relationships/image" Target="../media/image1.jpeg"/><Relationship Id="rId1" Type="http://schemas.openxmlformats.org/officeDocument/2006/relationships/slideMaster" Target="../slideMasters/slideMaster1.xml"/></Relationships>
</file>

<file path=ppt/slideLayouts/_rels/slideLayout8.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9.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0.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slideLayout1.xml><?xml version="1.0" encoding="utf-8"?>
<p:sldLayout xmlns:a="http://schemas.openxmlformats.org/drawingml/2006/main" xmlns:r="http://schemas.openxmlformats.org/officeDocument/2006/relationships" xmlns:p="http://schemas.openxmlformats.org/presentationml/2006/main" showMasterSp="0" type="title" preserve="1">
  <p:cSld name="标题幻灯片">
    <p:spTree>
      <p:nvGrpSpPr>
        <p:cNvPr id="1" name=""/>
        <p:cNvGrpSpPr/>
        <p:nvPr/>
      </p:nvGrpSpPr>
      <p:grpSpPr>
        <a:xfrm>
          <a:off x="0" y="0"/>
          <a:ext cx="0" cy="0"/>
          <a:chOff x="0" y="0"/>
          <a:chExt cx="0" cy="0"/>
        </a:xfrm>
      </p:grpSpPr>
      <p:pic>
        <p:nvPicPr>
          <p:cNvPr id="12" name="图片 11"/>
          <p:cNvPicPr>
            <a:picLocks noChangeAspect="1"/>
          </p:cNvPicPr>
          <p:nvPr userDrawn="1"/>
        </p:nvPicPr>
        <p:blipFill>
          <a:blip r:embed="rId2">
            <a:extLst>
              <a:ext uri="{28A0092B-C50C-407E-A947-70E740481C1C}">
                <a14:useLocalDpi xmlns:a14="http://schemas.microsoft.com/office/drawing/2010/main" val="0"/>
              </a:ext>
            </a:extLst>
          </a:blip>
          <a:stretch>
            <a:fillRect/>
          </a:stretch>
        </p:blipFill>
        <p:spPr>
          <a:xfrm>
            <a:off x="1" y="-6350"/>
            <a:ext cx="12192000" cy="6858000"/>
          </a:xfrm>
          <a:prstGeom prst="rect">
            <a:avLst/>
          </a:prstGeom>
        </p:spPr>
      </p:pic>
      <p:sp>
        <p:nvSpPr>
          <p:cNvPr id="29" name="Date Placeholder 3"/>
          <p:cNvSpPr>
            <a:spLocks noGrp="1"/>
          </p:cNvSpPr>
          <p:nvPr>
            <p:ph type="dt" sz="half" idx="10"/>
          </p:nvPr>
        </p:nvSpPr>
        <p:spPr/>
        <p:txBody>
          <a:bodyPr/>
          <a:lstStyle>
            <a:lvl1pPr>
              <a:defRPr/>
            </a:lvl1pPr>
          </a:lstStyle>
          <a:p>
            <a:fld id="{EEE407F6-43BC-4ED3-AE83-C5AE7025F527}" type="datetimeFigureOut">
              <a:rPr lang="zh-CN" altLang="en-US" smtClean="0"/>
              <a:t>2018/1/19</a:t>
            </a:fld>
            <a:endParaRPr lang="zh-CN" altLang="en-US"/>
          </a:p>
        </p:txBody>
      </p:sp>
      <p:sp>
        <p:nvSpPr>
          <p:cNvPr id="30" name="Footer Placeholder 4"/>
          <p:cNvSpPr>
            <a:spLocks noGrp="1"/>
          </p:cNvSpPr>
          <p:nvPr>
            <p:ph type="ftr" sz="quarter" idx="11"/>
          </p:nvPr>
        </p:nvSpPr>
        <p:spPr/>
        <p:txBody>
          <a:bodyPr/>
          <a:lstStyle>
            <a:lvl1pPr>
              <a:defRPr/>
            </a:lvl1pPr>
          </a:lstStyle>
          <a:p>
            <a:endParaRPr lang="zh-CN" altLang="en-US"/>
          </a:p>
        </p:txBody>
      </p:sp>
      <p:sp>
        <p:nvSpPr>
          <p:cNvPr id="31" name="Slide Number Placeholder 5"/>
          <p:cNvSpPr>
            <a:spLocks noGrp="1"/>
          </p:cNvSpPr>
          <p:nvPr>
            <p:ph type="sldNum" sz="quarter" idx="12"/>
          </p:nvPr>
        </p:nvSpPr>
        <p:spPr/>
        <p:txBody>
          <a:bodyPr/>
          <a:lstStyle>
            <a:lvl1pPr>
              <a:defRPr/>
            </a:lvl1pPr>
          </a:lstStyle>
          <a:p>
            <a:fld id="{DF0AED0E-59F6-4A46-B703-AE7EE0C4450E}" type="slidenum">
              <a:rPr lang="zh-CN" altLang="en-US" smtClean="0"/>
              <a:t>‹#›</a:t>
            </a:fld>
            <a:endParaRPr lang="zh-CN" altLang="en-US"/>
          </a:p>
        </p:txBody>
      </p:sp>
      <p:sp>
        <p:nvSpPr>
          <p:cNvPr id="2" name="Title 1"/>
          <p:cNvSpPr>
            <a:spLocks noGrp="1"/>
          </p:cNvSpPr>
          <p:nvPr>
            <p:ph type="ctrTitle"/>
          </p:nvPr>
        </p:nvSpPr>
        <p:spPr>
          <a:xfrm>
            <a:off x="324561" y="1241453"/>
            <a:ext cx="6915054" cy="3287466"/>
          </a:xfrm>
          <a:noFill/>
        </p:spPr>
        <p:txBody>
          <a:bodyPr anchor="ctr">
            <a:normAutofit/>
          </a:bodyPr>
          <a:lstStyle>
            <a:lvl1pPr algn="ctr">
              <a:lnSpc>
                <a:spcPct val="150000"/>
              </a:lnSpc>
              <a:defRPr sz="4400" b="1" i="0">
                <a:solidFill>
                  <a:schemeClr val="accent1"/>
                </a:solidFill>
                <a:effectLst>
                  <a:outerShdw blurRad="38100" dist="38100" dir="2700000" algn="tl">
                    <a:srgbClr val="000000">
                      <a:alpha val="43137"/>
                    </a:srgbClr>
                  </a:outerShdw>
                </a:effectLst>
              </a:defRPr>
            </a:lvl1pPr>
          </a:lstStyle>
          <a:p>
            <a:r>
              <a:rPr lang="zh-CN" altLang="en-US" dirty="0"/>
              <a:t>单击此处编辑母版标题样式</a:t>
            </a:r>
            <a:endParaRPr lang="en-US" dirty="0"/>
          </a:p>
        </p:txBody>
      </p:sp>
      <p:sp>
        <p:nvSpPr>
          <p:cNvPr id="3" name="Subtitle 2"/>
          <p:cNvSpPr>
            <a:spLocks noGrp="1"/>
          </p:cNvSpPr>
          <p:nvPr>
            <p:ph type="subTitle" idx="1" hasCustomPrompt="1"/>
          </p:nvPr>
        </p:nvSpPr>
        <p:spPr>
          <a:xfrm>
            <a:off x="519544" y="4808973"/>
            <a:ext cx="6525089" cy="643396"/>
          </a:xfrm>
        </p:spPr>
        <p:txBody>
          <a:bodyPr>
            <a:normAutofit/>
          </a:bodyPr>
          <a:lstStyle>
            <a:lvl1pPr marL="0" indent="0" algn="ctr">
              <a:lnSpc>
                <a:spcPct val="150000"/>
              </a:lnSpc>
              <a:buNone/>
              <a:defRPr sz="2000">
                <a:solidFill>
                  <a:schemeClr val="tx1"/>
                </a:solidFill>
              </a:defRPr>
            </a:lvl1pPr>
            <a:lvl2pPr marL="457200" indent="0" algn="ctr">
              <a:buNone/>
              <a:defRPr sz="2000"/>
            </a:lvl2pPr>
            <a:lvl3pPr marL="914400" indent="0" algn="ctr">
              <a:buNone/>
              <a:defRPr sz="1800"/>
            </a:lvl3pPr>
            <a:lvl4pPr marL="1371600" indent="0" algn="ctr">
              <a:buNone/>
              <a:defRPr sz="1600"/>
            </a:lvl4pPr>
            <a:lvl5pPr marL="1828800" indent="0" algn="ctr">
              <a:buNone/>
              <a:defRPr sz="1600"/>
            </a:lvl5pPr>
            <a:lvl6pPr marL="2286000" indent="0" algn="ctr">
              <a:buNone/>
              <a:defRPr sz="1600"/>
            </a:lvl6pPr>
            <a:lvl7pPr marL="2743200" indent="0" algn="ctr">
              <a:buNone/>
              <a:defRPr sz="1600"/>
            </a:lvl7pPr>
            <a:lvl8pPr marL="3200400" indent="0" algn="ctr">
              <a:buNone/>
              <a:defRPr sz="1600"/>
            </a:lvl8pPr>
            <a:lvl9pPr marL="3657600" indent="0" algn="ctr">
              <a:buNone/>
              <a:defRPr sz="1600"/>
            </a:lvl9pPr>
          </a:lstStyle>
          <a:p>
            <a:r>
              <a:rPr lang="zh-CN" altLang="en-US"/>
              <a:t>单击以编辑母版副标题样式</a:t>
            </a:r>
            <a:endParaRPr lang="en-US" dirty="0"/>
          </a:p>
        </p:txBody>
      </p:sp>
    </p:spTree>
  </p:cSld>
  <p:clrMapOvr>
    <a:masterClrMapping/>
  </p:clrMapOvr>
</p:sldLayout>
</file>

<file path=ppt/slideLayouts/slideLayout2.xml><?xml version="1.0" encoding="utf-8"?>
<p:sldLayout xmlns:a="http://schemas.openxmlformats.org/drawingml/2006/main" xmlns:r="http://schemas.openxmlformats.org/officeDocument/2006/relationships" xmlns:p="http://schemas.openxmlformats.org/presentationml/2006/main" type="obj" preserve="1">
  <p:cSld name="标题和内容">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zh-CN" altLang="en-US"/>
              <a:t>单击此处编辑母版标题样式</a:t>
            </a:r>
            <a:endParaRPr lang="en-US" dirty="0"/>
          </a:p>
        </p:txBody>
      </p:sp>
      <p:sp>
        <p:nvSpPr>
          <p:cNvPr id="3" name="Content Placeholder 2"/>
          <p:cNvSpPr>
            <a:spLocks noGrp="1"/>
          </p:cNvSpPr>
          <p:nvPr>
            <p:ph idx="1" hasCustomPrompt="1"/>
          </p:nvPr>
        </p:nvSpPr>
        <p:spPr/>
        <p:txBody>
          <a:bodyPr/>
          <a:lstStyle/>
          <a:p>
            <a:pPr lvl="0"/>
            <a:r>
              <a:rPr lang="zh-CN" altLang="en-US"/>
              <a:t>编辑母版文本样式</a:t>
            </a:r>
          </a:p>
          <a:p>
            <a:pPr lvl="1"/>
            <a:r>
              <a:rPr lang="zh-CN" altLang="en-US"/>
              <a:t>第二级</a:t>
            </a:r>
          </a:p>
        </p:txBody>
      </p:sp>
      <p:sp>
        <p:nvSpPr>
          <p:cNvPr id="4" name="Date Placeholder 3"/>
          <p:cNvSpPr>
            <a:spLocks noGrp="1"/>
          </p:cNvSpPr>
          <p:nvPr>
            <p:ph type="dt" sz="half" idx="10"/>
          </p:nvPr>
        </p:nvSpPr>
        <p:spPr/>
        <p:txBody>
          <a:bodyPr/>
          <a:lstStyle>
            <a:lvl1pPr>
              <a:defRPr/>
            </a:lvl1pPr>
          </a:lstStyle>
          <a:p>
            <a:fld id="{EEE407F6-43BC-4ED3-AE83-C5AE7025F527}" type="datetimeFigureOut">
              <a:rPr lang="zh-CN" altLang="en-US" smtClean="0"/>
              <a:t>2018/1/19</a:t>
            </a:fld>
            <a:endParaRPr lang="zh-CN" altLang="en-US"/>
          </a:p>
        </p:txBody>
      </p:sp>
      <p:sp>
        <p:nvSpPr>
          <p:cNvPr id="5" name="Footer Placeholder 4"/>
          <p:cNvSpPr>
            <a:spLocks noGrp="1"/>
          </p:cNvSpPr>
          <p:nvPr>
            <p:ph type="ftr" sz="quarter" idx="11"/>
          </p:nvPr>
        </p:nvSpPr>
        <p:spPr/>
        <p:txBody>
          <a:bodyPr/>
          <a:lstStyle>
            <a:lvl1pPr>
              <a:defRPr/>
            </a:lvl1pPr>
          </a:lstStyle>
          <a:p>
            <a:endParaRPr lang="zh-CN" altLang="en-US"/>
          </a:p>
        </p:txBody>
      </p:sp>
      <p:sp>
        <p:nvSpPr>
          <p:cNvPr id="6" name="Slide Number Placeholder 5"/>
          <p:cNvSpPr>
            <a:spLocks noGrp="1"/>
          </p:cNvSpPr>
          <p:nvPr>
            <p:ph type="sldNum" sz="quarter" idx="12"/>
          </p:nvPr>
        </p:nvSpPr>
        <p:spPr/>
        <p:txBody>
          <a:bodyPr/>
          <a:lstStyle>
            <a:lvl1pPr>
              <a:defRPr/>
            </a:lvl1pPr>
          </a:lstStyle>
          <a:p>
            <a:fld id="{DF0AED0E-59F6-4A46-B703-AE7EE0C4450E}" type="slidenum">
              <a:rPr lang="zh-CN" altLang="en-US" smtClean="0"/>
              <a:t>‹#›</a:t>
            </a:fld>
            <a:endParaRPr lang="zh-CN" altLang="en-US"/>
          </a:p>
        </p:txBody>
      </p:sp>
    </p:spTree>
  </p:cSld>
  <p:clrMapOvr>
    <a:masterClrMapping/>
  </p:clrMapOvr>
</p:sldLayout>
</file>

<file path=ppt/slideLayouts/slideLayout3.xml><?xml version="1.0" encoding="utf-8"?>
<p:sldLayout xmlns:a="http://schemas.openxmlformats.org/drawingml/2006/main" xmlns:r="http://schemas.openxmlformats.org/officeDocument/2006/relationships" xmlns:p="http://schemas.openxmlformats.org/presentationml/2006/main" showMasterSp="0" type="secHead" preserve="1">
  <p:cSld name="节标题">
    <p:spTree>
      <p:nvGrpSpPr>
        <p:cNvPr id="1" name=""/>
        <p:cNvGrpSpPr/>
        <p:nvPr/>
      </p:nvGrpSpPr>
      <p:grpSpPr>
        <a:xfrm>
          <a:off x="0" y="0"/>
          <a:ext cx="0" cy="0"/>
          <a:chOff x="0" y="0"/>
          <a:chExt cx="0" cy="0"/>
        </a:xfrm>
      </p:grpSpPr>
      <p:pic>
        <p:nvPicPr>
          <p:cNvPr id="8" name="图片 7"/>
          <p:cNvPicPr>
            <a:picLocks noChangeAspect="1"/>
          </p:cNvPicPr>
          <p:nvPr userDrawn="1"/>
        </p:nvPicPr>
        <p:blipFill>
          <a:blip r:embed="rId2">
            <a:extLst>
              <a:ext uri="{28A0092B-C50C-407E-A947-70E740481C1C}">
                <a14:useLocalDpi xmlns:a14="http://schemas.microsoft.com/office/drawing/2010/main" val="0"/>
              </a:ext>
            </a:extLst>
          </a:blip>
          <a:stretch>
            <a:fillRect/>
          </a:stretch>
        </p:blipFill>
        <p:spPr>
          <a:xfrm>
            <a:off x="1" y="-6350"/>
            <a:ext cx="12192000" cy="6858000"/>
          </a:xfrm>
          <a:prstGeom prst="rect">
            <a:avLst/>
          </a:prstGeom>
        </p:spPr>
      </p:pic>
      <p:sp>
        <p:nvSpPr>
          <p:cNvPr id="2" name="Title 1"/>
          <p:cNvSpPr>
            <a:spLocks noGrp="1"/>
          </p:cNvSpPr>
          <p:nvPr>
            <p:ph type="title"/>
          </p:nvPr>
        </p:nvSpPr>
        <p:spPr>
          <a:xfrm>
            <a:off x="580502" y="1579418"/>
            <a:ext cx="6665426" cy="2729345"/>
          </a:xfrm>
        </p:spPr>
        <p:txBody>
          <a:bodyPr anchor="ctr"/>
          <a:lstStyle>
            <a:lvl1pPr algn="ctr">
              <a:lnSpc>
                <a:spcPct val="150000"/>
              </a:lnSpc>
              <a:defRPr sz="4800">
                <a:solidFill>
                  <a:schemeClr val="accent1"/>
                </a:solidFill>
                <a:latin typeface="+mj-ea"/>
                <a:ea typeface="+mj-ea"/>
              </a:defRPr>
            </a:lvl1pPr>
          </a:lstStyle>
          <a:p>
            <a:r>
              <a:rPr lang="zh-CN" altLang="en-US" dirty="0"/>
              <a:t>单击此处编辑母版标题样式</a:t>
            </a:r>
            <a:endParaRPr lang="en-US" dirty="0"/>
          </a:p>
        </p:txBody>
      </p:sp>
      <p:sp>
        <p:nvSpPr>
          <p:cNvPr id="3" name="Text Placeholder 2"/>
          <p:cNvSpPr>
            <a:spLocks noGrp="1"/>
          </p:cNvSpPr>
          <p:nvPr>
            <p:ph type="body" idx="1" hasCustomPrompt="1"/>
          </p:nvPr>
        </p:nvSpPr>
        <p:spPr>
          <a:xfrm>
            <a:off x="580502" y="4550514"/>
            <a:ext cx="6665426" cy="644071"/>
          </a:xfrm>
        </p:spPr>
        <p:txBody>
          <a:bodyPr/>
          <a:lstStyle>
            <a:lvl1pPr marL="0" indent="0" algn="ctr">
              <a:lnSpc>
                <a:spcPct val="150000"/>
              </a:lnSpc>
              <a:buNone/>
              <a:defRPr sz="2800">
                <a:solidFill>
                  <a:schemeClr val="tx1"/>
                </a:solidFill>
              </a:defRPr>
            </a:lvl1pPr>
            <a:lvl2pPr marL="457200" indent="0">
              <a:buNone/>
              <a:defRPr sz="2000">
                <a:solidFill>
                  <a:schemeClr val="tx1">
                    <a:tint val="75000"/>
                  </a:schemeClr>
                </a:solidFill>
              </a:defRPr>
            </a:lvl2pPr>
            <a:lvl3pPr marL="914400" indent="0">
              <a:buNone/>
              <a:defRPr sz="1800">
                <a:solidFill>
                  <a:schemeClr val="tx1">
                    <a:tint val="75000"/>
                  </a:schemeClr>
                </a:solidFill>
              </a:defRPr>
            </a:lvl3pPr>
            <a:lvl4pPr marL="1371600" indent="0">
              <a:buNone/>
              <a:defRPr sz="1600">
                <a:solidFill>
                  <a:schemeClr val="tx1">
                    <a:tint val="75000"/>
                  </a:schemeClr>
                </a:solidFill>
              </a:defRPr>
            </a:lvl4pPr>
            <a:lvl5pPr marL="1828800" indent="0">
              <a:buNone/>
              <a:defRPr sz="1600">
                <a:solidFill>
                  <a:schemeClr val="tx1">
                    <a:tint val="75000"/>
                  </a:schemeClr>
                </a:solidFill>
              </a:defRPr>
            </a:lvl5pPr>
            <a:lvl6pPr marL="2286000" indent="0">
              <a:buNone/>
              <a:defRPr sz="1600">
                <a:solidFill>
                  <a:schemeClr val="tx1">
                    <a:tint val="75000"/>
                  </a:schemeClr>
                </a:solidFill>
              </a:defRPr>
            </a:lvl6pPr>
            <a:lvl7pPr marL="2743200" indent="0">
              <a:buNone/>
              <a:defRPr sz="1600">
                <a:solidFill>
                  <a:schemeClr val="tx1">
                    <a:tint val="75000"/>
                  </a:schemeClr>
                </a:solidFill>
              </a:defRPr>
            </a:lvl7pPr>
            <a:lvl8pPr marL="3200400" indent="0">
              <a:buNone/>
              <a:defRPr sz="1600">
                <a:solidFill>
                  <a:schemeClr val="tx1">
                    <a:tint val="75000"/>
                  </a:schemeClr>
                </a:solidFill>
              </a:defRPr>
            </a:lvl8pPr>
            <a:lvl9pPr marL="3657600" indent="0">
              <a:buNone/>
              <a:defRPr sz="1600">
                <a:solidFill>
                  <a:schemeClr val="tx1">
                    <a:tint val="75000"/>
                  </a:schemeClr>
                </a:solidFill>
              </a:defRPr>
            </a:lvl9pPr>
          </a:lstStyle>
          <a:p>
            <a:pPr lvl="0"/>
            <a:r>
              <a:rPr lang="zh-CN" altLang="en-US"/>
              <a:t>编辑母版文本样式</a:t>
            </a:r>
          </a:p>
        </p:txBody>
      </p:sp>
      <p:sp>
        <p:nvSpPr>
          <p:cNvPr id="11" name="Date Placeholder 3"/>
          <p:cNvSpPr>
            <a:spLocks noGrp="1"/>
          </p:cNvSpPr>
          <p:nvPr>
            <p:ph type="dt" sz="half" idx="10"/>
          </p:nvPr>
        </p:nvSpPr>
        <p:spPr/>
        <p:txBody>
          <a:bodyPr/>
          <a:lstStyle>
            <a:lvl1pPr>
              <a:defRPr/>
            </a:lvl1pPr>
          </a:lstStyle>
          <a:p>
            <a:fld id="{EEE407F6-43BC-4ED3-AE83-C5AE7025F527}" type="datetimeFigureOut">
              <a:rPr lang="zh-CN" altLang="en-US" smtClean="0"/>
              <a:t>2018/1/19</a:t>
            </a:fld>
            <a:endParaRPr lang="zh-CN" altLang="en-US"/>
          </a:p>
        </p:txBody>
      </p:sp>
      <p:sp>
        <p:nvSpPr>
          <p:cNvPr id="12" name="Footer Placeholder 4"/>
          <p:cNvSpPr>
            <a:spLocks noGrp="1"/>
          </p:cNvSpPr>
          <p:nvPr>
            <p:ph type="ftr" sz="quarter" idx="11"/>
          </p:nvPr>
        </p:nvSpPr>
        <p:spPr/>
        <p:txBody>
          <a:bodyPr/>
          <a:lstStyle>
            <a:lvl1pPr>
              <a:defRPr/>
            </a:lvl1pPr>
          </a:lstStyle>
          <a:p>
            <a:endParaRPr lang="zh-CN" altLang="en-US"/>
          </a:p>
        </p:txBody>
      </p:sp>
      <p:sp>
        <p:nvSpPr>
          <p:cNvPr id="13" name="Slide Number Placeholder 5"/>
          <p:cNvSpPr>
            <a:spLocks noGrp="1"/>
          </p:cNvSpPr>
          <p:nvPr>
            <p:ph type="sldNum" sz="quarter" idx="12"/>
          </p:nvPr>
        </p:nvSpPr>
        <p:spPr/>
        <p:txBody>
          <a:bodyPr/>
          <a:lstStyle>
            <a:lvl1pPr>
              <a:defRPr/>
            </a:lvl1pPr>
          </a:lstStyle>
          <a:p>
            <a:fld id="{DF0AED0E-59F6-4A46-B703-AE7EE0C4450E}" type="slidenum">
              <a:rPr lang="zh-CN" altLang="en-US" smtClean="0"/>
              <a:t>‹#›</a:t>
            </a:fld>
            <a:endParaRPr lang="zh-CN" altLang="en-US"/>
          </a:p>
        </p:txBody>
      </p:sp>
    </p:spTree>
  </p:cSld>
  <p:clrMapOvr>
    <a:masterClrMapping/>
  </p:clrMapOvr>
</p:sldLayout>
</file>

<file path=ppt/slideLayouts/slideLayout4.xml><?xml version="1.0" encoding="utf-8"?>
<p:sldLayout xmlns:a="http://schemas.openxmlformats.org/drawingml/2006/main" xmlns:r="http://schemas.openxmlformats.org/officeDocument/2006/relationships" xmlns:p="http://schemas.openxmlformats.org/presentationml/2006/main" type="twoObj" preserve="1">
  <p:cSld name="两栏内容">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zh-CN" altLang="en-US"/>
              <a:t>单击此处编辑母版标题样式</a:t>
            </a:r>
            <a:endParaRPr lang="en-US" dirty="0"/>
          </a:p>
        </p:txBody>
      </p:sp>
      <p:sp>
        <p:nvSpPr>
          <p:cNvPr id="3" name="Content Placeholder 2"/>
          <p:cNvSpPr>
            <a:spLocks noGrp="1"/>
          </p:cNvSpPr>
          <p:nvPr>
            <p:ph sz="half" idx="1" hasCustomPrompt="1"/>
          </p:nvPr>
        </p:nvSpPr>
        <p:spPr>
          <a:xfrm>
            <a:off x="838200" y="1825625"/>
            <a:ext cx="5181600" cy="4351338"/>
          </a:xfrm>
        </p:spPr>
        <p:txBody>
          <a:bodyPr/>
          <a:lstStyle/>
          <a:p>
            <a:pPr lvl="0"/>
            <a:r>
              <a:rPr lang="zh-CN" altLang="en-US"/>
              <a:t>编辑母版文本样式</a:t>
            </a:r>
          </a:p>
          <a:p>
            <a:pPr lvl="1"/>
            <a:r>
              <a:rPr lang="zh-CN" altLang="en-US"/>
              <a:t>第二级</a:t>
            </a:r>
          </a:p>
          <a:p>
            <a:pPr lvl="2"/>
            <a:r>
              <a:rPr lang="zh-CN" altLang="en-US"/>
              <a:t>第三级</a:t>
            </a:r>
          </a:p>
          <a:p>
            <a:pPr lvl="3"/>
            <a:r>
              <a:rPr lang="zh-CN" altLang="en-US"/>
              <a:t>第四级</a:t>
            </a:r>
          </a:p>
          <a:p>
            <a:pPr lvl="4"/>
            <a:r>
              <a:rPr lang="zh-CN" altLang="en-US"/>
              <a:t>第五级</a:t>
            </a:r>
            <a:endParaRPr lang="en-US" dirty="0"/>
          </a:p>
        </p:txBody>
      </p:sp>
      <p:sp>
        <p:nvSpPr>
          <p:cNvPr id="4" name="Content Placeholder 3"/>
          <p:cNvSpPr>
            <a:spLocks noGrp="1"/>
          </p:cNvSpPr>
          <p:nvPr>
            <p:ph sz="half" idx="2" hasCustomPrompt="1"/>
          </p:nvPr>
        </p:nvSpPr>
        <p:spPr>
          <a:xfrm>
            <a:off x="6172200" y="1825625"/>
            <a:ext cx="5181600" cy="4351338"/>
          </a:xfrm>
        </p:spPr>
        <p:txBody>
          <a:bodyPr/>
          <a:lstStyle/>
          <a:p>
            <a:pPr lvl="0"/>
            <a:r>
              <a:rPr lang="zh-CN" altLang="en-US"/>
              <a:t>编辑母版文本样式</a:t>
            </a:r>
          </a:p>
          <a:p>
            <a:pPr lvl="1"/>
            <a:r>
              <a:rPr lang="zh-CN" altLang="en-US"/>
              <a:t>第二级</a:t>
            </a:r>
          </a:p>
          <a:p>
            <a:pPr lvl="2"/>
            <a:r>
              <a:rPr lang="zh-CN" altLang="en-US"/>
              <a:t>第三级</a:t>
            </a:r>
          </a:p>
          <a:p>
            <a:pPr lvl="3"/>
            <a:r>
              <a:rPr lang="zh-CN" altLang="en-US"/>
              <a:t>第四级</a:t>
            </a:r>
          </a:p>
          <a:p>
            <a:pPr lvl="4"/>
            <a:r>
              <a:rPr lang="zh-CN" altLang="en-US"/>
              <a:t>第五级</a:t>
            </a:r>
            <a:endParaRPr lang="en-US" dirty="0"/>
          </a:p>
        </p:txBody>
      </p:sp>
      <p:sp>
        <p:nvSpPr>
          <p:cNvPr id="5" name="Date Placeholder 3"/>
          <p:cNvSpPr>
            <a:spLocks noGrp="1"/>
          </p:cNvSpPr>
          <p:nvPr>
            <p:ph type="dt" sz="half" idx="10"/>
          </p:nvPr>
        </p:nvSpPr>
        <p:spPr/>
        <p:txBody>
          <a:bodyPr/>
          <a:lstStyle>
            <a:lvl1pPr>
              <a:defRPr/>
            </a:lvl1pPr>
          </a:lstStyle>
          <a:p>
            <a:fld id="{EEE407F6-43BC-4ED3-AE83-C5AE7025F527}" type="datetimeFigureOut">
              <a:rPr lang="zh-CN" altLang="en-US" smtClean="0"/>
              <a:t>2018/1/19</a:t>
            </a:fld>
            <a:endParaRPr lang="zh-CN" altLang="en-US"/>
          </a:p>
        </p:txBody>
      </p:sp>
      <p:sp>
        <p:nvSpPr>
          <p:cNvPr id="6" name="Footer Placeholder 4"/>
          <p:cNvSpPr>
            <a:spLocks noGrp="1"/>
          </p:cNvSpPr>
          <p:nvPr>
            <p:ph type="ftr" sz="quarter" idx="11"/>
          </p:nvPr>
        </p:nvSpPr>
        <p:spPr/>
        <p:txBody>
          <a:bodyPr/>
          <a:lstStyle>
            <a:lvl1pPr>
              <a:defRPr/>
            </a:lvl1pPr>
          </a:lstStyle>
          <a:p>
            <a:endParaRPr lang="zh-CN" altLang="en-US"/>
          </a:p>
        </p:txBody>
      </p:sp>
      <p:sp>
        <p:nvSpPr>
          <p:cNvPr id="7" name="Slide Number Placeholder 5"/>
          <p:cNvSpPr>
            <a:spLocks noGrp="1"/>
          </p:cNvSpPr>
          <p:nvPr>
            <p:ph type="sldNum" sz="quarter" idx="12"/>
          </p:nvPr>
        </p:nvSpPr>
        <p:spPr/>
        <p:txBody>
          <a:bodyPr/>
          <a:lstStyle>
            <a:lvl1pPr>
              <a:defRPr/>
            </a:lvl1pPr>
          </a:lstStyle>
          <a:p>
            <a:fld id="{DF0AED0E-59F6-4A46-B703-AE7EE0C4450E}" type="slidenum">
              <a:rPr lang="zh-CN" altLang="en-US" smtClean="0"/>
              <a:t>‹#›</a:t>
            </a:fld>
            <a:endParaRPr lang="zh-CN" altLang="en-US"/>
          </a:p>
        </p:txBody>
      </p:sp>
    </p:spTree>
  </p:cSld>
  <p:clrMapOvr>
    <a:masterClrMapping/>
  </p:clrMapOvr>
</p:sldLayout>
</file>

<file path=ppt/slideLayouts/slideLayout5.xml><?xml version="1.0" encoding="utf-8"?>
<p:sldLayout xmlns:a="http://schemas.openxmlformats.org/drawingml/2006/main" xmlns:r="http://schemas.openxmlformats.org/officeDocument/2006/relationships" xmlns:p="http://schemas.openxmlformats.org/presentationml/2006/main" type="twoTxTwoObj" preserve="1">
  <p:cSld name="比较">
    <p:spTree>
      <p:nvGrpSpPr>
        <p:cNvPr id="1" name=""/>
        <p:cNvGrpSpPr/>
        <p:nvPr/>
      </p:nvGrpSpPr>
      <p:grpSpPr>
        <a:xfrm>
          <a:off x="0" y="0"/>
          <a:ext cx="0" cy="0"/>
          <a:chOff x="0" y="0"/>
          <a:chExt cx="0" cy="0"/>
        </a:xfrm>
      </p:grpSpPr>
      <p:sp>
        <p:nvSpPr>
          <p:cNvPr id="2" name="Title 1"/>
          <p:cNvSpPr>
            <a:spLocks noGrp="1"/>
          </p:cNvSpPr>
          <p:nvPr>
            <p:ph type="title"/>
          </p:nvPr>
        </p:nvSpPr>
        <p:spPr>
          <a:xfrm>
            <a:off x="839788" y="365127"/>
            <a:ext cx="10515600" cy="1325563"/>
          </a:xfrm>
        </p:spPr>
        <p:txBody>
          <a:bodyPr/>
          <a:lstStyle/>
          <a:p>
            <a:r>
              <a:rPr lang="zh-CN" altLang="en-US"/>
              <a:t>单击此处编辑母版标题样式</a:t>
            </a:r>
            <a:endParaRPr lang="en-US" dirty="0"/>
          </a:p>
        </p:txBody>
      </p:sp>
      <p:sp>
        <p:nvSpPr>
          <p:cNvPr id="3" name="Text Placeholder 2"/>
          <p:cNvSpPr>
            <a:spLocks noGrp="1"/>
          </p:cNvSpPr>
          <p:nvPr>
            <p:ph type="body" idx="1" hasCustomPrompt="1"/>
          </p:nvPr>
        </p:nvSpPr>
        <p:spPr>
          <a:xfrm>
            <a:off x="839789" y="1681163"/>
            <a:ext cx="5157787" cy="82391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zh-CN" altLang="en-US"/>
              <a:t>编辑母版文本样式</a:t>
            </a:r>
          </a:p>
        </p:txBody>
      </p:sp>
      <p:sp>
        <p:nvSpPr>
          <p:cNvPr id="4" name="Content Placeholder 3"/>
          <p:cNvSpPr>
            <a:spLocks noGrp="1"/>
          </p:cNvSpPr>
          <p:nvPr>
            <p:ph sz="half" idx="2" hasCustomPrompt="1"/>
          </p:nvPr>
        </p:nvSpPr>
        <p:spPr>
          <a:xfrm>
            <a:off x="839789" y="2505075"/>
            <a:ext cx="5157787" cy="3684588"/>
          </a:xfrm>
        </p:spPr>
        <p:txBody>
          <a:bodyPr/>
          <a:lstStyle/>
          <a:p>
            <a:pPr lvl="0"/>
            <a:r>
              <a:rPr lang="zh-CN" altLang="en-US"/>
              <a:t>编辑母版文本样式</a:t>
            </a:r>
          </a:p>
          <a:p>
            <a:pPr lvl="1"/>
            <a:r>
              <a:rPr lang="zh-CN" altLang="en-US"/>
              <a:t>第二级</a:t>
            </a:r>
          </a:p>
          <a:p>
            <a:pPr lvl="2"/>
            <a:r>
              <a:rPr lang="zh-CN" altLang="en-US"/>
              <a:t>第三级</a:t>
            </a:r>
          </a:p>
          <a:p>
            <a:pPr lvl="3"/>
            <a:r>
              <a:rPr lang="zh-CN" altLang="en-US"/>
              <a:t>第四级</a:t>
            </a:r>
          </a:p>
          <a:p>
            <a:pPr lvl="4"/>
            <a:r>
              <a:rPr lang="zh-CN" altLang="en-US"/>
              <a:t>第五级</a:t>
            </a:r>
            <a:endParaRPr lang="en-US" dirty="0"/>
          </a:p>
        </p:txBody>
      </p:sp>
      <p:sp>
        <p:nvSpPr>
          <p:cNvPr id="5" name="Text Placeholder 4"/>
          <p:cNvSpPr>
            <a:spLocks noGrp="1"/>
          </p:cNvSpPr>
          <p:nvPr>
            <p:ph type="body" sz="quarter" idx="3" hasCustomPrompt="1"/>
          </p:nvPr>
        </p:nvSpPr>
        <p:spPr>
          <a:xfrm>
            <a:off x="6172201" y="1681163"/>
            <a:ext cx="5183188" cy="82391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zh-CN" altLang="en-US"/>
              <a:t>编辑母版文本样式</a:t>
            </a:r>
          </a:p>
        </p:txBody>
      </p:sp>
      <p:sp>
        <p:nvSpPr>
          <p:cNvPr id="6" name="Content Placeholder 5"/>
          <p:cNvSpPr>
            <a:spLocks noGrp="1"/>
          </p:cNvSpPr>
          <p:nvPr>
            <p:ph sz="quarter" idx="4" hasCustomPrompt="1"/>
          </p:nvPr>
        </p:nvSpPr>
        <p:spPr>
          <a:xfrm>
            <a:off x="6172201" y="2505075"/>
            <a:ext cx="5183188" cy="3684588"/>
          </a:xfrm>
        </p:spPr>
        <p:txBody>
          <a:bodyPr/>
          <a:lstStyle/>
          <a:p>
            <a:pPr lvl="0"/>
            <a:r>
              <a:rPr lang="zh-CN" altLang="en-US"/>
              <a:t>编辑母版文本样式</a:t>
            </a:r>
          </a:p>
          <a:p>
            <a:pPr lvl="1"/>
            <a:r>
              <a:rPr lang="zh-CN" altLang="en-US"/>
              <a:t>第二级</a:t>
            </a:r>
          </a:p>
          <a:p>
            <a:pPr lvl="2"/>
            <a:r>
              <a:rPr lang="zh-CN" altLang="en-US"/>
              <a:t>第三级</a:t>
            </a:r>
          </a:p>
          <a:p>
            <a:pPr lvl="3"/>
            <a:r>
              <a:rPr lang="zh-CN" altLang="en-US"/>
              <a:t>第四级</a:t>
            </a:r>
          </a:p>
          <a:p>
            <a:pPr lvl="4"/>
            <a:r>
              <a:rPr lang="zh-CN" altLang="en-US"/>
              <a:t>第五级</a:t>
            </a:r>
            <a:endParaRPr lang="en-US" dirty="0"/>
          </a:p>
        </p:txBody>
      </p:sp>
      <p:sp>
        <p:nvSpPr>
          <p:cNvPr id="7" name="Date Placeholder 3"/>
          <p:cNvSpPr>
            <a:spLocks noGrp="1"/>
          </p:cNvSpPr>
          <p:nvPr>
            <p:ph type="dt" sz="half" idx="10"/>
          </p:nvPr>
        </p:nvSpPr>
        <p:spPr/>
        <p:txBody>
          <a:bodyPr/>
          <a:lstStyle>
            <a:lvl1pPr>
              <a:defRPr/>
            </a:lvl1pPr>
          </a:lstStyle>
          <a:p>
            <a:fld id="{EEE407F6-43BC-4ED3-AE83-C5AE7025F527}" type="datetimeFigureOut">
              <a:rPr lang="zh-CN" altLang="en-US" smtClean="0"/>
              <a:t>2018/1/19</a:t>
            </a:fld>
            <a:endParaRPr lang="zh-CN" altLang="en-US"/>
          </a:p>
        </p:txBody>
      </p:sp>
      <p:sp>
        <p:nvSpPr>
          <p:cNvPr id="8" name="Footer Placeholder 4"/>
          <p:cNvSpPr>
            <a:spLocks noGrp="1"/>
          </p:cNvSpPr>
          <p:nvPr>
            <p:ph type="ftr" sz="quarter" idx="11"/>
          </p:nvPr>
        </p:nvSpPr>
        <p:spPr/>
        <p:txBody>
          <a:bodyPr/>
          <a:lstStyle>
            <a:lvl1pPr>
              <a:defRPr/>
            </a:lvl1pPr>
          </a:lstStyle>
          <a:p>
            <a:endParaRPr lang="zh-CN" altLang="en-US"/>
          </a:p>
        </p:txBody>
      </p:sp>
      <p:sp>
        <p:nvSpPr>
          <p:cNvPr id="9" name="Slide Number Placeholder 5"/>
          <p:cNvSpPr>
            <a:spLocks noGrp="1"/>
          </p:cNvSpPr>
          <p:nvPr>
            <p:ph type="sldNum" sz="quarter" idx="12"/>
          </p:nvPr>
        </p:nvSpPr>
        <p:spPr/>
        <p:txBody>
          <a:bodyPr/>
          <a:lstStyle>
            <a:lvl1pPr>
              <a:defRPr/>
            </a:lvl1pPr>
          </a:lstStyle>
          <a:p>
            <a:fld id="{DF0AED0E-59F6-4A46-B703-AE7EE0C4450E}" type="slidenum">
              <a:rPr lang="zh-CN" altLang="en-US" smtClean="0"/>
              <a:t>‹#›</a:t>
            </a:fld>
            <a:endParaRPr lang="zh-CN" altLang="en-US"/>
          </a:p>
        </p:txBody>
      </p:sp>
    </p:spTree>
  </p:cSld>
  <p:clrMapOvr>
    <a:masterClrMapping/>
  </p:clrMapOvr>
</p:sldLayout>
</file>

<file path=ppt/slideLayouts/slideLayout6.xml><?xml version="1.0" encoding="utf-8"?>
<p:sldLayout xmlns:a="http://schemas.openxmlformats.org/drawingml/2006/main" xmlns:r="http://schemas.openxmlformats.org/officeDocument/2006/relationships" xmlns:p="http://schemas.openxmlformats.org/presentationml/2006/main" type="titleOnly" preserve="1">
  <p:cSld name="仅标题">
    <p:spTree>
      <p:nvGrpSpPr>
        <p:cNvPr id="1" name=""/>
        <p:cNvGrpSpPr/>
        <p:nvPr/>
      </p:nvGrpSpPr>
      <p:grpSpPr>
        <a:xfrm>
          <a:off x="0" y="0"/>
          <a:ext cx="0" cy="0"/>
          <a:chOff x="0" y="0"/>
          <a:chExt cx="0" cy="0"/>
        </a:xfrm>
      </p:grpSpPr>
      <p:sp>
        <p:nvSpPr>
          <p:cNvPr id="2" name="Title 1"/>
          <p:cNvSpPr>
            <a:spLocks noGrp="1"/>
          </p:cNvSpPr>
          <p:nvPr>
            <p:ph type="title"/>
          </p:nvPr>
        </p:nvSpPr>
        <p:spPr>
          <a:xfrm>
            <a:off x="754063" y="276859"/>
            <a:ext cx="9999662" cy="848454"/>
          </a:xfrm>
        </p:spPr>
        <p:txBody>
          <a:bodyPr/>
          <a:lstStyle/>
          <a:p>
            <a:r>
              <a:rPr lang="zh-CN" altLang="en-US"/>
              <a:t>单击此处编辑母版标题样式</a:t>
            </a:r>
            <a:endParaRPr lang="en-US" dirty="0"/>
          </a:p>
        </p:txBody>
      </p:sp>
      <p:sp>
        <p:nvSpPr>
          <p:cNvPr id="3" name="Date Placeholder 3"/>
          <p:cNvSpPr>
            <a:spLocks noGrp="1"/>
          </p:cNvSpPr>
          <p:nvPr>
            <p:ph type="dt" sz="half" idx="10"/>
          </p:nvPr>
        </p:nvSpPr>
        <p:spPr/>
        <p:txBody>
          <a:bodyPr/>
          <a:lstStyle>
            <a:lvl1pPr>
              <a:defRPr/>
            </a:lvl1pPr>
          </a:lstStyle>
          <a:p>
            <a:fld id="{EEE407F6-43BC-4ED3-AE83-C5AE7025F527}" type="datetimeFigureOut">
              <a:rPr lang="zh-CN" altLang="en-US" smtClean="0"/>
              <a:t>2018/1/19</a:t>
            </a:fld>
            <a:endParaRPr lang="zh-CN" altLang="en-US"/>
          </a:p>
        </p:txBody>
      </p:sp>
      <p:sp>
        <p:nvSpPr>
          <p:cNvPr id="4" name="Footer Placeholder 4"/>
          <p:cNvSpPr>
            <a:spLocks noGrp="1"/>
          </p:cNvSpPr>
          <p:nvPr>
            <p:ph type="ftr" sz="quarter" idx="11"/>
          </p:nvPr>
        </p:nvSpPr>
        <p:spPr/>
        <p:txBody>
          <a:bodyPr/>
          <a:lstStyle>
            <a:lvl1pPr>
              <a:defRPr/>
            </a:lvl1pPr>
          </a:lstStyle>
          <a:p>
            <a:endParaRPr lang="zh-CN" altLang="en-US"/>
          </a:p>
        </p:txBody>
      </p:sp>
      <p:sp>
        <p:nvSpPr>
          <p:cNvPr id="5" name="Slide Number Placeholder 5"/>
          <p:cNvSpPr>
            <a:spLocks noGrp="1"/>
          </p:cNvSpPr>
          <p:nvPr>
            <p:ph type="sldNum" sz="quarter" idx="12"/>
          </p:nvPr>
        </p:nvSpPr>
        <p:spPr/>
        <p:txBody>
          <a:bodyPr/>
          <a:lstStyle>
            <a:lvl1pPr>
              <a:defRPr/>
            </a:lvl1pPr>
          </a:lstStyle>
          <a:p>
            <a:fld id="{DF0AED0E-59F6-4A46-B703-AE7EE0C4450E}" type="slidenum">
              <a:rPr lang="zh-CN" altLang="en-US" smtClean="0"/>
              <a:t>‹#›</a:t>
            </a:fld>
            <a:endParaRPr lang="zh-CN" altLang="en-US"/>
          </a:p>
        </p:txBody>
      </p:sp>
    </p:spTree>
  </p:cSld>
  <p:clrMapOvr>
    <a:masterClrMapping/>
  </p:clrMapOvr>
</p:sldLayout>
</file>

<file path=ppt/slideLayouts/slideLayout7.xml><?xml version="1.0" encoding="utf-8"?>
<p:sldLayout xmlns:a="http://schemas.openxmlformats.org/drawingml/2006/main" xmlns:r="http://schemas.openxmlformats.org/officeDocument/2006/relationships" xmlns:p="http://schemas.openxmlformats.org/presentationml/2006/main" showMasterSp="0" type="blank" preserve="1">
  <p:cSld name="空白">
    <p:bg>
      <p:bgPr>
        <a:solidFill>
          <a:schemeClr val="bg1"/>
        </a:solidFill>
        <a:effectLst/>
      </p:bgPr>
    </p:bg>
    <p:spTree>
      <p:nvGrpSpPr>
        <p:cNvPr id="1" name=""/>
        <p:cNvGrpSpPr/>
        <p:nvPr/>
      </p:nvGrpSpPr>
      <p:grpSpPr>
        <a:xfrm>
          <a:off x="0" y="0"/>
          <a:ext cx="0" cy="0"/>
          <a:chOff x="0" y="0"/>
          <a:chExt cx="0" cy="0"/>
        </a:xfrm>
      </p:grpSpPr>
      <p:sp>
        <p:nvSpPr>
          <p:cNvPr id="3" name="Date Placeholder 1"/>
          <p:cNvSpPr>
            <a:spLocks noGrp="1"/>
          </p:cNvSpPr>
          <p:nvPr>
            <p:ph type="dt" sz="half" idx="10"/>
          </p:nvPr>
        </p:nvSpPr>
        <p:spPr/>
        <p:txBody>
          <a:bodyPr/>
          <a:lstStyle>
            <a:lvl1pPr>
              <a:defRPr/>
            </a:lvl1pPr>
          </a:lstStyle>
          <a:p>
            <a:fld id="{EEE407F6-43BC-4ED3-AE83-C5AE7025F527}" type="datetimeFigureOut">
              <a:rPr lang="zh-CN" altLang="en-US" smtClean="0"/>
              <a:t>2018/1/19</a:t>
            </a:fld>
            <a:endParaRPr lang="zh-CN" altLang="en-US"/>
          </a:p>
        </p:txBody>
      </p:sp>
      <p:sp>
        <p:nvSpPr>
          <p:cNvPr id="4" name="Footer Placeholder 2"/>
          <p:cNvSpPr>
            <a:spLocks noGrp="1"/>
          </p:cNvSpPr>
          <p:nvPr>
            <p:ph type="ftr" sz="quarter" idx="11"/>
          </p:nvPr>
        </p:nvSpPr>
        <p:spPr/>
        <p:txBody>
          <a:bodyPr/>
          <a:lstStyle>
            <a:lvl1pPr>
              <a:defRPr/>
            </a:lvl1pPr>
          </a:lstStyle>
          <a:p>
            <a:endParaRPr lang="zh-CN" altLang="en-US"/>
          </a:p>
        </p:txBody>
      </p:sp>
      <p:sp>
        <p:nvSpPr>
          <p:cNvPr id="5" name="Slide Number Placeholder 3"/>
          <p:cNvSpPr>
            <a:spLocks noGrp="1"/>
          </p:cNvSpPr>
          <p:nvPr>
            <p:ph type="sldNum" sz="quarter" idx="12"/>
          </p:nvPr>
        </p:nvSpPr>
        <p:spPr/>
        <p:txBody>
          <a:bodyPr/>
          <a:lstStyle>
            <a:lvl1pPr>
              <a:defRPr/>
            </a:lvl1pPr>
          </a:lstStyle>
          <a:p>
            <a:fld id="{DF0AED0E-59F6-4A46-B703-AE7EE0C4450E}" type="slidenum">
              <a:rPr lang="zh-CN" altLang="en-US" smtClean="0"/>
              <a:t>‹#›</a:t>
            </a:fld>
            <a:endParaRPr lang="zh-CN" altLang="en-US"/>
          </a:p>
        </p:txBody>
      </p:sp>
      <p:pic>
        <p:nvPicPr>
          <p:cNvPr id="7" name="图片 6"/>
          <p:cNvPicPr>
            <a:picLocks noChangeAspect="1"/>
          </p:cNvPicPr>
          <p:nvPr userDrawn="1"/>
        </p:nvPicPr>
        <p:blipFill>
          <a:blip r:embed="rId2">
            <a:extLst>
              <a:ext uri="{28A0092B-C50C-407E-A947-70E740481C1C}">
                <a14:useLocalDpi xmlns:a14="http://schemas.microsoft.com/office/drawing/2010/main" val="0"/>
              </a:ext>
            </a:extLst>
          </a:blip>
          <a:stretch>
            <a:fillRect/>
          </a:stretch>
        </p:blipFill>
        <p:spPr>
          <a:xfrm>
            <a:off x="1" y="-6350"/>
            <a:ext cx="12192000" cy="6858000"/>
          </a:xfrm>
          <a:prstGeom prst="rect">
            <a:avLst/>
          </a:prstGeom>
        </p:spPr>
      </p:pic>
    </p:spTree>
  </p:cSld>
  <p:clrMapOvr>
    <a:overrideClrMapping bg1="lt1" tx1="dk1" bg2="lt2" tx2="dk2" accent1="accent1" accent2="accent2" accent3="accent3" accent4="accent4" accent5="accent5" accent6="accent6" hlink="hlink" folHlink="folHlink"/>
  </p:clrMapOvr>
</p:sldLayout>
</file>

<file path=ppt/slideLayouts/slideLayout8.xml><?xml version="1.0" encoding="utf-8"?>
<p:sldLayout xmlns:a="http://schemas.openxmlformats.org/drawingml/2006/main" xmlns:r="http://schemas.openxmlformats.org/officeDocument/2006/relationships" xmlns:p="http://schemas.openxmlformats.org/presentationml/2006/main" type="objTx" preserve="1">
  <p:cSld name="内容与标题">
    <p:spTree>
      <p:nvGrpSpPr>
        <p:cNvPr id="1" name=""/>
        <p:cNvGrpSpPr/>
        <p:nvPr/>
      </p:nvGrpSpPr>
      <p:grpSpPr>
        <a:xfrm>
          <a:off x="0" y="0"/>
          <a:ext cx="0" cy="0"/>
          <a:chOff x="0" y="0"/>
          <a:chExt cx="0" cy="0"/>
        </a:xfrm>
      </p:grpSpPr>
      <p:sp>
        <p:nvSpPr>
          <p:cNvPr id="2" name="Title 1"/>
          <p:cNvSpPr>
            <a:spLocks noGrp="1"/>
          </p:cNvSpPr>
          <p:nvPr>
            <p:ph type="title"/>
          </p:nvPr>
        </p:nvSpPr>
        <p:spPr>
          <a:xfrm>
            <a:off x="839788" y="457200"/>
            <a:ext cx="3932237" cy="1600200"/>
          </a:xfrm>
        </p:spPr>
        <p:txBody>
          <a:bodyPr/>
          <a:lstStyle>
            <a:lvl1pPr>
              <a:defRPr sz="3200"/>
            </a:lvl1pPr>
          </a:lstStyle>
          <a:p>
            <a:r>
              <a:rPr lang="zh-CN" altLang="en-US"/>
              <a:t>单击此处编辑母版标题样式</a:t>
            </a:r>
            <a:endParaRPr lang="en-US" dirty="0"/>
          </a:p>
        </p:txBody>
      </p:sp>
      <p:sp>
        <p:nvSpPr>
          <p:cNvPr id="3" name="Content Placeholder 2"/>
          <p:cNvSpPr>
            <a:spLocks noGrp="1"/>
          </p:cNvSpPr>
          <p:nvPr>
            <p:ph idx="1" hasCustomPrompt="1"/>
          </p:nvPr>
        </p:nvSpPr>
        <p:spPr>
          <a:xfrm>
            <a:off x="5183188" y="987427"/>
            <a:ext cx="6172200" cy="4873625"/>
          </a:xfrm>
        </p:spPr>
        <p:txBody>
          <a:bodyPr/>
          <a:lstStyle>
            <a:lvl1pPr>
              <a:defRPr sz="3200"/>
            </a:lvl1pPr>
            <a:lvl2pPr>
              <a:defRPr sz="2800"/>
            </a:lvl2pPr>
            <a:lvl3pPr>
              <a:defRPr sz="2400"/>
            </a:lvl3pPr>
            <a:lvl4pPr>
              <a:defRPr sz="2000"/>
            </a:lvl4pPr>
            <a:lvl5pPr>
              <a:defRPr sz="2000"/>
            </a:lvl5pPr>
            <a:lvl6pPr>
              <a:defRPr sz="2000"/>
            </a:lvl6pPr>
            <a:lvl7pPr>
              <a:defRPr sz="2000"/>
            </a:lvl7pPr>
            <a:lvl8pPr>
              <a:defRPr sz="2000"/>
            </a:lvl8pPr>
            <a:lvl9pPr>
              <a:defRPr sz="2000"/>
            </a:lvl9pPr>
          </a:lstStyle>
          <a:p>
            <a:pPr lvl="0"/>
            <a:r>
              <a:rPr lang="zh-CN" altLang="en-US"/>
              <a:t>编辑母版文本样式</a:t>
            </a:r>
          </a:p>
          <a:p>
            <a:pPr lvl="1"/>
            <a:r>
              <a:rPr lang="zh-CN" altLang="en-US"/>
              <a:t>第二级</a:t>
            </a:r>
          </a:p>
          <a:p>
            <a:pPr lvl="2"/>
            <a:r>
              <a:rPr lang="zh-CN" altLang="en-US"/>
              <a:t>第三级</a:t>
            </a:r>
          </a:p>
          <a:p>
            <a:pPr lvl="3"/>
            <a:r>
              <a:rPr lang="zh-CN" altLang="en-US"/>
              <a:t>第四级</a:t>
            </a:r>
          </a:p>
          <a:p>
            <a:pPr lvl="4"/>
            <a:r>
              <a:rPr lang="zh-CN" altLang="en-US"/>
              <a:t>第五级</a:t>
            </a:r>
            <a:endParaRPr lang="en-US" dirty="0"/>
          </a:p>
        </p:txBody>
      </p:sp>
      <p:sp>
        <p:nvSpPr>
          <p:cNvPr id="4" name="Text Placeholder 3"/>
          <p:cNvSpPr>
            <a:spLocks noGrp="1"/>
          </p:cNvSpPr>
          <p:nvPr>
            <p:ph type="body" sz="half" idx="2" hasCustomPrompt="1"/>
          </p:nvPr>
        </p:nvSpPr>
        <p:spPr>
          <a:xfrm>
            <a:off x="839788" y="2057400"/>
            <a:ext cx="3932237" cy="3811588"/>
          </a:xfrm>
        </p:spPr>
        <p:txBody>
          <a:bodyPr/>
          <a:lstStyle>
            <a:lvl1pPr marL="0" indent="0">
              <a:buNone/>
              <a:defRPr sz="1600"/>
            </a:lvl1pPr>
            <a:lvl2pPr marL="457200" indent="0">
              <a:buNone/>
              <a:defRPr sz="1400"/>
            </a:lvl2pPr>
            <a:lvl3pPr marL="914400" indent="0">
              <a:buNone/>
              <a:defRPr sz="1200"/>
            </a:lvl3pPr>
            <a:lvl4pPr marL="1371600" indent="0">
              <a:buNone/>
              <a:defRPr sz="1000"/>
            </a:lvl4pPr>
            <a:lvl5pPr marL="1828800" indent="0">
              <a:buNone/>
              <a:defRPr sz="1000"/>
            </a:lvl5pPr>
            <a:lvl6pPr marL="2286000" indent="0">
              <a:buNone/>
              <a:defRPr sz="1000"/>
            </a:lvl6pPr>
            <a:lvl7pPr marL="2743200" indent="0">
              <a:buNone/>
              <a:defRPr sz="1000"/>
            </a:lvl7pPr>
            <a:lvl8pPr marL="3200400" indent="0">
              <a:buNone/>
              <a:defRPr sz="1000"/>
            </a:lvl8pPr>
            <a:lvl9pPr marL="3657600" indent="0">
              <a:buNone/>
              <a:defRPr sz="1000"/>
            </a:lvl9pPr>
          </a:lstStyle>
          <a:p>
            <a:pPr lvl="0"/>
            <a:r>
              <a:rPr lang="zh-CN" altLang="en-US"/>
              <a:t>编辑母版文本样式</a:t>
            </a:r>
          </a:p>
        </p:txBody>
      </p:sp>
      <p:sp>
        <p:nvSpPr>
          <p:cNvPr id="5" name="Date Placeholder 3"/>
          <p:cNvSpPr>
            <a:spLocks noGrp="1"/>
          </p:cNvSpPr>
          <p:nvPr>
            <p:ph type="dt" sz="half" idx="10"/>
          </p:nvPr>
        </p:nvSpPr>
        <p:spPr/>
        <p:txBody>
          <a:bodyPr/>
          <a:lstStyle>
            <a:lvl1pPr>
              <a:defRPr/>
            </a:lvl1pPr>
          </a:lstStyle>
          <a:p>
            <a:fld id="{EEE407F6-43BC-4ED3-AE83-C5AE7025F527}" type="datetimeFigureOut">
              <a:rPr lang="zh-CN" altLang="en-US" smtClean="0"/>
              <a:t>2018/1/19</a:t>
            </a:fld>
            <a:endParaRPr lang="zh-CN" altLang="en-US"/>
          </a:p>
        </p:txBody>
      </p:sp>
      <p:sp>
        <p:nvSpPr>
          <p:cNvPr id="6" name="Footer Placeholder 4"/>
          <p:cNvSpPr>
            <a:spLocks noGrp="1"/>
          </p:cNvSpPr>
          <p:nvPr>
            <p:ph type="ftr" sz="quarter" idx="11"/>
          </p:nvPr>
        </p:nvSpPr>
        <p:spPr/>
        <p:txBody>
          <a:bodyPr/>
          <a:lstStyle>
            <a:lvl1pPr>
              <a:defRPr/>
            </a:lvl1pPr>
          </a:lstStyle>
          <a:p>
            <a:endParaRPr lang="zh-CN" altLang="en-US"/>
          </a:p>
        </p:txBody>
      </p:sp>
      <p:sp>
        <p:nvSpPr>
          <p:cNvPr id="7" name="Slide Number Placeholder 5"/>
          <p:cNvSpPr>
            <a:spLocks noGrp="1"/>
          </p:cNvSpPr>
          <p:nvPr>
            <p:ph type="sldNum" sz="quarter" idx="12"/>
          </p:nvPr>
        </p:nvSpPr>
        <p:spPr/>
        <p:txBody>
          <a:bodyPr/>
          <a:lstStyle>
            <a:lvl1pPr>
              <a:defRPr/>
            </a:lvl1pPr>
          </a:lstStyle>
          <a:p>
            <a:fld id="{DF0AED0E-59F6-4A46-B703-AE7EE0C4450E}" type="slidenum">
              <a:rPr lang="zh-CN" altLang="en-US" smtClean="0"/>
              <a:t>‹#›</a:t>
            </a:fld>
            <a:endParaRPr lang="zh-CN" altLang="en-US"/>
          </a:p>
        </p:txBody>
      </p:sp>
    </p:spTree>
  </p:cSld>
  <p:clrMapOvr>
    <a:masterClrMapping/>
  </p:clrMapOvr>
</p:sldLayout>
</file>

<file path=ppt/slideLayouts/slideLayout9.xml><?xml version="1.0" encoding="utf-8"?>
<p:sldLayout xmlns:a="http://schemas.openxmlformats.org/drawingml/2006/main" xmlns:r="http://schemas.openxmlformats.org/officeDocument/2006/relationships" xmlns:p="http://schemas.openxmlformats.org/presentationml/2006/main" type="picTx" preserve="1">
  <p:cSld name="图片与标题">
    <p:spTree>
      <p:nvGrpSpPr>
        <p:cNvPr id="1" name=""/>
        <p:cNvGrpSpPr/>
        <p:nvPr/>
      </p:nvGrpSpPr>
      <p:grpSpPr>
        <a:xfrm>
          <a:off x="0" y="0"/>
          <a:ext cx="0" cy="0"/>
          <a:chOff x="0" y="0"/>
          <a:chExt cx="0" cy="0"/>
        </a:xfrm>
      </p:grpSpPr>
      <p:sp>
        <p:nvSpPr>
          <p:cNvPr id="2" name="Title 1"/>
          <p:cNvSpPr>
            <a:spLocks noGrp="1"/>
          </p:cNvSpPr>
          <p:nvPr>
            <p:ph type="title"/>
          </p:nvPr>
        </p:nvSpPr>
        <p:spPr>
          <a:xfrm>
            <a:off x="839788" y="457200"/>
            <a:ext cx="3932237" cy="1600200"/>
          </a:xfrm>
        </p:spPr>
        <p:txBody>
          <a:bodyPr/>
          <a:lstStyle>
            <a:lvl1pPr>
              <a:defRPr sz="3200"/>
            </a:lvl1pPr>
          </a:lstStyle>
          <a:p>
            <a:r>
              <a:rPr lang="zh-CN" altLang="en-US"/>
              <a:t>单击此处编辑母版标题样式</a:t>
            </a:r>
            <a:endParaRPr lang="en-US" dirty="0"/>
          </a:p>
        </p:txBody>
      </p:sp>
      <p:sp>
        <p:nvSpPr>
          <p:cNvPr id="3" name="Picture Placeholder 2"/>
          <p:cNvSpPr>
            <a:spLocks noGrp="1" noChangeAspect="1"/>
          </p:cNvSpPr>
          <p:nvPr>
            <p:ph type="pic" idx="1"/>
          </p:nvPr>
        </p:nvSpPr>
        <p:spPr>
          <a:xfrm>
            <a:off x="5183188" y="987427"/>
            <a:ext cx="6172200" cy="4873625"/>
          </a:xfrm>
        </p:spPr>
        <p:txBody>
          <a:bodyPr rtlCol="0">
            <a:normAutofit/>
          </a:bodyPr>
          <a:lstStyle>
            <a:lvl1pPr marL="0" indent="0">
              <a:buNone/>
              <a:defRPr sz="3200"/>
            </a:lvl1pPr>
            <a:lvl2pPr marL="457200" indent="0">
              <a:buNone/>
              <a:defRPr sz="2800"/>
            </a:lvl2pPr>
            <a:lvl3pPr marL="914400" indent="0">
              <a:buNone/>
              <a:defRPr sz="2400"/>
            </a:lvl3pPr>
            <a:lvl4pPr marL="1371600" indent="0">
              <a:buNone/>
              <a:defRPr sz="2000"/>
            </a:lvl4pPr>
            <a:lvl5pPr marL="1828800" indent="0">
              <a:buNone/>
              <a:defRPr sz="2000"/>
            </a:lvl5pPr>
            <a:lvl6pPr marL="2286000" indent="0">
              <a:buNone/>
              <a:defRPr sz="2000"/>
            </a:lvl6pPr>
            <a:lvl7pPr marL="2743200" indent="0">
              <a:buNone/>
              <a:defRPr sz="2000"/>
            </a:lvl7pPr>
            <a:lvl8pPr marL="3200400" indent="0">
              <a:buNone/>
              <a:defRPr sz="2000"/>
            </a:lvl8pPr>
            <a:lvl9pPr marL="3657600" indent="0">
              <a:buNone/>
              <a:defRPr sz="2000"/>
            </a:lvl9pPr>
          </a:lstStyle>
          <a:p>
            <a:pPr lvl="0"/>
            <a:r>
              <a:rPr lang="zh-CN" altLang="en-US" noProof="0"/>
              <a:t>单击图标添加图片</a:t>
            </a:r>
            <a:endParaRPr lang="en-US" noProof="0" dirty="0"/>
          </a:p>
        </p:txBody>
      </p:sp>
      <p:sp>
        <p:nvSpPr>
          <p:cNvPr id="4" name="Text Placeholder 3"/>
          <p:cNvSpPr>
            <a:spLocks noGrp="1"/>
          </p:cNvSpPr>
          <p:nvPr>
            <p:ph type="body" sz="half" idx="2" hasCustomPrompt="1"/>
          </p:nvPr>
        </p:nvSpPr>
        <p:spPr>
          <a:xfrm>
            <a:off x="839788" y="2057400"/>
            <a:ext cx="3932237" cy="3811588"/>
          </a:xfrm>
        </p:spPr>
        <p:txBody>
          <a:bodyPr/>
          <a:lstStyle>
            <a:lvl1pPr marL="0" indent="0">
              <a:buNone/>
              <a:defRPr sz="1600"/>
            </a:lvl1pPr>
            <a:lvl2pPr marL="457200" indent="0">
              <a:buNone/>
              <a:defRPr sz="1400"/>
            </a:lvl2pPr>
            <a:lvl3pPr marL="914400" indent="0">
              <a:buNone/>
              <a:defRPr sz="1200"/>
            </a:lvl3pPr>
            <a:lvl4pPr marL="1371600" indent="0">
              <a:buNone/>
              <a:defRPr sz="1000"/>
            </a:lvl4pPr>
            <a:lvl5pPr marL="1828800" indent="0">
              <a:buNone/>
              <a:defRPr sz="1000"/>
            </a:lvl5pPr>
            <a:lvl6pPr marL="2286000" indent="0">
              <a:buNone/>
              <a:defRPr sz="1000"/>
            </a:lvl6pPr>
            <a:lvl7pPr marL="2743200" indent="0">
              <a:buNone/>
              <a:defRPr sz="1000"/>
            </a:lvl7pPr>
            <a:lvl8pPr marL="3200400" indent="0">
              <a:buNone/>
              <a:defRPr sz="1000"/>
            </a:lvl8pPr>
            <a:lvl9pPr marL="3657600" indent="0">
              <a:buNone/>
              <a:defRPr sz="1000"/>
            </a:lvl9pPr>
          </a:lstStyle>
          <a:p>
            <a:pPr lvl="0"/>
            <a:r>
              <a:rPr lang="zh-CN" altLang="en-US"/>
              <a:t>编辑母版文本样式</a:t>
            </a:r>
          </a:p>
        </p:txBody>
      </p:sp>
      <p:sp>
        <p:nvSpPr>
          <p:cNvPr id="5" name="Date Placeholder 3"/>
          <p:cNvSpPr>
            <a:spLocks noGrp="1"/>
          </p:cNvSpPr>
          <p:nvPr>
            <p:ph type="dt" sz="half" idx="10"/>
          </p:nvPr>
        </p:nvSpPr>
        <p:spPr/>
        <p:txBody>
          <a:bodyPr/>
          <a:lstStyle>
            <a:lvl1pPr>
              <a:defRPr/>
            </a:lvl1pPr>
          </a:lstStyle>
          <a:p>
            <a:fld id="{EEE407F6-43BC-4ED3-AE83-C5AE7025F527}" type="datetimeFigureOut">
              <a:rPr lang="zh-CN" altLang="en-US" smtClean="0"/>
              <a:t>2018/1/19</a:t>
            </a:fld>
            <a:endParaRPr lang="zh-CN" altLang="en-US"/>
          </a:p>
        </p:txBody>
      </p:sp>
      <p:sp>
        <p:nvSpPr>
          <p:cNvPr id="6" name="Footer Placeholder 4"/>
          <p:cNvSpPr>
            <a:spLocks noGrp="1"/>
          </p:cNvSpPr>
          <p:nvPr>
            <p:ph type="ftr" sz="quarter" idx="11"/>
          </p:nvPr>
        </p:nvSpPr>
        <p:spPr/>
        <p:txBody>
          <a:bodyPr/>
          <a:lstStyle>
            <a:lvl1pPr>
              <a:defRPr/>
            </a:lvl1pPr>
          </a:lstStyle>
          <a:p>
            <a:endParaRPr lang="zh-CN" altLang="en-US"/>
          </a:p>
        </p:txBody>
      </p:sp>
      <p:sp>
        <p:nvSpPr>
          <p:cNvPr id="7" name="Slide Number Placeholder 5"/>
          <p:cNvSpPr>
            <a:spLocks noGrp="1"/>
          </p:cNvSpPr>
          <p:nvPr>
            <p:ph type="sldNum" sz="quarter" idx="12"/>
          </p:nvPr>
        </p:nvSpPr>
        <p:spPr/>
        <p:txBody>
          <a:bodyPr/>
          <a:lstStyle>
            <a:lvl1pPr>
              <a:defRPr/>
            </a:lvl1pPr>
          </a:lstStyle>
          <a:p>
            <a:fld id="{DF0AED0E-59F6-4A46-B703-AE7EE0C4450E}" type="slidenum">
              <a:rPr lang="zh-CN" altLang="en-US" smtClean="0"/>
              <a:t>‹#›</a:t>
            </a:fld>
            <a:endParaRPr lang="zh-CN" altLang="en-US"/>
          </a:p>
        </p:txBody>
      </p:sp>
    </p:spTree>
  </p:cSld>
  <p:clrMapOvr>
    <a:masterClrMapping/>
  </p:clrMapOvr>
</p:sldLayout>
</file>

<file path=ppt/slideLayouts/slideLayout10.xml><?xml version="1.0" encoding="utf-8"?>
<p:sldLayout xmlns:a="http://schemas.openxmlformats.org/drawingml/2006/main" xmlns:r="http://schemas.openxmlformats.org/officeDocument/2006/relationships" xmlns:p="http://schemas.openxmlformats.org/presentationml/2006/main" type="vertTx" preserve="1">
  <p:cSld name="标题和竖排文字">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zh-CN" altLang="en-US"/>
              <a:t>单击此处编辑母版标题样式</a:t>
            </a:r>
            <a:endParaRPr lang="en-US" dirty="0"/>
          </a:p>
        </p:txBody>
      </p:sp>
      <p:sp>
        <p:nvSpPr>
          <p:cNvPr id="3" name="Vertical Text Placeholder 2"/>
          <p:cNvSpPr>
            <a:spLocks noGrp="1"/>
          </p:cNvSpPr>
          <p:nvPr>
            <p:ph type="body" orient="vert" idx="1" hasCustomPrompt="1"/>
          </p:nvPr>
        </p:nvSpPr>
        <p:spPr/>
        <p:txBody>
          <a:bodyPr vert="eaVert"/>
          <a:lstStyle/>
          <a:p>
            <a:pPr lvl="0"/>
            <a:r>
              <a:rPr lang="zh-CN" altLang="en-US"/>
              <a:t>编辑母版文本样式</a:t>
            </a:r>
          </a:p>
          <a:p>
            <a:pPr lvl="1"/>
            <a:r>
              <a:rPr lang="zh-CN" altLang="en-US"/>
              <a:t>第二级</a:t>
            </a:r>
          </a:p>
          <a:p>
            <a:pPr lvl="2"/>
            <a:r>
              <a:rPr lang="zh-CN" altLang="en-US"/>
              <a:t>第三级</a:t>
            </a:r>
          </a:p>
          <a:p>
            <a:pPr lvl="3"/>
            <a:r>
              <a:rPr lang="zh-CN" altLang="en-US"/>
              <a:t>第四级</a:t>
            </a:r>
          </a:p>
          <a:p>
            <a:pPr lvl="4"/>
            <a:r>
              <a:rPr lang="zh-CN" altLang="en-US"/>
              <a:t>第五级</a:t>
            </a:r>
            <a:endParaRPr lang="en-US" dirty="0"/>
          </a:p>
        </p:txBody>
      </p:sp>
      <p:sp>
        <p:nvSpPr>
          <p:cNvPr id="4" name="Date Placeholder 3"/>
          <p:cNvSpPr>
            <a:spLocks noGrp="1"/>
          </p:cNvSpPr>
          <p:nvPr>
            <p:ph type="dt" sz="half" idx="10"/>
          </p:nvPr>
        </p:nvSpPr>
        <p:spPr/>
        <p:txBody>
          <a:bodyPr/>
          <a:lstStyle>
            <a:lvl1pPr>
              <a:defRPr/>
            </a:lvl1pPr>
          </a:lstStyle>
          <a:p>
            <a:fld id="{EEE407F6-43BC-4ED3-AE83-C5AE7025F527}" type="datetimeFigureOut">
              <a:rPr lang="zh-CN" altLang="en-US" smtClean="0"/>
              <a:t>2018/1/19</a:t>
            </a:fld>
            <a:endParaRPr lang="zh-CN" altLang="en-US"/>
          </a:p>
        </p:txBody>
      </p:sp>
      <p:sp>
        <p:nvSpPr>
          <p:cNvPr id="5" name="Footer Placeholder 4"/>
          <p:cNvSpPr>
            <a:spLocks noGrp="1"/>
          </p:cNvSpPr>
          <p:nvPr>
            <p:ph type="ftr" sz="quarter" idx="11"/>
          </p:nvPr>
        </p:nvSpPr>
        <p:spPr/>
        <p:txBody>
          <a:bodyPr/>
          <a:lstStyle>
            <a:lvl1pPr>
              <a:defRPr/>
            </a:lvl1pPr>
          </a:lstStyle>
          <a:p>
            <a:endParaRPr lang="zh-CN" altLang="en-US"/>
          </a:p>
        </p:txBody>
      </p:sp>
      <p:sp>
        <p:nvSpPr>
          <p:cNvPr id="6" name="Slide Number Placeholder 5"/>
          <p:cNvSpPr>
            <a:spLocks noGrp="1"/>
          </p:cNvSpPr>
          <p:nvPr>
            <p:ph type="sldNum" sz="quarter" idx="12"/>
          </p:nvPr>
        </p:nvSpPr>
        <p:spPr/>
        <p:txBody>
          <a:bodyPr/>
          <a:lstStyle>
            <a:lvl1pPr>
              <a:defRPr/>
            </a:lvl1pPr>
          </a:lstStyle>
          <a:p>
            <a:fld id="{DF0AED0E-59F6-4A46-B703-AE7EE0C4450E}" type="slidenum">
              <a:rPr lang="zh-CN" altLang="en-US" smtClean="0"/>
              <a:t>‹#›</a:t>
            </a:fld>
            <a:endParaRPr lang="zh-CN" altLang="en-US"/>
          </a:p>
        </p:txBody>
      </p:sp>
    </p:spTree>
  </p:cSld>
  <p:clrMapOvr>
    <a:masterClrMapping/>
  </p:clrMapOvr>
</p:sldLayout>
</file>

<file path=ppt/slideLayouts/slideLayout11.xml><?xml version="1.0" encoding="utf-8"?>
<p:sldLayout xmlns:a="http://schemas.openxmlformats.org/drawingml/2006/main" xmlns:r="http://schemas.openxmlformats.org/officeDocument/2006/relationships" xmlns:p="http://schemas.openxmlformats.org/presentationml/2006/main" type="vertTitleAndTx" preserve="1">
  <p:cSld name="垂直排列标题与&#10;文本">
    <p:spTree>
      <p:nvGrpSpPr>
        <p:cNvPr id="1" name=""/>
        <p:cNvGrpSpPr/>
        <p:nvPr/>
      </p:nvGrpSpPr>
      <p:grpSpPr>
        <a:xfrm>
          <a:off x="0" y="0"/>
          <a:ext cx="0" cy="0"/>
          <a:chOff x="0" y="0"/>
          <a:chExt cx="0" cy="0"/>
        </a:xfrm>
      </p:grpSpPr>
      <p:sp>
        <p:nvSpPr>
          <p:cNvPr id="2" name="Vertical Title 1"/>
          <p:cNvSpPr>
            <a:spLocks noGrp="1"/>
          </p:cNvSpPr>
          <p:nvPr>
            <p:ph type="title" orient="vert"/>
          </p:nvPr>
        </p:nvSpPr>
        <p:spPr>
          <a:xfrm>
            <a:off x="8724901" y="365125"/>
            <a:ext cx="2628900" cy="5811838"/>
          </a:xfrm>
        </p:spPr>
        <p:txBody>
          <a:bodyPr vert="eaVert"/>
          <a:lstStyle/>
          <a:p>
            <a:r>
              <a:rPr lang="zh-CN" altLang="en-US"/>
              <a:t>单击此处编辑母版标题样式</a:t>
            </a:r>
            <a:endParaRPr lang="en-US" dirty="0"/>
          </a:p>
        </p:txBody>
      </p:sp>
      <p:sp>
        <p:nvSpPr>
          <p:cNvPr id="3" name="Vertical Text Placeholder 2"/>
          <p:cNvSpPr>
            <a:spLocks noGrp="1"/>
          </p:cNvSpPr>
          <p:nvPr>
            <p:ph type="body" orient="vert" idx="1" hasCustomPrompt="1"/>
          </p:nvPr>
        </p:nvSpPr>
        <p:spPr>
          <a:xfrm>
            <a:off x="838201" y="365125"/>
            <a:ext cx="7734300" cy="5811838"/>
          </a:xfrm>
        </p:spPr>
        <p:txBody>
          <a:bodyPr vert="eaVert"/>
          <a:lstStyle/>
          <a:p>
            <a:pPr lvl="0"/>
            <a:r>
              <a:rPr lang="zh-CN" altLang="en-US"/>
              <a:t>编辑母版文本样式</a:t>
            </a:r>
          </a:p>
          <a:p>
            <a:pPr lvl="1"/>
            <a:r>
              <a:rPr lang="zh-CN" altLang="en-US"/>
              <a:t>第二级</a:t>
            </a:r>
          </a:p>
          <a:p>
            <a:pPr lvl="2"/>
            <a:r>
              <a:rPr lang="zh-CN" altLang="en-US"/>
              <a:t>第三级</a:t>
            </a:r>
          </a:p>
          <a:p>
            <a:pPr lvl="3"/>
            <a:r>
              <a:rPr lang="zh-CN" altLang="en-US"/>
              <a:t>第四级</a:t>
            </a:r>
          </a:p>
          <a:p>
            <a:pPr lvl="4"/>
            <a:r>
              <a:rPr lang="zh-CN" altLang="en-US"/>
              <a:t>第五级</a:t>
            </a:r>
            <a:endParaRPr lang="en-US" dirty="0"/>
          </a:p>
        </p:txBody>
      </p:sp>
      <p:sp>
        <p:nvSpPr>
          <p:cNvPr id="4" name="Date Placeholder 3"/>
          <p:cNvSpPr>
            <a:spLocks noGrp="1"/>
          </p:cNvSpPr>
          <p:nvPr>
            <p:ph type="dt" sz="half" idx="10"/>
          </p:nvPr>
        </p:nvSpPr>
        <p:spPr/>
        <p:txBody>
          <a:bodyPr/>
          <a:lstStyle>
            <a:lvl1pPr>
              <a:defRPr/>
            </a:lvl1pPr>
          </a:lstStyle>
          <a:p>
            <a:fld id="{EEE407F6-43BC-4ED3-AE83-C5AE7025F527}" type="datetimeFigureOut">
              <a:rPr lang="zh-CN" altLang="en-US" smtClean="0"/>
              <a:t>2018/1/19</a:t>
            </a:fld>
            <a:endParaRPr lang="zh-CN" altLang="en-US"/>
          </a:p>
        </p:txBody>
      </p:sp>
      <p:sp>
        <p:nvSpPr>
          <p:cNvPr id="5" name="Footer Placeholder 4"/>
          <p:cNvSpPr>
            <a:spLocks noGrp="1"/>
          </p:cNvSpPr>
          <p:nvPr>
            <p:ph type="ftr" sz="quarter" idx="11"/>
          </p:nvPr>
        </p:nvSpPr>
        <p:spPr/>
        <p:txBody>
          <a:bodyPr/>
          <a:lstStyle>
            <a:lvl1pPr>
              <a:defRPr/>
            </a:lvl1pPr>
          </a:lstStyle>
          <a:p>
            <a:endParaRPr lang="zh-CN" altLang="en-US"/>
          </a:p>
        </p:txBody>
      </p:sp>
      <p:sp>
        <p:nvSpPr>
          <p:cNvPr id="6" name="Slide Number Placeholder 5"/>
          <p:cNvSpPr>
            <a:spLocks noGrp="1"/>
          </p:cNvSpPr>
          <p:nvPr>
            <p:ph type="sldNum" sz="quarter" idx="12"/>
          </p:nvPr>
        </p:nvSpPr>
        <p:spPr/>
        <p:txBody>
          <a:bodyPr/>
          <a:lstStyle>
            <a:lvl1pPr>
              <a:defRPr/>
            </a:lvl1pPr>
          </a:lstStyle>
          <a:p>
            <a:fld id="{DF0AED0E-59F6-4A46-B703-AE7EE0C4450E}" type="slidenum">
              <a:rPr lang="zh-CN" altLang="en-US" smtClean="0"/>
              <a:t>‹#›</a:t>
            </a:fld>
            <a:endParaRPr lang="zh-CN" altLang="en-US"/>
          </a:p>
        </p:txBody>
      </p:sp>
    </p:spTree>
  </p:cSld>
  <p:clrMapOvr>
    <a:masterClrMapping/>
  </p:clrMapOvr>
</p:sldLayout>
</file>

<file path=ppt/slideMasters/_rels/slideMaster1.xml.rels><?xml version="1.0" encoding="UTF-8" standalone="yes"?>
<Relationships xmlns="http://schemas.openxmlformats.org/package/2006/relationships"><Relationship Id="rId8" Type="http://schemas.openxmlformats.org/officeDocument/2006/relationships/slideLayout" Target="../slideLayouts/slideLayout8.xml"/><Relationship Id="rId13" Type="http://schemas.openxmlformats.org/officeDocument/2006/relationships/image" Target="../media/image1.jpeg"/><Relationship Id="rId3" Type="http://schemas.openxmlformats.org/officeDocument/2006/relationships/slideLayout" Target="../slideLayouts/slideLayout3.xml"/><Relationship Id="rId7" Type="http://schemas.openxmlformats.org/officeDocument/2006/relationships/slideLayout" Target="../slideLayouts/slideLayout7.xml"/><Relationship Id="rId12" Type="http://schemas.openxmlformats.org/officeDocument/2006/relationships/theme" Target="../theme/theme1.xml"/><Relationship Id="rId2" Type="http://schemas.openxmlformats.org/officeDocument/2006/relationships/slideLayout" Target="../slideLayouts/slideLayout2.xml"/><Relationship Id="rId1" Type="http://schemas.openxmlformats.org/officeDocument/2006/relationships/slideLayout" Target="../slideLayouts/slideLayout1.xml"/><Relationship Id="rId6" Type="http://schemas.openxmlformats.org/officeDocument/2006/relationships/slideLayout" Target="../slideLayouts/slideLayout6.xml"/><Relationship Id="rId11" Type="http://schemas.openxmlformats.org/officeDocument/2006/relationships/slideLayout" Target="../slideLayouts/slideLayout11.xml"/><Relationship Id="rId5" Type="http://schemas.openxmlformats.org/officeDocument/2006/relationships/slideLayout" Target="../slideLayouts/slideLayout5.xml"/><Relationship Id="rId10" Type="http://schemas.openxmlformats.org/officeDocument/2006/relationships/slideLayout" Target="../slideLayouts/slideLayout10.xml"/><Relationship Id="rId4" Type="http://schemas.openxmlformats.org/officeDocument/2006/relationships/slideLayout" Target="../slideLayouts/slideLayout4.xml"/><Relationship Id="rId9" Type="http://schemas.openxmlformats.org/officeDocument/2006/relationships/slideLayout" Target="../slideLayouts/slideLayout9.xml"/></Relationships>
</file>

<file path=ppt/slideMasters/slideMaster1.xml><?xml version="1.0" encoding="utf-8"?>
<p:sldMaster xmlns:a="http://schemas.openxmlformats.org/drawingml/2006/main" xmlns:r="http://schemas.openxmlformats.org/officeDocument/2006/relationships" xmlns:p="http://schemas.openxmlformats.org/presentationml/2006/main">
  <p:cSld>
    <p:bg>
      <p:bgPr>
        <a:solidFill>
          <a:schemeClr val="bg1"/>
        </a:solidFill>
        <a:effectLst/>
      </p:bgPr>
    </p:bg>
    <p:spTree>
      <p:nvGrpSpPr>
        <p:cNvPr id="1" name=""/>
        <p:cNvGrpSpPr/>
        <p:nvPr/>
      </p:nvGrpSpPr>
      <p:grpSpPr>
        <a:xfrm>
          <a:off x="0" y="0"/>
          <a:ext cx="0" cy="0"/>
          <a:chOff x="0" y="0"/>
          <a:chExt cx="0" cy="0"/>
        </a:xfrm>
      </p:grpSpPr>
      <p:pic>
        <p:nvPicPr>
          <p:cNvPr id="8" name="图片 7"/>
          <p:cNvPicPr>
            <a:picLocks noChangeAspect="1"/>
          </p:cNvPicPr>
          <p:nvPr userDrawn="1"/>
        </p:nvPicPr>
        <p:blipFill>
          <a:blip r:embed="rId13">
            <a:extLst>
              <a:ext uri="{28A0092B-C50C-407E-A947-70E740481C1C}">
                <a14:useLocalDpi xmlns:a14="http://schemas.microsoft.com/office/drawing/2010/main" val="0"/>
              </a:ext>
            </a:extLst>
          </a:blip>
          <a:stretch>
            <a:fillRect/>
          </a:stretch>
        </p:blipFill>
        <p:spPr>
          <a:xfrm>
            <a:off x="1" y="-6350"/>
            <a:ext cx="12192000" cy="6858000"/>
          </a:xfrm>
          <a:prstGeom prst="rect">
            <a:avLst/>
          </a:prstGeom>
        </p:spPr>
      </p:pic>
      <p:sp>
        <p:nvSpPr>
          <p:cNvPr id="1027" name="Text Placeholder 2"/>
          <p:cNvSpPr>
            <a:spLocks noGrp="1"/>
          </p:cNvSpPr>
          <p:nvPr>
            <p:ph type="body" idx="1"/>
          </p:nvPr>
        </p:nvSpPr>
        <p:spPr bwMode="auto">
          <a:xfrm>
            <a:off x="754063" y="1510145"/>
            <a:ext cx="10680700" cy="4846205"/>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vert="horz" wrap="square" lIns="91440" tIns="45720" rIns="91440" bIns="45720" numCol="1" anchor="t" anchorCtr="0" compatLnSpc="1"/>
          <a:lstStyle/>
          <a:p>
            <a:pPr lvl="0"/>
            <a:r>
              <a:rPr lang="zh-CN" altLang="en-US" dirty="0"/>
              <a:t>单击此处编辑母版文本样式</a:t>
            </a:r>
          </a:p>
          <a:p>
            <a:pPr lvl="1"/>
            <a:r>
              <a:rPr lang="zh-CN" altLang="en-US" dirty="0"/>
              <a:t>第二级</a:t>
            </a:r>
          </a:p>
        </p:txBody>
      </p:sp>
      <p:sp>
        <p:nvSpPr>
          <p:cNvPr id="4" name="Date Placeholder 3"/>
          <p:cNvSpPr>
            <a:spLocks noGrp="1"/>
          </p:cNvSpPr>
          <p:nvPr>
            <p:ph type="dt" sz="half" idx="2"/>
          </p:nvPr>
        </p:nvSpPr>
        <p:spPr>
          <a:xfrm>
            <a:off x="838200" y="6356350"/>
            <a:ext cx="2743200" cy="365125"/>
          </a:xfrm>
          <a:prstGeom prst="rect">
            <a:avLst/>
          </a:prstGeom>
        </p:spPr>
        <p:txBody>
          <a:bodyPr vert="horz" lIns="91440" tIns="45720" rIns="91440" bIns="45720" rtlCol="0" anchor="ctr"/>
          <a:lstStyle>
            <a:lvl1pPr algn="l" defTabSz="1218565" eaLnBrk="1" fontAlgn="auto" hangingPunct="1">
              <a:spcBef>
                <a:spcPts val="0"/>
              </a:spcBef>
              <a:spcAft>
                <a:spcPts val="0"/>
              </a:spcAft>
              <a:defRPr sz="1200">
                <a:solidFill>
                  <a:schemeClr val="bg1">
                    <a:lumMod val="65000"/>
                  </a:schemeClr>
                </a:solidFill>
                <a:latin typeface="+mn-lt"/>
                <a:ea typeface="+mn-ea"/>
              </a:defRPr>
            </a:lvl1pPr>
          </a:lstStyle>
          <a:p>
            <a:fld id="{EEE407F6-43BC-4ED3-AE83-C5AE7025F527}" type="datetimeFigureOut">
              <a:rPr lang="zh-CN" altLang="en-US" smtClean="0"/>
              <a:t>2018/1/19</a:t>
            </a:fld>
            <a:endParaRPr lang="zh-CN" altLang="en-US"/>
          </a:p>
        </p:txBody>
      </p:sp>
      <p:sp>
        <p:nvSpPr>
          <p:cNvPr id="5" name="Footer Placeholder 4"/>
          <p:cNvSpPr>
            <a:spLocks noGrp="1"/>
          </p:cNvSpPr>
          <p:nvPr>
            <p:ph type="ftr" sz="quarter" idx="3"/>
          </p:nvPr>
        </p:nvSpPr>
        <p:spPr>
          <a:xfrm>
            <a:off x="4038600" y="6356350"/>
            <a:ext cx="4114800" cy="365125"/>
          </a:xfrm>
          <a:prstGeom prst="rect">
            <a:avLst/>
          </a:prstGeom>
        </p:spPr>
        <p:txBody>
          <a:bodyPr vert="horz" lIns="91440" tIns="45720" rIns="91440" bIns="45720" rtlCol="0" anchor="ctr"/>
          <a:lstStyle>
            <a:lvl1pPr algn="ctr" defTabSz="1218565" eaLnBrk="1" fontAlgn="auto" hangingPunct="1">
              <a:spcBef>
                <a:spcPts val="0"/>
              </a:spcBef>
              <a:spcAft>
                <a:spcPts val="0"/>
              </a:spcAft>
              <a:defRPr sz="1200">
                <a:solidFill>
                  <a:schemeClr val="bg1">
                    <a:lumMod val="65000"/>
                  </a:schemeClr>
                </a:solidFill>
                <a:latin typeface="+mn-lt"/>
                <a:ea typeface="+mn-ea"/>
              </a:defRPr>
            </a:lvl1pPr>
          </a:lstStyle>
          <a:p>
            <a:endParaRPr lang="zh-CN" altLang="en-US"/>
          </a:p>
        </p:txBody>
      </p:sp>
      <p:sp>
        <p:nvSpPr>
          <p:cNvPr id="6" name="Slide Number Placeholder 5"/>
          <p:cNvSpPr>
            <a:spLocks noGrp="1"/>
          </p:cNvSpPr>
          <p:nvPr>
            <p:ph type="sldNum" sz="quarter" idx="4"/>
          </p:nvPr>
        </p:nvSpPr>
        <p:spPr>
          <a:xfrm>
            <a:off x="8610600" y="6356350"/>
            <a:ext cx="2743200" cy="365125"/>
          </a:xfrm>
          <a:prstGeom prst="rect">
            <a:avLst/>
          </a:prstGeom>
        </p:spPr>
        <p:txBody>
          <a:bodyPr vert="horz" lIns="91440" tIns="45720" rIns="91440" bIns="45720" rtlCol="0" anchor="ctr"/>
          <a:lstStyle>
            <a:lvl1pPr algn="r" defTabSz="1218565" eaLnBrk="1" fontAlgn="auto" hangingPunct="1">
              <a:spcBef>
                <a:spcPts val="0"/>
              </a:spcBef>
              <a:spcAft>
                <a:spcPts val="0"/>
              </a:spcAft>
              <a:defRPr sz="1200">
                <a:solidFill>
                  <a:schemeClr val="bg1">
                    <a:lumMod val="65000"/>
                  </a:schemeClr>
                </a:solidFill>
                <a:latin typeface="+mn-lt"/>
                <a:ea typeface="+mn-ea"/>
              </a:defRPr>
            </a:lvl1pPr>
          </a:lstStyle>
          <a:p>
            <a:fld id="{DF0AED0E-59F6-4A46-B703-AE7EE0C4450E}" type="slidenum">
              <a:rPr lang="zh-CN" altLang="en-US" smtClean="0"/>
              <a:t>‹#›</a:t>
            </a:fld>
            <a:endParaRPr lang="zh-CN" altLang="en-US"/>
          </a:p>
        </p:txBody>
      </p:sp>
      <p:sp>
        <p:nvSpPr>
          <p:cNvPr id="1031" name="Title Placeholder 1"/>
          <p:cNvSpPr>
            <a:spLocks noGrp="1"/>
          </p:cNvSpPr>
          <p:nvPr>
            <p:ph type="title"/>
          </p:nvPr>
        </p:nvSpPr>
        <p:spPr bwMode="auto">
          <a:xfrm>
            <a:off x="754063" y="276859"/>
            <a:ext cx="10341768" cy="848454"/>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vert="horz" wrap="square" lIns="91440" tIns="45720" rIns="91440" bIns="45720" numCol="1" anchor="ctr" anchorCtr="0" compatLnSpc="1"/>
          <a:lstStyle/>
          <a:p>
            <a:pPr lvl="0"/>
            <a:r>
              <a:rPr lang="zh-CN" altLang="en-US" dirty="0"/>
              <a:t>单击此处编辑母版标题样式</a:t>
            </a:r>
            <a:endParaRPr lang="en-US" altLang="zh-CN" dirty="0"/>
          </a:p>
        </p:txBody>
      </p:sp>
    </p:spTree>
  </p:cSld>
  <p:clrMap bg1="lt1" tx1="dk1" bg2="lt2" tx2="dk2" accent1="accent1" accent2="accent2" accent3="accent3" accent4="accent4" accent5="accent5" accent6="accent6" hlink="hlink" folHlink="folHlink"/>
  <p:sldLayoutIdLst>
    <p:sldLayoutId id="2147483649" r:id="rId1"/>
    <p:sldLayoutId id="2147483650" r:id="rId2"/>
    <p:sldLayoutId id="2147483651" r:id="rId3"/>
    <p:sldLayoutId id="2147483652" r:id="rId4"/>
    <p:sldLayoutId id="2147483653" r:id="rId5"/>
    <p:sldLayoutId id="2147483654" r:id="rId6"/>
    <p:sldLayoutId id="2147483655" r:id="rId7"/>
    <p:sldLayoutId id="2147483656" r:id="rId8"/>
    <p:sldLayoutId id="2147483657" r:id="rId9"/>
    <p:sldLayoutId id="2147483658" r:id="rId10"/>
    <p:sldLayoutId id="2147483659" r:id="rId11"/>
  </p:sldLayoutIdLst>
  <p:txStyles>
    <p:titleStyle>
      <a:lvl1pPr algn="l" rtl="0" eaLnBrk="1" fontAlgn="base" hangingPunct="1">
        <a:lnSpc>
          <a:spcPct val="90000"/>
        </a:lnSpc>
        <a:spcBef>
          <a:spcPct val="0"/>
        </a:spcBef>
        <a:spcAft>
          <a:spcPct val="0"/>
        </a:spcAft>
        <a:defRPr sz="3600" kern="1200">
          <a:ln>
            <a:noFill/>
          </a:ln>
          <a:solidFill>
            <a:schemeClr val="accent1"/>
          </a:solidFill>
          <a:latin typeface="+mj-lt"/>
          <a:ea typeface="+mj-ea"/>
          <a:cs typeface="+mj-cs"/>
        </a:defRPr>
      </a:lvl1pPr>
      <a:lvl2pPr algn="l" rtl="0" eaLnBrk="1" fontAlgn="base" hangingPunct="1">
        <a:lnSpc>
          <a:spcPct val="90000"/>
        </a:lnSpc>
        <a:spcBef>
          <a:spcPct val="0"/>
        </a:spcBef>
        <a:spcAft>
          <a:spcPct val="0"/>
        </a:spcAft>
        <a:defRPr sz="3200">
          <a:solidFill>
            <a:schemeClr val="accent1"/>
          </a:solidFill>
          <a:latin typeface="等线 Light" panose="02010600030101010101" pitchFamily="2" charset="-122"/>
          <a:ea typeface="等线 Light" panose="02010600030101010101" pitchFamily="2" charset="-122"/>
        </a:defRPr>
      </a:lvl2pPr>
      <a:lvl3pPr algn="l" rtl="0" eaLnBrk="1" fontAlgn="base" hangingPunct="1">
        <a:lnSpc>
          <a:spcPct val="90000"/>
        </a:lnSpc>
        <a:spcBef>
          <a:spcPct val="0"/>
        </a:spcBef>
        <a:spcAft>
          <a:spcPct val="0"/>
        </a:spcAft>
        <a:defRPr sz="3200">
          <a:solidFill>
            <a:schemeClr val="accent1"/>
          </a:solidFill>
          <a:latin typeface="等线 Light" panose="02010600030101010101" pitchFamily="2" charset="-122"/>
          <a:ea typeface="等线 Light" panose="02010600030101010101" pitchFamily="2" charset="-122"/>
        </a:defRPr>
      </a:lvl3pPr>
      <a:lvl4pPr algn="l" rtl="0" eaLnBrk="1" fontAlgn="base" hangingPunct="1">
        <a:lnSpc>
          <a:spcPct val="90000"/>
        </a:lnSpc>
        <a:spcBef>
          <a:spcPct val="0"/>
        </a:spcBef>
        <a:spcAft>
          <a:spcPct val="0"/>
        </a:spcAft>
        <a:defRPr sz="3200">
          <a:solidFill>
            <a:schemeClr val="accent1"/>
          </a:solidFill>
          <a:latin typeface="等线 Light" panose="02010600030101010101" pitchFamily="2" charset="-122"/>
          <a:ea typeface="等线 Light" panose="02010600030101010101" pitchFamily="2" charset="-122"/>
        </a:defRPr>
      </a:lvl4pPr>
      <a:lvl5pPr algn="l" rtl="0" eaLnBrk="1" fontAlgn="base" hangingPunct="1">
        <a:lnSpc>
          <a:spcPct val="90000"/>
        </a:lnSpc>
        <a:spcBef>
          <a:spcPct val="0"/>
        </a:spcBef>
        <a:spcAft>
          <a:spcPct val="0"/>
        </a:spcAft>
        <a:defRPr sz="3200">
          <a:solidFill>
            <a:schemeClr val="accent1"/>
          </a:solidFill>
          <a:latin typeface="等线 Light" panose="02010600030101010101" pitchFamily="2" charset="-122"/>
          <a:ea typeface="等线 Light" panose="02010600030101010101" pitchFamily="2" charset="-122"/>
        </a:defRPr>
      </a:lvl5pPr>
      <a:lvl6pPr marL="457200" algn="l" rtl="0" eaLnBrk="1" fontAlgn="base" hangingPunct="1">
        <a:lnSpc>
          <a:spcPct val="90000"/>
        </a:lnSpc>
        <a:spcBef>
          <a:spcPct val="0"/>
        </a:spcBef>
        <a:spcAft>
          <a:spcPct val="0"/>
        </a:spcAft>
        <a:defRPr sz="3200">
          <a:solidFill>
            <a:schemeClr val="tx1"/>
          </a:solidFill>
          <a:latin typeface="Tempus Sans ITC" panose="04020404030D07020202" pitchFamily="82" charset="0"/>
          <a:ea typeface="幼圆" panose="02010509060101010101" pitchFamily="49" charset="-122"/>
        </a:defRPr>
      </a:lvl6pPr>
      <a:lvl7pPr marL="914400" algn="l" rtl="0" eaLnBrk="1" fontAlgn="base" hangingPunct="1">
        <a:lnSpc>
          <a:spcPct val="90000"/>
        </a:lnSpc>
        <a:spcBef>
          <a:spcPct val="0"/>
        </a:spcBef>
        <a:spcAft>
          <a:spcPct val="0"/>
        </a:spcAft>
        <a:defRPr sz="3200">
          <a:solidFill>
            <a:schemeClr val="tx1"/>
          </a:solidFill>
          <a:latin typeface="Tempus Sans ITC" panose="04020404030D07020202" pitchFamily="82" charset="0"/>
          <a:ea typeface="幼圆" panose="02010509060101010101" pitchFamily="49" charset="-122"/>
        </a:defRPr>
      </a:lvl7pPr>
      <a:lvl8pPr marL="1371600" algn="l" rtl="0" eaLnBrk="1" fontAlgn="base" hangingPunct="1">
        <a:lnSpc>
          <a:spcPct val="90000"/>
        </a:lnSpc>
        <a:spcBef>
          <a:spcPct val="0"/>
        </a:spcBef>
        <a:spcAft>
          <a:spcPct val="0"/>
        </a:spcAft>
        <a:defRPr sz="3200">
          <a:solidFill>
            <a:schemeClr val="tx1"/>
          </a:solidFill>
          <a:latin typeface="Tempus Sans ITC" panose="04020404030D07020202" pitchFamily="82" charset="0"/>
          <a:ea typeface="幼圆" panose="02010509060101010101" pitchFamily="49" charset="-122"/>
        </a:defRPr>
      </a:lvl8pPr>
      <a:lvl9pPr marL="1828800" algn="l" rtl="0" eaLnBrk="1" fontAlgn="base" hangingPunct="1">
        <a:lnSpc>
          <a:spcPct val="90000"/>
        </a:lnSpc>
        <a:spcBef>
          <a:spcPct val="0"/>
        </a:spcBef>
        <a:spcAft>
          <a:spcPct val="0"/>
        </a:spcAft>
        <a:defRPr sz="3200">
          <a:solidFill>
            <a:schemeClr val="tx1"/>
          </a:solidFill>
          <a:latin typeface="Tempus Sans ITC" panose="04020404030D07020202" pitchFamily="82" charset="0"/>
          <a:ea typeface="幼圆" panose="02010509060101010101" pitchFamily="49" charset="-122"/>
        </a:defRPr>
      </a:lvl9pPr>
    </p:titleStyle>
    <p:bodyStyle>
      <a:lvl1pPr marL="357505" indent="-357505" algn="l" rtl="0" eaLnBrk="1" fontAlgn="base" hangingPunct="1">
        <a:lnSpc>
          <a:spcPct val="90000"/>
        </a:lnSpc>
        <a:spcBef>
          <a:spcPts val="1800"/>
        </a:spcBef>
        <a:spcAft>
          <a:spcPct val="0"/>
        </a:spcAft>
        <a:buClr>
          <a:schemeClr val="tx1"/>
        </a:buClr>
        <a:buSzPct val="80000"/>
        <a:buFont typeface="Wingdings" panose="05000000000000000000" pitchFamily="2" charset="2"/>
        <a:buChar char="ü"/>
        <a:defRPr sz="2400" kern="1200">
          <a:solidFill>
            <a:schemeClr val="tx1"/>
          </a:solidFill>
          <a:latin typeface="+mn-lt"/>
          <a:ea typeface="+mn-ea"/>
          <a:cs typeface="+mn-cs"/>
        </a:defRPr>
      </a:lvl1pPr>
      <a:lvl2pPr marL="357505" indent="-357505" algn="l" rtl="0" eaLnBrk="1" fontAlgn="base" hangingPunct="1">
        <a:lnSpc>
          <a:spcPct val="130000"/>
        </a:lnSpc>
        <a:spcBef>
          <a:spcPct val="0"/>
        </a:spcBef>
        <a:spcAft>
          <a:spcPct val="0"/>
        </a:spcAft>
        <a:buClr>
          <a:schemeClr val="tx1"/>
        </a:buClr>
        <a:buFont typeface="Wingdings" panose="05000000000000000000" pitchFamily="2" charset="2"/>
        <a:buChar char="ü"/>
        <a:defRPr sz="1600" kern="1200">
          <a:solidFill>
            <a:schemeClr val="tx1"/>
          </a:solidFill>
          <a:latin typeface="+mn-lt"/>
          <a:ea typeface="+mn-ea"/>
          <a:cs typeface="+mn-cs"/>
        </a:defRPr>
      </a:lvl2pPr>
      <a:lvl3pPr marL="1143000" indent="-228600" algn="l" rtl="0" eaLnBrk="1" fontAlgn="base" hangingPunct="1">
        <a:lnSpc>
          <a:spcPct val="90000"/>
        </a:lnSpc>
        <a:spcBef>
          <a:spcPts val="500"/>
        </a:spcBef>
        <a:spcAft>
          <a:spcPct val="0"/>
        </a:spcAft>
        <a:buFont typeface="Arial" panose="020B0604020202020204" pitchFamily="34" charset="0"/>
        <a:buChar char="•"/>
        <a:defRPr sz="2000" kern="1200">
          <a:solidFill>
            <a:srgbClr val="262626"/>
          </a:solidFill>
          <a:latin typeface="+mn-lt"/>
          <a:ea typeface="+mn-ea"/>
          <a:cs typeface="+mn-cs"/>
        </a:defRPr>
      </a:lvl3pPr>
      <a:lvl4pPr marL="1600200" indent="-228600" algn="l" rtl="0" eaLnBrk="1" fontAlgn="base" hangingPunct="1">
        <a:lnSpc>
          <a:spcPct val="90000"/>
        </a:lnSpc>
        <a:spcBef>
          <a:spcPts val="500"/>
        </a:spcBef>
        <a:spcAft>
          <a:spcPct val="0"/>
        </a:spcAft>
        <a:buFont typeface="Arial" panose="020B0604020202020204" pitchFamily="34" charset="0"/>
        <a:buChar char="•"/>
        <a:defRPr kern="1200">
          <a:solidFill>
            <a:srgbClr val="262626"/>
          </a:solidFill>
          <a:latin typeface="+mn-lt"/>
          <a:ea typeface="+mn-ea"/>
          <a:cs typeface="+mn-cs"/>
        </a:defRPr>
      </a:lvl4pPr>
      <a:lvl5pPr marL="2057400" indent="-228600" algn="l" rtl="0" eaLnBrk="1" fontAlgn="base" hangingPunct="1">
        <a:lnSpc>
          <a:spcPct val="90000"/>
        </a:lnSpc>
        <a:spcBef>
          <a:spcPts val="500"/>
        </a:spcBef>
        <a:spcAft>
          <a:spcPct val="0"/>
        </a:spcAft>
        <a:buFont typeface="Arial" panose="020B0604020202020204" pitchFamily="34" charset="0"/>
        <a:buChar char="•"/>
        <a:defRPr kern="1200">
          <a:solidFill>
            <a:srgbClr val="262626"/>
          </a:solidFill>
          <a:latin typeface="+mn-lt"/>
          <a:ea typeface="+mn-ea"/>
          <a:cs typeface="+mn-cs"/>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p:bodyStyle>
    <p:other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otherStyle>
  </p:txStyles>
</p:sldMaster>
</file>

<file path=ppt/slides/_rels/slide1.xml.rels><?xml version="1.0" encoding="UTF-8" standalone="yes"?>
<Relationships xmlns="http://schemas.openxmlformats.org/package/2006/relationships"><Relationship Id="rId3" Type="http://schemas.openxmlformats.org/officeDocument/2006/relationships/slideLayout" Target="../slideLayouts/slideLayout1.xml"/><Relationship Id="rId2" Type="http://schemas.openxmlformats.org/officeDocument/2006/relationships/audio" Target="file:///C:\Users\Administrator\Desktop\&#32972;&#26223;&#38899;&#20048;\&#23567;&#28165;&#26032;\Colbie%20Caillat-You%20Got%20Me.mp3" TargetMode="External"/><Relationship Id="rId1" Type="http://schemas.microsoft.com/office/2007/relationships/media" Target="file:///C:\Users\Administrator\Desktop\&#32972;&#26223;&#38899;&#20048;\&#23567;&#28165;&#26032;\Colbie%20Caillat-You%20Got%20Me.mp3" TargetMode="External"/><Relationship Id="rId5" Type="http://schemas.openxmlformats.org/officeDocument/2006/relationships/image" Target="../media/image2.png"/><Relationship Id="rId4" Type="http://schemas.openxmlformats.org/officeDocument/2006/relationships/notesSlide" Target="../notesSlides/notesSlide1.xml"/></Relationships>
</file>

<file path=ppt/slides/_rels/slide2.xml.rels><?xml version="1.0" encoding="UTF-8" standalone="yes"?>
<Relationships xmlns="http://schemas.openxmlformats.org/package/2006/relationships"><Relationship Id="rId1" Type="http://schemas.openxmlformats.org/officeDocument/2006/relationships/slideLayout" Target="../slideLayouts/slideLayout7.xml"/></Relationships>
</file>

<file path=ppt/slides/_rels/slide3.xml.rels><?xml version="1.0" encoding="UTF-8" standalone="yes"?>
<Relationships xmlns="http://schemas.openxmlformats.org/package/2006/relationships"><Relationship Id="rId1" Type="http://schemas.openxmlformats.org/officeDocument/2006/relationships/slideLayout" Target="../slideLayouts/slideLayout3.xml"/></Relationships>
</file>

<file path=ppt/slides/_rels/slide4.xml.rels><?xml version="1.0" encoding="UTF-8" standalone="yes"?>
<Relationships xmlns="http://schemas.openxmlformats.org/package/2006/relationships"><Relationship Id="rId1" Type="http://schemas.openxmlformats.org/officeDocument/2006/relationships/slideLayout" Target="../slideLayouts/slideLayout6.xml"/></Relationships>
</file>

<file path=ppt/slides/_rels/slide5.xml.rels><?xml version="1.0" encoding="UTF-8" standalone="yes"?>
<Relationships xmlns="http://schemas.openxmlformats.org/package/2006/relationships"><Relationship Id="rId1" Type="http://schemas.openxmlformats.org/officeDocument/2006/relationships/slideLayout" Target="../slideLayouts/slideLayout6.xml"/></Relationships>
</file>

<file path=ppt/slides/_rels/slide6.xml.rels><?xml version="1.0" encoding="UTF-8" standalone="yes"?>
<Relationships xmlns="http://schemas.openxmlformats.org/package/2006/relationships"><Relationship Id="rId1" Type="http://schemas.openxmlformats.org/officeDocument/2006/relationships/slideLayout" Target="../slideLayouts/slideLayout6.xml"/></Relationships>
</file>

<file path=ppt/slides/_rels/slide7.xml.rels><?xml version="1.0" encoding="UTF-8" standalone="yes"?>
<Relationships xmlns="http://schemas.openxmlformats.org/package/2006/relationships"><Relationship Id="rId1" Type="http://schemas.openxmlformats.org/officeDocument/2006/relationships/slideLayout" Target="../slideLayouts/slideLayout6.xml"/></Relationships>
</file>

<file path=ppt/slides/_rels/slide8.xml.rels><?xml version="1.0" encoding="UTF-8" standalone="yes"?>
<Relationships xmlns="http://schemas.openxmlformats.org/package/2006/relationships"><Relationship Id="rId1" Type="http://schemas.openxmlformats.org/officeDocument/2006/relationships/slideLayout" Target="../slideLayouts/slideLayout6.xml"/></Relationships>
</file>

<file path=ppt/slides/_rels/slide9.xml.rels><?xml version="1.0" encoding="UTF-8" standalone="yes"?>
<Relationships xmlns="http://schemas.openxmlformats.org/package/2006/relationships"><Relationship Id="rId1" Type="http://schemas.openxmlformats.org/officeDocument/2006/relationships/slideLayout" Target="../slideLayouts/slideLayout6.xml"/></Relationships>
</file>

<file path=ppt/slides/_rels/slide10.xml.rels><?xml version="1.0" encoding="UTF-8" standalone="yes"?>
<Relationships xmlns="http://schemas.openxmlformats.org/package/2006/relationships"><Relationship Id="rId1" Type="http://schemas.openxmlformats.org/officeDocument/2006/relationships/slideLayout" Target="../slideLayouts/slideLayout3.xml"/></Relationships>
</file>

<file path=ppt/slides/_rels/slide11.xml.rels><?xml version="1.0" encoding="UTF-8" standalone="yes"?>
<Relationships xmlns="http://schemas.openxmlformats.org/package/2006/relationships"><Relationship Id="rId1" Type="http://schemas.openxmlformats.org/officeDocument/2006/relationships/slideLayout" Target="../slideLayouts/slideLayout6.xml"/></Relationships>
</file>

<file path=ppt/slides/_rels/slide12.xml.rels><?xml version="1.0" encoding="UTF-8" standalone="yes"?>
<Relationships xmlns="http://schemas.openxmlformats.org/package/2006/relationships"><Relationship Id="rId3" Type="http://schemas.openxmlformats.org/officeDocument/2006/relationships/tags" Target="../tags/tag3.xml"/><Relationship Id="rId2" Type="http://schemas.openxmlformats.org/officeDocument/2006/relationships/tags" Target="../tags/tag2.xml"/><Relationship Id="rId1" Type="http://schemas.openxmlformats.org/officeDocument/2006/relationships/tags" Target="../tags/tag1.xml"/><Relationship Id="rId4" Type="http://schemas.openxmlformats.org/officeDocument/2006/relationships/slideLayout" Target="../slideLayouts/slideLayout6.xml"/></Relationships>
</file>

<file path=ppt/slides/_rels/slide13.xml.rels><?xml version="1.0" encoding="UTF-8" standalone="yes"?>
<Relationships xmlns="http://schemas.openxmlformats.org/package/2006/relationships"><Relationship Id="rId1" Type="http://schemas.openxmlformats.org/officeDocument/2006/relationships/slideLayout" Target="../slideLayouts/slideLayout6.xml"/></Relationships>
</file>

<file path=ppt/slides/_rels/slide14.xml.rels><?xml version="1.0" encoding="UTF-8" standalone="yes"?>
<Relationships xmlns="http://schemas.openxmlformats.org/package/2006/relationships"><Relationship Id="rId1" Type="http://schemas.openxmlformats.org/officeDocument/2006/relationships/slideLayout" Target="../slideLayouts/slideLayout6.xml"/></Relationships>
</file>

<file path=ppt/slides/_rels/slide15.xml.rels><?xml version="1.0" encoding="UTF-8" standalone="yes"?>
<Relationships xmlns="http://schemas.openxmlformats.org/package/2006/relationships"><Relationship Id="rId1" Type="http://schemas.openxmlformats.org/officeDocument/2006/relationships/slideLayout" Target="../slideLayouts/slideLayout6.xml"/></Relationships>
</file>

<file path=ppt/slides/_rels/slide16.xml.rels><?xml version="1.0" encoding="UTF-8" standalone="yes"?>
<Relationships xmlns="http://schemas.openxmlformats.org/package/2006/relationships"><Relationship Id="rId1" Type="http://schemas.openxmlformats.org/officeDocument/2006/relationships/slideLayout" Target="../slideLayouts/slideLayout6.xml"/></Relationships>
</file>

<file path=ppt/slides/_rels/slide17.xml.rels><?xml version="1.0" encoding="UTF-8" standalone="yes"?>
<Relationships xmlns="http://schemas.openxmlformats.org/package/2006/relationships"><Relationship Id="rId1" Type="http://schemas.openxmlformats.org/officeDocument/2006/relationships/slideLayout" Target="../slideLayouts/slideLayout3.xml"/></Relationships>
</file>

<file path=ppt/slides/_rels/slide18.xml.rels><?xml version="1.0" encoding="UTF-8" standalone="yes"?>
<Relationships xmlns="http://schemas.openxmlformats.org/package/2006/relationships"><Relationship Id="rId1" Type="http://schemas.openxmlformats.org/officeDocument/2006/relationships/slideLayout" Target="../slideLayouts/slideLayout6.xml"/></Relationships>
</file>

<file path=ppt/slides/_rels/slide19.xml.rels><?xml version="1.0" encoding="UTF-8" standalone="yes"?>
<Relationships xmlns="http://schemas.openxmlformats.org/package/2006/relationships"><Relationship Id="rId1" Type="http://schemas.openxmlformats.org/officeDocument/2006/relationships/slideLayout" Target="../slideLayouts/slideLayout6.xml"/></Relationships>
</file>

<file path=ppt/slides/_rels/slide20.xml.rels><?xml version="1.0" encoding="UTF-8" standalone="yes"?>
<Relationships xmlns="http://schemas.openxmlformats.org/package/2006/relationships"><Relationship Id="rId1" Type="http://schemas.openxmlformats.org/officeDocument/2006/relationships/slideLayout" Target="../slideLayouts/slideLayout6.xml"/></Relationships>
</file>

<file path=ppt/slides/_rels/slide21.xml.rels><?xml version="1.0" encoding="UTF-8" standalone="yes"?>
<Relationships xmlns="http://schemas.openxmlformats.org/package/2006/relationships"><Relationship Id="rId1" Type="http://schemas.openxmlformats.org/officeDocument/2006/relationships/slideLayout" Target="../slideLayouts/slideLayout6.xml"/></Relationships>
</file>

<file path=ppt/slides/_rels/slide22.xml.rels><?xml version="1.0" encoding="UTF-8" standalone="yes"?>
<Relationships xmlns="http://schemas.openxmlformats.org/package/2006/relationships"><Relationship Id="rId1" Type="http://schemas.openxmlformats.org/officeDocument/2006/relationships/slideLayout" Target="../slideLayouts/slideLayout6.xml"/></Relationships>
</file>

<file path=ppt/slides/_rels/slide23.xml.rels><?xml version="1.0" encoding="UTF-8" standalone="yes"?>
<Relationships xmlns="http://schemas.openxmlformats.org/package/2006/relationships"><Relationship Id="rId1" Type="http://schemas.openxmlformats.org/officeDocument/2006/relationships/slideLayout" Target="../slideLayouts/slideLayout6.xml"/></Relationships>
</file>

<file path=ppt/slides/_rels/slide24.xml.rels><?xml version="1.0" encoding="UTF-8" standalone="yes"?>
<Relationships xmlns="http://schemas.openxmlformats.org/package/2006/relationships"><Relationship Id="rId1" Type="http://schemas.openxmlformats.org/officeDocument/2006/relationships/slideLayout" Target="../slideLayouts/slideLayout3.xml"/></Relationships>
</file>

<file path=ppt/slides/_rels/slide25.xml.rels><?xml version="1.0" encoding="UTF-8" standalone="yes"?>
<Relationships xmlns="http://schemas.openxmlformats.org/package/2006/relationships"><Relationship Id="rId1" Type="http://schemas.openxmlformats.org/officeDocument/2006/relationships/slideLayout" Target="../slideLayouts/slideLayout6.xml"/></Relationships>
</file>

<file path=ppt/slides/_rels/slide26.xml.rels><?xml version="1.0" encoding="UTF-8" standalone="yes"?>
<Relationships xmlns="http://schemas.openxmlformats.org/package/2006/relationships"><Relationship Id="rId1" Type="http://schemas.openxmlformats.org/officeDocument/2006/relationships/slideLayout" Target="../slideLayouts/slideLayout6.xml"/></Relationships>
</file>

<file path=ppt/slides/_rels/slide27.xml.rels><?xml version="1.0" encoding="UTF-8" standalone="yes"?>
<Relationships xmlns="http://schemas.openxmlformats.org/package/2006/relationships"><Relationship Id="rId1" Type="http://schemas.openxmlformats.org/officeDocument/2006/relationships/slideLayout" Target="../slideLayouts/slideLayout6.xml"/></Relationships>
</file>

<file path=ppt/slides/_rels/slide28.xml.rels><?xml version="1.0" encoding="UTF-8" standalone="yes"?>
<Relationships xmlns="http://schemas.openxmlformats.org/package/2006/relationships"><Relationship Id="rId1" Type="http://schemas.openxmlformats.org/officeDocument/2006/relationships/slideLayout" Target="../slideLayouts/slideLayout6.xml"/></Relationships>
</file>

<file path=ppt/slides/_rels/slide29.xml.rels><?xml version="1.0" encoding="UTF-8" standalone="yes"?>
<Relationships xmlns="http://schemas.openxmlformats.org/package/2006/relationships"><Relationship Id="rId1" Type="http://schemas.openxmlformats.org/officeDocument/2006/relationships/slideLayout" Target="../slideLayouts/slideLayout6.xml"/></Relationships>
</file>

<file path=ppt/slides/_rels/slide30.xml.rels><?xml version="1.0" encoding="UTF-8" standalone="yes"?>
<Relationships xmlns="http://schemas.openxmlformats.org/package/2006/relationships"><Relationship Id="rId1" Type="http://schemas.openxmlformats.org/officeDocument/2006/relationships/slideLayout" Target="../slideLayouts/slideLayout6.xml"/></Relationships>
</file>

<file path=ppt/slides/_rels/slide31.xml.rels><?xml version="1.0" encoding="UTF-8" standalone="yes"?>
<Relationships xmlns="http://schemas.openxmlformats.org/package/2006/relationships"><Relationship Id="rId2" Type="http://schemas.openxmlformats.org/officeDocument/2006/relationships/slideLayout" Target="../slideLayouts/slideLayout7.xml"/><Relationship Id="rId1" Type="http://schemas.openxmlformats.org/officeDocument/2006/relationships/tags" Target="../tags/tag4.xml"/></Relationships>
</file>

<file path=ppt/slides/slide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6146" name="标题 5"/>
          <p:cNvSpPr>
            <a:spLocks noGrp="1"/>
          </p:cNvSpPr>
          <p:nvPr>
            <p:ph type="ctrTitle"/>
          </p:nvPr>
        </p:nvSpPr>
        <p:spPr/>
        <p:txBody>
          <a:bodyPr>
            <a:normAutofit fontScale="90000"/>
          </a:bodyPr>
          <a:lstStyle/>
          <a:p>
            <a:r>
              <a:rPr lang="zh-CN" altLang="en-US" sz="5400" dirty="0"/>
              <a:t>商务简约</a:t>
            </a:r>
            <a:r>
              <a:rPr lang="en-US" altLang="zh-CN" sz="5400" dirty="0"/>
              <a:t/>
            </a:r>
            <a:br>
              <a:rPr lang="en-US" altLang="zh-CN" sz="5400" dirty="0"/>
            </a:br>
            <a:r>
              <a:rPr lang="zh-CN" altLang="en-US" sz="5400" dirty="0"/>
              <a:t>路演项目融资方案模板</a:t>
            </a:r>
          </a:p>
        </p:txBody>
      </p:sp>
      <p:sp>
        <p:nvSpPr>
          <p:cNvPr id="7" name="副标题 6"/>
          <p:cNvSpPr>
            <a:spLocks noGrp="1"/>
          </p:cNvSpPr>
          <p:nvPr>
            <p:ph type="subTitle" idx="1"/>
          </p:nvPr>
        </p:nvSpPr>
        <p:spPr/>
        <p:txBody>
          <a:bodyPr>
            <a:normAutofit fontScale="87500"/>
          </a:bodyPr>
          <a:lstStyle/>
          <a:p>
            <a:r>
              <a:rPr lang="zh-CN" altLang="en-US" dirty="0"/>
              <a:t>汇报人</a:t>
            </a:r>
            <a:r>
              <a:rPr lang="zh-CN" altLang="en-US" dirty="0" smtClean="0"/>
              <a:t>：</a:t>
            </a:r>
            <a:r>
              <a:rPr lang="en-US" altLang="zh-CN" dirty="0" smtClean="0"/>
              <a:t>xxx</a:t>
            </a:r>
            <a:r>
              <a:rPr lang="zh-CN" altLang="en-US" dirty="0" smtClean="0"/>
              <a:t>   </a:t>
            </a:r>
            <a:r>
              <a:rPr lang="en-US" altLang="zh-CN" dirty="0"/>
              <a:t>|</a:t>
            </a:r>
            <a:r>
              <a:rPr lang="zh-CN" altLang="en-US" dirty="0"/>
              <a:t>   日期：</a:t>
            </a:r>
            <a:r>
              <a:rPr lang="en-US" altLang="zh-CN" dirty="0"/>
              <a:t>2019-10-08</a:t>
            </a:r>
            <a:r>
              <a:rPr lang="zh-CN" altLang="en-US" dirty="0"/>
              <a:t>   </a:t>
            </a:r>
            <a:r>
              <a:rPr lang="en-US" altLang="zh-CN" dirty="0"/>
              <a:t>|   </a:t>
            </a:r>
            <a:r>
              <a:rPr lang="zh-CN" altLang="en-US" dirty="0"/>
              <a:t>地点：中国北京</a:t>
            </a:r>
            <a:endParaRPr lang="en-US" altLang="zh-CN" dirty="0"/>
          </a:p>
        </p:txBody>
      </p:sp>
      <p:pic>
        <p:nvPicPr>
          <p:cNvPr id="2" name="Colbie Caillat-You Got Me">
            <a:hlinkClick r:id="" action="ppaction://media"/>
          </p:cNvPr>
          <p:cNvPicPr/>
          <p:nvPr>
            <a:audioFile r:link="rId2"/>
            <p:extLst>
              <p:ext uri="{DAA4B4D4-6D71-4841-9C94-3DE7FCFB9230}">
                <p14:media xmlns:p14="http://schemas.microsoft.com/office/powerpoint/2010/main" r:link="rId1"/>
              </p:ext>
            </p:extLst>
          </p:nvPr>
        </p:nvPicPr>
        <p:blipFill>
          <a:blip r:embed="rId5"/>
          <a:stretch>
            <a:fillRect/>
          </a:stretch>
        </p:blipFill>
        <p:spPr>
          <a:xfrm>
            <a:off x="5786120" y="3119120"/>
            <a:ext cx="619125" cy="619125"/>
          </a:xfrm>
          <a:prstGeom prst="rect">
            <a:avLst/>
          </a:prstGeom>
        </p:spPr>
      </p:pic>
    </p:spTree>
  </p:cSld>
  <p:clrMapOvr>
    <a:masterClrMapping/>
  </p:clrMapOvr>
  <p:transition spd="slow"/>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1" presetClass="mediacall" presetSubtype="0" fill="hold" nodeType="afterEffect">
                                  <p:stCondLst>
                                    <p:cond delay="0"/>
                                  </p:stCondLst>
                                  <p:childTnLst>
                                    <p:cmd type="call" cmd="playFrom(0.0)">
                                      <p:cBhvr additive="base">
                                        <p:cTn id="6" dur="1" fill="hold"/>
                                        <p:tgtEl>
                                          <p:spTgt spid="2"/>
                                        </p:tgtEl>
                                      </p:cBhvr>
                                    </p:cmd>
                                  </p:childTnLst>
                                </p:cTn>
                              </p:par>
                            </p:childTnLst>
                          </p:cTn>
                        </p:par>
                      </p:childTnLst>
                    </p:cTn>
                  </p:par>
                </p:childTnLst>
              </p:cTn>
              <p:prevCondLst>
                <p:cond evt="onPrev" delay="0">
                  <p:tgtEl>
                    <p:sldTgt/>
                  </p:tgtEl>
                </p:cond>
              </p:prevCondLst>
              <p:nextCondLst>
                <p:cond evt="onNext" delay="0">
                  <p:tgtEl>
                    <p:sldTgt/>
                  </p:tgtEl>
                </p:cond>
              </p:nextCondLst>
            </p:seq>
            <p:audio>
              <p:cMediaNode numSld="999" showWhenStopped="0">
                <p:cTn id="7" repeatCount="indefinite" fill="hold" display="1">
                  <p:stCondLst>
                    <p:cond delay="indefinite"/>
                  </p:stCondLst>
                  <p:endCondLst>
                    <p:cond evt="onNext" delay="0">
                      <p:tgtEl>
                        <p:sldTgt/>
                      </p:tgtEl>
                    </p:cond>
                    <p:cond evt="onPrev" delay="0">
                      <p:tgtEl>
                        <p:sldTgt/>
                      </p:tgtEl>
                    </p:cond>
                    <p:cond evt="onStopAudio" delay="0">
                      <p:tgtEl>
                        <p:sldTgt/>
                      </p:tgtEl>
                    </p:cond>
                  </p:endCondLst>
                </p:cTn>
                <p:tgtEl>
                  <p:spTgt spid="2"/>
                </p:tgtEl>
              </p:cMediaNode>
            </p:audio>
          </p:childTnLst>
        </p:cTn>
      </p:par>
    </p:tnLst>
  </p:timing>
</p:sld>
</file>

<file path=ppt/slides/slide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5" name="Text Box 147"/>
          <p:cNvSpPr txBox="1">
            <a:spLocks noChangeArrowheads="1"/>
          </p:cNvSpPr>
          <p:nvPr/>
        </p:nvSpPr>
        <p:spPr bwMode="auto">
          <a:xfrm>
            <a:off x="4360866" y="484870"/>
            <a:ext cx="3470268" cy="1200329"/>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rgbClr val="000000"/>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wrap="square">
            <a:spAutoFit/>
          </a:bodyPr>
          <a:lstStyle/>
          <a:p>
            <a:pPr algn="dist">
              <a:buFont typeface="Arial" panose="020B0604020202020204" pitchFamily="34" charset="0"/>
              <a:buNone/>
              <a:defRPr/>
            </a:pPr>
            <a:r>
              <a:rPr lang="zh-CN" altLang="en-US" sz="7200" b="1" dirty="0">
                <a:latin typeface="+mj-ea"/>
                <a:ea typeface="+mj-ea"/>
              </a:rPr>
              <a:t>目录</a:t>
            </a:r>
            <a:endParaRPr lang="en-US" altLang="zh-CN" sz="7200" b="1" dirty="0">
              <a:latin typeface="+mj-ea"/>
              <a:ea typeface="+mj-ea"/>
            </a:endParaRPr>
          </a:p>
        </p:txBody>
      </p:sp>
      <p:sp>
        <p:nvSpPr>
          <p:cNvPr id="8194" name="Rectangle 144"/>
          <p:cNvSpPr>
            <a:spLocks noChangeArrowheads="1"/>
          </p:cNvSpPr>
          <p:nvPr/>
        </p:nvSpPr>
        <p:spPr bwMode="auto">
          <a:xfrm>
            <a:off x="1150288" y="2709322"/>
            <a:ext cx="4306550" cy="661749"/>
          </a:xfrm>
          <a:prstGeom prst="rect">
            <a:avLst/>
          </a:prstGeom>
          <a:solidFill>
            <a:schemeClr val="accent1"/>
          </a:solidFill>
          <a:ln w="38100">
            <a:noFill/>
            <a:miter lim="800000"/>
          </a:ln>
        </p:spPr>
        <p:txBody>
          <a:bodyPr wrap="none" lIns="72000" tIns="72000" rIns="72000" bIns="72000" anchor="ctr"/>
          <a:lstStyle/>
          <a:p>
            <a:pPr>
              <a:buFont typeface="Arial" panose="020B0604020202020204" pitchFamily="34" charset="0"/>
              <a:buNone/>
            </a:pPr>
            <a:r>
              <a:rPr lang="zh-CN" altLang="en-US" dirty="0">
                <a:solidFill>
                  <a:srgbClr val="FEFFFF"/>
                </a:solidFill>
                <a:ea typeface="微软雅黑" panose="020B0503020204020204" pitchFamily="34" charset="-122"/>
              </a:rPr>
              <a:t>请在此添加文本</a:t>
            </a:r>
            <a:endParaRPr lang="zh-CN" altLang="en-US" sz="1800" dirty="0">
              <a:solidFill>
                <a:srgbClr val="FEFFFF"/>
              </a:solidFill>
            </a:endParaRPr>
          </a:p>
        </p:txBody>
      </p:sp>
      <p:sp>
        <p:nvSpPr>
          <p:cNvPr id="11" name="Rectangle 144"/>
          <p:cNvSpPr>
            <a:spLocks noChangeArrowheads="1"/>
          </p:cNvSpPr>
          <p:nvPr/>
        </p:nvSpPr>
        <p:spPr bwMode="auto">
          <a:xfrm>
            <a:off x="911138" y="2709322"/>
            <a:ext cx="125685" cy="661749"/>
          </a:xfrm>
          <a:prstGeom prst="rect">
            <a:avLst/>
          </a:prstGeom>
          <a:solidFill>
            <a:schemeClr val="accent1"/>
          </a:solidFill>
          <a:ln w="38100">
            <a:noFill/>
            <a:miter lim="800000"/>
          </a:ln>
        </p:spPr>
        <p:txBody>
          <a:bodyPr wrap="none" lIns="72000" tIns="72000" rIns="72000" bIns="72000" anchor="ctr"/>
          <a:lstStyle/>
          <a:p>
            <a:pPr algn="ctr">
              <a:buFont typeface="Arial" panose="020B0604020202020204" pitchFamily="34" charset="0"/>
              <a:buNone/>
            </a:pPr>
            <a:endParaRPr lang="zh-CN" altLang="en-US" sz="1800" dirty="0">
              <a:solidFill>
                <a:srgbClr val="FEFFFF"/>
              </a:solidFill>
            </a:endParaRPr>
          </a:p>
        </p:txBody>
      </p:sp>
      <p:sp>
        <p:nvSpPr>
          <p:cNvPr id="12" name="Rectangle 144"/>
          <p:cNvSpPr>
            <a:spLocks noChangeArrowheads="1"/>
          </p:cNvSpPr>
          <p:nvPr/>
        </p:nvSpPr>
        <p:spPr bwMode="auto">
          <a:xfrm>
            <a:off x="6974312" y="2709322"/>
            <a:ext cx="4306550" cy="661749"/>
          </a:xfrm>
          <a:prstGeom prst="rect">
            <a:avLst/>
          </a:prstGeom>
          <a:solidFill>
            <a:schemeClr val="accent1"/>
          </a:solidFill>
          <a:ln w="38100">
            <a:noFill/>
            <a:miter lim="800000"/>
          </a:ln>
        </p:spPr>
        <p:txBody>
          <a:bodyPr wrap="none" lIns="72000" tIns="72000" rIns="72000" bIns="72000" anchor="ctr"/>
          <a:lstStyle/>
          <a:p>
            <a:pPr>
              <a:buFont typeface="Arial" panose="020B0604020202020204" pitchFamily="34" charset="0"/>
              <a:buNone/>
            </a:pPr>
            <a:r>
              <a:rPr lang="zh-CN" altLang="en-US" dirty="0">
                <a:solidFill>
                  <a:srgbClr val="FEFFFF"/>
                </a:solidFill>
                <a:ea typeface="微软雅黑" panose="020B0503020204020204" pitchFamily="34" charset="-122"/>
              </a:rPr>
              <a:t>请在此添加文本</a:t>
            </a:r>
            <a:endParaRPr lang="zh-CN" altLang="en-US" sz="1800" dirty="0">
              <a:solidFill>
                <a:srgbClr val="FEFFFF"/>
              </a:solidFill>
            </a:endParaRPr>
          </a:p>
        </p:txBody>
      </p:sp>
      <p:sp>
        <p:nvSpPr>
          <p:cNvPr id="13" name="Rectangle 144"/>
          <p:cNvSpPr>
            <a:spLocks noChangeArrowheads="1"/>
          </p:cNvSpPr>
          <p:nvPr/>
        </p:nvSpPr>
        <p:spPr bwMode="auto">
          <a:xfrm>
            <a:off x="6735162" y="2709322"/>
            <a:ext cx="125685" cy="661749"/>
          </a:xfrm>
          <a:prstGeom prst="rect">
            <a:avLst/>
          </a:prstGeom>
          <a:solidFill>
            <a:schemeClr val="accent1"/>
          </a:solidFill>
          <a:ln w="38100">
            <a:noFill/>
            <a:miter lim="800000"/>
          </a:ln>
        </p:spPr>
        <p:txBody>
          <a:bodyPr wrap="none" lIns="72000" tIns="72000" rIns="72000" bIns="72000" anchor="ctr"/>
          <a:lstStyle/>
          <a:p>
            <a:pPr algn="ctr">
              <a:buFont typeface="Arial" panose="020B0604020202020204" pitchFamily="34" charset="0"/>
              <a:buNone/>
            </a:pPr>
            <a:endParaRPr lang="zh-CN" altLang="en-US" sz="1800" dirty="0">
              <a:solidFill>
                <a:srgbClr val="FEFFFF"/>
              </a:solidFill>
            </a:endParaRPr>
          </a:p>
        </p:txBody>
      </p:sp>
      <p:sp>
        <p:nvSpPr>
          <p:cNvPr id="14" name="Rectangle 144"/>
          <p:cNvSpPr>
            <a:spLocks noChangeArrowheads="1"/>
          </p:cNvSpPr>
          <p:nvPr/>
        </p:nvSpPr>
        <p:spPr bwMode="auto">
          <a:xfrm>
            <a:off x="1150288" y="3876941"/>
            <a:ext cx="4306550" cy="661749"/>
          </a:xfrm>
          <a:prstGeom prst="rect">
            <a:avLst/>
          </a:prstGeom>
          <a:solidFill>
            <a:schemeClr val="accent1"/>
          </a:solidFill>
          <a:ln w="38100">
            <a:noFill/>
            <a:miter lim="800000"/>
          </a:ln>
        </p:spPr>
        <p:txBody>
          <a:bodyPr wrap="none" lIns="72000" tIns="72000" rIns="72000" bIns="72000" anchor="ctr"/>
          <a:lstStyle/>
          <a:p>
            <a:pPr>
              <a:buFont typeface="Arial" panose="020B0604020202020204" pitchFamily="34" charset="0"/>
              <a:buNone/>
            </a:pPr>
            <a:r>
              <a:rPr lang="zh-CN" altLang="en-US" dirty="0">
                <a:solidFill>
                  <a:srgbClr val="FEFFFF"/>
                </a:solidFill>
                <a:ea typeface="微软雅黑" panose="020B0503020204020204" pitchFamily="34" charset="-122"/>
              </a:rPr>
              <a:t>请在此添加文本</a:t>
            </a:r>
            <a:endParaRPr lang="zh-CN" altLang="en-US" sz="1800" dirty="0">
              <a:solidFill>
                <a:srgbClr val="FEFFFF"/>
              </a:solidFill>
            </a:endParaRPr>
          </a:p>
        </p:txBody>
      </p:sp>
      <p:sp>
        <p:nvSpPr>
          <p:cNvPr id="15" name="Rectangle 144"/>
          <p:cNvSpPr>
            <a:spLocks noChangeArrowheads="1"/>
          </p:cNvSpPr>
          <p:nvPr/>
        </p:nvSpPr>
        <p:spPr bwMode="auto">
          <a:xfrm>
            <a:off x="911138" y="3876941"/>
            <a:ext cx="125685" cy="661749"/>
          </a:xfrm>
          <a:prstGeom prst="rect">
            <a:avLst/>
          </a:prstGeom>
          <a:solidFill>
            <a:schemeClr val="accent1"/>
          </a:solidFill>
          <a:ln w="38100">
            <a:noFill/>
            <a:miter lim="800000"/>
          </a:ln>
        </p:spPr>
        <p:txBody>
          <a:bodyPr wrap="none" lIns="72000" tIns="72000" rIns="72000" bIns="72000" anchor="ctr"/>
          <a:lstStyle/>
          <a:p>
            <a:pPr algn="ctr">
              <a:buFont typeface="Arial" panose="020B0604020202020204" pitchFamily="34" charset="0"/>
              <a:buNone/>
            </a:pPr>
            <a:endParaRPr lang="zh-CN" altLang="en-US" sz="1800" dirty="0">
              <a:solidFill>
                <a:srgbClr val="FEFFFF"/>
              </a:solidFill>
            </a:endParaRPr>
          </a:p>
        </p:txBody>
      </p:sp>
      <p:sp>
        <p:nvSpPr>
          <p:cNvPr id="16" name="Rectangle 144"/>
          <p:cNvSpPr>
            <a:spLocks noChangeArrowheads="1"/>
          </p:cNvSpPr>
          <p:nvPr/>
        </p:nvSpPr>
        <p:spPr bwMode="auto">
          <a:xfrm>
            <a:off x="6974312" y="3876941"/>
            <a:ext cx="4306550" cy="661749"/>
          </a:xfrm>
          <a:prstGeom prst="rect">
            <a:avLst/>
          </a:prstGeom>
          <a:solidFill>
            <a:schemeClr val="accent1"/>
          </a:solidFill>
          <a:ln w="38100">
            <a:noFill/>
            <a:miter lim="800000"/>
          </a:ln>
        </p:spPr>
        <p:txBody>
          <a:bodyPr wrap="none" lIns="72000" tIns="72000" rIns="72000" bIns="72000" anchor="ctr"/>
          <a:lstStyle/>
          <a:p>
            <a:pPr>
              <a:buFont typeface="Arial" panose="020B0604020202020204" pitchFamily="34" charset="0"/>
              <a:buNone/>
            </a:pPr>
            <a:r>
              <a:rPr lang="zh-CN" altLang="en-US" dirty="0">
                <a:solidFill>
                  <a:srgbClr val="FEFFFF"/>
                </a:solidFill>
                <a:ea typeface="微软雅黑" panose="020B0503020204020204" pitchFamily="34" charset="-122"/>
              </a:rPr>
              <a:t>请在此添加文本</a:t>
            </a:r>
            <a:endParaRPr lang="zh-CN" altLang="en-US" sz="1800" dirty="0">
              <a:solidFill>
                <a:srgbClr val="FEFFFF"/>
              </a:solidFill>
            </a:endParaRPr>
          </a:p>
        </p:txBody>
      </p:sp>
      <p:sp>
        <p:nvSpPr>
          <p:cNvPr id="17" name="Rectangle 144"/>
          <p:cNvSpPr>
            <a:spLocks noChangeArrowheads="1"/>
          </p:cNvSpPr>
          <p:nvPr/>
        </p:nvSpPr>
        <p:spPr bwMode="auto">
          <a:xfrm>
            <a:off x="6735162" y="3876941"/>
            <a:ext cx="125685" cy="661749"/>
          </a:xfrm>
          <a:prstGeom prst="rect">
            <a:avLst/>
          </a:prstGeom>
          <a:solidFill>
            <a:schemeClr val="accent1"/>
          </a:solidFill>
          <a:ln w="38100">
            <a:noFill/>
            <a:miter lim="800000"/>
          </a:ln>
        </p:spPr>
        <p:txBody>
          <a:bodyPr wrap="none" lIns="72000" tIns="72000" rIns="72000" bIns="72000" anchor="ctr"/>
          <a:lstStyle/>
          <a:p>
            <a:pPr algn="ctr">
              <a:buFont typeface="Arial" panose="020B0604020202020204" pitchFamily="34" charset="0"/>
              <a:buNone/>
            </a:pPr>
            <a:endParaRPr lang="zh-CN" altLang="en-US" sz="1800" dirty="0">
              <a:solidFill>
                <a:srgbClr val="FEFFFF"/>
              </a:solidFill>
            </a:endParaRPr>
          </a:p>
        </p:txBody>
      </p:sp>
      <p:sp>
        <p:nvSpPr>
          <p:cNvPr id="18" name="Rectangle 144"/>
          <p:cNvSpPr>
            <a:spLocks noChangeArrowheads="1"/>
          </p:cNvSpPr>
          <p:nvPr/>
        </p:nvSpPr>
        <p:spPr bwMode="auto">
          <a:xfrm>
            <a:off x="1150288" y="5044560"/>
            <a:ext cx="4306550" cy="661749"/>
          </a:xfrm>
          <a:prstGeom prst="rect">
            <a:avLst/>
          </a:prstGeom>
          <a:solidFill>
            <a:schemeClr val="accent1"/>
          </a:solidFill>
          <a:ln w="38100">
            <a:noFill/>
            <a:miter lim="800000"/>
          </a:ln>
        </p:spPr>
        <p:txBody>
          <a:bodyPr wrap="none" lIns="72000" tIns="72000" rIns="72000" bIns="72000" anchor="ctr"/>
          <a:lstStyle/>
          <a:p>
            <a:pPr>
              <a:buFont typeface="Arial" panose="020B0604020202020204" pitchFamily="34" charset="0"/>
              <a:buNone/>
            </a:pPr>
            <a:r>
              <a:rPr lang="zh-CN" altLang="en-US" dirty="0">
                <a:solidFill>
                  <a:srgbClr val="FEFFFF"/>
                </a:solidFill>
                <a:ea typeface="微软雅黑" panose="020B0503020204020204" pitchFamily="34" charset="-122"/>
              </a:rPr>
              <a:t>请在此添加文本</a:t>
            </a:r>
            <a:endParaRPr lang="zh-CN" altLang="en-US" sz="1800" dirty="0">
              <a:solidFill>
                <a:srgbClr val="FEFFFF"/>
              </a:solidFill>
            </a:endParaRPr>
          </a:p>
        </p:txBody>
      </p:sp>
      <p:sp>
        <p:nvSpPr>
          <p:cNvPr id="19" name="Rectangle 144"/>
          <p:cNvSpPr>
            <a:spLocks noChangeArrowheads="1"/>
          </p:cNvSpPr>
          <p:nvPr/>
        </p:nvSpPr>
        <p:spPr bwMode="auto">
          <a:xfrm>
            <a:off x="911138" y="5044560"/>
            <a:ext cx="125685" cy="661749"/>
          </a:xfrm>
          <a:prstGeom prst="rect">
            <a:avLst/>
          </a:prstGeom>
          <a:solidFill>
            <a:schemeClr val="accent1"/>
          </a:solidFill>
          <a:ln w="38100">
            <a:noFill/>
            <a:miter lim="800000"/>
          </a:ln>
        </p:spPr>
        <p:txBody>
          <a:bodyPr wrap="none" lIns="72000" tIns="72000" rIns="72000" bIns="72000" anchor="ctr"/>
          <a:lstStyle/>
          <a:p>
            <a:pPr algn="ctr">
              <a:buFont typeface="Arial" panose="020B0604020202020204" pitchFamily="34" charset="0"/>
              <a:buNone/>
            </a:pPr>
            <a:endParaRPr lang="zh-CN" altLang="en-US" sz="1800" dirty="0">
              <a:solidFill>
                <a:srgbClr val="FEFFFF"/>
              </a:solidFill>
            </a:endParaRPr>
          </a:p>
        </p:txBody>
      </p:sp>
      <p:sp>
        <p:nvSpPr>
          <p:cNvPr id="20" name="Rectangle 144"/>
          <p:cNvSpPr>
            <a:spLocks noChangeArrowheads="1"/>
          </p:cNvSpPr>
          <p:nvPr/>
        </p:nvSpPr>
        <p:spPr bwMode="auto">
          <a:xfrm>
            <a:off x="6974312" y="5044560"/>
            <a:ext cx="4306550" cy="661749"/>
          </a:xfrm>
          <a:prstGeom prst="rect">
            <a:avLst/>
          </a:prstGeom>
          <a:solidFill>
            <a:schemeClr val="accent1"/>
          </a:solidFill>
          <a:ln w="38100">
            <a:noFill/>
            <a:miter lim="800000"/>
          </a:ln>
        </p:spPr>
        <p:txBody>
          <a:bodyPr wrap="none" lIns="72000" tIns="72000" rIns="72000" bIns="72000" anchor="ctr"/>
          <a:lstStyle/>
          <a:p>
            <a:pPr>
              <a:buFont typeface="Arial" panose="020B0604020202020204" pitchFamily="34" charset="0"/>
              <a:buNone/>
            </a:pPr>
            <a:r>
              <a:rPr lang="zh-CN" altLang="en-US" dirty="0">
                <a:solidFill>
                  <a:srgbClr val="FEFFFF"/>
                </a:solidFill>
                <a:ea typeface="微软雅黑" panose="020B0503020204020204" pitchFamily="34" charset="-122"/>
              </a:rPr>
              <a:t>请在此添加文本</a:t>
            </a:r>
            <a:endParaRPr lang="zh-CN" altLang="en-US" sz="1800" dirty="0">
              <a:solidFill>
                <a:srgbClr val="FEFFFF"/>
              </a:solidFill>
            </a:endParaRPr>
          </a:p>
        </p:txBody>
      </p:sp>
      <p:sp>
        <p:nvSpPr>
          <p:cNvPr id="21" name="Rectangle 144"/>
          <p:cNvSpPr>
            <a:spLocks noChangeArrowheads="1"/>
          </p:cNvSpPr>
          <p:nvPr/>
        </p:nvSpPr>
        <p:spPr bwMode="auto">
          <a:xfrm>
            <a:off x="6735162" y="5044560"/>
            <a:ext cx="125685" cy="661749"/>
          </a:xfrm>
          <a:prstGeom prst="rect">
            <a:avLst/>
          </a:prstGeom>
          <a:solidFill>
            <a:schemeClr val="accent1"/>
          </a:solidFill>
          <a:ln w="38100">
            <a:noFill/>
            <a:miter lim="800000"/>
          </a:ln>
        </p:spPr>
        <p:txBody>
          <a:bodyPr wrap="none" lIns="72000" tIns="72000" rIns="72000" bIns="72000" anchor="ctr"/>
          <a:lstStyle/>
          <a:p>
            <a:pPr algn="ctr">
              <a:buFont typeface="Arial" panose="020B0604020202020204" pitchFamily="34" charset="0"/>
              <a:buNone/>
            </a:pPr>
            <a:endParaRPr lang="zh-CN" altLang="en-US" sz="1800" dirty="0">
              <a:solidFill>
                <a:srgbClr val="FEFFFF"/>
              </a:solidFill>
            </a:endParaRPr>
          </a:p>
        </p:txBody>
      </p:sp>
    </p:spTree>
  </p:cSld>
  <p:clrMapOvr>
    <a:masterClrMapping/>
  </p:clrMapOvr>
  <p:transition spd="slow"/>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2" presetClass="entr" presetSubtype="4" fill="hold" grpId="0" nodeType="clickEffect">
                                  <p:stCondLst>
                                    <p:cond delay="0"/>
                                  </p:stCondLst>
                                  <p:childTnLst>
                                    <p:set>
                                      <p:cBhvr>
                                        <p:cTn id="6" dur="1" fill="hold">
                                          <p:stCondLst>
                                            <p:cond delay="0"/>
                                          </p:stCondLst>
                                        </p:cTn>
                                        <p:tgtEl>
                                          <p:spTgt spid="8194"/>
                                        </p:tgtEl>
                                        <p:attrNameLst>
                                          <p:attrName>style.visibility</p:attrName>
                                        </p:attrNameLst>
                                      </p:cBhvr>
                                      <p:to>
                                        <p:strVal val="visible"/>
                                      </p:to>
                                    </p:set>
                                    <p:anim calcmode="lin" valueType="num">
                                      <p:cBhvr additive="base">
                                        <p:cTn id="7" dur="500" fill="hold"/>
                                        <p:tgtEl>
                                          <p:spTgt spid="8194"/>
                                        </p:tgtEl>
                                        <p:attrNameLst>
                                          <p:attrName>ppt_x</p:attrName>
                                        </p:attrNameLst>
                                      </p:cBhvr>
                                      <p:tavLst>
                                        <p:tav tm="0">
                                          <p:val>
                                            <p:strVal val="#ppt_x"/>
                                          </p:val>
                                        </p:tav>
                                        <p:tav tm="100000">
                                          <p:val>
                                            <p:strVal val="#ppt_x"/>
                                          </p:val>
                                        </p:tav>
                                      </p:tavLst>
                                    </p:anim>
                                    <p:anim calcmode="lin" valueType="num">
                                      <p:cBhvr additive="base">
                                        <p:cTn id="8" dur="500" fill="hold"/>
                                        <p:tgtEl>
                                          <p:spTgt spid="8194"/>
                                        </p:tgtEl>
                                        <p:attrNameLst>
                                          <p:attrName>ppt_y</p:attrName>
                                        </p:attrNameLst>
                                      </p:cBhvr>
                                      <p:tavLst>
                                        <p:tav tm="0">
                                          <p:val>
                                            <p:strVal val="1+#ppt_h/2"/>
                                          </p:val>
                                        </p:tav>
                                        <p:tav tm="100000">
                                          <p:val>
                                            <p:strVal val="#ppt_y"/>
                                          </p:val>
                                        </p:tav>
                                      </p:tavLst>
                                    </p:anim>
                                  </p:childTnLst>
                                </p:cTn>
                              </p:par>
                              <p:par>
                                <p:cTn id="9" presetID="2" presetClass="entr" presetSubtype="4" fill="hold" grpId="0" nodeType="withEffect">
                                  <p:stCondLst>
                                    <p:cond delay="0"/>
                                  </p:stCondLst>
                                  <p:childTnLst>
                                    <p:set>
                                      <p:cBhvr>
                                        <p:cTn id="10" dur="1" fill="hold">
                                          <p:stCondLst>
                                            <p:cond delay="0"/>
                                          </p:stCondLst>
                                        </p:cTn>
                                        <p:tgtEl>
                                          <p:spTgt spid="11"/>
                                        </p:tgtEl>
                                        <p:attrNameLst>
                                          <p:attrName>style.visibility</p:attrName>
                                        </p:attrNameLst>
                                      </p:cBhvr>
                                      <p:to>
                                        <p:strVal val="visible"/>
                                      </p:to>
                                    </p:set>
                                    <p:anim calcmode="lin" valueType="num">
                                      <p:cBhvr additive="base">
                                        <p:cTn id="11" dur="500" fill="hold"/>
                                        <p:tgtEl>
                                          <p:spTgt spid="11"/>
                                        </p:tgtEl>
                                        <p:attrNameLst>
                                          <p:attrName>ppt_x</p:attrName>
                                        </p:attrNameLst>
                                      </p:cBhvr>
                                      <p:tavLst>
                                        <p:tav tm="0">
                                          <p:val>
                                            <p:strVal val="#ppt_x"/>
                                          </p:val>
                                        </p:tav>
                                        <p:tav tm="100000">
                                          <p:val>
                                            <p:strVal val="#ppt_x"/>
                                          </p:val>
                                        </p:tav>
                                      </p:tavLst>
                                    </p:anim>
                                    <p:anim calcmode="lin" valueType="num">
                                      <p:cBhvr additive="base">
                                        <p:cTn id="12" dur="500" fill="hold"/>
                                        <p:tgtEl>
                                          <p:spTgt spid="11"/>
                                        </p:tgtEl>
                                        <p:attrNameLst>
                                          <p:attrName>ppt_y</p:attrName>
                                        </p:attrNameLst>
                                      </p:cBhvr>
                                      <p:tavLst>
                                        <p:tav tm="0">
                                          <p:val>
                                            <p:strVal val="1+#ppt_h/2"/>
                                          </p:val>
                                        </p:tav>
                                        <p:tav tm="100000">
                                          <p:val>
                                            <p:strVal val="#ppt_y"/>
                                          </p:val>
                                        </p:tav>
                                      </p:tavLst>
                                    </p:anim>
                                  </p:childTnLst>
                                </p:cTn>
                              </p:par>
                              <p:par>
                                <p:cTn id="13" presetID="2" presetClass="entr" presetSubtype="4" fill="hold" grpId="0" nodeType="withEffect">
                                  <p:stCondLst>
                                    <p:cond delay="0"/>
                                  </p:stCondLst>
                                  <p:childTnLst>
                                    <p:set>
                                      <p:cBhvr>
                                        <p:cTn id="14" dur="1" fill="hold">
                                          <p:stCondLst>
                                            <p:cond delay="0"/>
                                          </p:stCondLst>
                                        </p:cTn>
                                        <p:tgtEl>
                                          <p:spTgt spid="14"/>
                                        </p:tgtEl>
                                        <p:attrNameLst>
                                          <p:attrName>style.visibility</p:attrName>
                                        </p:attrNameLst>
                                      </p:cBhvr>
                                      <p:to>
                                        <p:strVal val="visible"/>
                                      </p:to>
                                    </p:set>
                                    <p:anim calcmode="lin" valueType="num">
                                      <p:cBhvr additive="base">
                                        <p:cTn id="15" dur="500" fill="hold"/>
                                        <p:tgtEl>
                                          <p:spTgt spid="14"/>
                                        </p:tgtEl>
                                        <p:attrNameLst>
                                          <p:attrName>ppt_x</p:attrName>
                                        </p:attrNameLst>
                                      </p:cBhvr>
                                      <p:tavLst>
                                        <p:tav tm="0">
                                          <p:val>
                                            <p:strVal val="#ppt_x"/>
                                          </p:val>
                                        </p:tav>
                                        <p:tav tm="100000">
                                          <p:val>
                                            <p:strVal val="#ppt_x"/>
                                          </p:val>
                                        </p:tav>
                                      </p:tavLst>
                                    </p:anim>
                                    <p:anim calcmode="lin" valueType="num">
                                      <p:cBhvr additive="base">
                                        <p:cTn id="16" dur="500" fill="hold"/>
                                        <p:tgtEl>
                                          <p:spTgt spid="14"/>
                                        </p:tgtEl>
                                        <p:attrNameLst>
                                          <p:attrName>ppt_y</p:attrName>
                                        </p:attrNameLst>
                                      </p:cBhvr>
                                      <p:tavLst>
                                        <p:tav tm="0">
                                          <p:val>
                                            <p:strVal val="1+#ppt_h/2"/>
                                          </p:val>
                                        </p:tav>
                                        <p:tav tm="100000">
                                          <p:val>
                                            <p:strVal val="#ppt_y"/>
                                          </p:val>
                                        </p:tav>
                                      </p:tavLst>
                                    </p:anim>
                                  </p:childTnLst>
                                </p:cTn>
                              </p:par>
                              <p:par>
                                <p:cTn id="17" presetID="2" presetClass="entr" presetSubtype="4" fill="hold" grpId="0" nodeType="withEffect">
                                  <p:stCondLst>
                                    <p:cond delay="0"/>
                                  </p:stCondLst>
                                  <p:childTnLst>
                                    <p:set>
                                      <p:cBhvr>
                                        <p:cTn id="18" dur="1" fill="hold">
                                          <p:stCondLst>
                                            <p:cond delay="0"/>
                                          </p:stCondLst>
                                        </p:cTn>
                                        <p:tgtEl>
                                          <p:spTgt spid="15"/>
                                        </p:tgtEl>
                                        <p:attrNameLst>
                                          <p:attrName>style.visibility</p:attrName>
                                        </p:attrNameLst>
                                      </p:cBhvr>
                                      <p:to>
                                        <p:strVal val="visible"/>
                                      </p:to>
                                    </p:set>
                                    <p:anim calcmode="lin" valueType="num">
                                      <p:cBhvr additive="base">
                                        <p:cTn id="19" dur="500" fill="hold"/>
                                        <p:tgtEl>
                                          <p:spTgt spid="15"/>
                                        </p:tgtEl>
                                        <p:attrNameLst>
                                          <p:attrName>ppt_x</p:attrName>
                                        </p:attrNameLst>
                                      </p:cBhvr>
                                      <p:tavLst>
                                        <p:tav tm="0">
                                          <p:val>
                                            <p:strVal val="#ppt_x"/>
                                          </p:val>
                                        </p:tav>
                                        <p:tav tm="100000">
                                          <p:val>
                                            <p:strVal val="#ppt_x"/>
                                          </p:val>
                                        </p:tav>
                                      </p:tavLst>
                                    </p:anim>
                                    <p:anim calcmode="lin" valueType="num">
                                      <p:cBhvr additive="base">
                                        <p:cTn id="20" dur="500" fill="hold"/>
                                        <p:tgtEl>
                                          <p:spTgt spid="15"/>
                                        </p:tgtEl>
                                        <p:attrNameLst>
                                          <p:attrName>ppt_y</p:attrName>
                                        </p:attrNameLst>
                                      </p:cBhvr>
                                      <p:tavLst>
                                        <p:tav tm="0">
                                          <p:val>
                                            <p:strVal val="1+#ppt_h/2"/>
                                          </p:val>
                                        </p:tav>
                                        <p:tav tm="100000">
                                          <p:val>
                                            <p:strVal val="#ppt_y"/>
                                          </p:val>
                                        </p:tav>
                                      </p:tavLst>
                                    </p:anim>
                                  </p:childTnLst>
                                </p:cTn>
                              </p:par>
                              <p:par>
                                <p:cTn id="21" presetID="2" presetClass="entr" presetSubtype="4" fill="hold" grpId="0" nodeType="withEffect">
                                  <p:stCondLst>
                                    <p:cond delay="0"/>
                                  </p:stCondLst>
                                  <p:childTnLst>
                                    <p:set>
                                      <p:cBhvr>
                                        <p:cTn id="22" dur="1" fill="hold">
                                          <p:stCondLst>
                                            <p:cond delay="0"/>
                                          </p:stCondLst>
                                        </p:cTn>
                                        <p:tgtEl>
                                          <p:spTgt spid="18"/>
                                        </p:tgtEl>
                                        <p:attrNameLst>
                                          <p:attrName>style.visibility</p:attrName>
                                        </p:attrNameLst>
                                      </p:cBhvr>
                                      <p:to>
                                        <p:strVal val="visible"/>
                                      </p:to>
                                    </p:set>
                                    <p:anim calcmode="lin" valueType="num">
                                      <p:cBhvr additive="base">
                                        <p:cTn id="23" dur="500" fill="hold"/>
                                        <p:tgtEl>
                                          <p:spTgt spid="18"/>
                                        </p:tgtEl>
                                        <p:attrNameLst>
                                          <p:attrName>ppt_x</p:attrName>
                                        </p:attrNameLst>
                                      </p:cBhvr>
                                      <p:tavLst>
                                        <p:tav tm="0">
                                          <p:val>
                                            <p:strVal val="#ppt_x"/>
                                          </p:val>
                                        </p:tav>
                                        <p:tav tm="100000">
                                          <p:val>
                                            <p:strVal val="#ppt_x"/>
                                          </p:val>
                                        </p:tav>
                                      </p:tavLst>
                                    </p:anim>
                                    <p:anim calcmode="lin" valueType="num">
                                      <p:cBhvr additive="base">
                                        <p:cTn id="24" dur="500" fill="hold"/>
                                        <p:tgtEl>
                                          <p:spTgt spid="18"/>
                                        </p:tgtEl>
                                        <p:attrNameLst>
                                          <p:attrName>ppt_y</p:attrName>
                                        </p:attrNameLst>
                                      </p:cBhvr>
                                      <p:tavLst>
                                        <p:tav tm="0">
                                          <p:val>
                                            <p:strVal val="1+#ppt_h/2"/>
                                          </p:val>
                                        </p:tav>
                                        <p:tav tm="100000">
                                          <p:val>
                                            <p:strVal val="#ppt_y"/>
                                          </p:val>
                                        </p:tav>
                                      </p:tavLst>
                                    </p:anim>
                                  </p:childTnLst>
                                </p:cTn>
                              </p:par>
                              <p:par>
                                <p:cTn id="25" presetID="2" presetClass="entr" presetSubtype="4" fill="hold" grpId="0" nodeType="withEffect">
                                  <p:stCondLst>
                                    <p:cond delay="0"/>
                                  </p:stCondLst>
                                  <p:childTnLst>
                                    <p:set>
                                      <p:cBhvr>
                                        <p:cTn id="26" dur="1" fill="hold">
                                          <p:stCondLst>
                                            <p:cond delay="0"/>
                                          </p:stCondLst>
                                        </p:cTn>
                                        <p:tgtEl>
                                          <p:spTgt spid="19"/>
                                        </p:tgtEl>
                                        <p:attrNameLst>
                                          <p:attrName>style.visibility</p:attrName>
                                        </p:attrNameLst>
                                      </p:cBhvr>
                                      <p:to>
                                        <p:strVal val="visible"/>
                                      </p:to>
                                    </p:set>
                                    <p:anim calcmode="lin" valueType="num">
                                      <p:cBhvr additive="base">
                                        <p:cTn id="27" dur="500" fill="hold"/>
                                        <p:tgtEl>
                                          <p:spTgt spid="19"/>
                                        </p:tgtEl>
                                        <p:attrNameLst>
                                          <p:attrName>ppt_x</p:attrName>
                                        </p:attrNameLst>
                                      </p:cBhvr>
                                      <p:tavLst>
                                        <p:tav tm="0">
                                          <p:val>
                                            <p:strVal val="#ppt_x"/>
                                          </p:val>
                                        </p:tav>
                                        <p:tav tm="100000">
                                          <p:val>
                                            <p:strVal val="#ppt_x"/>
                                          </p:val>
                                        </p:tav>
                                      </p:tavLst>
                                    </p:anim>
                                    <p:anim calcmode="lin" valueType="num">
                                      <p:cBhvr additive="base">
                                        <p:cTn id="28" dur="500" fill="hold"/>
                                        <p:tgtEl>
                                          <p:spTgt spid="19"/>
                                        </p:tgtEl>
                                        <p:attrNameLst>
                                          <p:attrName>ppt_y</p:attrName>
                                        </p:attrNameLst>
                                      </p:cBhvr>
                                      <p:tavLst>
                                        <p:tav tm="0">
                                          <p:val>
                                            <p:strVal val="1+#ppt_h/2"/>
                                          </p:val>
                                        </p:tav>
                                        <p:tav tm="100000">
                                          <p:val>
                                            <p:strVal val="#ppt_y"/>
                                          </p:val>
                                        </p:tav>
                                      </p:tavLst>
                                    </p:anim>
                                  </p:childTnLst>
                                </p:cTn>
                              </p:par>
                            </p:childTnLst>
                          </p:cTn>
                        </p:par>
                      </p:childTnLst>
                    </p:cTn>
                  </p:par>
                  <p:par>
                    <p:cTn id="29" fill="hold">
                      <p:stCondLst>
                        <p:cond delay="indefinite"/>
                      </p:stCondLst>
                      <p:childTnLst>
                        <p:par>
                          <p:cTn id="30" fill="hold">
                            <p:stCondLst>
                              <p:cond delay="0"/>
                            </p:stCondLst>
                            <p:childTnLst>
                              <p:par>
                                <p:cTn id="31" presetID="2" presetClass="entr" presetSubtype="4" fill="hold" grpId="0" nodeType="clickEffect">
                                  <p:stCondLst>
                                    <p:cond delay="0"/>
                                  </p:stCondLst>
                                  <p:childTnLst>
                                    <p:set>
                                      <p:cBhvr>
                                        <p:cTn id="32" dur="1" fill="hold">
                                          <p:stCondLst>
                                            <p:cond delay="0"/>
                                          </p:stCondLst>
                                        </p:cTn>
                                        <p:tgtEl>
                                          <p:spTgt spid="12"/>
                                        </p:tgtEl>
                                        <p:attrNameLst>
                                          <p:attrName>style.visibility</p:attrName>
                                        </p:attrNameLst>
                                      </p:cBhvr>
                                      <p:to>
                                        <p:strVal val="visible"/>
                                      </p:to>
                                    </p:set>
                                    <p:anim calcmode="lin" valueType="num">
                                      <p:cBhvr additive="base">
                                        <p:cTn id="33" dur="500" fill="hold"/>
                                        <p:tgtEl>
                                          <p:spTgt spid="12"/>
                                        </p:tgtEl>
                                        <p:attrNameLst>
                                          <p:attrName>ppt_x</p:attrName>
                                        </p:attrNameLst>
                                      </p:cBhvr>
                                      <p:tavLst>
                                        <p:tav tm="0">
                                          <p:val>
                                            <p:strVal val="#ppt_x"/>
                                          </p:val>
                                        </p:tav>
                                        <p:tav tm="100000">
                                          <p:val>
                                            <p:strVal val="#ppt_x"/>
                                          </p:val>
                                        </p:tav>
                                      </p:tavLst>
                                    </p:anim>
                                    <p:anim calcmode="lin" valueType="num">
                                      <p:cBhvr additive="base">
                                        <p:cTn id="34" dur="500" fill="hold"/>
                                        <p:tgtEl>
                                          <p:spTgt spid="12"/>
                                        </p:tgtEl>
                                        <p:attrNameLst>
                                          <p:attrName>ppt_y</p:attrName>
                                        </p:attrNameLst>
                                      </p:cBhvr>
                                      <p:tavLst>
                                        <p:tav tm="0">
                                          <p:val>
                                            <p:strVal val="1+#ppt_h/2"/>
                                          </p:val>
                                        </p:tav>
                                        <p:tav tm="100000">
                                          <p:val>
                                            <p:strVal val="#ppt_y"/>
                                          </p:val>
                                        </p:tav>
                                      </p:tavLst>
                                    </p:anim>
                                  </p:childTnLst>
                                </p:cTn>
                              </p:par>
                              <p:par>
                                <p:cTn id="35" presetID="2" presetClass="entr" presetSubtype="4" fill="hold" grpId="0" nodeType="withEffect">
                                  <p:stCondLst>
                                    <p:cond delay="0"/>
                                  </p:stCondLst>
                                  <p:childTnLst>
                                    <p:set>
                                      <p:cBhvr>
                                        <p:cTn id="36" dur="1" fill="hold">
                                          <p:stCondLst>
                                            <p:cond delay="0"/>
                                          </p:stCondLst>
                                        </p:cTn>
                                        <p:tgtEl>
                                          <p:spTgt spid="13"/>
                                        </p:tgtEl>
                                        <p:attrNameLst>
                                          <p:attrName>style.visibility</p:attrName>
                                        </p:attrNameLst>
                                      </p:cBhvr>
                                      <p:to>
                                        <p:strVal val="visible"/>
                                      </p:to>
                                    </p:set>
                                    <p:anim calcmode="lin" valueType="num">
                                      <p:cBhvr additive="base">
                                        <p:cTn id="37" dur="500" fill="hold"/>
                                        <p:tgtEl>
                                          <p:spTgt spid="13"/>
                                        </p:tgtEl>
                                        <p:attrNameLst>
                                          <p:attrName>ppt_x</p:attrName>
                                        </p:attrNameLst>
                                      </p:cBhvr>
                                      <p:tavLst>
                                        <p:tav tm="0">
                                          <p:val>
                                            <p:strVal val="#ppt_x"/>
                                          </p:val>
                                        </p:tav>
                                        <p:tav tm="100000">
                                          <p:val>
                                            <p:strVal val="#ppt_x"/>
                                          </p:val>
                                        </p:tav>
                                      </p:tavLst>
                                    </p:anim>
                                    <p:anim calcmode="lin" valueType="num">
                                      <p:cBhvr additive="base">
                                        <p:cTn id="38" dur="500" fill="hold"/>
                                        <p:tgtEl>
                                          <p:spTgt spid="13"/>
                                        </p:tgtEl>
                                        <p:attrNameLst>
                                          <p:attrName>ppt_y</p:attrName>
                                        </p:attrNameLst>
                                      </p:cBhvr>
                                      <p:tavLst>
                                        <p:tav tm="0">
                                          <p:val>
                                            <p:strVal val="1+#ppt_h/2"/>
                                          </p:val>
                                        </p:tav>
                                        <p:tav tm="100000">
                                          <p:val>
                                            <p:strVal val="#ppt_y"/>
                                          </p:val>
                                        </p:tav>
                                      </p:tavLst>
                                    </p:anim>
                                  </p:childTnLst>
                                </p:cTn>
                              </p:par>
                              <p:par>
                                <p:cTn id="39" presetID="2" presetClass="entr" presetSubtype="4" fill="hold" grpId="0" nodeType="withEffect">
                                  <p:stCondLst>
                                    <p:cond delay="0"/>
                                  </p:stCondLst>
                                  <p:childTnLst>
                                    <p:set>
                                      <p:cBhvr>
                                        <p:cTn id="40" dur="1" fill="hold">
                                          <p:stCondLst>
                                            <p:cond delay="0"/>
                                          </p:stCondLst>
                                        </p:cTn>
                                        <p:tgtEl>
                                          <p:spTgt spid="16"/>
                                        </p:tgtEl>
                                        <p:attrNameLst>
                                          <p:attrName>style.visibility</p:attrName>
                                        </p:attrNameLst>
                                      </p:cBhvr>
                                      <p:to>
                                        <p:strVal val="visible"/>
                                      </p:to>
                                    </p:set>
                                    <p:anim calcmode="lin" valueType="num">
                                      <p:cBhvr additive="base">
                                        <p:cTn id="41" dur="500" fill="hold"/>
                                        <p:tgtEl>
                                          <p:spTgt spid="16"/>
                                        </p:tgtEl>
                                        <p:attrNameLst>
                                          <p:attrName>ppt_x</p:attrName>
                                        </p:attrNameLst>
                                      </p:cBhvr>
                                      <p:tavLst>
                                        <p:tav tm="0">
                                          <p:val>
                                            <p:strVal val="#ppt_x"/>
                                          </p:val>
                                        </p:tav>
                                        <p:tav tm="100000">
                                          <p:val>
                                            <p:strVal val="#ppt_x"/>
                                          </p:val>
                                        </p:tav>
                                      </p:tavLst>
                                    </p:anim>
                                    <p:anim calcmode="lin" valueType="num">
                                      <p:cBhvr additive="base">
                                        <p:cTn id="42" dur="500" fill="hold"/>
                                        <p:tgtEl>
                                          <p:spTgt spid="16"/>
                                        </p:tgtEl>
                                        <p:attrNameLst>
                                          <p:attrName>ppt_y</p:attrName>
                                        </p:attrNameLst>
                                      </p:cBhvr>
                                      <p:tavLst>
                                        <p:tav tm="0">
                                          <p:val>
                                            <p:strVal val="1+#ppt_h/2"/>
                                          </p:val>
                                        </p:tav>
                                        <p:tav tm="100000">
                                          <p:val>
                                            <p:strVal val="#ppt_y"/>
                                          </p:val>
                                        </p:tav>
                                      </p:tavLst>
                                    </p:anim>
                                  </p:childTnLst>
                                </p:cTn>
                              </p:par>
                              <p:par>
                                <p:cTn id="43" presetID="2" presetClass="entr" presetSubtype="4" fill="hold" grpId="0" nodeType="withEffect">
                                  <p:stCondLst>
                                    <p:cond delay="0"/>
                                  </p:stCondLst>
                                  <p:childTnLst>
                                    <p:set>
                                      <p:cBhvr>
                                        <p:cTn id="44" dur="1" fill="hold">
                                          <p:stCondLst>
                                            <p:cond delay="0"/>
                                          </p:stCondLst>
                                        </p:cTn>
                                        <p:tgtEl>
                                          <p:spTgt spid="17"/>
                                        </p:tgtEl>
                                        <p:attrNameLst>
                                          <p:attrName>style.visibility</p:attrName>
                                        </p:attrNameLst>
                                      </p:cBhvr>
                                      <p:to>
                                        <p:strVal val="visible"/>
                                      </p:to>
                                    </p:set>
                                    <p:anim calcmode="lin" valueType="num">
                                      <p:cBhvr additive="base">
                                        <p:cTn id="45" dur="500" fill="hold"/>
                                        <p:tgtEl>
                                          <p:spTgt spid="17"/>
                                        </p:tgtEl>
                                        <p:attrNameLst>
                                          <p:attrName>ppt_x</p:attrName>
                                        </p:attrNameLst>
                                      </p:cBhvr>
                                      <p:tavLst>
                                        <p:tav tm="0">
                                          <p:val>
                                            <p:strVal val="#ppt_x"/>
                                          </p:val>
                                        </p:tav>
                                        <p:tav tm="100000">
                                          <p:val>
                                            <p:strVal val="#ppt_x"/>
                                          </p:val>
                                        </p:tav>
                                      </p:tavLst>
                                    </p:anim>
                                    <p:anim calcmode="lin" valueType="num">
                                      <p:cBhvr additive="base">
                                        <p:cTn id="46" dur="500" fill="hold"/>
                                        <p:tgtEl>
                                          <p:spTgt spid="17"/>
                                        </p:tgtEl>
                                        <p:attrNameLst>
                                          <p:attrName>ppt_y</p:attrName>
                                        </p:attrNameLst>
                                      </p:cBhvr>
                                      <p:tavLst>
                                        <p:tav tm="0">
                                          <p:val>
                                            <p:strVal val="1+#ppt_h/2"/>
                                          </p:val>
                                        </p:tav>
                                        <p:tav tm="100000">
                                          <p:val>
                                            <p:strVal val="#ppt_y"/>
                                          </p:val>
                                        </p:tav>
                                      </p:tavLst>
                                    </p:anim>
                                  </p:childTnLst>
                                </p:cTn>
                              </p:par>
                              <p:par>
                                <p:cTn id="47" presetID="2" presetClass="entr" presetSubtype="4" fill="hold" grpId="0" nodeType="withEffect">
                                  <p:stCondLst>
                                    <p:cond delay="0"/>
                                  </p:stCondLst>
                                  <p:childTnLst>
                                    <p:set>
                                      <p:cBhvr>
                                        <p:cTn id="48" dur="1" fill="hold">
                                          <p:stCondLst>
                                            <p:cond delay="0"/>
                                          </p:stCondLst>
                                        </p:cTn>
                                        <p:tgtEl>
                                          <p:spTgt spid="20"/>
                                        </p:tgtEl>
                                        <p:attrNameLst>
                                          <p:attrName>style.visibility</p:attrName>
                                        </p:attrNameLst>
                                      </p:cBhvr>
                                      <p:to>
                                        <p:strVal val="visible"/>
                                      </p:to>
                                    </p:set>
                                    <p:anim calcmode="lin" valueType="num">
                                      <p:cBhvr additive="base">
                                        <p:cTn id="49" dur="500" fill="hold"/>
                                        <p:tgtEl>
                                          <p:spTgt spid="20"/>
                                        </p:tgtEl>
                                        <p:attrNameLst>
                                          <p:attrName>ppt_x</p:attrName>
                                        </p:attrNameLst>
                                      </p:cBhvr>
                                      <p:tavLst>
                                        <p:tav tm="0">
                                          <p:val>
                                            <p:strVal val="#ppt_x"/>
                                          </p:val>
                                        </p:tav>
                                        <p:tav tm="100000">
                                          <p:val>
                                            <p:strVal val="#ppt_x"/>
                                          </p:val>
                                        </p:tav>
                                      </p:tavLst>
                                    </p:anim>
                                    <p:anim calcmode="lin" valueType="num">
                                      <p:cBhvr additive="base">
                                        <p:cTn id="50" dur="500" fill="hold"/>
                                        <p:tgtEl>
                                          <p:spTgt spid="20"/>
                                        </p:tgtEl>
                                        <p:attrNameLst>
                                          <p:attrName>ppt_y</p:attrName>
                                        </p:attrNameLst>
                                      </p:cBhvr>
                                      <p:tavLst>
                                        <p:tav tm="0">
                                          <p:val>
                                            <p:strVal val="1+#ppt_h/2"/>
                                          </p:val>
                                        </p:tav>
                                        <p:tav tm="100000">
                                          <p:val>
                                            <p:strVal val="#ppt_y"/>
                                          </p:val>
                                        </p:tav>
                                      </p:tavLst>
                                    </p:anim>
                                  </p:childTnLst>
                                </p:cTn>
                              </p:par>
                              <p:par>
                                <p:cTn id="51" presetID="2" presetClass="entr" presetSubtype="4" fill="hold" grpId="0" nodeType="withEffect">
                                  <p:stCondLst>
                                    <p:cond delay="0"/>
                                  </p:stCondLst>
                                  <p:childTnLst>
                                    <p:set>
                                      <p:cBhvr>
                                        <p:cTn id="52" dur="1" fill="hold">
                                          <p:stCondLst>
                                            <p:cond delay="0"/>
                                          </p:stCondLst>
                                        </p:cTn>
                                        <p:tgtEl>
                                          <p:spTgt spid="21"/>
                                        </p:tgtEl>
                                        <p:attrNameLst>
                                          <p:attrName>style.visibility</p:attrName>
                                        </p:attrNameLst>
                                      </p:cBhvr>
                                      <p:to>
                                        <p:strVal val="visible"/>
                                      </p:to>
                                    </p:set>
                                    <p:anim calcmode="lin" valueType="num">
                                      <p:cBhvr additive="base">
                                        <p:cTn id="53" dur="500" fill="hold"/>
                                        <p:tgtEl>
                                          <p:spTgt spid="21"/>
                                        </p:tgtEl>
                                        <p:attrNameLst>
                                          <p:attrName>ppt_x</p:attrName>
                                        </p:attrNameLst>
                                      </p:cBhvr>
                                      <p:tavLst>
                                        <p:tav tm="0">
                                          <p:val>
                                            <p:strVal val="#ppt_x"/>
                                          </p:val>
                                        </p:tav>
                                        <p:tav tm="100000">
                                          <p:val>
                                            <p:strVal val="#ppt_x"/>
                                          </p:val>
                                        </p:tav>
                                      </p:tavLst>
                                    </p:anim>
                                    <p:anim calcmode="lin" valueType="num">
                                      <p:cBhvr additive="base">
                                        <p:cTn id="54" dur="500" fill="hold"/>
                                        <p:tgtEl>
                                          <p:spTgt spid="21"/>
                                        </p:tgtEl>
                                        <p:attrNameLst>
                                          <p:attrName>ppt_y</p:attrName>
                                        </p:attrNameLst>
                                      </p:cBhvr>
                                      <p:tavLst>
                                        <p:tav tm="0">
                                          <p:val>
                                            <p:strVal val="1+#ppt_h/2"/>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8194" grpId="0" animBg="1"/>
      <p:bldP spid="11" grpId="0" animBg="1"/>
      <p:bldP spid="12" grpId="0" animBg="1"/>
      <p:bldP spid="13" grpId="0" animBg="1"/>
      <p:bldP spid="14" grpId="0" animBg="1"/>
      <p:bldP spid="15" grpId="0" animBg="1"/>
      <p:bldP spid="16" grpId="0" animBg="1"/>
      <p:bldP spid="17" grpId="0" animBg="1"/>
      <p:bldP spid="18" grpId="0" animBg="1"/>
      <p:bldP spid="19" grpId="0" animBg="1"/>
      <p:bldP spid="20" grpId="0" animBg="1"/>
      <p:bldP spid="21" grpId="0" animBg="1"/>
    </p:bldLst>
  </p:timing>
</p:sld>
</file>

<file path=ppt/slides/slide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9218" name="标题 1"/>
          <p:cNvSpPr>
            <a:spLocks noGrp="1"/>
          </p:cNvSpPr>
          <p:nvPr>
            <p:ph type="title"/>
          </p:nvPr>
        </p:nvSpPr>
        <p:spPr>
          <a:xfrm>
            <a:off x="580502" y="1579418"/>
            <a:ext cx="6665426" cy="2729345"/>
          </a:xfrm>
        </p:spPr>
        <p:txBody>
          <a:bodyPr/>
          <a:lstStyle/>
          <a:p>
            <a:r>
              <a:rPr lang="zh-CN" altLang="en-US" dirty="0"/>
              <a:t>请在此添加第一节标题</a:t>
            </a:r>
          </a:p>
        </p:txBody>
      </p:sp>
      <p:sp>
        <p:nvSpPr>
          <p:cNvPr id="9219" name="文本占位符 2"/>
          <p:cNvSpPr>
            <a:spLocks noGrp="1"/>
          </p:cNvSpPr>
          <p:nvPr>
            <p:ph type="body" idx="1"/>
          </p:nvPr>
        </p:nvSpPr>
        <p:spPr/>
        <p:txBody>
          <a:bodyPr/>
          <a:lstStyle/>
          <a:p>
            <a:r>
              <a:rPr lang="zh-CN" altLang="en-US"/>
              <a:t>请输入第一节的小标题</a:t>
            </a:r>
            <a:endParaRPr lang="zh-CN" altLang="en-US" dirty="0"/>
          </a:p>
        </p:txBody>
      </p:sp>
      <p:sp>
        <p:nvSpPr>
          <p:cNvPr id="2" name="矩形 1"/>
          <p:cNvSpPr/>
          <p:nvPr/>
        </p:nvSpPr>
        <p:spPr>
          <a:xfrm>
            <a:off x="2928477" y="-1"/>
            <a:ext cx="1969477" cy="1690253"/>
          </a:xfrm>
          <a:prstGeom prst="rect">
            <a:avLst/>
          </a:prstGeom>
          <a:ln>
            <a:noFill/>
          </a:ln>
          <a:effectLst>
            <a:outerShdw blurRad="50800" dist="38100" dir="5400000" algn="t" rotWithShape="0">
              <a:prstClr val="black">
                <a:alpha val="40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US" altLang="zh-CN" sz="8800" b="1" dirty="0">
                <a:solidFill>
                  <a:schemeClr val="accent1">
                    <a:lumMod val="20000"/>
                    <a:lumOff val="80000"/>
                  </a:schemeClr>
                </a:solidFill>
                <a:effectLst>
                  <a:outerShdw blurRad="38100" dist="38100" dir="2700000" algn="tl">
                    <a:srgbClr val="000000">
                      <a:alpha val="43137"/>
                    </a:srgbClr>
                  </a:outerShdw>
                </a:effectLst>
              </a:rPr>
              <a:t>A</a:t>
            </a:r>
            <a:endParaRPr lang="zh-CN" altLang="en-US" sz="8800" b="1" dirty="0">
              <a:solidFill>
                <a:schemeClr val="accent1">
                  <a:lumMod val="20000"/>
                  <a:lumOff val="80000"/>
                </a:schemeClr>
              </a:solidFill>
              <a:effectLst>
                <a:outerShdw blurRad="38100" dist="38100" dir="2700000" algn="tl">
                  <a:srgbClr val="000000">
                    <a:alpha val="43137"/>
                  </a:srgbClr>
                </a:outerShdw>
              </a:effectLst>
            </a:endParaRPr>
          </a:p>
        </p:txBody>
      </p:sp>
    </p:spTree>
  </p:cSld>
  <p:clrMapOvr>
    <a:masterClrMapping/>
  </p:clrMapOvr>
</p:sld>
</file>

<file path=ppt/slides/slide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8434" name="标题 3"/>
          <p:cNvSpPr>
            <a:spLocks noGrp="1"/>
          </p:cNvSpPr>
          <p:nvPr>
            <p:ph type="title"/>
          </p:nvPr>
        </p:nvSpPr>
        <p:spPr/>
        <p:txBody>
          <a:bodyPr/>
          <a:lstStyle/>
          <a:p>
            <a:pPr eaLnBrk="1" hangingPunct="1"/>
            <a:r>
              <a:rPr lang="zh-CN" altLang="en-US" dirty="0"/>
              <a:t>请在此添加您的大标题</a:t>
            </a:r>
            <a:endParaRPr lang="en-US" altLang="zh-CN" dirty="0"/>
          </a:p>
        </p:txBody>
      </p:sp>
      <p:sp>
        <p:nvSpPr>
          <p:cNvPr id="14" name="矩形 13"/>
          <p:cNvSpPr/>
          <p:nvPr/>
        </p:nvSpPr>
        <p:spPr>
          <a:xfrm>
            <a:off x="1722037" y="3546311"/>
            <a:ext cx="2882265" cy="2080766"/>
          </a:xfrm>
          <a:prstGeom prst="rect">
            <a:avLst/>
          </a:prstGeom>
          <a:solidFill>
            <a:schemeClr val="accent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defPPr>
              <a:defRPr lang="zh-CN">
                <a:solidFill>
                  <a:schemeClr val="lt1"/>
                </a:solidFill>
              </a:defRPr>
            </a:defPPr>
            <a:lvl1pPr marL="0" algn="l" defTabSz="914400" rtl="0" eaLnBrk="1" latinLnBrk="0" hangingPunct="1">
              <a:defRPr sz="1800" kern="1200">
                <a:solidFill>
                  <a:schemeClr val="lt1"/>
                </a:solidFill>
                <a:latin typeface="+mn-lt"/>
                <a:ea typeface="+mn-ea"/>
                <a:cs typeface="+mn-cs"/>
              </a:defRPr>
            </a:lvl1pPr>
            <a:lvl2pPr marL="457200" algn="l" defTabSz="914400" rtl="0" eaLnBrk="1" latinLnBrk="0" hangingPunct="1">
              <a:defRPr sz="1800" kern="1200">
                <a:solidFill>
                  <a:schemeClr val="lt1"/>
                </a:solidFill>
                <a:latin typeface="+mn-lt"/>
                <a:ea typeface="+mn-ea"/>
                <a:cs typeface="+mn-cs"/>
              </a:defRPr>
            </a:lvl2pPr>
            <a:lvl3pPr marL="914400" algn="l" defTabSz="914400" rtl="0" eaLnBrk="1" latinLnBrk="0" hangingPunct="1">
              <a:defRPr sz="1800" kern="1200">
                <a:solidFill>
                  <a:schemeClr val="lt1"/>
                </a:solidFill>
                <a:latin typeface="+mn-lt"/>
                <a:ea typeface="+mn-ea"/>
                <a:cs typeface="+mn-cs"/>
              </a:defRPr>
            </a:lvl3pPr>
            <a:lvl4pPr marL="1371600" algn="l" defTabSz="914400" rtl="0" eaLnBrk="1" latinLnBrk="0" hangingPunct="1">
              <a:defRPr sz="1800" kern="1200">
                <a:solidFill>
                  <a:schemeClr val="lt1"/>
                </a:solidFill>
                <a:latin typeface="+mn-lt"/>
                <a:ea typeface="+mn-ea"/>
                <a:cs typeface="+mn-cs"/>
              </a:defRPr>
            </a:lvl4pPr>
            <a:lvl5pPr marL="1828800" algn="l" defTabSz="914400" rtl="0" eaLnBrk="1" latinLnBrk="0" hangingPunct="1">
              <a:defRPr sz="1800" kern="1200">
                <a:solidFill>
                  <a:schemeClr val="lt1"/>
                </a:solidFill>
                <a:latin typeface="+mn-lt"/>
                <a:ea typeface="+mn-ea"/>
                <a:cs typeface="+mn-cs"/>
              </a:defRPr>
            </a:lvl5pPr>
            <a:lvl6pPr marL="2286000" algn="l" defTabSz="914400" rtl="0" eaLnBrk="1" latinLnBrk="0" hangingPunct="1">
              <a:defRPr sz="1800" kern="1200">
                <a:solidFill>
                  <a:schemeClr val="lt1"/>
                </a:solidFill>
                <a:latin typeface="+mn-lt"/>
                <a:ea typeface="+mn-ea"/>
                <a:cs typeface="+mn-cs"/>
              </a:defRPr>
            </a:lvl6pPr>
            <a:lvl7pPr marL="2743200" algn="l" defTabSz="914400" rtl="0" eaLnBrk="1" latinLnBrk="0" hangingPunct="1">
              <a:defRPr sz="1800" kern="1200">
                <a:solidFill>
                  <a:schemeClr val="lt1"/>
                </a:solidFill>
                <a:latin typeface="+mn-lt"/>
                <a:ea typeface="+mn-ea"/>
                <a:cs typeface="+mn-cs"/>
              </a:defRPr>
            </a:lvl7pPr>
            <a:lvl8pPr marL="3200400" algn="l" defTabSz="914400" rtl="0" eaLnBrk="1" latinLnBrk="0" hangingPunct="1">
              <a:defRPr sz="1800" kern="1200">
                <a:solidFill>
                  <a:schemeClr val="lt1"/>
                </a:solidFill>
                <a:latin typeface="+mn-lt"/>
                <a:ea typeface="+mn-ea"/>
                <a:cs typeface="+mn-cs"/>
              </a:defRPr>
            </a:lvl8pPr>
            <a:lvl9pPr marL="3657600" algn="l" defTabSz="914400" rtl="0" eaLnBrk="1" latinLnBrk="0" hangingPunct="1">
              <a:defRPr sz="1800" kern="1200">
                <a:solidFill>
                  <a:schemeClr val="lt1"/>
                </a:solidFill>
                <a:latin typeface="+mn-lt"/>
                <a:ea typeface="+mn-ea"/>
                <a:cs typeface="+mn-cs"/>
              </a:defRPr>
            </a:lvl9pPr>
          </a:lstStyle>
          <a:p>
            <a:pPr algn="ctr"/>
            <a:endParaRPr lang="zh-CN" altLang="en-US"/>
          </a:p>
        </p:txBody>
      </p:sp>
      <p:sp>
        <p:nvSpPr>
          <p:cNvPr id="15" name="等腰三角形 14"/>
          <p:cNvSpPr/>
          <p:nvPr/>
        </p:nvSpPr>
        <p:spPr>
          <a:xfrm>
            <a:off x="2938070" y="3199735"/>
            <a:ext cx="450198" cy="346576"/>
          </a:xfrm>
          <a:prstGeom prst="triangle">
            <a:avLst/>
          </a:prstGeom>
          <a:solidFill>
            <a:schemeClr val="accent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defPPr>
              <a:defRPr lang="zh-CN">
                <a:solidFill>
                  <a:schemeClr val="lt1"/>
                </a:solidFill>
              </a:defRPr>
            </a:defPPr>
            <a:lvl1pPr marL="0" algn="l" defTabSz="914400" rtl="0" eaLnBrk="1" latinLnBrk="0" hangingPunct="1">
              <a:defRPr sz="1800" kern="1200">
                <a:solidFill>
                  <a:schemeClr val="lt1"/>
                </a:solidFill>
                <a:latin typeface="+mn-lt"/>
                <a:ea typeface="+mn-ea"/>
                <a:cs typeface="+mn-cs"/>
              </a:defRPr>
            </a:lvl1pPr>
            <a:lvl2pPr marL="457200" algn="l" defTabSz="914400" rtl="0" eaLnBrk="1" latinLnBrk="0" hangingPunct="1">
              <a:defRPr sz="1800" kern="1200">
                <a:solidFill>
                  <a:schemeClr val="lt1"/>
                </a:solidFill>
                <a:latin typeface="+mn-lt"/>
                <a:ea typeface="+mn-ea"/>
                <a:cs typeface="+mn-cs"/>
              </a:defRPr>
            </a:lvl2pPr>
            <a:lvl3pPr marL="914400" algn="l" defTabSz="914400" rtl="0" eaLnBrk="1" latinLnBrk="0" hangingPunct="1">
              <a:defRPr sz="1800" kern="1200">
                <a:solidFill>
                  <a:schemeClr val="lt1"/>
                </a:solidFill>
                <a:latin typeface="+mn-lt"/>
                <a:ea typeface="+mn-ea"/>
                <a:cs typeface="+mn-cs"/>
              </a:defRPr>
            </a:lvl3pPr>
            <a:lvl4pPr marL="1371600" algn="l" defTabSz="914400" rtl="0" eaLnBrk="1" latinLnBrk="0" hangingPunct="1">
              <a:defRPr sz="1800" kern="1200">
                <a:solidFill>
                  <a:schemeClr val="lt1"/>
                </a:solidFill>
                <a:latin typeface="+mn-lt"/>
                <a:ea typeface="+mn-ea"/>
                <a:cs typeface="+mn-cs"/>
              </a:defRPr>
            </a:lvl4pPr>
            <a:lvl5pPr marL="1828800" algn="l" defTabSz="914400" rtl="0" eaLnBrk="1" latinLnBrk="0" hangingPunct="1">
              <a:defRPr sz="1800" kern="1200">
                <a:solidFill>
                  <a:schemeClr val="lt1"/>
                </a:solidFill>
                <a:latin typeface="+mn-lt"/>
                <a:ea typeface="+mn-ea"/>
                <a:cs typeface="+mn-cs"/>
              </a:defRPr>
            </a:lvl5pPr>
            <a:lvl6pPr marL="2286000" algn="l" defTabSz="914400" rtl="0" eaLnBrk="1" latinLnBrk="0" hangingPunct="1">
              <a:defRPr sz="1800" kern="1200">
                <a:solidFill>
                  <a:schemeClr val="lt1"/>
                </a:solidFill>
                <a:latin typeface="+mn-lt"/>
                <a:ea typeface="+mn-ea"/>
                <a:cs typeface="+mn-cs"/>
              </a:defRPr>
            </a:lvl6pPr>
            <a:lvl7pPr marL="2743200" algn="l" defTabSz="914400" rtl="0" eaLnBrk="1" latinLnBrk="0" hangingPunct="1">
              <a:defRPr sz="1800" kern="1200">
                <a:solidFill>
                  <a:schemeClr val="lt1"/>
                </a:solidFill>
                <a:latin typeface="+mn-lt"/>
                <a:ea typeface="+mn-ea"/>
                <a:cs typeface="+mn-cs"/>
              </a:defRPr>
            </a:lvl7pPr>
            <a:lvl8pPr marL="3200400" algn="l" defTabSz="914400" rtl="0" eaLnBrk="1" latinLnBrk="0" hangingPunct="1">
              <a:defRPr sz="1800" kern="1200">
                <a:solidFill>
                  <a:schemeClr val="lt1"/>
                </a:solidFill>
                <a:latin typeface="+mn-lt"/>
                <a:ea typeface="+mn-ea"/>
                <a:cs typeface="+mn-cs"/>
              </a:defRPr>
            </a:lvl8pPr>
            <a:lvl9pPr marL="3657600" algn="l" defTabSz="914400" rtl="0" eaLnBrk="1" latinLnBrk="0" hangingPunct="1">
              <a:defRPr sz="1800" kern="1200">
                <a:solidFill>
                  <a:schemeClr val="lt1"/>
                </a:solidFill>
                <a:latin typeface="+mn-lt"/>
                <a:ea typeface="+mn-ea"/>
                <a:cs typeface="+mn-cs"/>
              </a:defRPr>
            </a:lvl9pPr>
          </a:lstStyle>
          <a:p>
            <a:pPr algn="ctr"/>
            <a:endParaRPr lang="zh-CN" altLang="en-US"/>
          </a:p>
        </p:txBody>
      </p:sp>
      <p:sp>
        <p:nvSpPr>
          <p:cNvPr id="16" name="矩形 15"/>
          <p:cNvSpPr/>
          <p:nvPr/>
        </p:nvSpPr>
        <p:spPr>
          <a:xfrm>
            <a:off x="1840806" y="3678336"/>
            <a:ext cx="2644726" cy="1816716"/>
          </a:xfrm>
          <a:prstGeom prst="rect">
            <a:avLst/>
          </a:prstGeom>
          <a:solidFill>
            <a:srgbClr val="FEFFFF"/>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defPPr>
              <a:defRPr lang="zh-CN">
                <a:solidFill>
                  <a:schemeClr val="lt1"/>
                </a:solidFill>
              </a:defRPr>
            </a:defPPr>
            <a:lvl1pPr marL="0" algn="l" defTabSz="914400" rtl="0" eaLnBrk="1" latinLnBrk="0" hangingPunct="1">
              <a:defRPr sz="1800" kern="1200">
                <a:solidFill>
                  <a:schemeClr val="lt1"/>
                </a:solidFill>
                <a:latin typeface="+mn-lt"/>
                <a:ea typeface="+mn-ea"/>
                <a:cs typeface="+mn-cs"/>
              </a:defRPr>
            </a:lvl1pPr>
            <a:lvl2pPr marL="457200" algn="l" defTabSz="914400" rtl="0" eaLnBrk="1" latinLnBrk="0" hangingPunct="1">
              <a:defRPr sz="1800" kern="1200">
                <a:solidFill>
                  <a:schemeClr val="lt1"/>
                </a:solidFill>
                <a:latin typeface="+mn-lt"/>
                <a:ea typeface="+mn-ea"/>
                <a:cs typeface="+mn-cs"/>
              </a:defRPr>
            </a:lvl2pPr>
            <a:lvl3pPr marL="914400" algn="l" defTabSz="914400" rtl="0" eaLnBrk="1" latinLnBrk="0" hangingPunct="1">
              <a:defRPr sz="1800" kern="1200">
                <a:solidFill>
                  <a:schemeClr val="lt1"/>
                </a:solidFill>
                <a:latin typeface="+mn-lt"/>
                <a:ea typeface="+mn-ea"/>
                <a:cs typeface="+mn-cs"/>
              </a:defRPr>
            </a:lvl3pPr>
            <a:lvl4pPr marL="1371600" algn="l" defTabSz="914400" rtl="0" eaLnBrk="1" latinLnBrk="0" hangingPunct="1">
              <a:defRPr sz="1800" kern="1200">
                <a:solidFill>
                  <a:schemeClr val="lt1"/>
                </a:solidFill>
                <a:latin typeface="+mn-lt"/>
                <a:ea typeface="+mn-ea"/>
                <a:cs typeface="+mn-cs"/>
              </a:defRPr>
            </a:lvl4pPr>
            <a:lvl5pPr marL="1828800" algn="l" defTabSz="914400" rtl="0" eaLnBrk="1" latinLnBrk="0" hangingPunct="1">
              <a:defRPr sz="1800" kern="1200">
                <a:solidFill>
                  <a:schemeClr val="lt1"/>
                </a:solidFill>
                <a:latin typeface="+mn-lt"/>
                <a:ea typeface="+mn-ea"/>
                <a:cs typeface="+mn-cs"/>
              </a:defRPr>
            </a:lvl5pPr>
            <a:lvl6pPr marL="2286000" algn="l" defTabSz="914400" rtl="0" eaLnBrk="1" latinLnBrk="0" hangingPunct="1">
              <a:defRPr sz="1800" kern="1200">
                <a:solidFill>
                  <a:schemeClr val="lt1"/>
                </a:solidFill>
                <a:latin typeface="+mn-lt"/>
                <a:ea typeface="+mn-ea"/>
                <a:cs typeface="+mn-cs"/>
              </a:defRPr>
            </a:lvl6pPr>
            <a:lvl7pPr marL="2743200" algn="l" defTabSz="914400" rtl="0" eaLnBrk="1" latinLnBrk="0" hangingPunct="1">
              <a:defRPr sz="1800" kern="1200">
                <a:solidFill>
                  <a:schemeClr val="lt1"/>
                </a:solidFill>
                <a:latin typeface="+mn-lt"/>
                <a:ea typeface="+mn-ea"/>
                <a:cs typeface="+mn-cs"/>
              </a:defRPr>
            </a:lvl7pPr>
            <a:lvl8pPr marL="3200400" algn="l" defTabSz="914400" rtl="0" eaLnBrk="1" latinLnBrk="0" hangingPunct="1">
              <a:defRPr sz="1800" kern="1200">
                <a:solidFill>
                  <a:schemeClr val="lt1"/>
                </a:solidFill>
                <a:latin typeface="+mn-lt"/>
                <a:ea typeface="+mn-ea"/>
                <a:cs typeface="+mn-cs"/>
              </a:defRPr>
            </a:lvl8pPr>
            <a:lvl9pPr marL="3657600" algn="l" defTabSz="914400" rtl="0" eaLnBrk="1" latinLnBrk="0" hangingPunct="1">
              <a:defRPr sz="1800" kern="1200">
                <a:solidFill>
                  <a:schemeClr val="lt1"/>
                </a:solidFill>
                <a:latin typeface="+mn-lt"/>
                <a:ea typeface="+mn-ea"/>
                <a:cs typeface="+mn-cs"/>
              </a:defRPr>
            </a:lvl9pPr>
          </a:lstStyle>
          <a:p>
            <a:pPr algn="ctr">
              <a:lnSpc>
                <a:spcPct val="150000"/>
              </a:lnSpc>
            </a:pPr>
            <a:r>
              <a:rPr lang="zh-CN" altLang="en-US">
                <a:solidFill>
                  <a:srgbClr val="3F4041"/>
                </a:solidFill>
                <a:latin typeface="幼圆" panose="02010509060101010101" pitchFamily="49" charset="-122"/>
                <a:ea typeface="幼圆" panose="02010509060101010101" pitchFamily="49" charset="-122"/>
              </a:rPr>
              <a:t>请输入文本请输入文本请输入文本请输入文本请输入文本请输入文本</a:t>
            </a:r>
            <a:endParaRPr lang="en-US" altLang="zh-CN" dirty="0">
              <a:solidFill>
                <a:srgbClr val="3F4041"/>
              </a:solidFill>
              <a:latin typeface="幼圆" panose="02010509060101010101" pitchFamily="49" charset="-122"/>
              <a:ea typeface="幼圆" panose="02010509060101010101" pitchFamily="49" charset="-122"/>
            </a:endParaRPr>
          </a:p>
        </p:txBody>
      </p:sp>
      <p:grpSp>
        <p:nvGrpSpPr>
          <p:cNvPr id="17" name="组合 16"/>
          <p:cNvGrpSpPr/>
          <p:nvPr/>
        </p:nvGrpSpPr>
        <p:grpSpPr>
          <a:xfrm>
            <a:off x="2832578" y="2365265"/>
            <a:ext cx="661182" cy="661182"/>
            <a:chOff x="7045180" y="1885071"/>
            <a:chExt cx="661182" cy="661182"/>
          </a:xfrm>
        </p:grpSpPr>
        <p:sp>
          <p:nvSpPr>
            <p:cNvPr id="18" name="椭圆 17"/>
            <p:cNvSpPr/>
            <p:nvPr/>
          </p:nvSpPr>
          <p:spPr>
            <a:xfrm>
              <a:off x="7045180" y="1885071"/>
              <a:ext cx="661182" cy="661182"/>
            </a:xfrm>
            <a:prstGeom prst="ellipse">
              <a:avLst/>
            </a:prstGeom>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19" name="Freeform 100"/>
            <p:cNvSpPr/>
            <p:nvPr/>
          </p:nvSpPr>
          <p:spPr bwMode="auto">
            <a:xfrm>
              <a:off x="7239006" y="2061562"/>
              <a:ext cx="273530" cy="308201"/>
            </a:xfrm>
            <a:custGeom>
              <a:avLst/>
              <a:gdLst/>
              <a:ahLst/>
              <a:cxnLst>
                <a:cxn ang="0">
                  <a:pos x="230" y="212"/>
                </a:cxn>
                <a:cxn ang="0">
                  <a:pos x="212" y="216"/>
                </a:cxn>
                <a:cxn ang="0">
                  <a:pos x="197" y="223"/>
                </a:cxn>
                <a:cxn ang="0">
                  <a:pos x="105" y="169"/>
                </a:cxn>
                <a:cxn ang="0">
                  <a:pos x="105" y="160"/>
                </a:cxn>
                <a:cxn ang="0">
                  <a:pos x="197" y="96"/>
                </a:cxn>
                <a:cxn ang="0">
                  <a:pos x="204" y="100"/>
                </a:cxn>
                <a:cxn ang="0">
                  <a:pos x="221" y="105"/>
                </a:cxn>
                <a:cxn ang="0">
                  <a:pos x="230" y="107"/>
                </a:cxn>
                <a:cxn ang="0">
                  <a:pos x="250" y="102"/>
                </a:cxn>
                <a:cxn ang="0">
                  <a:pos x="266" y="91"/>
                </a:cxn>
                <a:cxn ang="0">
                  <a:pos x="277" y="75"/>
                </a:cxn>
                <a:cxn ang="0">
                  <a:pos x="282" y="53"/>
                </a:cxn>
                <a:cxn ang="0">
                  <a:pos x="281" y="44"/>
                </a:cxn>
                <a:cxn ang="0">
                  <a:pos x="273" y="24"/>
                </a:cxn>
                <a:cxn ang="0">
                  <a:pos x="259" y="9"/>
                </a:cxn>
                <a:cxn ang="0">
                  <a:pos x="239" y="2"/>
                </a:cxn>
                <a:cxn ang="0">
                  <a:pos x="230" y="0"/>
                </a:cxn>
                <a:cxn ang="0">
                  <a:pos x="208" y="4"/>
                </a:cxn>
                <a:cxn ang="0">
                  <a:pos x="192" y="17"/>
                </a:cxn>
                <a:cxn ang="0">
                  <a:pos x="181" y="33"/>
                </a:cxn>
                <a:cxn ang="0">
                  <a:pos x="175" y="53"/>
                </a:cxn>
                <a:cxn ang="0">
                  <a:pos x="177" y="62"/>
                </a:cxn>
                <a:cxn ang="0">
                  <a:pos x="85" y="118"/>
                </a:cxn>
                <a:cxn ang="0">
                  <a:pos x="68" y="109"/>
                </a:cxn>
                <a:cxn ang="0">
                  <a:pos x="52" y="107"/>
                </a:cxn>
                <a:cxn ang="0">
                  <a:pos x="41" y="107"/>
                </a:cxn>
                <a:cxn ang="0">
                  <a:pos x="23" y="116"/>
                </a:cxn>
                <a:cxn ang="0">
                  <a:pos x="9" y="131"/>
                </a:cxn>
                <a:cxn ang="0">
                  <a:pos x="0" y="149"/>
                </a:cxn>
                <a:cxn ang="0">
                  <a:pos x="0" y="160"/>
                </a:cxn>
                <a:cxn ang="0">
                  <a:pos x="3" y="180"/>
                </a:cxn>
                <a:cxn ang="0">
                  <a:pos x="14" y="198"/>
                </a:cxn>
                <a:cxn ang="0">
                  <a:pos x="30" y="209"/>
                </a:cxn>
                <a:cxn ang="0">
                  <a:pos x="52" y="212"/>
                </a:cxn>
                <a:cxn ang="0">
                  <a:pos x="61" y="212"/>
                </a:cxn>
                <a:cxn ang="0">
                  <a:pos x="78" y="207"/>
                </a:cxn>
                <a:cxn ang="0">
                  <a:pos x="177" y="258"/>
                </a:cxn>
                <a:cxn ang="0">
                  <a:pos x="175" y="267"/>
                </a:cxn>
                <a:cxn ang="0">
                  <a:pos x="177" y="278"/>
                </a:cxn>
                <a:cxn ang="0">
                  <a:pos x="184" y="296"/>
                </a:cxn>
                <a:cxn ang="0">
                  <a:pos x="199" y="310"/>
                </a:cxn>
                <a:cxn ang="0">
                  <a:pos x="219" y="318"/>
                </a:cxn>
                <a:cxn ang="0">
                  <a:pos x="230" y="319"/>
                </a:cxn>
                <a:cxn ang="0">
                  <a:pos x="250" y="316"/>
                </a:cxn>
                <a:cxn ang="0">
                  <a:pos x="266" y="303"/>
                </a:cxn>
                <a:cxn ang="0">
                  <a:pos x="277" y="287"/>
                </a:cxn>
                <a:cxn ang="0">
                  <a:pos x="282" y="267"/>
                </a:cxn>
                <a:cxn ang="0">
                  <a:pos x="281" y="256"/>
                </a:cxn>
                <a:cxn ang="0">
                  <a:pos x="273" y="236"/>
                </a:cxn>
                <a:cxn ang="0">
                  <a:pos x="259" y="221"/>
                </a:cxn>
                <a:cxn ang="0">
                  <a:pos x="239" y="214"/>
                </a:cxn>
                <a:cxn ang="0">
                  <a:pos x="230" y="212"/>
                </a:cxn>
              </a:cxnLst>
              <a:rect l="0" t="0" r="r" b="b"/>
              <a:pathLst>
                <a:path w="282" h="319">
                  <a:moveTo>
                    <a:pt x="230" y="212"/>
                  </a:moveTo>
                  <a:lnTo>
                    <a:pt x="230" y="212"/>
                  </a:lnTo>
                  <a:lnTo>
                    <a:pt x="221" y="214"/>
                  </a:lnTo>
                  <a:lnTo>
                    <a:pt x="212" y="216"/>
                  </a:lnTo>
                  <a:lnTo>
                    <a:pt x="204" y="220"/>
                  </a:lnTo>
                  <a:lnTo>
                    <a:pt x="197" y="223"/>
                  </a:lnTo>
                  <a:lnTo>
                    <a:pt x="105" y="169"/>
                  </a:lnTo>
                  <a:lnTo>
                    <a:pt x="105" y="169"/>
                  </a:lnTo>
                  <a:lnTo>
                    <a:pt x="105" y="160"/>
                  </a:lnTo>
                  <a:lnTo>
                    <a:pt x="105" y="160"/>
                  </a:lnTo>
                  <a:lnTo>
                    <a:pt x="105" y="151"/>
                  </a:lnTo>
                  <a:lnTo>
                    <a:pt x="197" y="96"/>
                  </a:lnTo>
                  <a:lnTo>
                    <a:pt x="197" y="96"/>
                  </a:lnTo>
                  <a:lnTo>
                    <a:pt x="204" y="100"/>
                  </a:lnTo>
                  <a:lnTo>
                    <a:pt x="212" y="104"/>
                  </a:lnTo>
                  <a:lnTo>
                    <a:pt x="221" y="105"/>
                  </a:lnTo>
                  <a:lnTo>
                    <a:pt x="230" y="107"/>
                  </a:lnTo>
                  <a:lnTo>
                    <a:pt x="230" y="107"/>
                  </a:lnTo>
                  <a:lnTo>
                    <a:pt x="239" y="105"/>
                  </a:lnTo>
                  <a:lnTo>
                    <a:pt x="250" y="102"/>
                  </a:lnTo>
                  <a:lnTo>
                    <a:pt x="259" y="98"/>
                  </a:lnTo>
                  <a:lnTo>
                    <a:pt x="266" y="91"/>
                  </a:lnTo>
                  <a:lnTo>
                    <a:pt x="273" y="84"/>
                  </a:lnTo>
                  <a:lnTo>
                    <a:pt x="277" y="75"/>
                  </a:lnTo>
                  <a:lnTo>
                    <a:pt x="281" y="64"/>
                  </a:lnTo>
                  <a:lnTo>
                    <a:pt x="282" y="53"/>
                  </a:lnTo>
                  <a:lnTo>
                    <a:pt x="282" y="53"/>
                  </a:lnTo>
                  <a:lnTo>
                    <a:pt x="281" y="44"/>
                  </a:lnTo>
                  <a:lnTo>
                    <a:pt x="277" y="33"/>
                  </a:lnTo>
                  <a:lnTo>
                    <a:pt x="273" y="24"/>
                  </a:lnTo>
                  <a:lnTo>
                    <a:pt x="266" y="17"/>
                  </a:lnTo>
                  <a:lnTo>
                    <a:pt x="259" y="9"/>
                  </a:lnTo>
                  <a:lnTo>
                    <a:pt x="250" y="4"/>
                  </a:lnTo>
                  <a:lnTo>
                    <a:pt x="239" y="2"/>
                  </a:lnTo>
                  <a:lnTo>
                    <a:pt x="230" y="0"/>
                  </a:lnTo>
                  <a:lnTo>
                    <a:pt x="230" y="0"/>
                  </a:lnTo>
                  <a:lnTo>
                    <a:pt x="219" y="2"/>
                  </a:lnTo>
                  <a:lnTo>
                    <a:pt x="208" y="4"/>
                  </a:lnTo>
                  <a:lnTo>
                    <a:pt x="199" y="9"/>
                  </a:lnTo>
                  <a:lnTo>
                    <a:pt x="192" y="17"/>
                  </a:lnTo>
                  <a:lnTo>
                    <a:pt x="184" y="24"/>
                  </a:lnTo>
                  <a:lnTo>
                    <a:pt x="181" y="33"/>
                  </a:lnTo>
                  <a:lnTo>
                    <a:pt x="177" y="44"/>
                  </a:lnTo>
                  <a:lnTo>
                    <a:pt x="175" y="53"/>
                  </a:lnTo>
                  <a:lnTo>
                    <a:pt x="175" y="53"/>
                  </a:lnTo>
                  <a:lnTo>
                    <a:pt x="177" y="62"/>
                  </a:lnTo>
                  <a:lnTo>
                    <a:pt x="85" y="118"/>
                  </a:lnTo>
                  <a:lnTo>
                    <a:pt x="85" y="118"/>
                  </a:lnTo>
                  <a:lnTo>
                    <a:pt x="78" y="113"/>
                  </a:lnTo>
                  <a:lnTo>
                    <a:pt x="68" y="109"/>
                  </a:lnTo>
                  <a:lnTo>
                    <a:pt x="61" y="107"/>
                  </a:lnTo>
                  <a:lnTo>
                    <a:pt x="52" y="107"/>
                  </a:lnTo>
                  <a:lnTo>
                    <a:pt x="52" y="107"/>
                  </a:lnTo>
                  <a:lnTo>
                    <a:pt x="41" y="107"/>
                  </a:lnTo>
                  <a:lnTo>
                    <a:pt x="30" y="111"/>
                  </a:lnTo>
                  <a:lnTo>
                    <a:pt x="23" y="116"/>
                  </a:lnTo>
                  <a:lnTo>
                    <a:pt x="14" y="122"/>
                  </a:lnTo>
                  <a:lnTo>
                    <a:pt x="9" y="131"/>
                  </a:lnTo>
                  <a:lnTo>
                    <a:pt x="3" y="140"/>
                  </a:lnTo>
                  <a:lnTo>
                    <a:pt x="0" y="149"/>
                  </a:lnTo>
                  <a:lnTo>
                    <a:pt x="0" y="160"/>
                  </a:lnTo>
                  <a:lnTo>
                    <a:pt x="0" y="160"/>
                  </a:lnTo>
                  <a:lnTo>
                    <a:pt x="0" y="171"/>
                  </a:lnTo>
                  <a:lnTo>
                    <a:pt x="3" y="180"/>
                  </a:lnTo>
                  <a:lnTo>
                    <a:pt x="9" y="189"/>
                  </a:lnTo>
                  <a:lnTo>
                    <a:pt x="14" y="198"/>
                  </a:lnTo>
                  <a:lnTo>
                    <a:pt x="23" y="203"/>
                  </a:lnTo>
                  <a:lnTo>
                    <a:pt x="30" y="209"/>
                  </a:lnTo>
                  <a:lnTo>
                    <a:pt x="41" y="212"/>
                  </a:lnTo>
                  <a:lnTo>
                    <a:pt x="52" y="212"/>
                  </a:lnTo>
                  <a:lnTo>
                    <a:pt x="52" y="212"/>
                  </a:lnTo>
                  <a:lnTo>
                    <a:pt x="61" y="212"/>
                  </a:lnTo>
                  <a:lnTo>
                    <a:pt x="68" y="211"/>
                  </a:lnTo>
                  <a:lnTo>
                    <a:pt x="78" y="207"/>
                  </a:lnTo>
                  <a:lnTo>
                    <a:pt x="85" y="202"/>
                  </a:lnTo>
                  <a:lnTo>
                    <a:pt x="177" y="258"/>
                  </a:lnTo>
                  <a:lnTo>
                    <a:pt x="177" y="258"/>
                  </a:lnTo>
                  <a:lnTo>
                    <a:pt x="175" y="267"/>
                  </a:lnTo>
                  <a:lnTo>
                    <a:pt x="175" y="267"/>
                  </a:lnTo>
                  <a:lnTo>
                    <a:pt x="177" y="278"/>
                  </a:lnTo>
                  <a:lnTo>
                    <a:pt x="181" y="287"/>
                  </a:lnTo>
                  <a:lnTo>
                    <a:pt x="184" y="296"/>
                  </a:lnTo>
                  <a:lnTo>
                    <a:pt x="192" y="303"/>
                  </a:lnTo>
                  <a:lnTo>
                    <a:pt x="199" y="310"/>
                  </a:lnTo>
                  <a:lnTo>
                    <a:pt x="208" y="316"/>
                  </a:lnTo>
                  <a:lnTo>
                    <a:pt x="219" y="318"/>
                  </a:lnTo>
                  <a:lnTo>
                    <a:pt x="230" y="319"/>
                  </a:lnTo>
                  <a:lnTo>
                    <a:pt x="230" y="319"/>
                  </a:lnTo>
                  <a:lnTo>
                    <a:pt x="239" y="318"/>
                  </a:lnTo>
                  <a:lnTo>
                    <a:pt x="250" y="316"/>
                  </a:lnTo>
                  <a:lnTo>
                    <a:pt x="259" y="310"/>
                  </a:lnTo>
                  <a:lnTo>
                    <a:pt x="266" y="303"/>
                  </a:lnTo>
                  <a:lnTo>
                    <a:pt x="273" y="296"/>
                  </a:lnTo>
                  <a:lnTo>
                    <a:pt x="277" y="287"/>
                  </a:lnTo>
                  <a:lnTo>
                    <a:pt x="281" y="278"/>
                  </a:lnTo>
                  <a:lnTo>
                    <a:pt x="282" y="267"/>
                  </a:lnTo>
                  <a:lnTo>
                    <a:pt x="282" y="267"/>
                  </a:lnTo>
                  <a:lnTo>
                    <a:pt x="281" y="256"/>
                  </a:lnTo>
                  <a:lnTo>
                    <a:pt x="277" y="245"/>
                  </a:lnTo>
                  <a:lnTo>
                    <a:pt x="273" y="236"/>
                  </a:lnTo>
                  <a:lnTo>
                    <a:pt x="266" y="229"/>
                  </a:lnTo>
                  <a:lnTo>
                    <a:pt x="259" y="221"/>
                  </a:lnTo>
                  <a:lnTo>
                    <a:pt x="250" y="218"/>
                  </a:lnTo>
                  <a:lnTo>
                    <a:pt x="239" y="214"/>
                  </a:lnTo>
                  <a:lnTo>
                    <a:pt x="230" y="212"/>
                  </a:lnTo>
                  <a:lnTo>
                    <a:pt x="230" y="212"/>
                  </a:lnTo>
                  <a:close/>
                </a:path>
              </a:pathLst>
            </a:custGeom>
            <a:solidFill>
              <a:srgbClr val="FEFFFF"/>
            </a:solidFill>
            <a:ln w="9525">
              <a:noFill/>
              <a:round/>
            </a:ln>
          </p:spPr>
          <p:txBody>
            <a:bodyPr vert="horz" wrap="square" lIns="91440" tIns="45720" rIns="91440" bIns="45720" numCol="1" anchor="t" anchorCtr="0" compatLnSpc="1"/>
            <a:lstStyle>
              <a:defPPr>
                <a:defRPr lang="zh-CN"/>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a:lstStyle>
            <a:p>
              <a:endParaRPr lang="en-US" sz="3200">
                <a:solidFill>
                  <a:schemeClr val="tx1">
                    <a:lumMod val="75000"/>
                    <a:lumOff val="25000"/>
                  </a:schemeClr>
                </a:solidFill>
                <a:latin typeface="微软雅黑" panose="020B0503020204020204" pitchFamily="34" charset="-122"/>
                <a:ea typeface="微软雅黑" panose="020B0503020204020204" pitchFamily="34" charset="-122"/>
              </a:endParaRPr>
            </a:p>
          </p:txBody>
        </p:sp>
      </p:grpSp>
      <p:grpSp>
        <p:nvGrpSpPr>
          <p:cNvPr id="20" name="组合 19"/>
          <p:cNvGrpSpPr/>
          <p:nvPr/>
        </p:nvGrpSpPr>
        <p:grpSpPr>
          <a:xfrm>
            <a:off x="8698240" y="2365265"/>
            <a:ext cx="661182" cy="661182"/>
            <a:chOff x="6497392" y="3731882"/>
            <a:chExt cx="661182" cy="661182"/>
          </a:xfrm>
        </p:grpSpPr>
        <p:sp>
          <p:nvSpPr>
            <p:cNvPr id="21" name="椭圆 20"/>
            <p:cNvSpPr/>
            <p:nvPr/>
          </p:nvSpPr>
          <p:spPr>
            <a:xfrm>
              <a:off x="6497392" y="3731882"/>
              <a:ext cx="661182" cy="661182"/>
            </a:xfrm>
            <a:prstGeom prst="ellipse">
              <a:avLst/>
            </a:prstGeom>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grpSp>
          <p:nvGrpSpPr>
            <p:cNvPr id="22" name="Group 58"/>
            <p:cNvGrpSpPr/>
            <p:nvPr/>
          </p:nvGrpSpPr>
          <p:grpSpPr>
            <a:xfrm>
              <a:off x="6681588" y="3867921"/>
              <a:ext cx="292790" cy="389104"/>
              <a:chOff x="8429652" y="3143254"/>
              <a:chExt cx="241300" cy="320675"/>
            </a:xfrm>
            <a:solidFill>
              <a:srgbClr val="FEFFFF"/>
            </a:solidFill>
          </p:grpSpPr>
          <p:sp>
            <p:nvSpPr>
              <p:cNvPr id="23" name="Freeform 108"/>
              <p:cNvSpPr>
                <a:spLocks noEditPoints="1"/>
              </p:cNvSpPr>
              <p:nvPr/>
            </p:nvSpPr>
            <p:spPr bwMode="auto">
              <a:xfrm>
                <a:off x="8429652" y="3143254"/>
                <a:ext cx="241300" cy="320675"/>
              </a:xfrm>
              <a:custGeom>
                <a:avLst/>
                <a:gdLst/>
                <a:ahLst/>
                <a:cxnLst>
                  <a:cxn ang="0">
                    <a:pos x="136" y="2"/>
                  </a:cxn>
                  <a:cxn ang="0">
                    <a:pos x="92" y="13"/>
                  </a:cxn>
                  <a:cxn ang="0">
                    <a:pos x="56" y="35"/>
                  </a:cxn>
                  <a:cxn ang="0">
                    <a:pos x="25" y="67"/>
                  </a:cxn>
                  <a:cxn ang="0">
                    <a:pos x="7" y="107"/>
                  </a:cxn>
                  <a:cxn ang="0">
                    <a:pos x="0" y="153"/>
                  </a:cxn>
                  <a:cxn ang="0">
                    <a:pos x="5" y="187"/>
                  </a:cxn>
                  <a:cxn ang="0">
                    <a:pos x="25" y="236"/>
                  </a:cxn>
                  <a:cxn ang="0">
                    <a:pos x="63" y="274"/>
                  </a:cxn>
                  <a:cxn ang="0">
                    <a:pos x="69" y="278"/>
                  </a:cxn>
                  <a:cxn ang="0">
                    <a:pos x="76" y="301"/>
                  </a:cxn>
                  <a:cxn ang="0">
                    <a:pos x="76" y="354"/>
                  </a:cxn>
                  <a:cxn ang="0">
                    <a:pos x="83" y="372"/>
                  </a:cxn>
                  <a:cxn ang="0">
                    <a:pos x="140" y="401"/>
                  </a:cxn>
                  <a:cxn ang="0">
                    <a:pos x="150" y="405"/>
                  </a:cxn>
                  <a:cxn ang="0">
                    <a:pos x="214" y="376"/>
                  </a:cxn>
                  <a:cxn ang="0">
                    <a:pos x="225" y="367"/>
                  </a:cxn>
                  <a:cxn ang="0">
                    <a:pos x="228" y="303"/>
                  </a:cxn>
                  <a:cxn ang="0">
                    <a:pos x="230" y="289"/>
                  </a:cxn>
                  <a:cxn ang="0">
                    <a:pos x="243" y="270"/>
                  </a:cxn>
                  <a:cxn ang="0">
                    <a:pos x="261" y="256"/>
                  </a:cxn>
                  <a:cxn ang="0">
                    <a:pos x="288" y="216"/>
                  </a:cxn>
                  <a:cxn ang="0">
                    <a:pos x="301" y="169"/>
                  </a:cxn>
                  <a:cxn ang="0">
                    <a:pos x="301" y="136"/>
                  </a:cxn>
                  <a:cxn ang="0">
                    <a:pos x="290" y="93"/>
                  </a:cxn>
                  <a:cxn ang="0">
                    <a:pos x="268" y="57"/>
                  </a:cxn>
                  <a:cxn ang="0">
                    <a:pos x="236" y="28"/>
                  </a:cxn>
                  <a:cxn ang="0">
                    <a:pos x="196" y="8"/>
                  </a:cxn>
                  <a:cxn ang="0">
                    <a:pos x="150" y="0"/>
                  </a:cxn>
                  <a:cxn ang="0">
                    <a:pos x="100" y="354"/>
                  </a:cxn>
                  <a:cxn ang="0">
                    <a:pos x="203" y="303"/>
                  </a:cxn>
                  <a:cxn ang="0">
                    <a:pos x="100" y="303"/>
                  </a:cxn>
                  <a:cxn ang="0">
                    <a:pos x="203" y="303"/>
                  </a:cxn>
                  <a:cxn ang="0">
                    <a:pos x="230" y="249"/>
                  </a:cxn>
                  <a:cxn ang="0">
                    <a:pos x="210" y="270"/>
                  </a:cxn>
                  <a:cxn ang="0">
                    <a:pos x="96" y="278"/>
                  </a:cxn>
                  <a:cxn ang="0">
                    <a:pos x="85" y="260"/>
                  </a:cxn>
                  <a:cxn ang="0">
                    <a:pos x="67" y="245"/>
                  </a:cxn>
                  <a:cxn ang="0">
                    <a:pos x="40" y="211"/>
                  </a:cxn>
                  <a:cxn ang="0">
                    <a:pos x="27" y="167"/>
                  </a:cxn>
                  <a:cxn ang="0">
                    <a:pos x="25" y="140"/>
                  </a:cxn>
                  <a:cxn ang="0">
                    <a:pos x="36" y="104"/>
                  </a:cxn>
                  <a:cxn ang="0">
                    <a:pos x="54" y="71"/>
                  </a:cxn>
                  <a:cxn ang="0">
                    <a:pos x="82" y="47"/>
                  </a:cxn>
                  <a:cxn ang="0">
                    <a:pos x="114" y="31"/>
                  </a:cxn>
                  <a:cxn ang="0">
                    <a:pos x="150" y="26"/>
                  </a:cxn>
                  <a:cxn ang="0">
                    <a:pos x="176" y="29"/>
                  </a:cxn>
                  <a:cxn ang="0">
                    <a:pos x="212" y="42"/>
                  </a:cxn>
                  <a:cxn ang="0">
                    <a:pos x="239" y="64"/>
                  </a:cxn>
                  <a:cxn ang="0">
                    <a:pos x="261" y="93"/>
                  </a:cxn>
                  <a:cxn ang="0">
                    <a:pos x="274" y="127"/>
                  </a:cxn>
                  <a:cxn ang="0">
                    <a:pos x="277" y="153"/>
                  </a:cxn>
                  <a:cxn ang="0">
                    <a:pos x="270" y="192"/>
                  </a:cxn>
                  <a:cxn ang="0">
                    <a:pos x="250" y="229"/>
                  </a:cxn>
                  <a:cxn ang="0">
                    <a:pos x="232" y="249"/>
                  </a:cxn>
                </a:cxnLst>
                <a:rect l="0" t="0" r="r" b="b"/>
                <a:pathLst>
                  <a:path w="303" h="405">
                    <a:moveTo>
                      <a:pt x="150" y="0"/>
                    </a:moveTo>
                    <a:lnTo>
                      <a:pt x="150" y="0"/>
                    </a:lnTo>
                    <a:lnTo>
                      <a:pt x="136" y="2"/>
                    </a:lnTo>
                    <a:lnTo>
                      <a:pt x="121" y="4"/>
                    </a:lnTo>
                    <a:lnTo>
                      <a:pt x="107" y="8"/>
                    </a:lnTo>
                    <a:lnTo>
                      <a:pt x="92" y="13"/>
                    </a:lnTo>
                    <a:lnTo>
                      <a:pt x="80" y="18"/>
                    </a:lnTo>
                    <a:lnTo>
                      <a:pt x="67" y="28"/>
                    </a:lnTo>
                    <a:lnTo>
                      <a:pt x="56" y="35"/>
                    </a:lnTo>
                    <a:lnTo>
                      <a:pt x="45" y="46"/>
                    </a:lnTo>
                    <a:lnTo>
                      <a:pt x="34" y="57"/>
                    </a:lnTo>
                    <a:lnTo>
                      <a:pt x="25" y="67"/>
                    </a:lnTo>
                    <a:lnTo>
                      <a:pt x="18" y="80"/>
                    </a:lnTo>
                    <a:lnTo>
                      <a:pt x="13" y="93"/>
                    </a:lnTo>
                    <a:lnTo>
                      <a:pt x="7" y="107"/>
                    </a:lnTo>
                    <a:lnTo>
                      <a:pt x="4" y="122"/>
                    </a:lnTo>
                    <a:lnTo>
                      <a:pt x="2" y="136"/>
                    </a:lnTo>
                    <a:lnTo>
                      <a:pt x="0" y="153"/>
                    </a:lnTo>
                    <a:lnTo>
                      <a:pt x="0" y="153"/>
                    </a:lnTo>
                    <a:lnTo>
                      <a:pt x="2" y="171"/>
                    </a:lnTo>
                    <a:lnTo>
                      <a:pt x="5" y="187"/>
                    </a:lnTo>
                    <a:lnTo>
                      <a:pt x="9" y="205"/>
                    </a:lnTo>
                    <a:lnTo>
                      <a:pt x="16" y="221"/>
                    </a:lnTo>
                    <a:lnTo>
                      <a:pt x="25" y="236"/>
                    </a:lnTo>
                    <a:lnTo>
                      <a:pt x="36" y="251"/>
                    </a:lnTo>
                    <a:lnTo>
                      <a:pt x="49" y="263"/>
                    </a:lnTo>
                    <a:lnTo>
                      <a:pt x="63" y="274"/>
                    </a:lnTo>
                    <a:lnTo>
                      <a:pt x="65" y="276"/>
                    </a:lnTo>
                    <a:lnTo>
                      <a:pt x="65" y="276"/>
                    </a:lnTo>
                    <a:lnTo>
                      <a:pt x="69" y="278"/>
                    </a:lnTo>
                    <a:lnTo>
                      <a:pt x="71" y="281"/>
                    </a:lnTo>
                    <a:lnTo>
                      <a:pt x="74" y="290"/>
                    </a:lnTo>
                    <a:lnTo>
                      <a:pt x="76" y="301"/>
                    </a:lnTo>
                    <a:lnTo>
                      <a:pt x="76" y="303"/>
                    </a:lnTo>
                    <a:lnTo>
                      <a:pt x="76" y="354"/>
                    </a:lnTo>
                    <a:lnTo>
                      <a:pt x="76" y="354"/>
                    </a:lnTo>
                    <a:lnTo>
                      <a:pt x="76" y="359"/>
                    </a:lnTo>
                    <a:lnTo>
                      <a:pt x="80" y="367"/>
                    </a:lnTo>
                    <a:lnTo>
                      <a:pt x="83" y="372"/>
                    </a:lnTo>
                    <a:lnTo>
                      <a:pt x="89" y="376"/>
                    </a:lnTo>
                    <a:lnTo>
                      <a:pt x="140" y="401"/>
                    </a:lnTo>
                    <a:lnTo>
                      <a:pt x="140" y="401"/>
                    </a:lnTo>
                    <a:lnTo>
                      <a:pt x="145" y="403"/>
                    </a:lnTo>
                    <a:lnTo>
                      <a:pt x="150" y="405"/>
                    </a:lnTo>
                    <a:lnTo>
                      <a:pt x="150" y="405"/>
                    </a:lnTo>
                    <a:lnTo>
                      <a:pt x="158" y="403"/>
                    </a:lnTo>
                    <a:lnTo>
                      <a:pt x="163" y="401"/>
                    </a:lnTo>
                    <a:lnTo>
                      <a:pt x="214" y="376"/>
                    </a:lnTo>
                    <a:lnTo>
                      <a:pt x="214" y="376"/>
                    </a:lnTo>
                    <a:lnTo>
                      <a:pt x="219" y="372"/>
                    </a:lnTo>
                    <a:lnTo>
                      <a:pt x="225" y="367"/>
                    </a:lnTo>
                    <a:lnTo>
                      <a:pt x="227" y="359"/>
                    </a:lnTo>
                    <a:lnTo>
                      <a:pt x="228" y="354"/>
                    </a:lnTo>
                    <a:lnTo>
                      <a:pt x="228" y="303"/>
                    </a:lnTo>
                    <a:lnTo>
                      <a:pt x="228" y="303"/>
                    </a:lnTo>
                    <a:lnTo>
                      <a:pt x="228" y="296"/>
                    </a:lnTo>
                    <a:lnTo>
                      <a:pt x="230" y="289"/>
                    </a:lnTo>
                    <a:lnTo>
                      <a:pt x="236" y="278"/>
                    </a:lnTo>
                    <a:lnTo>
                      <a:pt x="241" y="272"/>
                    </a:lnTo>
                    <a:lnTo>
                      <a:pt x="243" y="270"/>
                    </a:lnTo>
                    <a:lnTo>
                      <a:pt x="248" y="267"/>
                    </a:lnTo>
                    <a:lnTo>
                      <a:pt x="248" y="267"/>
                    </a:lnTo>
                    <a:lnTo>
                      <a:pt x="261" y="256"/>
                    </a:lnTo>
                    <a:lnTo>
                      <a:pt x="272" y="243"/>
                    </a:lnTo>
                    <a:lnTo>
                      <a:pt x="281" y="231"/>
                    </a:lnTo>
                    <a:lnTo>
                      <a:pt x="288" y="216"/>
                    </a:lnTo>
                    <a:lnTo>
                      <a:pt x="294" y="200"/>
                    </a:lnTo>
                    <a:lnTo>
                      <a:pt x="299" y="185"/>
                    </a:lnTo>
                    <a:lnTo>
                      <a:pt x="301" y="169"/>
                    </a:lnTo>
                    <a:lnTo>
                      <a:pt x="303" y="153"/>
                    </a:lnTo>
                    <a:lnTo>
                      <a:pt x="303" y="153"/>
                    </a:lnTo>
                    <a:lnTo>
                      <a:pt x="301" y="136"/>
                    </a:lnTo>
                    <a:lnTo>
                      <a:pt x="299" y="122"/>
                    </a:lnTo>
                    <a:lnTo>
                      <a:pt x="295" y="107"/>
                    </a:lnTo>
                    <a:lnTo>
                      <a:pt x="290" y="93"/>
                    </a:lnTo>
                    <a:lnTo>
                      <a:pt x="285" y="80"/>
                    </a:lnTo>
                    <a:lnTo>
                      <a:pt x="275" y="67"/>
                    </a:lnTo>
                    <a:lnTo>
                      <a:pt x="268" y="57"/>
                    </a:lnTo>
                    <a:lnTo>
                      <a:pt x="257" y="46"/>
                    </a:lnTo>
                    <a:lnTo>
                      <a:pt x="246" y="35"/>
                    </a:lnTo>
                    <a:lnTo>
                      <a:pt x="236" y="28"/>
                    </a:lnTo>
                    <a:lnTo>
                      <a:pt x="223" y="18"/>
                    </a:lnTo>
                    <a:lnTo>
                      <a:pt x="210" y="13"/>
                    </a:lnTo>
                    <a:lnTo>
                      <a:pt x="196" y="8"/>
                    </a:lnTo>
                    <a:lnTo>
                      <a:pt x="181" y="4"/>
                    </a:lnTo>
                    <a:lnTo>
                      <a:pt x="167" y="2"/>
                    </a:lnTo>
                    <a:lnTo>
                      <a:pt x="150" y="0"/>
                    </a:lnTo>
                    <a:lnTo>
                      <a:pt x="150" y="0"/>
                    </a:lnTo>
                    <a:close/>
                    <a:moveTo>
                      <a:pt x="150" y="379"/>
                    </a:moveTo>
                    <a:lnTo>
                      <a:pt x="100" y="354"/>
                    </a:lnTo>
                    <a:lnTo>
                      <a:pt x="203" y="354"/>
                    </a:lnTo>
                    <a:lnTo>
                      <a:pt x="150" y="379"/>
                    </a:lnTo>
                    <a:close/>
                    <a:moveTo>
                      <a:pt x="203" y="303"/>
                    </a:moveTo>
                    <a:lnTo>
                      <a:pt x="203" y="328"/>
                    </a:lnTo>
                    <a:lnTo>
                      <a:pt x="100" y="328"/>
                    </a:lnTo>
                    <a:lnTo>
                      <a:pt x="100" y="303"/>
                    </a:lnTo>
                    <a:lnTo>
                      <a:pt x="100" y="303"/>
                    </a:lnTo>
                    <a:lnTo>
                      <a:pt x="203" y="303"/>
                    </a:lnTo>
                    <a:lnTo>
                      <a:pt x="203" y="303"/>
                    </a:lnTo>
                    <a:close/>
                    <a:moveTo>
                      <a:pt x="232" y="249"/>
                    </a:moveTo>
                    <a:lnTo>
                      <a:pt x="232" y="249"/>
                    </a:lnTo>
                    <a:lnTo>
                      <a:pt x="230" y="249"/>
                    </a:lnTo>
                    <a:lnTo>
                      <a:pt x="223" y="254"/>
                    </a:lnTo>
                    <a:lnTo>
                      <a:pt x="214" y="263"/>
                    </a:lnTo>
                    <a:lnTo>
                      <a:pt x="210" y="270"/>
                    </a:lnTo>
                    <a:lnTo>
                      <a:pt x="207" y="278"/>
                    </a:lnTo>
                    <a:lnTo>
                      <a:pt x="96" y="278"/>
                    </a:lnTo>
                    <a:lnTo>
                      <a:pt x="96" y="278"/>
                    </a:lnTo>
                    <a:lnTo>
                      <a:pt x="94" y="270"/>
                    </a:lnTo>
                    <a:lnTo>
                      <a:pt x="91" y="265"/>
                    </a:lnTo>
                    <a:lnTo>
                      <a:pt x="85" y="260"/>
                    </a:lnTo>
                    <a:lnTo>
                      <a:pt x="78" y="254"/>
                    </a:lnTo>
                    <a:lnTo>
                      <a:pt x="78" y="254"/>
                    </a:lnTo>
                    <a:lnTo>
                      <a:pt x="67" y="245"/>
                    </a:lnTo>
                    <a:lnTo>
                      <a:pt x="56" y="234"/>
                    </a:lnTo>
                    <a:lnTo>
                      <a:pt x="47" y="223"/>
                    </a:lnTo>
                    <a:lnTo>
                      <a:pt x="40" y="211"/>
                    </a:lnTo>
                    <a:lnTo>
                      <a:pt x="34" y="196"/>
                    </a:lnTo>
                    <a:lnTo>
                      <a:pt x="29" y="182"/>
                    </a:lnTo>
                    <a:lnTo>
                      <a:pt x="27" y="167"/>
                    </a:lnTo>
                    <a:lnTo>
                      <a:pt x="25" y="153"/>
                    </a:lnTo>
                    <a:lnTo>
                      <a:pt x="25" y="153"/>
                    </a:lnTo>
                    <a:lnTo>
                      <a:pt x="25" y="140"/>
                    </a:lnTo>
                    <a:lnTo>
                      <a:pt x="27" y="127"/>
                    </a:lnTo>
                    <a:lnTo>
                      <a:pt x="31" y="115"/>
                    </a:lnTo>
                    <a:lnTo>
                      <a:pt x="36" y="104"/>
                    </a:lnTo>
                    <a:lnTo>
                      <a:pt x="40" y="93"/>
                    </a:lnTo>
                    <a:lnTo>
                      <a:pt x="47" y="82"/>
                    </a:lnTo>
                    <a:lnTo>
                      <a:pt x="54" y="71"/>
                    </a:lnTo>
                    <a:lnTo>
                      <a:pt x="62" y="64"/>
                    </a:lnTo>
                    <a:lnTo>
                      <a:pt x="71" y="55"/>
                    </a:lnTo>
                    <a:lnTo>
                      <a:pt x="82" y="47"/>
                    </a:lnTo>
                    <a:lnTo>
                      <a:pt x="91" y="42"/>
                    </a:lnTo>
                    <a:lnTo>
                      <a:pt x="101" y="37"/>
                    </a:lnTo>
                    <a:lnTo>
                      <a:pt x="114" y="31"/>
                    </a:lnTo>
                    <a:lnTo>
                      <a:pt x="125" y="29"/>
                    </a:lnTo>
                    <a:lnTo>
                      <a:pt x="138" y="28"/>
                    </a:lnTo>
                    <a:lnTo>
                      <a:pt x="150" y="26"/>
                    </a:lnTo>
                    <a:lnTo>
                      <a:pt x="150" y="26"/>
                    </a:lnTo>
                    <a:lnTo>
                      <a:pt x="165" y="28"/>
                    </a:lnTo>
                    <a:lnTo>
                      <a:pt x="176" y="29"/>
                    </a:lnTo>
                    <a:lnTo>
                      <a:pt x="188" y="31"/>
                    </a:lnTo>
                    <a:lnTo>
                      <a:pt x="199" y="37"/>
                    </a:lnTo>
                    <a:lnTo>
                      <a:pt x="212" y="42"/>
                    </a:lnTo>
                    <a:lnTo>
                      <a:pt x="221" y="47"/>
                    </a:lnTo>
                    <a:lnTo>
                      <a:pt x="232" y="55"/>
                    </a:lnTo>
                    <a:lnTo>
                      <a:pt x="239" y="64"/>
                    </a:lnTo>
                    <a:lnTo>
                      <a:pt x="248" y="71"/>
                    </a:lnTo>
                    <a:lnTo>
                      <a:pt x="256" y="82"/>
                    </a:lnTo>
                    <a:lnTo>
                      <a:pt x="261" y="93"/>
                    </a:lnTo>
                    <a:lnTo>
                      <a:pt x="266" y="104"/>
                    </a:lnTo>
                    <a:lnTo>
                      <a:pt x="272" y="115"/>
                    </a:lnTo>
                    <a:lnTo>
                      <a:pt x="274" y="127"/>
                    </a:lnTo>
                    <a:lnTo>
                      <a:pt x="275" y="140"/>
                    </a:lnTo>
                    <a:lnTo>
                      <a:pt x="277" y="153"/>
                    </a:lnTo>
                    <a:lnTo>
                      <a:pt x="277" y="153"/>
                    </a:lnTo>
                    <a:lnTo>
                      <a:pt x="275" y="165"/>
                    </a:lnTo>
                    <a:lnTo>
                      <a:pt x="274" y="180"/>
                    </a:lnTo>
                    <a:lnTo>
                      <a:pt x="270" y="192"/>
                    </a:lnTo>
                    <a:lnTo>
                      <a:pt x="265" y="205"/>
                    </a:lnTo>
                    <a:lnTo>
                      <a:pt x="259" y="218"/>
                    </a:lnTo>
                    <a:lnTo>
                      <a:pt x="250" y="229"/>
                    </a:lnTo>
                    <a:lnTo>
                      <a:pt x="243" y="240"/>
                    </a:lnTo>
                    <a:lnTo>
                      <a:pt x="232" y="249"/>
                    </a:lnTo>
                    <a:lnTo>
                      <a:pt x="232" y="249"/>
                    </a:lnTo>
                    <a:close/>
                  </a:path>
                </a:pathLst>
              </a:custGeom>
              <a:grpFill/>
              <a:ln w="9525">
                <a:noFill/>
                <a:round/>
              </a:ln>
            </p:spPr>
            <p:txBody>
              <a:bodyPr vert="horz" wrap="square" lIns="91440" tIns="45720" rIns="91440" bIns="45720" numCol="1" anchor="t" anchorCtr="0" compatLnSpc="1"/>
              <a:lstStyle>
                <a:defPPr>
                  <a:defRPr lang="zh-CN"/>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a:lstStyle>
              <a:p>
                <a:endParaRPr lang="en-US" sz="3200">
                  <a:solidFill>
                    <a:schemeClr val="tx1">
                      <a:lumMod val="75000"/>
                      <a:lumOff val="25000"/>
                    </a:schemeClr>
                  </a:solidFill>
                  <a:latin typeface="微软雅黑" panose="020B0503020204020204" pitchFamily="34" charset="-122"/>
                  <a:ea typeface="微软雅黑" panose="020B0503020204020204" pitchFamily="34" charset="-122"/>
                </a:endParaRPr>
              </a:p>
            </p:txBody>
          </p:sp>
          <p:sp>
            <p:nvSpPr>
              <p:cNvPr id="24" name="Freeform 109"/>
              <p:cNvSpPr/>
              <p:nvPr/>
            </p:nvSpPr>
            <p:spPr bwMode="auto">
              <a:xfrm>
                <a:off x="8550302" y="3184529"/>
                <a:ext cx="79375" cy="79375"/>
              </a:xfrm>
              <a:custGeom>
                <a:avLst/>
                <a:gdLst/>
                <a:ahLst/>
                <a:cxnLst>
                  <a:cxn ang="0">
                    <a:pos x="13" y="0"/>
                  </a:cxn>
                  <a:cxn ang="0">
                    <a:pos x="13" y="0"/>
                  </a:cxn>
                  <a:cxn ang="0">
                    <a:pos x="9" y="2"/>
                  </a:cxn>
                  <a:cxn ang="0">
                    <a:pos x="4" y="4"/>
                  </a:cxn>
                  <a:cxn ang="0">
                    <a:pos x="2" y="7"/>
                  </a:cxn>
                  <a:cxn ang="0">
                    <a:pos x="0" y="13"/>
                  </a:cxn>
                  <a:cxn ang="0">
                    <a:pos x="0" y="13"/>
                  </a:cxn>
                  <a:cxn ang="0">
                    <a:pos x="2" y="18"/>
                  </a:cxn>
                  <a:cxn ang="0">
                    <a:pos x="4" y="22"/>
                  </a:cxn>
                  <a:cxn ang="0">
                    <a:pos x="9" y="24"/>
                  </a:cxn>
                  <a:cxn ang="0">
                    <a:pos x="13" y="25"/>
                  </a:cxn>
                  <a:cxn ang="0">
                    <a:pos x="13" y="25"/>
                  </a:cxn>
                  <a:cxn ang="0">
                    <a:pos x="24" y="27"/>
                  </a:cxn>
                  <a:cxn ang="0">
                    <a:pos x="35" y="31"/>
                  </a:cxn>
                  <a:cxn ang="0">
                    <a:pos x="46" y="36"/>
                  </a:cxn>
                  <a:cxn ang="0">
                    <a:pos x="57" y="44"/>
                  </a:cxn>
                  <a:cxn ang="0">
                    <a:pos x="64" y="53"/>
                  </a:cxn>
                  <a:cxn ang="0">
                    <a:pos x="71" y="64"/>
                  </a:cxn>
                  <a:cxn ang="0">
                    <a:pos x="75" y="76"/>
                  </a:cxn>
                  <a:cxn ang="0">
                    <a:pos x="77" y="89"/>
                  </a:cxn>
                  <a:cxn ang="0">
                    <a:pos x="77" y="89"/>
                  </a:cxn>
                  <a:cxn ang="0">
                    <a:pos x="78" y="94"/>
                  </a:cxn>
                  <a:cxn ang="0">
                    <a:pos x="80" y="98"/>
                  </a:cxn>
                  <a:cxn ang="0">
                    <a:pos x="84" y="102"/>
                  </a:cxn>
                  <a:cxn ang="0">
                    <a:pos x="89" y="102"/>
                  </a:cxn>
                  <a:cxn ang="0">
                    <a:pos x="89" y="102"/>
                  </a:cxn>
                  <a:cxn ang="0">
                    <a:pos x="95" y="102"/>
                  </a:cxn>
                  <a:cxn ang="0">
                    <a:pos x="98" y="98"/>
                  </a:cxn>
                  <a:cxn ang="0">
                    <a:pos x="100" y="94"/>
                  </a:cxn>
                  <a:cxn ang="0">
                    <a:pos x="102" y="89"/>
                  </a:cxn>
                  <a:cxn ang="0">
                    <a:pos x="102" y="89"/>
                  </a:cxn>
                  <a:cxn ang="0">
                    <a:pos x="100" y="69"/>
                  </a:cxn>
                  <a:cxn ang="0">
                    <a:pos x="95" y="51"/>
                  </a:cxn>
                  <a:cxn ang="0">
                    <a:pos x="86" y="36"/>
                  </a:cxn>
                  <a:cxn ang="0">
                    <a:pos x="75" y="24"/>
                  </a:cxn>
                  <a:cxn ang="0">
                    <a:pos x="60" y="13"/>
                  </a:cxn>
                  <a:cxn ang="0">
                    <a:pos x="46" y="6"/>
                  </a:cxn>
                  <a:cxn ang="0">
                    <a:pos x="29" y="2"/>
                  </a:cxn>
                  <a:cxn ang="0">
                    <a:pos x="13" y="0"/>
                  </a:cxn>
                  <a:cxn ang="0">
                    <a:pos x="13" y="0"/>
                  </a:cxn>
                </a:cxnLst>
                <a:rect l="0" t="0" r="r" b="b"/>
                <a:pathLst>
                  <a:path w="102" h="102">
                    <a:moveTo>
                      <a:pt x="13" y="0"/>
                    </a:moveTo>
                    <a:lnTo>
                      <a:pt x="13" y="0"/>
                    </a:lnTo>
                    <a:lnTo>
                      <a:pt x="9" y="2"/>
                    </a:lnTo>
                    <a:lnTo>
                      <a:pt x="4" y="4"/>
                    </a:lnTo>
                    <a:lnTo>
                      <a:pt x="2" y="7"/>
                    </a:lnTo>
                    <a:lnTo>
                      <a:pt x="0" y="13"/>
                    </a:lnTo>
                    <a:lnTo>
                      <a:pt x="0" y="13"/>
                    </a:lnTo>
                    <a:lnTo>
                      <a:pt x="2" y="18"/>
                    </a:lnTo>
                    <a:lnTo>
                      <a:pt x="4" y="22"/>
                    </a:lnTo>
                    <a:lnTo>
                      <a:pt x="9" y="24"/>
                    </a:lnTo>
                    <a:lnTo>
                      <a:pt x="13" y="25"/>
                    </a:lnTo>
                    <a:lnTo>
                      <a:pt x="13" y="25"/>
                    </a:lnTo>
                    <a:lnTo>
                      <a:pt x="24" y="27"/>
                    </a:lnTo>
                    <a:lnTo>
                      <a:pt x="35" y="31"/>
                    </a:lnTo>
                    <a:lnTo>
                      <a:pt x="46" y="36"/>
                    </a:lnTo>
                    <a:lnTo>
                      <a:pt x="57" y="44"/>
                    </a:lnTo>
                    <a:lnTo>
                      <a:pt x="64" y="53"/>
                    </a:lnTo>
                    <a:lnTo>
                      <a:pt x="71" y="64"/>
                    </a:lnTo>
                    <a:lnTo>
                      <a:pt x="75" y="76"/>
                    </a:lnTo>
                    <a:lnTo>
                      <a:pt x="77" y="89"/>
                    </a:lnTo>
                    <a:lnTo>
                      <a:pt x="77" y="89"/>
                    </a:lnTo>
                    <a:lnTo>
                      <a:pt x="78" y="94"/>
                    </a:lnTo>
                    <a:lnTo>
                      <a:pt x="80" y="98"/>
                    </a:lnTo>
                    <a:lnTo>
                      <a:pt x="84" y="102"/>
                    </a:lnTo>
                    <a:lnTo>
                      <a:pt x="89" y="102"/>
                    </a:lnTo>
                    <a:lnTo>
                      <a:pt x="89" y="102"/>
                    </a:lnTo>
                    <a:lnTo>
                      <a:pt x="95" y="102"/>
                    </a:lnTo>
                    <a:lnTo>
                      <a:pt x="98" y="98"/>
                    </a:lnTo>
                    <a:lnTo>
                      <a:pt x="100" y="94"/>
                    </a:lnTo>
                    <a:lnTo>
                      <a:pt x="102" y="89"/>
                    </a:lnTo>
                    <a:lnTo>
                      <a:pt x="102" y="89"/>
                    </a:lnTo>
                    <a:lnTo>
                      <a:pt x="100" y="69"/>
                    </a:lnTo>
                    <a:lnTo>
                      <a:pt x="95" y="51"/>
                    </a:lnTo>
                    <a:lnTo>
                      <a:pt x="86" y="36"/>
                    </a:lnTo>
                    <a:lnTo>
                      <a:pt x="75" y="24"/>
                    </a:lnTo>
                    <a:lnTo>
                      <a:pt x="60" y="13"/>
                    </a:lnTo>
                    <a:lnTo>
                      <a:pt x="46" y="6"/>
                    </a:lnTo>
                    <a:lnTo>
                      <a:pt x="29" y="2"/>
                    </a:lnTo>
                    <a:lnTo>
                      <a:pt x="13" y="0"/>
                    </a:lnTo>
                    <a:lnTo>
                      <a:pt x="13" y="0"/>
                    </a:lnTo>
                    <a:close/>
                  </a:path>
                </a:pathLst>
              </a:custGeom>
              <a:grpFill/>
              <a:ln w="9525">
                <a:noFill/>
                <a:round/>
              </a:ln>
            </p:spPr>
            <p:txBody>
              <a:bodyPr vert="horz" wrap="square" lIns="91440" tIns="45720" rIns="91440" bIns="45720" numCol="1" anchor="t" anchorCtr="0" compatLnSpc="1"/>
              <a:lstStyle>
                <a:defPPr>
                  <a:defRPr lang="zh-CN"/>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a:lstStyle>
              <a:p>
                <a:endParaRPr lang="en-US" sz="3200">
                  <a:solidFill>
                    <a:schemeClr val="tx1">
                      <a:lumMod val="75000"/>
                      <a:lumOff val="25000"/>
                    </a:schemeClr>
                  </a:solidFill>
                  <a:latin typeface="微软雅黑" panose="020B0503020204020204" pitchFamily="34" charset="-122"/>
                  <a:ea typeface="微软雅黑" panose="020B0503020204020204" pitchFamily="34" charset="-122"/>
                </a:endParaRPr>
              </a:p>
            </p:txBody>
          </p:sp>
        </p:grpSp>
      </p:grpSp>
      <p:sp>
        <p:nvSpPr>
          <p:cNvPr id="26" name="矩形 25"/>
          <p:cNvSpPr/>
          <p:nvPr/>
        </p:nvSpPr>
        <p:spPr>
          <a:xfrm>
            <a:off x="7587699" y="3546311"/>
            <a:ext cx="2882265" cy="2080766"/>
          </a:xfrm>
          <a:prstGeom prst="rect">
            <a:avLst/>
          </a:prstGeom>
          <a:solidFill>
            <a:schemeClr val="accent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defPPr>
              <a:defRPr lang="zh-CN">
                <a:solidFill>
                  <a:schemeClr val="lt1"/>
                </a:solidFill>
              </a:defRPr>
            </a:defPPr>
            <a:lvl1pPr marL="0" algn="l" defTabSz="914400" rtl="0" eaLnBrk="1" latinLnBrk="0" hangingPunct="1">
              <a:defRPr sz="1800" kern="1200">
                <a:solidFill>
                  <a:schemeClr val="lt1"/>
                </a:solidFill>
                <a:latin typeface="+mn-lt"/>
                <a:ea typeface="+mn-ea"/>
                <a:cs typeface="+mn-cs"/>
              </a:defRPr>
            </a:lvl1pPr>
            <a:lvl2pPr marL="457200" algn="l" defTabSz="914400" rtl="0" eaLnBrk="1" latinLnBrk="0" hangingPunct="1">
              <a:defRPr sz="1800" kern="1200">
                <a:solidFill>
                  <a:schemeClr val="lt1"/>
                </a:solidFill>
                <a:latin typeface="+mn-lt"/>
                <a:ea typeface="+mn-ea"/>
                <a:cs typeface="+mn-cs"/>
              </a:defRPr>
            </a:lvl2pPr>
            <a:lvl3pPr marL="914400" algn="l" defTabSz="914400" rtl="0" eaLnBrk="1" latinLnBrk="0" hangingPunct="1">
              <a:defRPr sz="1800" kern="1200">
                <a:solidFill>
                  <a:schemeClr val="lt1"/>
                </a:solidFill>
                <a:latin typeface="+mn-lt"/>
                <a:ea typeface="+mn-ea"/>
                <a:cs typeface="+mn-cs"/>
              </a:defRPr>
            </a:lvl3pPr>
            <a:lvl4pPr marL="1371600" algn="l" defTabSz="914400" rtl="0" eaLnBrk="1" latinLnBrk="0" hangingPunct="1">
              <a:defRPr sz="1800" kern="1200">
                <a:solidFill>
                  <a:schemeClr val="lt1"/>
                </a:solidFill>
                <a:latin typeface="+mn-lt"/>
                <a:ea typeface="+mn-ea"/>
                <a:cs typeface="+mn-cs"/>
              </a:defRPr>
            </a:lvl4pPr>
            <a:lvl5pPr marL="1828800" algn="l" defTabSz="914400" rtl="0" eaLnBrk="1" latinLnBrk="0" hangingPunct="1">
              <a:defRPr sz="1800" kern="1200">
                <a:solidFill>
                  <a:schemeClr val="lt1"/>
                </a:solidFill>
                <a:latin typeface="+mn-lt"/>
                <a:ea typeface="+mn-ea"/>
                <a:cs typeface="+mn-cs"/>
              </a:defRPr>
            </a:lvl5pPr>
            <a:lvl6pPr marL="2286000" algn="l" defTabSz="914400" rtl="0" eaLnBrk="1" latinLnBrk="0" hangingPunct="1">
              <a:defRPr sz="1800" kern="1200">
                <a:solidFill>
                  <a:schemeClr val="lt1"/>
                </a:solidFill>
                <a:latin typeface="+mn-lt"/>
                <a:ea typeface="+mn-ea"/>
                <a:cs typeface="+mn-cs"/>
              </a:defRPr>
            </a:lvl6pPr>
            <a:lvl7pPr marL="2743200" algn="l" defTabSz="914400" rtl="0" eaLnBrk="1" latinLnBrk="0" hangingPunct="1">
              <a:defRPr sz="1800" kern="1200">
                <a:solidFill>
                  <a:schemeClr val="lt1"/>
                </a:solidFill>
                <a:latin typeface="+mn-lt"/>
                <a:ea typeface="+mn-ea"/>
                <a:cs typeface="+mn-cs"/>
              </a:defRPr>
            </a:lvl7pPr>
            <a:lvl8pPr marL="3200400" algn="l" defTabSz="914400" rtl="0" eaLnBrk="1" latinLnBrk="0" hangingPunct="1">
              <a:defRPr sz="1800" kern="1200">
                <a:solidFill>
                  <a:schemeClr val="lt1"/>
                </a:solidFill>
                <a:latin typeface="+mn-lt"/>
                <a:ea typeface="+mn-ea"/>
                <a:cs typeface="+mn-cs"/>
              </a:defRPr>
            </a:lvl8pPr>
            <a:lvl9pPr marL="3657600" algn="l" defTabSz="914400" rtl="0" eaLnBrk="1" latinLnBrk="0" hangingPunct="1">
              <a:defRPr sz="1800" kern="1200">
                <a:solidFill>
                  <a:schemeClr val="lt1"/>
                </a:solidFill>
                <a:latin typeface="+mn-lt"/>
                <a:ea typeface="+mn-ea"/>
                <a:cs typeface="+mn-cs"/>
              </a:defRPr>
            </a:lvl9pPr>
          </a:lstStyle>
          <a:p>
            <a:pPr algn="ctr"/>
            <a:endParaRPr lang="zh-CN" altLang="en-US"/>
          </a:p>
        </p:txBody>
      </p:sp>
      <p:sp>
        <p:nvSpPr>
          <p:cNvPr id="29" name="等腰三角形 28"/>
          <p:cNvSpPr/>
          <p:nvPr/>
        </p:nvSpPr>
        <p:spPr>
          <a:xfrm>
            <a:off x="8803732" y="3199735"/>
            <a:ext cx="450198" cy="346576"/>
          </a:xfrm>
          <a:prstGeom prst="triangle">
            <a:avLst/>
          </a:prstGeom>
          <a:solidFill>
            <a:schemeClr val="accent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defPPr>
              <a:defRPr lang="zh-CN">
                <a:solidFill>
                  <a:schemeClr val="lt1"/>
                </a:solidFill>
              </a:defRPr>
            </a:defPPr>
            <a:lvl1pPr marL="0" algn="l" defTabSz="914400" rtl="0" eaLnBrk="1" latinLnBrk="0" hangingPunct="1">
              <a:defRPr sz="1800" kern="1200">
                <a:solidFill>
                  <a:schemeClr val="lt1"/>
                </a:solidFill>
                <a:latin typeface="+mn-lt"/>
                <a:ea typeface="+mn-ea"/>
                <a:cs typeface="+mn-cs"/>
              </a:defRPr>
            </a:lvl1pPr>
            <a:lvl2pPr marL="457200" algn="l" defTabSz="914400" rtl="0" eaLnBrk="1" latinLnBrk="0" hangingPunct="1">
              <a:defRPr sz="1800" kern="1200">
                <a:solidFill>
                  <a:schemeClr val="lt1"/>
                </a:solidFill>
                <a:latin typeface="+mn-lt"/>
                <a:ea typeface="+mn-ea"/>
                <a:cs typeface="+mn-cs"/>
              </a:defRPr>
            </a:lvl2pPr>
            <a:lvl3pPr marL="914400" algn="l" defTabSz="914400" rtl="0" eaLnBrk="1" latinLnBrk="0" hangingPunct="1">
              <a:defRPr sz="1800" kern="1200">
                <a:solidFill>
                  <a:schemeClr val="lt1"/>
                </a:solidFill>
                <a:latin typeface="+mn-lt"/>
                <a:ea typeface="+mn-ea"/>
                <a:cs typeface="+mn-cs"/>
              </a:defRPr>
            </a:lvl3pPr>
            <a:lvl4pPr marL="1371600" algn="l" defTabSz="914400" rtl="0" eaLnBrk="1" latinLnBrk="0" hangingPunct="1">
              <a:defRPr sz="1800" kern="1200">
                <a:solidFill>
                  <a:schemeClr val="lt1"/>
                </a:solidFill>
                <a:latin typeface="+mn-lt"/>
                <a:ea typeface="+mn-ea"/>
                <a:cs typeface="+mn-cs"/>
              </a:defRPr>
            </a:lvl4pPr>
            <a:lvl5pPr marL="1828800" algn="l" defTabSz="914400" rtl="0" eaLnBrk="1" latinLnBrk="0" hangingPunct="1">
              <a:defRPr sz="1800" kern="1200">
                <a:solidFill>
                  <a:schemeClr val="lt1"/>
                </a:solidFill>
                <a:latin typeface="+mn-lt"/>
                <a:ea typeface="+mn-ea"/>
                <a:cs typeface="+mn-cs"/>
              </a:defRPr>
            </a:lvl5pPr>
            <a:lvl6pPr marL="2286000" algn="l" defTabSz="914400" rtl="0" eaLnBrk="1" latinLnBrk="0" hangingPunct="1">
              <a:defRPr sz="1800" kern="1200">
                <a:solidFill>
                  <a:schemeClr val="lt1"/>
                </a:solidFill>
                <a:latin typeface="+mn-lt"/>
                <a:ea typeface="+mn-ea"/>
                <a:cs typeface="+mn-cs"/>
              </a:defRPr>
            </a:lvl6pPr>
            <a:lvl7pPr marL="2743200" algn="l" defTabSz="914400" rtl="0" eaLnBrk="1" latinLnBrk="0" hangingPunct="1">
              <a:defRPr sz="1800" kern="1200">
                <a:solidFill>
                  <a:schemeClr val="lt1"/>
                </a:solidFill>
                <a:latin typeface="+mn-lt"/>
                <a:ea typeface="+mn-ea"/>
                <a:cs typeface="+mn-cs"/>
              </a:defRPr>
            </a:lvl7pPr>
            <a:lvl8pPr marL="3200400" algn="l" defTabSz="914400" rtl="0" eaLnBrk="1" latinLnBrk="0" hangingPunct="1">
              <a:defRPr sz="1800" kern="1200">
                <a:solidFill>
                  <a:schemeClr val="lt1"/>
                </a:solidFill>
                <a:latin typeface="+mn-lt"/>
                <a:ea typeface="+mn-ea"/>
                <a:cs typeface="+mn-cs"/>
              </a:defRPr>
            </a:lvl8pPr>
            <a:lvl9pPr marL="3657600" algn="l" defTabSz="914400" rtl="0" eaLnBrk="1" latinLnBrk="0" hangingPunct="1">
              <a:defRPr sz="1800" kern="1200">
                <a:solidFill>
                  <a:schemeClr val="lt1"/>
                </a:solidFill>
                <a:latin typeface="+mn-lt"/>
                <a:ea typeface="+mn-ea"/>
                <a:cs typeface="+mn-cs"/>
              </a:defRPr>
            </a:lvl9pPr>
          </a:lstStyle>
          <a:p>
            <a:pPr algn="ctr"/>
            <a:endParaRPr lang="zh-CN" altLang="en-US"/>
          </a:p>
        </p:txBody>
      </p:sp>
      <p:sp>
        <p:nvSpPr>
          <p:cNvPr id="30" name="矩形 29"/>
          <p:cNvSpPr/>
          <p:nvPr/>
        </p:nvSpPr>
        <p:spPr>
          <a:xfrm>
            <a:off x="7706468" y="3678336"/>
            <a:ext cx="2644726" cy="1816716"/>
          </a:xfrm>
          <a:prstGeom prst="rect">
            <a:avLst/>
          </a:prstGeom>
          <a:solidFill>
            <a:srgbClr val="FEFFFF"/>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defPPr>
              <a:defRPr lang="zh-CN">
                <a:solidFill>
                  <a:schemeClr val="lt1"/>
                </a:solidFill>
              </a:defRPr>
            </a:defPPr>
            <a:lvl1pPr marL="0" algn="l" defTabSz="914400" rtl="0" eaLnBrk="1" latinLnBrk="0" hangingPunct="1">
              <a:defRPr sz="1800" kern="1200">
                <a:solidFill>
                  <a:schemeClr val="lt1"/>
                </a:solidFill>
                <a:latin typeface="+mn-lt"/>
                <a:ea typeface="+mn-ea"/>
                <a:cs typeface="+mn-cs"/>
              </a:defRPr>
            </a:lvl1pPr>
            <a:lvl2pPr marL="457200" algn="l" defTabSz="914400" rtl="0" eaLnBrk="1" latinLnBrk="0" hangingPunct="1">
              <a:defRPr sz="1800" kern="1200">
                <a:solidFill>
                  <a:schemeClr val="lt1"/>
                </a:solidFill>
                <a:latin typeface="+mn-lt"/>
                <a:ea typeface="+mn-ea"/>
                <a:cs typeface="+mn-cs"/>
              </a:defRPr>
            </a:lvl2pPr>
            <a:lvl3pPr marL="914400" algn="l" defTabSz="914400" rtl="0" eaLnBrk="1" latinLnBrk="0" hangingPunct="1">
              <a:defRPr sz="1800" kern="1200">
                <a:solidFill>
                  <a:schemeClr val="lt1"/>
                </a:solidFill>
                <a:latin typeface="+mn-lt"/>
                <a:ea typeface="+mn-ea"/>
                <a:cs typeface="+mn-cs"/>
              </a:defRPr>
            </a:lvl3pPr>
            <a:lvl4pPr marL="1371600" algn="l" defTabSz="914400" rtl="0" eaLnBrk="1" latinLnBrk="0" hangingPunct="1">
              <a:defRPr sz="1800" kern="1200">
                <a:solidFill>
                  <a:schemeClr val="lt1"/>
                </a:solidFill>
                <a:latin typeface="+mn-lt"/>
                <a:ea typeface="+mn-ea"/>
                <a:cs typeface="+mn-cs"/>
              </a:defRPr>
            </a:lvl4pPr>
            <a:lvl5pPr marL="1828800" algn="l" defTabSz="914400" rtl="0" eaLnBrk="1" latinLnBrk="0" hangingPunct="1">
              <a:defRPr sz="1800" kern="1200">
                <a:solidFill>
                  <a:schemeClr val="lt1"/>
                </a:solidFill>
                <a:latin typeface="+mn-lt"/>
                <a:ea typeface="+mn-ea"/>
                <a:cs typeface="+mn-cs"/>
              </a:defRPr>
            </a:lvl5pPr>
            <a:lvl6pPr marL="2286000" algn="l" defTabSz="914400" rtl="0" eaLnBrk="1" latinLnBrk="0" hangingPunct="1">
              <a:defRPr sz="1800" kern="1200">
                <a:solidFill>
                  <a:schemeClr val="lt1"/>
                </a:solidFill>
                <a:latin typeface="+mn-lt"/>
                <a:ea typeface="+mn-ea"/>
                <a:cs typeface="+mn-cs"/>
              </a:defRPr>
            </a:lvl6pPr>
            <a:lvl7pPr marL="2743200" algn="l" defTabSz="914400" rtl="0" eaLnBrk="1" latinLnBrk="0" hangingPunct="1">
              <a:defRPr sz="1800" kern="1200">
                <a:solidFill>
                  <a:schemeClr val="lt1"/>
                </a:solidFill>
                <a:latin typeface="+mn-lt"/>
                <a:ea typeface="+mn-ea"/>
                <a:cs typeface="+mn-cs"/>
              </a:defRPr>
            </a:lvl7pPr>
            <a:lvl8pPr marL="3200400" algn="l" defTabSz="914400" rtl="0" eaLnBrk="1" latinLnBrk="0" hangingPunct="1">
              <a:defRPr sz="1800" kern="1200">
                <a:solidFill>
                  <a:schemeClr val="lt1"/>
                </a:solidFill>
                <a:latin typeface="+mn-lt"/>
                <a:ea typeface="+mn-ea"/>
                <a:cs typeface="+mn-cs"/>
              </a:defRPr>
            </a:lvl8pPr>
            <a:lvl9pPr marL="3657600" algn="l" defTabSz="914400" rtl="0" eaLnBrk="1" latinLnBrk="0" hangingPunct="1">
              <a:defRPr sz="1800" kern="1200">
                <a:solidFill>
                  <a:schemeClr val="lt1"/>
                </a:solidFill>
                <a:latin typeface="+mn-lt"/>
                <a:ea typeface="+mn-ea"/>
                <a:cs typeface="+mn-cs"/>
              </a:defRPr>
            </a:lvl9pPr>
          </a:lstStyle>
          <a:p>
            <a:pPr algn="ctr">
              <a:lnSpc>
                <a:spcPct val="150000"/>
              </a:lnSpc>
            </a:pPr>
            <a:r>
              <a:rPr lang="zh-CN" altLang="en-US">
                <a:solidFill>
                  <a:srgbClr val="3F4041"/>
                </a:solidFill>
                <a:latin typeface="幼圆" panose="02010509060101010101" pitchFamily="49" charset="-122"/>
                <a:ea typeface="幼圆" panose="02010509060101010101" pitchFamily="49" charset="-122"/>
              </a:rPr>
              <a:t>请输入文本请输入文本请输入文本请输入文本请输入文本请输入文本</a:t>
            </a:r>
            <a:endParaRPr lang="en-US" altLang="zh-CN" dirty="0">
              <a:solidFill>
                <a:srgbClr val="3F4041"/>
              </a:solidFill>
              <a:latin typeface="幼圆" panose="02010509060101010101" pitchFamily="49" charset="-122"/>
              <a:ea typeface="幼圆" panose="02010509060101010101" pitchFamily="49" charset="-122"/>
            </a:endParaRPr>
          </a:p>
        </p:txBody>
      </p:sp>
    </p:spTree>
  </p:cSld>
  <p:clrMapOvr>
    <a:masterClrMapping/>
  </p:clrMapOvr>
  <p:transition spd="slow"/>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2" presetClass="entr" presetSubtype="4" fill="hold" grpId="0" nodeType="clickEffect">
                                  <p:stCondLst>
                                    <p:cond delay="0"/>
                                  </p:stCondLst>
                                  <p:childTnLst>
                                    <p:set>
                                      <p:cBhvr>
                                        <p:cTn id="6" dur="1" fill="hold">
                                          <p:stCondLst>
                                            <p:cond delay="0"/>
                                          </p:stCondLst>
                                        </p:cTn>
                                        <p:tgtEl>
                                          <p:spTgt spid="14"/>
                                        </p:tgtEl>
                                        <p:attrNameLst>
                                          <p:attrName>style.visibility</p:attrName>
                                        </p:attrNameLst>
                                      </p:cBhvr>
                                      <p:to>
                                        <p:strVal val="visible"/>
                                      </p:to>
                                    </p:set>
                                    <p:anim calcmode="lin" valueType="num">
                                      <p:cBhvr additive="base">
                                        <p:cTn id="7" dur="500" fill="hold"/>
                                        <p:tgtEl>
                                          <p:spTgt spid="14"/>
                                        </p:tgtEl>
                                        <p:attrNameLst>
                                          <p:attrName>ppt_x</p:attrName>
                                        </p:attrNameLst>
                                      </p:cBhvr>
                                      <p:tavLst>
                                        <p:tav tm="0">
                                          <p:val>
                                            <p:strVal val="#ppt_x"/>
                                          </p:val>
                                        </p:tav>
                                        <p:tav tm="100000">
                                          <p:val>
                                            <p:strVal val="#ppt_x"/>
                                          </p:val>
                                        </p:tav>
                                      </p:tavLst>
                                    </p:anim>
                                    <p:anim calcmode="lin" valueType="num">
                                      <p:cBhvr additive="base">
                                        <p:cTn id="8" dur="500" fill="hold"/>
                                        <p:tgtEl>
                                          <p:spTgt spid="14"/>
                                        </p:tgtEl>
                                        <p:attrNameLst>
                                          <p:attrName>ppt_y</p:attrName>
                                        </p:attrNameLst>
                                      </p:cBhvr>
                                      <p:tavLst>
                                        <p:tav tm="0">
                                          <p:val>
                                            <p:strVal val="1+#ppt_h/2"/>
                                          </p:val>
                                        </p:tav>
                                        <p:tav tm="100000">
                                          <p:val>
                                            <p:strVal val="#ppt_y"/>
                                          </p:val>
                                        </p:tav>
                                      </p:tavLst>
                                    </p:anim>
                                  </p:childTnLst>
                                </p:cTn>
                              </p:par>
                              <p:par>
                                <p:cTn id="9" presetID="2" presetClass="entr" presetSubtype="4" fill="hold" grpId="0" nodeType="withEffect">
                                  <p:stCondLst>
                                    <p:cond delay="0"/>
                                  </p:stCondLst>
                                  <p:childTnLst>
                                    <p:set>
                                      <p:cBhvr>
                                        <p:cTn id="10" dur="1" fill="hold">
                                          <p:stCondLst>
                                            <p:cond delay="0"/>
                                          </p:stCondLst>
                                        </p:cTn>
                                        <p:tgtEl>
                                          <p:spTgt spid="15"/>
                                        </p:tgtEl>
                                        <p:attrNameLst>
                                          <p:attrName>style.visibility</p:attrName>
                                        </p:attrNameLst>
                                      </p:cBhvr>
                                      <p:to>
                                        <p:strVal val="visible"/>
                                      </p:to>
                                    </p:set>
                                    <p:anim calcmode="lin" valueType="num">
                                      <p:cBhvr additive="base">
                                        <p:cTn id="11" dur="500" fill="hold"/>
                                        <p:tgtEl>
                                          <p:spTgt spid="15"/>
                                        </p:tgtEl>
                                        <p:attrNameLst>
                                          <p:attrName>ppt_x</p:attrName>
                                        </p:attrNameLst>
                                      </p:cBhvr>
                                      <p:tavLst>
                                        <p:tav tm="0">
                                          <p:val>
                                            <p:strVal val="#ppt_x"/>
                                          </p:val>
                                        </p:tav>
                                        <p:tav tm="100000">
                                          <p:val>
                                            <p:strVal val="#ppt_x"/>
                                          </p:val>
                                        </p:tav>
                                      </p:tavLst>
                                    </p:anim>
                                    <p:anim calcmode="lin" valueType="num">
                                      <p:cBhvr additive="base">
                                        <p:cTn id="12" dur="500" fill="hold"/>
                                        <p:tgtEl>
                                          <p:spTgt spid="15"/>
                                        </p:tgtEl>
                                        <p:attrNameLst>
                                          <p:attrName>ppt_y</p:attrName>
                                        </p:attrNameLst>
                                      </p:cBhvr>
                                      <p:tavLst>
                                        <p:tav tm="0">
                                          <p:val>
                                            <p:strVal val="1+#ppt_h/2"/>
                                          </p:val>
                                        </p:tav>
                                        <p:tav tm="100000">
                                          <p:val>
                                            <p:strVal val="#ppt_y"/>
                                          </p:val>
                                        </p:tav>
                                      </p:tavLst>
                                    </p:anim>
                                  </p:childTnLst>
                                </p:cTn>
                              </p:par>
                              <p:par>
                                <p:cTn id="13" presetID="2" presetClass="entr" presetSubtype="4" fill="hold" grpId="0" nodeType="withEffect">
                                  <p:stCondLst>
                                    <p:cond delay="0"/>
                                  </p:stCondLst>
                                  <p:childTnLst>
                                    <p:set>
                                      <p:cBhvr>
                                        <p:cTn id="14" dur="1" fill="hold">
                                          <p:stCondLst>
                                            <p:cond delay="0"/>
                                          </p:stCondLst>
                                        </p:cTn>
                                        <p:tgtEl>
                                          <p:spTgt spid="16"/>
                                        </p:tgtEl>
                                        <p:attrNameLst>
                                          <p:attrName>style.visibility</p:attrName>
                                        </p:attrNameLst>
                                      </p:cBhvr>
                                      <p:to>
                                        <p:strVal val="visible"/>
                                      </p:to>
                                    </p:set>
                                    <p:anim calcmode="lin" valueType="num">
                                      <p:cBhvr additive="base">
                                        <p:cTn id="15" dur="500" fill="hold"/>
                                        <p:tgtEl>
                                          <p:spTgt spid="16"/>
                                        </p:tgtEl>
                                        <p:attrNameLst>
                                          <p:attrName>ppt_x</p:attrName>
                                        </p:attrNameLst>
                                      </p:cBhvr>
                                      <p:tavLst>
                                        <p:tav tm="0">
                                          <p:val>
                                            <p:strVal val="#ppt_x"/>
                                          </p:val>
                                        </p:tav>
                                        <p:tav tm="100000">
                                          <p:val>
                                            <p:strVal val="#ppt_x"/>
                                          </p:val>
                                        </p:tav>
                                      </p:tavLst>
                                    </p:anim>
                                    <p:anim calcmode="lin" valueType="num">
                                      <p:cBhvr additive="base">
                                        <p:cTn id="16" dur="500" fill="hold"/>
                                        <p:tgtEl>
                                          <p:spTgt spid="16"/>
                                        </p:tgtEl>
                                        <p:attrNameLst>
                                          <p:attrName>ppt_y</p:attrName>
                                        </p:attrNameLst>
                                      </p:cBhvr>
                                      <p:tavLst>
                                        <p:tav tm="0">
                                          <p:val>
                                            <p:strVal val="1+#ppt_h/2"/>
                                          </p:val>
                                        </p:tav>
                                        <p:tav tm="100000">
                                          <p:val>
                                            <p:strVal val="#ppt_y"/>
                                          </p:val>
                                        </p:tav>
                                      </p:tavLst>
                                    </p:anim>
                                  </p:childTnLst>
                                </p:cTn>
                              </p:par>
                              <p:par>
                                <p:cTn id="17" presetID="2" presetClass="entr" presetSubtype="4" fill="hold" nodeType="withEffect">
                                  <p:stCondLst>
                                    <p:cond delay="0"/>
                                  </p:stCondLst>
                                  <p:childTnLst>
                                    <p:set>
                                      <p:cBhvr>
                                        <p:cTn id="18" dur="1" fill="hold">
                                          <p:stCondLst>
                                            <p:cond delay="0"/>
                                          </p:stCondLst>
                                        </p:cTn>
                                        <p:tgtEl>
                                          <p:spTgt spid="17"/>
                                        </p:tgtEl>
                                        <p:attrNameLst>
                                          <p:attrName>style.visibility</p:attrName>
                                        </p:attrNameLst>
                                      </p:cBhvr>
                                      <p:to>
                                        <p:strVal val="visible"/>
                                      </p:to>
                                    </p:set>
                                    <p:anim calcmode="lin" valueType="num">
                                      <p:cBhvr additive="base">
                                        <p:cTn id="19" dur="500" fill="hold"/>
                                        <p:tgtEl>
                                          <p:spTgt spid="17"/>
                                        </p:tgtEl>
                                        <p:attrNameLst>
                                          <p:attrName>ppt_x</p:attrName>
                                        </p:attrNameLst>
                                      </p:cBhvr>
                                      <p:tavLst>
                                        <p:tav tm="0">
                                          <p:val>
                                            <p:strVal val="#ppt_x"/>
                                          </p:val>
                                        </p:tav>
                                        <p:tav tm="100000">
                                          <p:val>
                                            <p:strVal val="#ppt_x"/>
                                          </p:val>
                                        </p:tav>
                                      </p:tavLst>
                                    </p:anim>
                                    <p:anim calcmode="lin" valueType="num">
                                      <p:cBhvr additive="base">
                                        <p:cTn id="20" dur="500" fill="hold"/>
                                        <p:tgtEl>
                                          <p:spTgt spid="17"/>
                                        </p:tgtEl>
                                        <p:attrNameLst>
                                          <p:attrName>ppt_y</p:attrName>
                                        </p:attrNameLst>
                                      </p:cBhvr>
                                      <p:tavLst>
                                        <p:tav tm="0">
                                          <p:val>
                                            <p:strVal val="1+#ppt_h/2"/>
                                          </p:val>
                                        </p:tav>
                                        <p:tav tm="100000">
                                          <p:val>
                                            <p:strVal val="#ppt_y"/>
                                          </p:val>
                                        </p:tav>
                                      </p:tavLst>
                                    </p:anim>
                                  </p:childTnLst>
                                </p:cTn>
                              </p:par>
                            </p:childTnLst>
                          </p:cTn>
                        </p:par>
                      </p:childTnLst>
                    </p:cTn>
                  </p:par>
                  <p:par>
                    <p:cTn id="21" fill="hold">
                      <p:stCondLst>
                        <p:cond delay="indefinite"/>
                      </p:stCondLst>
                      <p:childTnLst>
                        <p:par>
                          <p:cTn id="22" fill="hold">
                            <p:stCondLst>
                              <p:cond delay="0"/>
                            </p:stCondLst>
                            <p:childTnLst>
                              <p:par>
                                <p:cTn id="23" presetID="2" presetClass="entr" presetSubtype="4" fill="hold" nodeType="clickEffect">
                                  <p:stCondLst>
                                    <p:cond delay="0"/>
                                  </p:stCondLst>
                                  <p:childTnLst>
                                    <p:set>
                                      <p:cBhvr>
                                        <p:cTn id="24" dur="1" fill="hold">
                                          <p:stCondLst>
                                            <p:cond delay="0"/>
                                          </p:stCondLst>
                                        </p:cTn>
                                        <p:tgtEl>
                                          <p:spTgt spid="20"/>
                                        </p:tgtEl>
                                        <p:attrNameLst>
                                          <p:attrName>style.visibility</p:attrName>
                                        </p:attrNameLst>
                                      </p:cBhvr>
                                      <p:to>
                                        <p:strVal val="visible"/>
                                      </p:to>
                                    </p:set>
                                    <p:anim calcmode="lin" valueType="num">
                                      <p:cBhvr additive="base">
                                        <p:cTn id="25" dur="500" fill="hold"/>
                                        <p:tgtEl>
                                          <p:spTgt spid="20"/>
                                        </p:tgtEl>
                                        <p:attrNameLst>
                                          <p:attrName>ppt_x</p:attrName>
                                        </p:attrNameLst>
                                      </p:cBhvr>
                                      <p:tavLst>
                                        <p:tav tm="0">
                                          <p:val>
                                            <p:strVal val="#ppt_x"/>
                                          </p:val>
                                        </p:tav>
                                        <p:tav tm="100000">
                                          <p:val>
                                            <p:strVal val="#ppt_x"/>
                                          </p:val>
                                        </p:tav>
                                      </p:tavLst>
                                    </p:anim>
                                    <p:anim calcmode="lin" valueType="num">
                                      <p:cBhvr additive="base">
                                        <p:cTn id="26" dur="500" fill="hold"/>
                                        <p:tgtEl>
                                          <p:spTgt spid="20"/>
                                        </p:tgtEl>
                                        <p:attrNameLst>
                                          <p:attrName>ppt_y</p:attrName>
                                        </p:attrNameLst>
                                      </p:cBhvr>
                                      <p:tavLst>
                                        <p:tav tm="0">
                                          <p:val>
                                            <p:strVal val="1+#ppt_h/2"/>
                                          </p:val>
                                        </p:tav>
                                        <p:tav tm="100000">
                                          <p:val>
                                            <p:strVal val="#ppt_y"/>
                                          </p:val>
                                        </p:tav>
                                      </p:tavLst>
                                    </p:anim>
                                  </p:childTnLst>
                                </p:cTn>
                              </p:par>
                              <p:par>
                                <p:cTn id="27" presetID="2" presetClass="entr" presetSubtype="4" fill="hold" grpId="0" nodeType="withEffect">
                                  <p:stCondLst>
                                    <p:cond delay="0"/>
                                  </p:stCondLst>
                                  <p:childTnLst>
                                    <p:set>
                                      <p:cBhvr>
                                        <p:cTn id="28" dur="1" fill="hold">
                                          <p:stCondLst>
                                            <p:cond delay="0"/>
                                          </p:stCondLst>
                                        </p:cTn>
                                        <p:tgtEl>
                                          <p:spTgt spid="26"/>
                                        </p:tgtEl>
                                        <p:attrNameLst>
                                          <p:attrName>style.visibility</p:attrName>
                                        </p:attrNameLst>
                                      </p:cBhvr>
                                      <p:to>
                                        <p:strVal val="visible"/>
                                      </p:to>
                                    </p:set>
                                    <p:anim calcmode="lin" valueType="num">
                                      <p:cBhvr additive="base">
                                        <p:cTn id="29" dur="500" fill="hold"/>
                                        <p:tgtEl>
                                          <p:spTgt spid="26"/>
                                        </p:tgtEl>
                                        <p:attrNameLst>
                                          <p:attrName>ppt_x</p:attrName>
                                        </p:attrNameLst>
                                      </p:cBhvr>
                                      <p:tavLst>
                                        <p:tav tm="0">
                                          <p:val>
                                            <p:strVal val="#ppt_x"/>
                                          </p:val>
                                        </p:tav>
                                        <p:tav tm="100000">
                                          <p:val>
                                            <p:strVal val="#ppt_x"/>
                                          </p:val>
                                        </p:tav>
                                      </p:tavLst>
                                    </p:anim>
                                    <p:anim calcmode="lin" valueType="num">
                                      <p:cBhvr additive="base">
                                        <p:cTn id="30" dur="500" fill="hold"/>
                                        <p:tgtEl>
                                          <p:spTgt spid="26"/>
                                        </p:tgtEl>
                                        <p:attrNameLst>
                                          <p:attrName>ppt_y</p:attrName>
                                        </p:attrNameLst>
                                      </p:cBhvr>
                                      <p:tavLst>
                                        <p:tav tm="0">
                                          <p:val>
                                            <p:strVal val="1+#ppt_h/2"/>
                                          </p:val>
                                        </p:tav>
                                        <p:tav tm="100000">
                                          <p:val>
                                            <p:strVal val="#ppt_y"/>
                                          </p:val>
                                        </p:tav>
                                      </p:tavLst>
                                    </p:anim>
                                  </p:childTnLst>
                                </p:cTn>
                              </p:par>
                              <p:par>
                                <p:cTn id="31" presetID="2" presetClass="entr" presetSubtype="4" fill="hold" grpId="0" nodeType="withEffect">
                                  <p:stCondLst>
                                    <p:cond delay="0"/>
                                  </p:stCondLst>
                                  <p:childTnLst>
                                    <p:set>
                                      <p:cBhvr>
                                        <p:cTn id="32" dur="1" fill="hold">
                                          <p:stCondLst>
                                            <p:cond delay="0"/>
                                          </p:stCondLst>
                                        </p:cTn>
                                        <p:tgtEl>
                                          <p:spTgt spid="29"/>
                                        </p:tgtEl>
                                        <p:attrNameLst>
                                          <p:attrName>style.visibility</p:attrName>
                                        </p:attrNameLst>
                                      </p:cBhvr>
                                      <p:to>
                                        <p:strVal val="visible"/>
                                      </p:to>
                                    </p:set>
                                    <p:anim calcmode="lin" valueType="num">
                                      <p:cBhvr additive="base">
                                        <p:cTn id="33" dur="500" fill="hold"/>
                                        <p:tgtEl>
                                          <p:spTgt spid="29"/>
                                        </p:tgtEl>
                                        <p:attrNameLst>
                                          <p:attrName>ppt_x</p:attrName>
                                        </p:attrNameLst>
                                      </p:cBhvr>
                                      <p:tavLst>
                                        <p:tav tm="0">
                                          <p:val>
                                            <p:strVal val="#ppt_x"/>
                                          </p:val>
                                        </p:tav>
                                        <p:tav tm="100000">
                                          <p:val>
                                            <p:strVal val="#ppt_x"/>
                                          </p:val>
                                        </p:tav>
                                      </p:tavLst>
                                    </p:anim>
                                    <p:anim calcmode="lin" valueType="num">
                                      <p:cBhvr additive="base">
                                        <p:cTn id="34" dur="500" fill="hold"/>
                                        <p:tgtEl>
                                          <p:spTgt spid="29"/>
                                        </p:tgtEl>
                                        <p:attrNameLst>
                                          <p:attrName>ppt_y</p:attrName>
                                        </p:attrNameLst>
                                      </p:cBhvr>
                                      <p:tavLst>
                                        <p:tav tm="0">
                                          <p:val>
                                            <p:strVal val="1+#ppt_h/2"/>
                                          </p:val>
                                        </p:tav>
                                        <p:tav tm="100000">
                                          <p:val>
                                            <p:strVal val="#ppt_y"/>
                                          </p:val>
                                        </p:tav>
                                      </p:tavLst>
                                    </p:anim>
                                  </p:childTnLst>
                                </p:cTn>
                              </p:par>
                              <p:par>
                                <p:cTn id="35" presetID="2" presetClass="entr" presetSubtype="4" fill="hold" grpId="0" nodeType="withEffect">
                                  <p:stCondLst>
                                    <p:cond delay="0"/>
                                  </p:stCondLst>
                                  <p:childTnLst>
                                    <p:set>
                                      <p:cBhvr>
                                        <p:cTn id="36" dur="1" fill="hold">
                                          <p:stCondLst>
                                            <p:cond delay="0"/>
                                          </p:stCondLst>
                                        </p:cTn>
                                        <p:tgtEl>
                                          <p:spTgt spid="30"/>
                                        </p:tgtEl>
                                        <p:attrNameLst>
                                          <p:attrName>style.visibility</p:attrName>
                                        </p:attrNameLst>
                                      </p:cBhvr>
                                      <p:to>
                                        <p:strVal val="visible"/>
                                      </p:to>
                                    </p:set>
                                    <p:anim calcmode="lin" valueType="num">
                                      <p:cBhvr additive="base">
                                        <p:cTn id="37" dur="500" fill="hold"/>
                                        <p:tgtEl>
                                          <p:spTgt spid="30"/>
                                        </p:tgtEl>
                                        <p:attrNameLst>
                                          <p:attrName>ppt_x</p:attrName>
                                        </p:attrNameLst>
                                      </p:cBhvr>
                                      <p:tavLst>
                                        <p:tav tm="0">
                                          <p:val>
                                            <p:strVal val="#ppt_x"/>
                                          </p:val>
                                        </p:tav>
                                        <p:tav tm="100000">
                                          <p:val>
                                            <p:strVal val="#ppt_x"/>
                                          </p:val>
                                        </p:tav>
                                      </p:tavLst>
                                    </p:anim>
                                    <p:anim calcmode="lin" valueType="num">
                                      <p:cBhvr additive="base">
                                        <p:cTn id="38" dur="500" fill="hold"/>
                                        <p:tgtEl>
                                          <p:spTgt spid="30"/>
                                        </p:tgtEl>
                                        <p:attrNameLst>
                                          <p:attrName>ppt_y</p:attrName>
                                        </p:attrNameLst>
                                      </p:cBhvr>
                                      <p:tavLst>
                                        <p:tav tm="0">
                                          <p:val>
                                            <p:strVal val="1+#ppt_h/2"/>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14" grpId="0" animBg="1"/>
      <p:bldP spid="15" grpId="0" animBg="1"/>
      <p:bldP spid="16" grpId="0" animBg="1"/>
      <p:bldP spid="26" grpId="0" animBg="1"/>
      <p:bldP spid="29" grpId="0" animBg="1"/>
      <p:bldP spid="30" grpId="0" animBg="1"/>
    </p:bldLst>
  </p:timing>
</p:sld>
</file>

<file path=ppt/slides/slide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8434" name="标题 3"/>
          <p:cNvSpPr>
            <a:spLocks noGrp="1"/>
          </p:cNvSpPr>
          <p:nvPr>
            <p:ph type="title"/>
          </p:nvPr>
        </p:nvSpPr>
        <p:spPr/>
        <p:txBody>
          <a:bodyPr/>
          <a:lstStyle/>
          <a:p>
            <a:pPr eaLnBrk="1" hangingPunct="1"/>
            <a:r>
              <a:rPr lang="zh-CN" altLang="en-US" dirty="0"/>
              <a:t>请在此添加您的大标题</a:t>
            </a:r>
            <a:endParaRPr lang="en-US" altLang="zh-CN" dirty="0"/>
          </a:p>
        </p:txBody>
      </p:sp>
      <p:sp>
        <p:nvSpPr>
          <p:cNvPr id="12" name="Freeform 37"/>
          <p:cNvSpPr/>
          <p:nvPr/>
        </p:nvSpPr>
        <p:spPr bwMode="auto">
          <a:xfrm rot="16200000">
            <a:off x="5941219" y="3860801"/>
            <a:ext cx="2162175" cy="1873250"/>
          </a:xfrm>
          <a:custGeom>
            <a:avLst/>
            <a:gdLst>
              <a:gd name="T0" fmla="*/ 0 w 1440"/>
              <a:gd name="T1" fmla="*/ 0 h 1248"/>
              <a:gd name="T2" fmla="*/ 0 w 1440"/>
              <a:gd name="T3" fmla="*/ 326 h 1248"/>
              <a:gd name="T4" fmla="*/ 327 w 1440"/>
              <a:gd name="T5" fmla="*/ 326 h 1248"/>
              <a:gd name="T6" fmla="*/ 327 w 1440"/>
              <a:gd name="T7" fmla="*/ 213 h 1248"/>
              <a:gd name="T8" fmla="*/ 376 w 1440"/>
              <a:gd name="T9" fmla="*/ 164 h 1248"/>
              <a:gd name="T10" fmla="*/ 326 w 1440"/>
              <a:gd name="T11" fmla="*/ 113 h 1248"/>
              <a:gd name="T12" fmla="*/ 326 w 1440"/>
              <a:gd name="T13" fmla="*/ 0 h 1248"/>
              <a:gd name="T14" fmla="*/ 214 w 1440"/>
              <a:gd name="T15" fmla="*/ 0 h 1248"/>
              <a:gd name="T16" fmla="*/ 164 w 1440"/>
              <a:gd name="T17" fmla="*/ 50 h 1248"/>
              <a:gd name="T18" fmla="*/ 113 w 1440"/>
              <a:gd name="T19" fmla="*/ 0 h 1248"/>
              <a:gd name="T20" fmla="*/ 0 w 1440"/>
              <a:gd name="T21" fmla="*/ 0 h 1248"/>
              <a:gd name="T22" fmla="*/ 0 60000 65536"/>
              <a:gd name="T23" fmla="*/ 0 60000 65536"/>
              <a:gd name="T24" fmla="*/ 0 60000 65536"/>
              <a:gd name="T25" fmla="*/ 0 60000 65536"/>
              <a:gd name="T26" fmla="*/ 0 60000 65536"/>
              <a:gd name="T27" fmla="*/ 0 60000 65536"/>
              <a:gd name="T28" fmla="*/ 0 60000 65536"/>
              <a:gd name="T29" fmla="*/ 0 60000 65536"/>
              <a:gd name="T30" fmla="*/ 0 60000 65536"/>
              <a:gd name="T31" fmla="*/ 0 60000 65536"/>
              <a:gd name="T32" fmla="*/ 0 60000 65536"/>
              <a:gd name="T33" fmla="*/ 0 w 1440"/>
              <a:gd name="T34" fmla="*/ 0 h 1248"/>
              <a:gd name="T35" fmla="*/ 1440 w 1440"/>
              <a:gd name="T36" fmla="*/ 1248 h 1248"/>
            </a:gdLst>
            <a:ahLst/>
            <a:cxnLst>
              <a:cxn ang="T22">
                <a:pos x="T0" y="T1"/>
              </a:cxn>
              <a:cxn ang="T23">
                <a:pos x="T2" y="T3"/>
              </a:cxn>
              <a:cxn ang="T24">
                <a:pos x="T4" y="T5"/>
              </a:cxn>
              <a:cxn ang="T25">
                <a:pos x="T6" y="T7"/>
              </a:cxn>
              <a:cxn ang="T26">
                <a:pos x="T8" y="T9"/>
              </a:cxn>
              <a:cxn ang="T27">
                <a:pos x="T10" y="T11"/>
              </a:cxn>
              <a:cxn ang="T28">
                <a:pos x="T12" y="T13"/>
              </a:cxn>
              <a:cxn ang="T29">
                <a:pos x="T14" y="T15"/>
              </a:cxn>
              <a:cxn ang="T30">
                <a:pos x="T16" y="T17"/>
              </a:cxn>
              <a:cxn ang="T31">
                <a:pos x="T18" y="T19"/>
              </a:cxn>
              <a:cxn ang="T32">
                <a:pos x="T20" y="T21"/>
              </a:cxn>
            </a:cxnLst>
            <a:rect l="T33" t="T34" r="T35" b="T36"/>
            <a:pathLst>
              <a:path w="1440" h="1248">
                <a:moveTo>
                  <a:pt x="0" y="0"/>
                </a:moveTo>
                <a:lnTo>
                  <a:pt x="0" y="1248"/>
                </a:lnTo>
                <a:lnTo>
                  <a:pt x="1251" y="1248"/>
                </a:lnTo>
                <a:cubicBezTo>
                  <a:pt x="1251" y="1248"/>
                  <a:pt x="1251" y="1032"/>
                  <a:pt x="1251" y="816"/>
                </a:cubicBezTo>
                <a:cubicBezTo>
                  <a:pt x="1431" y="810"/>
                  <a:pt x="1440" y="627"/>
                  <a:pt x="1440" y="627"/>
                </a:cubicBezTo>
                <a:cubicBezTo>
                  <a:pt x="1440" y="627"/>
                  <a:pt x="1440" y="438"/>
                  <a:pt x="1248" y="435"/>
                </a:cubicBezTo>
                <a:cubicBezTo>
                  <a:pt x="1248" y="217"/>
                  <a:pt x="1248" y="0"/>
                  <a:pt x="1248" y="0"/>
                </a:cubicBezTo>
                <a:cubicBezTo>
                  <a:pt x="1248" y="0"/>
                  <a:pt x="1033" y="0"/>
                  <a:pt x="819" y="0"/>
                </a:cubicBezTo>
                <a:cubicBezTo>
                  <a:pt x="816" y="177"/>
                  <a:pt x="627" y="192"/>
                  <a:pt x="627" y="192"/>
                </a:cubicBezTo>
                <a:cubicBezTo>
                  <a:pt x="627" y="192"/>
                  <a:pt x="441" y="198"/>
                  <a:pt x="435" y="0"/>
                </a:cubicBezTo>
                <a:cubicBezTo>
                  <a:pt x="217" y="0"/>
                  <a:pt x="0" y="0"/>
                  <a:pt x="0" y="0"/>
                </a:cubicBezTo>
                <a:close/>
              </a:path>
            </a:pathLst>
          </a:custGeom>
          <a:solidFill>
            <a:schemeClr val="accent1"/>
          </a:solidFill>
          <a:ln w="12700">
            <a:solidFill>
              <a:srgbClr val="FEFFFF"/>
            </a:solidFill>
          </a:ln>
          <a:effectLst/>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a:defRPr/>
            </a:pPr>
            <a:endParaRPr lang="ko-KR" altLang="en-US"/>
          </a:p>
        </p:txBody>
      </p:sp>
      <p:sp>
        <p:nvSpPr>
          <p:cNvPr id="13" name="Freeform 38"/>
          <p:cNvSpPr/>
          <p:nvPr/>
        </p:nvSpPr>
        <p:spPr bwMode="auto">
          <a:xfrm rot="10800000">
            <a:off x="5811044" y="2136775"/>
            <a:ext cx="2157413" cy="1871663"/>
          </a:xfrm>
          <a:custGeom>
            <a:avLst/>
            <a:gdLst>
              <a:gd name="T0" fmla="*/ 0 w 1440"/>
              <a:gd name="T1" fmla="*/ 0 h 1248"/>
              <a:gd name="T2" fmla="*/ 0 w 1440"/>
              <a:gd name="T3" fmla="*/ 326 h 1248"/>
              <a:gd name="T4" fmla="*/ 327 w 1440"/>
              <a:gd name="T5" fmla="*/ 326 h 1248"/>
              <a:gd name="T6" fmla="*/ 327 w 1440"/>
              <a:gd name="T7" fmla="*/ 213 h 1248"/>
              <a:gd name="T8" fmla="*/ 376 w 1440"/>
              <a:gd name="T9" fmla="*/ 164 h 1248"/>
              <a:gd name="T10" fmla="*/ 326 w 1440"/>
              <a:gd name="T11" fmla="*/ 113 h 1248"/>
              <a:gd name="T12" fmla="*/ 326 w 1440"/>
              <a:gd name="T13" fmla="*/ 0 h 1248"/>
              <a:gd name="T14" fmla="*/ 214 w 1440"/>
              <a:gd name="T15" fmla="*/ 0 h 1248"/>
              <a:gd name="T16" fmla="*/ 164 w 1440"/>
              <a:gd name="T17" fmla="*/ 50 h 1248"/>
              <a:gd name="T18" fmla="*/ 113 w 1440"/>
              <a:gd name="T19" fmla="*/ 0 h 1248"/>
              <a:gd name="T20" fmla="*/ 0 w 1440"/>
              <a:gd name="T21" fmla="*/ 0 h 1248"/>
              <a:gd name="T22" fmla="*/ 0 60000 65536"/>
              <a:gd name="T23" fmla="*/ 0 60000 65536"/>
              <a:gd name="T24" fmla="*/ 0 60000 65536"/>
              <a:gd name="T25" fmla="*/ 0 60000 65536"/>
              <a:gd name="T26" fmla="*/ 0 60000 65536"/>
              <a:gd name="T27" fmla="*/ 0 60000 65536"/>
              <a:gd name="T28" fmla="*/ 0 60000 65536"/>
              <a:gd name="T29" fmla="*/ 0 60000 65536"/>
              <a:gd name="T30" fmla="*/ 0 60000 65536"/>
              <a:gd name="T31" fmla="*/ 0 60000 65536"/>
              <a:gd name="T32" fmla="*/ 0 60000 65536"/>
              <a:gd name="T33" fmla="*/ 0 w 1440"/>
              <a:gd name="T34" fmla="*/ 0 h 1248"/>
              <a:gd name="T35" fmla="*/ 1440 w 1440"/>
              <a:gd name="T36" fmla="*/ 1248 h 1248"/>
            </a:gdLst>
            <a:ahLst/>
            <a:cxnLst>
              <a:cxn ang="T22">
                <a:pos x="T0" y="T1"/>
              </a:cxn>
              <a:cxn ang="T23">
                <a:pos x="T2" y="T3"/>
              </a:cxn>
              <a:cxn ang="T24">
                <a:pos x="T4" y="T5"/>
              </a:cxn>
              <a:cxn ang="T25">
                <a:pos x="T6" y="T7"/>
              </a:cxn>
              <a:cxn ang="T26">
                <a:pos x="T8" y="T9"/>
              </a:cxn>
              <a:cxn ang="T27">
                <a:pos x="T10" y="T11"/>
              </a:cxn>
              <a:cxn ang="T28">
                <a:pos x="T12" y="T13"/>
              </a:cxn>
              <a:cxn ang="T29">
                <a:pos x="T14" y="T15"/>
              </a:cxn>
              <a:cxn ang="T30">
                <a:pos x="T16" y="T17"/>
              </a:cxn>
              <a:cxn ang="T31">
                <a:pos x="T18" y="T19"/>
              </a:cxn>
              <a:cxn ang="T32">
                <a:pos x="T20" y="T21"/>
              </a:cxn>
            </a:cxnLst>
            <a:rect l="T33" t="T34" r="T35" b="T36"/>
            <a:pathLst>
              <a:path w="1440" h="1248">
                <a:moveTo>
                  <a:pt x="0" y="0"/>
                </a:moveTo>
                <a:lnTo>
                  <a:pt x="0" y="1248"/>
                </a:lnTo>
                <a:lnTo>
                  <a:pt x="1251" y="1248"/>
                </a:lnTo>
                <a:cubicBezTo>
                  <a:pt x="1251" y="1248"/>
                  <a:pt x="1251" y="1032"/>
                  <a:pt x="1251" y="816"/>
                </a:cubicBezTo>
                <a:cubicBezTo>
                  <a:pt x="1431" y="810"/>
                  <a:pt x="1440" y="627"/>
                  <a:pt x="1440" y="627"/>
                </a:cubicBezTo>
                <a:cubicBezTo>
                  <a:pt x="1440" y="627"/>
                  <a:pt x="1440" y="438"/>
                  <a:pt x="1248" y="435"/>
                </a:cubicBezTo>
                <a:cubicBezTo>
                  <a:pt x="1248" y="217"/>
                  <a:pt x="1248" y="0"/>
                  <a:pt x="1248" y="0"/>
                </a:cubicBezTo>
                <a:cubicBezTo>
                  <a:pt x="1248" y="0"/>
                  <a:pt x="1033" y="0"/>
                  <a:pt x="819" y="0"/>
                </a:cubicBezTo>
                <a:cubicBezTo>
                  <a:pt x="816" y="177"/>
                  <a:pt x="627" y="192"/>
                  <a:pt x="627" y="192"/>
                </a:cubicBezTo>
                <a:cubicBezTo>
                  <a:pt x="627" y="192"/>
                  <a:pt x="441" y="198"/>
                  <a:pt x="435" y="0"/>
                </a:cubicBezTo>
                <a:cubicBezTo>
                  <a:pt x="217" y="0"/>
                  <a:pt x="0" y="0"/>
                  <a:pt x="0" y="0"/>
                </a:cubicBezTo>
                <a:close/>
              </a:path>
            </a:pathLst>
          </a:custGeom>
          <a:solidFill>
            <a:schemeClr val="accent1"/>
          </a:solidFill>
          <a:ln w="9525">
            <a:solidFill>
              <a:srgbClr val="FEFFFF"/>
            </a:solidFill>
          </a:ln>
          <a:effectLst/>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fontAlgn="auto">
              <a:spcBef>
                <a:spcPts val="0"/>
              </a:spcBef>
              <a:spcAft>
                <a:spcPts val="0"/>
              </a:spcAft>
              <a:defRPr/>
            </a:pPr>
            <a:endParaRPr kumimoji="0" lang="ko-KR" altLang="en-US"/>
          </a:p>
        </p:txBody>
      </p:sp>
      <p:sp>
        <p:nvSpPr>
          <p:cNvPr id="14" name="Freeform 36"/>
          <p:cNvSpPr/>
          <p:nvPr/>
        </p:nvSpPr>
        <p:spPr bwMode="auto">
          <a:xfrm>
            <a:off x="4223544" y="3998913"/>
            <a:ext cx="2157413" cy="1871662"/>
          </a:xfrm>
          <a:custGeom>
            <a:avLst/>
            <a:gdLst>
              <a:gd name="T0" fmla="*/ 0 w 1440"/>
              <a:gd name="T1" fmla="*/ 0 h 1248"/>
              <a:gd name="T2" fmla="*/ 0 w 1440"/>
              <a:gd name="T3" fmla="*/ 326 h 1248"/>
              <a:gd name="T4" fmla="*/ 327 w 1440"/>
              <a:gd name="T5" fmla="*/ 326 h 1248"/>
              <a:gd name="T6" fmla="*/ 327 w 1440"/>
              <a:gd name="T7" fmla="*/ 213 h 1248"/>
              <a:gd name="T8" fmla="*/ 376 w 1440"/>
              <a:gd name="T9" fmla="*/ 164 h 1248"/>
              <a:gd name="T10" fmla="*/ 326 w 1440"/>
              <a:gd name="T11" fmla="*/ 113 h 1248"/>
              <a:gd name="T12" fmla="*/ 326 w 1440"/>
              <a:gd name="T13" fmla="*/ 0 h 1248"/>
              <a:gd name="T14" fmla="*/ 214 w 1440"/>
              <a:gd name="T15" fmla="*/ 0 h 1248"/>
              <a:gd name="T16" fmla="*/ 164 w 1440"/>
              <a:gd name="T17" fmla="*/ 50 h 1248"/>
              <a:gd name="T18" fmla="*/ 113 w 1440"/>
              <a:gd name="T19" fmla="*/ 0 h 1248"/>
              <a:gd name="T20" fmla="*/ 0 w 1440"/>
              <a:gd name="T21" fmla="*/ 0 h 1248"/>
              <a:gd name="T22" fmla="*/ 0 60000 65536"/>
              <a:gd name="T23" fmla="*/ 0 60000 65536"/>
              <a:gd name="T24" fmla="*/ 0 60000 65536"/>
              <a:gd name="T25" fmla="*/ 0 60000 65536"/>
              <a:gd name="T26" fmla="*/ 0 60000 65536"/>
              <a:gd name="T27" fmla="*/ 0 60000 65536"/>
              <a:gd name="T28" fmla="*/ 0 60000 65536"/>
              <a:gd name="T29" fmla="*/ 0 60000 65536"/>
              <a:gd name="T30" fmla="*/ 0 60000 65536"/>
              <a:gd name="T31" fmla="*/ 0 60000 65536"/>
              <a:gd name="T32" fmla="*/ 0 60000 65536"/>
              <a:gd name="T33" fmla="*/ 0 w 1440"/>
              <a:gd name="T34" fmla="*/ 0 h 1248"/>
              <a:gd name="T35" fmla="*/ 1440 w 1440"/>
              <a:gd name="T36" fmla="*/ 1248 h 1248"/>
            </a:gdLst>
            <a:ahLst/>
            <a:cxnLst>
              <a:cxn ang="T22">
                <a:pos x="T0" y="T1"/>
              </a:cxn>
              <a:cxn ang="T23">
                <a:pos x="T2" y="T3"/>
              </a:cxn>
              <a:cxn ang="T24">
                <a:pos x="T4" y="T5"/>
              </a:cxn>
              <a:cxn ang="T25">
                <a:pos x="T6" y="T7"/>
              </a:cxn>
              <a:cxn ang="T26">
                <a:pos x="T8" y="T9"/>
              </a:cxn>
              <a:cxn ang="T27">
                <a:pos x="T10" y="T11"/>
              </a:cxn>
              <a:cxn ang="T28">
                <a:pos x="T12" y="T13"/>
              </a:cxn>
              <a:cxn ang="T29">
                <a:pos x="T14" y="T15"/>
              </a:cxn>
              <a:cxn ang="T30">
                <a:pos x="T16" y="T17"/>
              </a:cxn>
              <a:cxn ang="T31">
                <a:pos x="T18" y="T19"/>
              </a:cxn>
              <a:cxn ang="T32">
                <a:pos x="T20" y="T21"/>
              </a:cxn>
            </a:cxnLst>
            <a:rect l="T33" t="T34" r="T35" b="T36"/>
            <a:pathLst>
              <a:path w="1440" h="1248">
                <a:moveTo>
                  <a:pt x="0" y="0"/>
                </a:moveTo>
                <a:lnTo>
                  <a:pt x="0" y="1248"/>
                </a:lnTo>
                <a:lnTo>
                  <a:pt x="1251" y="1248"/>
                </a:lnTo>
                <a:cubicBezTo>
                  <a:pt x="1251" y="1248"/>
                  <a:pt x="1251" y="1032"/>
                  <a:pt x="1251" y="816"/>
                </a:cubicBezTo>
                <a:cubicBezTo>
                  <a:pt x="1431" y="810"/>
                  <a:pt x="1440" y="627"/>
                  <a:pt x="1440" y="627"/>
                </a:cubicBezTo>
                <a:cubicBezTo>
                  <a:pt x="1440" y="627"/>
                  <a:pt x="1440" y="438"/>
                  <a:pt x="1248" y="435"/>
                </a:cubicBezTo>
                <a:cubicBezTo>
                  <a:pt x="1248" y="217"/>
                  <a:pt x="1248" y="0"/>
                  <a:pt x="1248" y="0"/>
                </a:cubicBezTo>
                <a:cubicBezTo>
                  <a:pt x="1248" y="0"/>
                  <a:pt x="1033" y="0"/>
                  <a:pt x="819" y="0"/>
                </a:cubicBezTo>
                <a:cubicBezTo>
                  <a:pt x="816" y="177"/>
                  <a:pt x="627" y="192"/>
                  <a:pt x="627" y="192"/>
                </a:cubicBezTo>
                <a:cubicBezTo>
                  <a:pt x="627" y="192"/>
                  <a:pt x="441" y="198"/>
                  <a:pt x="435" y="0"/>
                </a:cubicBezTo>
                <a:cubicBezTo>
                  <a:pt x="217" y="0"/>
                  <a:pt x="0" y="0"/>
                  <a:pt x="0" y="0"/>
                </a:cubicBezTo>
                <a:close/>
              </a:path>
            </a:pathLst>
          </a:custGeom>
          <a:solidFill>
            <a:schemeClr val="accent1"/>
          </a:solidFill>
          <a:ln w="9525">
            <a:solidFill>
              <a:srgbClr val="FEFFFF"/>
            </a:solidFill>
          </a:ln>
          <a:effectLst/>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a:defRPr/>
            </a:pPr>
            <a:endParaRPr kumimoji="0" lang="ko-KR" altLang="en-US" dirty="0"/>
          </a:p>
        </p:txBody>
      </p:sp>
      <p:sp>
        <p:nvSpPr>
          <p:cNvPr id="15" name="Freeform 39"/>
          <p:cNvSpPr/>
          <p:nvPr/>
        </p:nvSpPr>
        <p:spPr bwMode="auto">
          <a:xfrm rot="5400000">
            <a:off x="4086225" y="2277269"/>
            <a:ext cx="2157413" cy="1870075"/>
          </a:xfrm>
          <a:custGeom>
            <a:avLst/>
            <a:gdLst>
              <a:gd name="T0" fmla="*/ 0 w 1440"/>
              <a:gd name="T1" fmla="*/ 0 h 1248"/>
              <a:gd name="T2" fmla="*/ 0 w 1440"/>
              <a:gd name="T3" fmla="*/ 326 h 1248"/>
              <a:gd name="T4" fmla="*/ 327 w 1440"/>
              <a:gd name="T5" fmla="*/ 326 h 1248"/>
              <a:gd name="T6" fmla="*/ 327 w 1440"/>
              <a:gd name="T7" fmla="*/ 213 h 1248"/>
              <a:gd name="T8" fmla="*/ 376 w 1440"/>
              <a:gd name="T9" fmla="*/ 164 h 1248"/>
              <a:gd name="T10" fmla="*/ 326 w 1440"/>
              <a:gd name="T11" fmla="*/ 113 h 1248"/>
              <a:gd name="T12" fmla="*/ 326 w 1440"/>
              <a:gd name="T13" fmla="*/ 0 h 1248"/>
              <a:gd name="T14" fmla="*/ 214 w 1440"/>
              <a:gd name="T15" fmla="*/ 0 h 1248"/>
              <a:gd name="T16" fmla="*/ 164 w 1440"/>
              <a:gd name="T17" fmla="*/ 50 h 1248"/>
              <a:gd name="T18" fmla="*/ 113 w 1440"/>
              <a:gd name="T19" fmla="*/ 0 h 1248"/>
              <a:gd name="T20" fmla="*/ 0 w 1440"/>
              <a:gd name="T21" fmla="*/ 0 h 1248"/>
              <a:gd name="T22" fmla="*/ 0 60000 65536"/>
              <a:gd name="T23" fmla="*/ 0 60000 65536"/>
              <a:gd name="T24" fmla="*/ 0 60000 65536"/>
              <a:gd name="T25" fmla="*/ 0 60000 65536"/>
              <a:gd name="T26" fmla="*/ 0 60000 65536"/>
              <a:gd name="T27" fmla="*/ 0 60000 65536"/>
              <a:gd name="T28" fmla="*/ 0 60000 65536"/>
              <a:gd name="T29" fmla="*/ 0 60000 65536"/>
              <a:gd name="T30" fmla="*/ 0 60000 65536"/>
              <a:gd name="T31" fmla="*/ 0 60000 65536"/>
              <a:gd name="T32" fmla="*/ 0 60000 65536"/>
              <a:gd name="T33" fmla="*/ 0 w 1440"/>
              <a:gd name="T34" fmla="*/ 0 h 1248"/>
              <a:gd name="T35" fmla="*/ 1440 w 1440"/>
              <a:gd name="T36" fmla="*/ 1248 h 1248"/>
            </a:gdLst>
            <a:ahLst/>
            <a:cxnLst>
              <a:cxn ang="T22">
                <a:pos x="T0" y="T1"/>
              </a:cxn>
              <a:cxn ang="T23">
                <a:pos x="T2" y="T3"/>
              </a:cxn>
              <a:cxn ang="T24">
                <a:pos x="T4" y="T5"/>
              </a:cxn>
              <a:cxn ang="T25">
                <a:pos x="T6" y="T7"/>
              </a:cxn>
              <a:cxn ang="T26">
                <a:pos x="T8" y="T9"/>
              </a:cxn>
              <a:cxn ang="T27">
                <a:pos x="T10" y="T11"/>
              </a:cxn>
              <a:cxn ang="T28">
                <a:pos x="T12" y="T13"/>
              </a:cxn>
              <a:cxn ang="T29">
                <a:pos x="T14" y="T15"/>
              </a:cxn>
              <a:cxn ang="T30">
                <a:pos x="T16" y="T17"/>
              </a:cxn>
              <a:cxn ang="T31">
                <a:pos x="T18" y="T19"/>
              </a:cxn>
              <a:cxn ang="T32">
                <a:pos x="T20" y="T21"/>
              </a:cxn>
            </a:cxnLst>
            <a:rect l="T33" t="T34" r="T35" b="T36"/>
            <a:pathLst>
              <a:path w="1440" h="1248">
                <a:moveTo>
                  <a:pt x="0" y="0"/>
                </a:moveTo>
                <a:lnTo>
                  <a:pt x="0" y="1248"/>
                </a:lnTo>
                <a:lnTo>
                  <a:pt x="1251" y="1248"/>
                </a:lnTo>
                <a:cubicBezTo>
                  <a:pt x="1251" y="1248"/>
                  <a:pt x="1251" y="1032"/>
                  <a:pt x="1251" y="816"/>
                </a:cubicBezTo>
                <a:cubicBezTo>
                  <a:pt x="1431" y="810"/>
                  <a:pt x="1440" y="627"/>
                  <a:pt x="1440" y="627"/>
                </a:cubicBezTo>
                <a:cubicBezTo>
                  <a:pt x="1440" y="627"/>
                  <a:pt x="1440" y="438"/>
                  <a:pt x="1248" y="435"/>
                </a:cubicBezTo>
                <a:cubicBezTo>
                  <a:pt x="1248" y="217"/>
                  <a:pt x="1248" y="0"/>
                  <a:pt x="1248" y="0"/>
                </a:cubicBezTo>
                <a:cubicBezTo>
                  <a:pt x="1248" y="0"/>
                  <a:pt x="1033" y="0"/>
                  <a:pt x="819" y="0"/>
                </a:cubicBezTo>
                <a:cubicBezTo>
                  <a:pt x="816" y="177"/>
                  <a:pt x="627" y="192"/>
                  <a:pt x="627" y="192"/>
                </a:cubicBezTo>
                <a:cubicBezTo>
                  <a:pt x="627" y="192"/>
                  <a:pt x="441" y="198"/>
                  <a:pt x="435" y="0"/>
                </a:cubicBezTo>
                <a:cubicBezTo>
                  <a:pt x="217" y="0"/>
                  <a:pt x="0" y="0"/>
                  <a:pt x="0" y="0"/>
                </a:cubicBezTo>
                <a:close/>
              </a:path>
            </a:pathLst>
          </a:custGeom>
          <a:solidFill>
            <a:schemeClr val="accent1"/>
          </a:solidFill>
          <a:ln w="9525">
            <a:solidFill>
              <a:srgbClr val="FEFFFF"/>
            </a:solidFill>
          </a:ln>
          <a:effectLst/>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fontAlgn="auto">
              <a:spcBef>
                <a:spcPts val="0"/>
              </a:spcBef>
              <a:spcAft>
                <a:spcPts val="0"/>
              </a:spcAft>
              <a:defRPr/>
            </a:pPr>
            <a:endParaRPr kumimoji="0" lang="ko-KR" altLang="en-US"/>
          </a:p>
        </p:txBody>
      </p:sp>
      <p:sp>
        <p:nvSpPr>
          <p:cNvPr id="16" name="Freeform 138"/>
          <p:cNvSpPr>
            <a:spLocks noEditPoints="1"/>
          </p:cNvSpPr>
          <p:nvPr/>
        </p:nvSpPr>
        <p:spPr bwMode="auto">
          <a:xfrm>
            <a:off x="4866263" y="2758738"/>
            <a:ext cx="627737" cy="627737"/>
          </a:xfrm>
          <a:custGeom>
            <a:avLst/>
            <a:gdLst>
              <a:gd name="T0" fmla="*/ 48 w 49"/>
              <a:gd name="T1" fmla="*/ 47 h 49"/>
              <a:gd name="T2" fmla="*/ 3 w 49"/>
              <a:gd name="T3" fmla="*/ 47 h 49"/>
              <a:gd name="T4" fmla="*/ 3 w 49"/>
              <a:gd name="T5" fmla="*/ 2 h 49"/>
              <a:gd name="T6" fmla="*/ 1 w 49"/>
              <a:gd name="T7" fmla="*/ 0 h 49"/>
              <a:gd name="T8" fmla="*/ 0 w 49"/>
              <a:gd name="T9" fmla="*/ 2 h 49"/>
              <a:gd name="T10" fmla="*/ 0 w 49"/>
              <a:gd name="T11" fmla="*/ 48 h 49"/>
              <a:gd name="T12" fmla="*/ 1 w 49"/>
              <a:gd name="T13" fmla="*/ 49 h 49"/>
              <a:gd name="T14" fmla="*/ 48 w 49"/>
              <a:gd name="T15" fmla="*/ 49 h 49"/>
              <a:gd name="T16" fmla="*/ 49 w 49"/>
              <a:gd name="T17" fmla="*/ 48 h 49"/>
              <a:gd name="T18" fmla="*/ 48 w 49"/>
              <a:gd name="T19" fmla="*/ 47 h 49"/>
              <a:gd name="T20" fmla="*/ 22 w 49"/>
              <a:gd name="T21" fmla="*/ 45 h 49"/>
              <a:gd name="T22" fmla="*/ 22 w 49"/>
              <a:gd name="T23" fmla="*/ 45 h 49"/>
              <a:gd name="T24" fmla="*/ 30 w 49"/>
              <a:gd name="T25" fmla="*/ 45 h 49"/>
              <a:gd name="T26" fmla="*/ 32 w 49"/>
              <a:gd name="T27" fmla="*/ 43 h 49"/>
              <a:gd name="T28" fmla="*/ 32 w 49"/>
              <a:gd name="T29" fmla="*/ 5 h 49"/>
              <a:gd name="T30" fmla="*/ 30 w 49"/>
              <a:gd name="T31" fmla="*/ 3 h 49"/>
              <a:gd name="T32" fmla="*/ 22 w 49"/>
              <a:gd name="T33" fmla="*/ 3 h 49"/>
              <a:gd name="T34" fmla="*/ 20 w 49"/>
              <a:gd name="T35" fmla="*/ 5 h 49"/>
              <a:gd name="T36" fmla="*/ 20 w 49"/>
              <a:gd name="T37" fmla="*/ 43 h 49"/>
              <a:gd name="T38" fmla="*/ 22 w 49"/>
              <a:gd name="T39" fmla="*/ 45 h 49"/>
              <a:gd name="T40" fmla="*/ 24 w 49"/>
              <a:gd name="T41" fmla="*/ 7 h 49"/>
              <a:gd name="T42" fmla="*/ 24 w 49"/>
              <a:gd name="T43" fmla="*/ 7 h 49"/>
              <a:gd name="T44" fmla="*/ 28 w 49"/>
              <a:gd name="T45" fmla="*/ 7 h 49"/>
              <a:gd name="T46" fmla="*/ 28 w 49"/>
              <a:gd name="T47" fmla="*/ 41 h 49"/>
              <a:gd name="T48" fmla="*/ 24 w 49"/>
              <a:gd name="T49" fmla="*/ 41 h 49"/>
              <a:gd name="T50" fmla="*/ 24 w 49"/>
              <a:gd name="T51" fmla="*/ 7 h 49"/>
              <a:gd name="T52" fmla="*/ 7 w 49"/>
              <a:gd name="T53" fmla="*/ 45 h 49"/>
              <a:gd name="T54" fmla="*/ 7 w 49"/>
              <a:gd name="T55" fmla="*/ 45 h 49"/>
              <a:gd name="T56" fmla="*/ 16 w 49"/>
              <a:gd name="T57" fmla="*/ 45 h 49"/>
              <a:gd name="T58" fmla="*/ 17 w 49"/>
              <a:gd name="T59" fmla="*/ 43 h 49"/>
              <a:gd name="T60" fmla="*/ 17 w 49"/>
              <a:gd name="T61" fmla="*/ 30 h 49"/>
              <a:gd name="T62" fmla="*/ 16 w 49"/>
              <a:gd name="T63" fmla="*/ 28 h 49"/>
              <a:gd name="T64" fmla="*/ 7 w 49"/>
              <a:gd name="T65" fmla="*/ 28 h 49"/>
              <a:gd name="T66" fmla="*/ 5 w 49"/>
              <a:gd name="T67" fmla="*/ 30 h 49"/>
              <a:gd name="T68" fmla="*/ 5 w 49"/>
              <a:gd name="T69" fmla="*/ 43 h 49"/>
              <a:gd name="T70" fmla="*/ 7 w 49"/>
              <a:gd name="T71" fmla="*/ 45 h 49"/>
              <a:gd name="T72" fmla="*/ 9 w 49"/>
              <a:gd name="T73" fmla="*/ 31 h 49"/>
              <a:gd name="T74" fmla="*/ 9 w 49"/>
              <a:gd name="T75" fmla="*/ 31 h 49"/>
              <a:gd name="T76" fmla="*/ 14 w 49"/>
              <a:gd name="T77" fmla="*/ 31 h 49"/>
              <a:gd name="T78" fmla="*/ 14 w 49"/>
              <a:gd name="T79" fmla="*/ 41 h 49"/>
              <a:gd name="T80" fmla="*/ 9 w 49"/>
              <a:gd name="T81" fmla="*/ 41 h 49"/>
              <a:gd name="T82" fmla="*/ 9 w 49"/>
              <a:gd name="T83" fmla="*/ 31 h 49"/>
              <a:gd name="T84" fmla="*/ 37 w 49"/>
              <a:gd name="T85" fmla="*/ 45 h 49"/>
              <a:gd name="T86" fmla="*/ 37 w 49"/>
              <a:gd name="T87" fmla="*/ 45 h 49"/>
              <a:gd name="T88" fmla="*/ 45 w 49"/>
              <a:gd name="T89" fmla="*/ 45 h 49"/>
              <a:gd name="T90" fmla="*/ 47 w 49"/>
              <a:gd name="T91" fmla="*/ 43 h 49"/>
              <a:gd name="T92" fmla="*/ 47 w 49"/>
              <a:gd name="T93" fmla="*/ 15 h 49"/>
              <a:gd name="T94" fmla="*/ 45 w 49"/>
              <a:gd name="T95" fmla="*/ 13 h 49"/>
              <a:gd name="T96" fmla="*/ 37 w 49"/>
              <a:gd name="T97" fmla="*/ 13 h 49"/>
              <a:gd name="T98" fmla="*/ 35 w 49"/>
              <a:gd name="T99" fmla="*/ 15 h 49"/>
              <a:gd name="T100" fmla="*/ 35 w 49"/>
              <a:gd name="T101" fmla="*/ 43 h 49"/>
              <a:gd name="T102" fmla="*/ 37 w 49"/>
              <a:gd name="T103" fmla="*/ 45 h 49"/>
              <a:gd name="T104" fmla="*/ 38 w 49"/>
              <a:gd name="T105" fmla="*/ 17 h 49"/>
              <a:gd name="T106" fmla="*/ 38 w 49"/>
              <a:gd name="T107" fmla="*/ 17 h 49"/>
              <a:gd name="T108" fmla="*/ 43 w 49"/>
              <a:gd name="T109" fmla="*/ 17 h 49"/>
              <a:gd name="T110" fmla="*/ 43 w 49"/>
              <a:gd name="T111" fmla="*/ 41 h 49"/>
              <a:gd name="T112" fmla="*/ 38 w 49"/>
              <a:gd name="T113" fmla="*/ 41 h 49"/>
              <a:gd name="T114" fmla="*/ 38 w 49"/>
              <a:gd name="T115" fmla="*/ 17 h 49"/>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 ang="0">
                <a:pos x="T68" y="T69"/>
              </a:cxn>
              <a:cxn ang="0">
                <a:pos x="T70" y="T71"/>
              </a:cxn>
              <a:cxn ang="0">
                <a:pos x="T72" y="T73"/>
              </a:cxn>
              <a:cxn ang="0">
                <a:pos x="T74" y="T75"/>
              </a:cxn>
              <a:cxn ang="0">
                <a:pos x="T76" y="T77"/>
              </a:cxn>
              <a:cxn ang="0">
                <a:pos x="T78" y="T79"/>
              </a:cxn>
              <a:cxn ang="0">
                <a:pos x="T80" y="T81"/>
              </a:cxn>
              <a:cxn ang="0">
                <a:pos x="T82" y="T83"/>
              </a:cxn>
              <a:cxn ang="0">
                <a:pos x="T84" y="T85"/>
              </a:cxn>
              <a:cxn ang="0">
                <a:pos x="T86" y="T87"/>
              </a:cxn>
              <a:cxn ang="0">
                <a:pos x="T88" y="T89"/>
              </a:cxn>
              <a:cxn ang="0">
                <a:pos x="T90" y="T91"/>
              </a:cxn>
              <a:cxn ang="0">
                <a:pos x="T92" y="T93"/>
              </a:cxn>
              <a:cxn ang="0">
                <a:pos x="T94" y="T95"/>
              </a:cxn>
              <a:cxn ang="0">
                <a:pos x="T96" y="T97"/>
              </a:cxn>
              <a:cxn ang="0">
                <a:pos x="T98" y="T99"/>
              </a:cxn>
              <a:cxn ang="0">
                <a:pos x="T100" y="T101"/>
              </a:cxn>
              <a:cxn ang="0">
                <a:pos x="T102" y="T103"/>
              </a:cxn>
              <a:cxn ang="0">
                <a:pos x="T104" y="T105"/>
              </a:cxn>
              <a:cxn ang="0">
                <a:pos x="T106" y="T107"/>
              </a:cxn>
              <a:cxn ang="0">
                <a:pos x="T108" y="T109"/>
              </a:cxn>
              <a:cxn ang="0">
                <a:pos x="T110" y="T111"/>
              </a:cxn>
              <a:cxn ang="0">
                <a:pos x="T112" y="T113"/>
              </a:cxn>
              <a:cxn ang="0">
                <a:pos x="T114" y="T115"/>
              </a:cxn>
            </a:cxnLst>
            <a:rect l="0" t="0" r="r" b="b"/>
            <a:pathLst>
              <a:path w="49" h="49">
                <a:moveTo>
                  <a:pt x="48" y="47"/>
                </a:moveTo>
                <a:cubicBezTo>
                  <a:pt x="3" y="47"/>
                  <a:pt x="3" y="47"/>
                  <a:pt x="3" y="47"/>
                </a:cubicBezTo>
                <a:cubicBezTo>
                  <a:pt x="3" y="2"/>
                  <a:pt x="3" y="2"/>
                  <a:pt x="3" y="2"/>
                </a:cubicBezTo>
                <a:cubicBezTo>
                  <a:pt x="3" y="1"/>
                  <a:pt x="2" y="0"/>
                  <a:pt x="1" y="0"/>
                </a:cubicBezTo>
                <a:cubicBezTo>
                  <a:pt x="1" y="0"/>
                  <a:pt x="0" y="1"/>
                  <a:pt x="0" y="2"/>
                </a:cubicBezTo>
                <a:cubicBezTo>
                  <a:pt x="0" y="48"/>
                  <a:pt x="0" y="48"/>
                  <a:pt x="0" y="48"/>
                </a:cubicBezTo>
                <a:cubicBezTo>
                  <a:pt x="0" y="49"/>
                  <a:pt x="1" y="49"/>
                  <a:pt x="1" y="49"/>
                </a:cubicBezTo>
                <a:cubicBezTo>
                  <a:pt x="48" y="49"/>
                  <a:pt x="48" y="49"/>
                  <a:pt x="48" y="49"/>
                </a:cubicBezTo>
                <a:cubicBezTo>
                  <a:pt x="48" y="49"/>
                  <a:pt x="49" y="49"/>
                  <a:pt x="49" y="48"/>
                </a:cubicBezTo>
                <a:cubicBezTo>
                  <a:pt x="49" y="47"/>
                  <a:pt x="48" y="47"/>
                  <a:pt x="48" y="47"/>
                </a:cubicBezTo>
                <a:close/>
                <a:moveTo>
                  <a:pt x="22" y="45"/>
                </a:moveTo>
                <a:cubicBezTo>
                  <a:pt x="22" y="45"/>
                  <a:pt x="22" y="45"/>
                  <a:pt x="22" y="45"/>
                </a:cubicBezTo>
                <a:cubicBezTo>
                  <a:pt x="30" y="45"/>
                  <a:pt x="30" y="45"/>
                  <a:pt x="30" y="45"/>
                </a:cubicBezTo>
                <a:cubicBezTo>
                  <a:pt x="31" y="45"/>
                  <a:pt x="32" y="44"/>
                  <a:pt x="32" y="43"/>
                </a:cubicBezTo>
                <a:cubicBezTo>
                  <a:pt x="32" y="5"/>
                  <a:pt x="32" y="5"/>
                  <a:pt x="32" y="5"/>
                </a:cubicBezTo>
                <a:cubicBezTo>
                  <a:pt x="32" y="4"/>
                  <a:pt x="31" y="3"/>
                  <a:pt x="30" y="3"/>
                </a:cubicBezTo>
                <a:cubicBezTo>
                  <a:pt x="22" y="3"/>
                  <a:pt x="22" y="3"/>
                  <a:pt x="22" y="3"/>
                </a:cubicBezTo>
                <a:cubicBezTo>
                  <a:pt x="21" y="3"/>
                  <a:pt x="20" y="4"/>
                  <a:pt x="20" y="5"/>
                </a:cubicBezTo>
                <a:cubicBezTo>
                  <a:pt x="20" y="43"/>
                  <a:pt x="20" y="43"/>
                  <a:pt x="20" y="43"/>
                </a:cubicBezTo>
                <a:cubicBezTo>
                  <a:pt x="20" y="44"/>
                  <a:pt x="21" y="45"/>
                  <a:pt x="22" y="45"/>
                </a:cubicBezTo>
                <a:close/>
                <a:moveTo>
                  <a:pt x="24" y="7"/>
                </a:moveTo>
                <a:cubicBezTo>
                  <a:pt x="24" y="7"/>
                  <a:pt x="24" y="7"/>
                  <a:pt x="24" y="7"/>
                </a:cubicBezTo>
                <a:cubicBezTo>
                  <a:pt x="28" y="7"/>
                  <a:pt x="28" y="7"/>
                  <a:pt x="28" y="7"/>
                </a:cubicBezTo>
                <a:cubicBezTo>
                  <a:pt x="28" y="41"/>
                  <a:pt x="28" y="41"/>
                  <a:pt x="28" y="41"/>
                </a:cubicBezTo>
                <a:cubicBezTo>
                  <a:pt x="24" y="41"/>
                  <a:pt x="24" y="41"/>
                  <a:pt x="24" y="41"/>
                </a:cubicBezTo>
                <a:cubicBezTo>
                  <a:pt x="24" y="7"/>
                  <a:pt x="24" y="7"/>
                  <a:pt x="24" y="7"/>
                </a:cubicBezTo>
                <a:close/>
                <a:moveTo>
                  <a:pt x="7" y="45"/>
                </a:moveTo>
                <a:cubicBezTo>
                  <a:pt x="7" y="45"/>
                  <a:pt x="7" y="45"/>
                  <a:pt x="7" y="45"/>
                </a:cubicBezTo>
                <a:cubicBezTo>
                  <a:pt x="16" y="45"/>
                  <a:pt x="16" y="45"/>
                  <a:pt x="16" y="45"/>
                </a:cubicBezTo>
                <a:cubicBezTo>
                  <a:pt x="17" y="45"/>
                  <a:pt x="17" y="44"/>
                  <a:pt x="17" y="43"/>
                </a:cubicBezTo>
                <a:cubicBezTo>
                  <a:pt x="17" y="30"/>
                  <a:pt x="17" y="30"/>
                  <a:pt x="17" y="30"/>
                </a:cubicBezTo>
                <a:cubicBezTo>
                  <a:pt x="17" y="28"/>
                  <a:pt x="17" y="28"/>
                  <a:pt x="16" y="28"/>
                </a:cubicBezTo>
                <a:cubicBezTo>
                  <a:pt x="7" y="28"/>
                  <a:pt x="7" y="28"/>
                  <a:pt x="7" y="28"/>
                </a:cubicBezTo>
                <a:cubicBezTo>
                  <a:pt x="6" y="28"/>
                  <a:pt x="5" y="28"/>
                  <a:pt x="5" y="30"/>
                </a:cubicBezTo>
                <a:cubicBezTo>
                  <a:pt x="5" y="43"/>
                  <a:pt x="5" y="43"/>
                  <a:pt x="5" y="43"/>
                </a:cubicBezTo>
                <a:cubicBezTo>
                  <a:pt x="5" y="44"/>
                  <a:pt x="6" y="45"/>
                  <a:pt x="7" y="45"/>
                </a:cubicBezTo>
                <a:close/>
                <a:moveTo>
                  <a:pt x="9" y="31"/>
                </a:moveTo>
                <a:cubicBezTo>
                  <a:pt x="9" y="31"/>
                  <a:pt x="9" y="31"/>
                  <a:pt x="9" y="31"/>
                </a:cubicBezTo>
                <a:cubicBezTo>
                  <a:pt x="14" y="31"/>
                  <a:pt x="14" y="31"/>
                  <a:pt x="14" y="31"/>
                </a:cubicBezTo>
                <a:cubicBezTo>
                  <a:pt x="14" y="41"/>
                  <a:pt x="14" y="41"/>
                  <a:pt x="14" y="41"/>
                </a:cubicBezTo>
                <a:cubicBezTo>
                  <a:pt x="9" y="41"/>
                  <a:pt x="9" y="41"/>
                  <a:pt x="9" y="41"/>
                </a:cubicBezTo>
                <a:cubicBezTo>
                  <a:pt x="9" y="31"/>
                  <a:pt x="9" y="31"/>
                  <a:pt x="9" y="31"/>
                </a:cubicBezTo>
                <a:close/>
                <a:moveTo>
                  <a:pt x="37" y="45"/>
                </a:moveTo>
                <a:cubicBezTo>
                  <a:pt x="37" y="45"/>
                  <a:pt x="37" y="45"/>
                  <a:pt x="37" y="45"/>
                </a:cubicBezTo>
                <a:cubicBezTo>
                  <a:pt x="45" y="45"/>
                  <a:pt x="45" y="45"/>
                  <a:pt x="45" y="45"/>
                </a:cubicBezTo>
                <a:cubicBezTo>
                  <a:pt x="46" y="45"/>
                  <a:pt x="47" y="44"/>
                  <a:pt x="47" y="43"/>
                </a:cubicBezTo>
                <a:cubicBezTo>
                  <a:pt x="47" y="15"/>
                  <a:pt x="47" y="15"/>
                  <a:pt x="47" y="15"/>
                </a:cubicBezTo>
                <a:cubicBezTo>
                  <a:pt x="47" y="14"/>
                  <a:pt x="46" y="13"/>
                  <a:pt x="45" y="13"/>
                </a:cubicBezTo>
                <a:cubicBezTo>
                  <a:pt x="37" y="13"/>
                  <a:pt x="37" y="13"/>
                  <a:pt x="37" y="13"/>
                </a:cubicBezTo>
                <a:cubicBezTo>
                  <a:pt x="35" y="13"/>
                  <a:pt x="35" y="14"/>
                  <a:pt x="35" y="15"/>
                </a:cubicBezTo>
                <a:cubicBezTo>
                  <a:pt x="35" y="43"/>
                  <a:pt x="35" y="43"/>
                  <a:pt x="35" y="43"/>
                </a:cubicBezTo>
                <a:cubicBezTo>
                  <a:pt x="35" y="44"/>
                  <a:pt x="35" y="45"/>
                  <a:pt x="37" y="45"/>
                </a:cubicBezTo>
                <a:close/>
                <a:moveTo>
                  <a:pt x="38" y="17"/>
                </a:moveTo>
                <a:cubicBezTo>
                  <a:pt x="38" y="17"/>
                  <a:pt x="38" y="17"/>
                  <a:pt x="38" y="17"/>
                </a:cubicBezTo>
                <a:cubicBezTo>
                  <a:pt x="43" y="17"/>
                  <a:pt x="43" y="17"/>
                  <a:pt x="43" y="17"/>
                </a:cubicBezTo>
                <a:cubicBezTo>
                  <a:pt x="43" y="41"/>
                  <a:pt x="43" y="41"/>
                  <a:pt x="43" y="41"/>
                </a:cubicBezTo>
                <a:cubicBezTo>
                  <a:pt x="38" y="41"/>
                  <a:pt x="38" y="41"/>
                  <a:pt x="38" y="41"/>
                </a:cubicBezTo>
                <a:cubicBezTo>
                  <a:pt x="38" y="17"/>
                  <a:pt x="38" y="17"/>
                  <a:pt x="38" y="17"/>
                </a:cubicBezTo>
                <a:close/>
              </a:path>
            </a:pathLst>
          </a:custGeom>
          <a:solidFill>
            <a:srgbClr val="FEFFFF"/>
          </a:solidFill>
          <a:ln>
            <a:noFill/>
          </a:ln>
        </p:spPr>
        <p:txBody>
          <a:bodyPr/>
          <a:lstStyle/>
          <a:p>
            <a:endParaRPr lang="zh-CN" altLang="en-US" sz="2400"/>
          </a:p>
        </p:txBody>
      </p:sp>
      <p:sp>
        <p:nvSpPr>
          <p:cNvPr id="17" name="Freeform 274"/>
          <p:cNvSpPr>
            <a:spLocks noEditPoints="1"/>
          </p:cNvSpPr>
          <p:nvPr/>
        </p:nvSpPr>
        <p:spPr bwMode="auto">
          <a:xfrm>
            <a:off x="4743341" y="4765367"/>
            <a:ext cx="873580" cy="577323"/>
          </a:xfrm>
          <a:custGeom>
            <a:avLst/>
            <a:gdLst>
              <a:gd name="T0" fmla="*/ 52 w 57"/>
              <a:gd name="T1" fmla="*/ 0 h 38"/>
              <a:gd name="T2" fmla="*/ 53 w 57"/>
              <a:gd name="T3" fmla="*/ 35 h 38"/>
              <a:gd name="T4" fmla="*/ 55 w 57"/>
              <a:gd name="T5" fmla="*/ 38 h 38"/>
              <a:gd name="T6" fmla="*/ 2 w 57"/>
              <a:gd name="T7" fmla="*/ 35 h 38"/>
              <a:gd name="T8" fmla="*/ 6 w 57"/>
              <a:gd name="T9" fmla="*/ 0 h 38"/>
              <a:gd name="T10" fmla="*/ 12 w 57"/>
              <a:gd name="T11" fmla="*/ 26 h 38"/>
              <a:gd name="T12" fmla="*/ 19 w 57"/>
              <a:gd name="T13" fmla="*/ 28 h 38"/>
              <a:gd name="T14" fmla="*/ 11 w 57"/>
              <a:gd name="T15" fmla="*/ 30 h 38"/>
              <a:gd name="T16" fmla="*/ 15 w 57"/>
              <a:gd name="T17" fmla="*/ 17 h 38"/>
              <a:gd name="T18" fmla="*/ 11 w 57"/>
              <a:gd name="T19" fmla="*/ 21 h 38"/>
              <a:gd name="T20" fmla="*/ 14 w 57"/>
              <a:gd name="T21" fmla="*/ 23 h 38"/>
              <a:gd name="T22" fmla="*/ 12 w 57"/>
              <a:gd name="T23" fmla="*/ 26 h 38"/>
              <a:gd name="T24" fmla="*/ 17 w 57"/>
              <a:gd name="T25" fmla="*/ 21 h 38"/>
              <a:gd name="T26" fmla="*/ 22 w 57"/>
              <a:gd name="T27" fmla="*/ 20 h 38"/>
              <a:gd name="T28" fmla="*/ 19 w 57"/>
              <a:gd name="T29" fmla="*/ 25 h 38"/>
              <a:gd name="T30" fmla="*/ 19 w 57"/>
              <a:gd name="T31" fmla="*/ 23 h 38"/>
              <a:gd name="T32" fmla="*/ 22 w 57"/>
              <a:gd name="T33" fmla="*/ 25 h 38"/>
              <a:gd name="T34" fmla="*/ 27 w 57"/>
              <a:gd name="T35" fmla="*/ 26 h 38"/>
              <a:gd name="T36" fmla="*/ 24 w 57"/>
              <a:gd name="T37" fmla="*/ 21 h 38"/>
              <a:gd name="T38" fmla="*/ 36 w 57"/>
              <a:gd name="T39" fmla="*/ 23 h 38"/>
              <a:gd name="T40" fmla="*/ 32 w 57"/>
              <a:gd name="T41" fmla="*/ 19 h 38"/>
              <a:gd name="T42" fmla="*/ 31 w 57"/>
              <a:gd name="T43" fmla="*/ 24 h 38"/>
              <a:gd name="T44" fmla="*/ 28 w 57"/>
              <a:gd name="T45" fmla="*/ 20 h 38"/>
              <a:gd name="T46" fmla="*/ 42 w 57"/>
              <a:gd name="T47" fmla="*/ 20 h 38"/>
              <a:gd name="T48" fmla="*/ 44 w 57"/>
              <a:gd name="T49" fmla="*/ 21 h 38"/>
              <a:gd name="T50" fmla="*/ 36 w 57"/>
              <a:gd name="T51" fmla="*/ 21 h 38"/>
              <a:gd name="T52" fmla="*/ 38 w 57"/>
              <a:gd name="T53" fmla="*/ 14 h 38"/>
              <a:gd name="T54" fmla="*/ 42 w 57"/>
              <a:gd name="T55" fmla="*/ 14 h 38"/>
              <a:gd name="T56" fmla="*/ 41 w 57"/>
              <a:gd name="T57" fmla="*/ 16 h 38"/>
              <a:gd name="T58" fmla="*/ 39 w 57"/>
              <a:gd name="T59" fmla="*/ 21 h 38"/>
              <a:gd name="T60" fmla="*/ 44 w 57"/>
              <a:gd name="T61" fmla="*/ 10 h 38"/>
              <a:gd name="T62" fmla="*/ 43 w 57"/>
              <a:gd name="T63" fmla="*/ 8 h 38"/>
              <a:gd name="T64" fmla="*/ 47 w 57"/>
              <a:gd name="T65" fmla="*/ 9 h 38"/>
              <a:gd name="T66" fmla="*/ 47 w 57"/>
              <a:gd name="T67" fmla="*/ 12 h 38"/>
              <a:gd name="T68" fmla="*/ 44 w 57"/>
              <a:gd name="T69" fmla="*/ 15 h 38"/>
              <a:gd name="T70" fmla="*/ 43 w 57"/>
              <a:gd name="T71" fmla="*/ 14 h 38"/>
              <a:gd name="T72" fmla="*/ 44 w 57"/>
              <a:gd name="T73" fmla="*/ 10 h 38"/>
              <a:gd name="T74" fmla="*/ 34 w 57"/>
              <a:gd name="T75" fmla="*/ 30 h 38"/>
              <a:gd name="T76" fmla="*/ 47 w 57"/>
              <a:gd name="T77" fmla="*/ 31 h 38"/>
              <a:gd name="T78" fmla="*/ 50 w 57"/>
              <a:gd name="T79" fmla="*/ 3 h 38"/>
              <a:gd name="T80" fmla="*/ 33 w 57"/>
              <a:gd name="T81" fmla="*/ 35 h 38"/>
              <a:gd name="T82" fmla="*/ 45 w 57"/>
              <a:gd name="T83" fmla="*/ 33 h 38"/>
              <a:gd name="T84" fmla="*/ 35 w 57"/>
              <a:gd name="T85" fmla="*/ 35 h 38"/>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 ang="0">
                <a:pos x="T68" y="T69"/>
              </a:cxn>
              <a:cxn ang="0">
                <a:pos x="T70" y="T71"/>
              </a:cxn>
              <a:cxn ang="0">
                <a:pos x="T72" y="T73"/>
              </a:cxn>
              <a:cxn ang="0">
                <a:pos x="T74" y="T75"/>
              </a:cxn>
              <a:cxn ang="0">
                <a:pos x="T76" y="T77"/>
              </a:cxn>
              <a:cxn ang="0">
                <a:pos x="T78" y="T79"/>
              </a:cxn>
              <a:cxn ang="0">
                <a:pos x="T80" y="T81"/>
              </a:cxn>
              <a:cxn ang="0">
                <a:pos x="T82" y="T83"/>
              </a:cxn>
              <a:cxn ang="0">
                <a:pos x="T84" y="T85"/>
              </a:cxn>
            </a:cxnLst>
            <a:rect l="0" t="0" r="r" b="b"/>
            <a:pathLst>
              <a:path w="57" h="38">
                <a:moveTo>
                  <a:pt x="6" y="0"/>
                </a:moveTo>
                <a:cubicBezTo>
                  <a:pt x="6" y="0"/>
                  <a:pt x="6" y="0"/>
                  <a:pt x="6" y="0"/>
                </a:cubicBezTo>
                <a:cubicBezTo>
                  <a:pt x="52" y="0"/>
                  <a:pt x="52" y="0"/>
                  <a:pt x="52" y="0"/>
                </a:cubicBezTo>
                <a:cubicBezTo>
                  <a:pt x="53" y="0"/>
                  <a:pt x="53" y="1"/>
                  <a:pt x="53" y="2"/>
                </a:cubicBezTo>
                <a:cubicBezTo>
                  <a:pt x="53" y="2"/>
                  <a:pt x="53" y="2"/>
                  <a:pt x="53" y="2"/>
                </a:cubicBezTo>
                <a:cubicBezTo>
                  <a:pt x="53" y="35"/>
                  <a:pt x="53" y="35"/>
                  <a:pt x="53" y="35"/>
                </a:cubicBezTo>
                <a:cubicBezTo>
                  <a:pt x="55" y="35"/>
                  <a:pt x="55" y="35"/>
                  <a:pt x="55" y="35"/>
                </a:cubicBezTo>
                <a:cubicBezTo>
                  <a:pt x="56" y="35"/>
                  <a:pt x="57" y="35"/>
                  <a:pt x="57" y="36"/>
                </a:cubicBezTo>
                <a:cubicBezTo>
                  <a:pt x="57" y="37"/>
                  <a:pt x="56" y="38"/>
                  <a:pt x="55" y="38"/>
                </a:cubicBezTo>
                <a:cubicBezTo>
                  <a:pt x="38" y="38"/>
                  <a:pt x="20" y="38"/>
                  <a:pt x="2" y="38"/>
                </a:cubicBezTo>
                <a:cubicBezTo>
                  <a:pt x="1" y="38"/>
                  <a:pt x="0" y="37"/>
                  <a:pt x="0" y="36"/>
                </a:cubicBezTo>
                <a:cubicBezTo>
                  <a:pt x="0" y="35"/>
                  <a:pt x="1" y="35"/>
                  <a:pt x="2" y="35"/>
                </a:cubicBezTo>
                <a:cubicBezTo>
                  <a:pt x="4" y="35"/>
                  <a:pt x="4" y="35"/>
                  <a:pt x="4" y="35"/>
                </a:cubicBezTo>
                <a:cubicBezTo>
                  <a:pt x="4" y="2"/>
                  <a:pt x="4" y="2"/>
                  <a:pt x="4" y="2"/>
                </a:cubicBezTo>
                <a:cubicBezTo>
                  <a:pt x="4" y="1"/>
                  <a:pt x="5" y="0"/>
                  <a:pt x="6" y="0"/>
                </a:cubicBezTo>
                <a:close/>
                <a:moveTo>
                  <a:pt x="12" y="26"/>
                </a:moveTo>
                <a:cubicBezTo>
                  <a:pt x="12" y="26"/>
                  <a:pt x="12" y="26"/>
                  <a:pt x="12" y="26"/>
                </a:cubicBezTo>
                <a:cubicBezTo>
                  <a:pt x="12" y="26"/>
                  <a:pt x="12" y="26"/>
                  <a:pt x="12" y="26"/>
                </a:cubicBezTo>
                <a:cubicBezTo>
                  <a:pt x="13" y="28"/>
                  <a:pt x="13" y="28"/>
                  <a:pt x="13" y="28"/>
                </a:cubicBezTo>
                <a:cubicBezTo>
                  <a:pt x="17" y="27"/>
                  <a:pt x="17" y="27"/>
                  <a:pt x="17" y="27"/>
                </a:cubicBezTo>
                <a:cubicBezTo>
                  <a:pt x="18" y="27"/>
                  <a:pt x="19" y="27"/>
                  <a:pt x="19" y="28"/>
                </a:cubicBezTo>
                <a:cubicBezTo>
                  <a:pt x="19" y="28"/>
                  <a:pt x="19" y="29"/>
                  <a:pt x="18" y="29"/>
                </a:cubicBezTo>
                <a:cubicBezTo>
                  <a:pt x="12" y="31"/>
                  <a:pt x="12" y="31"/>
                  <a:pt x="12" y="31"/>
                </a:cubicBezTo>
                <a:cubicBezTo>
                  <a:pt x="12" y="31"/>
                  <a:pt x="11" y="31"/>
                  <a:pt x="11" y="30"/>
                </a:cubicBezTo>
                <a:cubicBezTo>
                  <a:pt x="8" y="20"/>
                  <a:pt x="8" y="20"/>
                  <a:pt x="8" y="20"/>
                </a:cubicBezTo>
                <a:cubicBezTo>
                  <a:pt x="8" y="20"/>
                  <a:pt x="8" y="19"/>
                  <a:pt x="9" y="19"/>
                </a:cubicBezTo>
                <a:cubicBezTo>
                  <a:pt x="15" y="17"/>
                  <a:pt x="15" y="17"/>
                  <a:pt x="15" y="17"/>
                </a:cubicBezTo>
                <a:cubicBezTo>
                  <a:pt x="16" y="17"/>
                  <a:pt x="16" y="18"/>
                  <a:pt x="16" y="18"/>
                </a:cubicBezTo>
                <a:cubicBezTo>
                  <a:pt x="16" y="19"/>
                  <a:pt x="16" y="19"/>
                  <a:pt x="15" y="20"/>
                </a:cubicBezTo>
                <a:cubicBezTo>
                  <a:pt x="11" y="21"/>
                  <a:pt x="11" y="21"/>
                  <a:pt x="11" y="21"/>
                </a:cubicBezTo>
                <a:cubicBezTo>
                  <a:pt x="11" y="23"/>
                  <a:pt x="11" y="23"/>
                  <a:pt x="11" y="23"/>
                </a:cubicBezTo>
                <a:cubicBezTo>
                  <a:pt x="11" y="23"/>
                  <a:pt x="11" y="23"/>
                  <a:pt x="11" y="23"/>
                </a:cubicBezTo>
                <a:cubicBezTo>
                  <a:pt x="14" y="23"/>
                  <a:pt x="14" y="23"/>
                  <a:pt x="14" y="23"/>
                </a:cubicBezTo>
                <a:cubicBezTo>
                  <a:pt x="15" y="22"/>
                  <a:pt x="16" y="23"/>
                  <a:pt x="16" y="23"/>
                </a:cubicBezTo>
                <a:cubicBezTo>
                  <a:pt x="16" y="24"/>
                  <a:pt x="16" y="25"/>
                  <a:pt x="15" y="25"/>
                </a:cubicBezTo>
                <a:cubicBezTo>
                  <a:pt x="12" y="26"/>
                  <a:pt x="12" y="26"/>
                  <a:pt x="12" y="26"/>
                </a:cubicBezTo>
                <a:close/>
                <a:moveTo>
                  <a:pt x="19" y="22"/>
                </a:moveTo>
                <a:cubicBezTo>
                  <a:pt x="19" y="22"/>
                  <a:pt x="19" y="22"/>
                  <a:pt x="19" y="22"/>
                </a:cubicBezTo>
                <a:cubicBezTo>
                  <a:pt x="18" y="22"/>
                  <a:pt x="17" y="22"/>
                  <a:pt x="17" y="21"/>
                </a:cubicBezTo>
                <a:cubicBezTo>
                  <a:pt x="17" y="21"/>
                  <a:pt x="17" y="20"/>
                  <a:pt x="18" y="20"/>
                </a:cubicBezTo>
                <a:cubicBezTo>
                  <a:pt x="21" y="19"/>
                  <a:pt x="21" y="19"/>
                  <a:pt x="21" y="19"/>
                </a:cubicBezTo>
                <a:cubicBezTo>
                  <a:pt x="22" y="19"/>
                  <a:pt x="22" y="19"/>
                  <a:pt x="22" y="20"/>
                </a:cubicBezTo>
                <a:cubicBezTo>
                  <a:pt x="23" y="21"/>
                  <a:pt x="22" y="21"/>
                  <a:pt x="22" y="22"/>
                </a:cubicBezTo>
                <a:cubicBezTo>
                  <a:pt x="19" y="22"/>
                  <a:pt x="19" y="22"/>
                  <a:pt x="19" y="22"/>
                </a:cubicBezTo>
                <a:close/>
                <a:moveTo>
                  <a:pt x="19" y="25"/>
                </a:moveTo>
                <a:cubicBezTo>
                  <a:pt x="19" y="25"/>
                  <a:pt x="19" y="25"/>
                  <a:pt x="19" y="25"/>
                </a:cubicBezTo>
                <a:cubicBezTo>
                  <a:pt x="19" y="25"/>
                  <a:pt x="18" y="25"/>
                  <a:pt x="18" y="24"/>
                </a:cubicBezTo>
                <a:cubicBezTo>
                  <a:pt x="18" y="24"/>
                  <a:pt x="18" y="23"/>
                  <a:pt x="19" y="23"/>
                </a:cubicBezTo>
                <a:cubicBezTo>
                  <a:pt x="22" y="22"/>
                  <a:pt x="22" y="22"/>
                  <a:pt x="22" y="22"/>
                </a:cubicBezTo>
                <a:cubicBezTo>
                  <a:pt x="22" y="22"/>
                  <a:pt x="23" y="22"/>
                  <a:pt x="23" y="23"/>
                </a:cubicBezTo>
                <a:cubicBezTo>
                  <a:pt x="23" y="24"/>
                  <a:pt x="23" y="24"/>
                  <a:pt x="22" y="25"/>
                </a:cubicBezTo>
                <a:cubicBezTo>
                  <a:pt x="19" y="25"/>
                  <a:pt x="19" y="25"/>
                  <a:pt x="19" y="25"/>
                </a:cubicBezTo>
                <a:close/>
                <a:moveTo>
                  <a:pt x="27" y="26"/>
                </a:moveTo>
                <a:cubicBezTo>
                  <a:pt x="27" y="26"/>
                  <a:pt x="27" y="26"/>
                  <a:pt x="27" y="26"/>
                </a:cubicBezTo>
                <a:cubicBezTo>
                  <a:pt x="27" y="26"/>
                  <a:pt x="27" y="27"/>
                  <a:pt x="26" y="27"/>
                </a:cubicBezTo>
                <a:cubicBezTo>
                  <a:pt x="26" y="27"/>
                  <a:pt x="25" y="27"/>
                  <a:pt x="25" y="26"/>
                </a:cubicBezTo>
                <a:cubicBezTo>
                  <a:pt x="24" y="21"/>
                  <a:pt x="24" y="21"/>
                  <a:pt x="24" y="21"/>
                </a:cubicBezTo>
                <a:cubicBezTo>
                  <a:pt x="23" y="18"/>
                  <a:pt x="26" y="16"/>
                  <a:pt x="28" y="17"/>
                </a:cubicBezTo>
                <a:cubicBezTo>
                  <a:pt x="30" y="15"/>
                  <a:pt x="34" y="15"/>
                  <a:pt x="34" y="18"/>
                </a:cubicBezTo>
                <a:cubicBezTo>
                  <a:pt x="36" y="23"/>
                  <a:pt x="36" y="23"/>
                  <a:pt x="36" y="23"/>
                </a:cubicBezTo>
                <a:cubicBezTo>
                  <a:pt x="36" y="24"/>
                  <a:pt x="35" y="25"/>
                  <a:pt x="35" y="25"/>
                </a:cubicBezTo>
                <a:cubicBezTo>
                  <a:pt x="34" y="25"/>
                  <a:pt x="34" y="24"/>
                  <a:pt x="33" y="24"/>
                </a:cubicBezTo>
                <a:cubicBezTo>
                  <a:pt x="32" y="19"/>
                  <a:pt x="32" y="19"/>
                  <a:pt x="32" y="19"/>
                </a:cubicBezTo>
                <a:cubicBezTo>
                  <a:pt x="32" y="18"/>
                  <a:pt x="30" y="18"/>
                  <a:pt x="30" y="19"/>
                </a:cubicBezTo>
                <a:cubicBezTo>
                  <a:pt x="30" y="19"/>
                  <a:pt x="30" y="19"/>
                  <a:pt x="30" y="19"/>
                </a:cubicBezTo>
                <a:cubicBezTo>
                  <a:pt x="31" y="24"/>
                  <a:pt x="31" y="24"/>
                  <a:pt x="31" y="24"/>
                </a:cubicBezTo>
                <a:cubicBezTo>
                  <a:pt x="32" y="25"/>
                  <a:pt x="31" y="26"/>
                  <a:pt x="31" y="26"/>
                </a:cubicBezTo>
                <a:cubicBezTo>
                  <a:pt x="30" y="26"/>
                  <a:pt x="29" y="26"/>
                  <a:pt x="29" y="25"/>
                </a:cubicBezTo>
                <a:cubicBezTo>
                  <a:pt x="28" y="20"/>
                  <a:pt x="28" y="20"/>
                  <a:pt x="28" y="20"/>
                </a:cubicBezTo>
                <a:cubicBezTo>
                  <a:pt x="28" y="19"/>
                  <a:pt x="26" y="19"/>
                  <a:pt x="26" y="20"/>
                </a:cubicBezTo>
                <a:cubicBezTo>
                  <a:pt x="27" y="26"/>
                  <a:pt x="27" y="26"/>
                  <a:pt x="27" y="26"/>
                </a:cubicBezTo>
                <a:close/>
                <a:moveTo>
                  <a:pt x="42" y="20"/>
                </a:moveTo>
                <a:cubicBezTo>
                  <a:pt x="42" y="20"/>
                  <a:pt x="42" y="20"/>
                  <a:pt x="42" y="20"/>
                </a:cubicBezTo>
                <a:cubicBezTo>
                  <a:pt x="42" y="19"/>
                  <a:pt x="43" y="19"/>
                  <a:pt x="43" y="19"/>
                </a:cubicBezTo>
                <a:cubicBezTo>
                  <a:pt x="44" y="20"/>
                  <a:pt x="44" y="20"/>
                  <a:pt x="44" y="21"/>
                </a:cubicBezTo>
                <a:cubicBezTo>
                  <a:pt x="42" y="23"/>
                  <a:pt x="40" y="24"/>
                  <a:pt x="38" y="23"/>
                </a:cubicBezTo>
                <a:cubicBezTo>
                  <a:pt x="37" y="22"/>
                  <a:pt x="37" y="22"/>
                  <a:pt x="36" y="21"/>
                </a:cubicBezTo>
                <a:cubicBezTo>
                  <a:pt x="36" y="21"/>
                  <a:pt x="36" y="21"/>
                  <a:pt x="36" y="21"/>
                </a:cubicBezTo>
                <a:cubicBezTo>
                  <a:pt x="36" y="21"/>
                  <a:pt x="36" y="20"/>
                  <a:pt x="35" y="19"/>
                </a:cubicBezTo>
                <a:cubicBezTo>
                  <a:pt x="35" y="17"/>
                  <a:pt x="36" y="14"/>
                  <a:pt x="38" y="14"/>
                </a:cubicBezTo>
                <a:cubicBezTo>
                  <a:pt x="38" y="14"/>
                  <a:pt x="38" y="14"/>
                  <a:pt x="38" y="14"/>
                </a:cubicBezTo>
                <a:cubicBezTo>
                  <a:pt x="40" y="13"/>
                  <a:pt x="41" y="13"/>
                  <a:pt x="42" y="14"/>
                </a:cubicBezTo>
                <a:cubicBezTo>
                  <a:pt x="42" y="14"/>
                  <a:pt x="42" y="14"/>
                  <a:pt x="42" y="14"/>
                </a:cubicBezTo>
                <a:cubicBezTo>
                  <a:pt x="42" y="14"/>
                  <a:pt x="42" y="14"/>
                  <a:pt x="42" y="14"/>
                </a:cubicBezTo>
                <a:cubicBezTo>
                  <a:pt x="42" y="14"/>
                  <a:pt x="42" y="14"/>
                  <a:pt x="42" y="14"/>
                </a:cubicBezTo>
                <a:cubicBezTo>
                  <a:pt x="42" y="14"/>
                  <a:pt x="42" y="15"/>
                  <a:pt x="42" y="16"/>
                </a:cubicBezTo>
                <a:cubicBezTo>
                  <a:pt x="42" y="16"/>
                  <a:pt x="41" y="16"/>
                  <a:pt x="41" y="16"/>
                </a:cubicBezTo>
                <a:cubicBezTo>
                  <a:pt x="40" y="16"/>
                  <a:pt x="40" y="16"/>
                  <a:pt x="40" y="16"/>
                </a:cubicBezTo>
                <a:cubicBezTo>
                  <a:pt x="39" y="15"/>
                  <a:pt x="37" y="17"/>
                  <a:pt x="38" y="18"/>
                </a:cubicBezTo>
                <a:cubicBezTo>
                  <a:pt x="38" y="19"/>
                  <a:pt x="38" y="20"/>
                  <a:pt x="39" y="21"/>
                </a:cubicBezTo>
                <a:cubicBezTo>
                  <a:pt x="40" y="21"/>
                  <a:pt x="41" y="21"/>
                  <a:pt x="42" y="20"/>
                </a:cubicBezTo>
                <a:close/>
                <a:moveTo>
                  <a:pt x="44" y="10"/>
                </a:moveTo>
                <a:cubicBezTo>
                  <a:pt x="44" y="10"/>
                  <a:pt x="44" y="10"/>
                  <a:pt x="44" y="10"/>
                </a:cubicBezTo>
                <a:cubicBezTo>
                  <a:pt x="44" y="11"/>
                  <a:pt x="44" y="11"/>
                  <a:pt x="43" y="12"/>
                </a:cubicBezTo>
                <a:cubicBezTo>
                  <a:pt x="43" y="12"/>
                  <a:pt x="42" y="11"/>
                  <a:pt x="42" y="11"/>
                </a:cubicBezTo>
                <a:cubicBezTo>
                  <a:pt x="42" y="9"/>
                  <a:pt x="42" y="8"/>
                  <a:pt x="43" y="8"/>
                </a:cubicBezTo>
                <a:cubicBezTo>
                  <a:pt x="43" y="8"/>
                  <a:pt x="43" y="8"/>
                  <a:pt x="44" y="7"/>
                </a:cubicBezTo>
                <a:cubicBezTo>
                  <a:pt x="44" y="7"/>
                  <a:pt x="44" y="7"/>
                  <a:pt x="45" y="7"/>
                </a:cubicBezTo>
                <a:cubicBezTo>
                  <a:pt x="46" y="7"/>
                  <a:pt x="47" y="8"/>
                  <a:pt x="47" y="9"/>
                </a:cubicBezTo>
                <a:cubicBezTo>
                  <a:pt x="47" y="10"/>
                  <a:pt x="47" y="11"/>
                  <a:pt x="46" y="12"/>
                </a:cubicBezTo>
                <a:cubicBezTo>
                  <a:pt x="46" y="13"/>
                  <a:pt x="46" y="13"/>
                  <a:pt x="46" y="13"/>
                </a:cubicBezTo>
                <a:cubicBezTo>
                  <a:pt x="47" y="12"/>
                  <a:pt x="47" y="12"/>
                  <a:pt x="47" y="12"/>
                </a:cubicBezTo>
                <a:cubicBezTo>
                  <a:pt x="47" y="12"/>
                  <a:pt x="48" y="13"/>
                  <a:pt x="48" y="13"/>
                </a:cubicBezTo>
                <a:cubicBezTo>
                  <a:pt x="48" y="14"/>
                  <a:pt x="48" y="14"/>
                  <a:pt x="47" y="15"/>
                </a:cubicBezTo>
                <a:cubicBezTo>
                  <a:pt x="44" y="15"/>
                  <a:pt x="44" y="15"/>
                  <a:pt x="44" y="15"/>
                </a:cubicBezTo>
                <a:cubicBezTo>
                  <a:pt x="44" y="15"/>
                  <a:pt x="44" y="15"/>
                  <a:pt x="44" y="15"/>
                </a:cubicBezTo>
                <a:cubicBezTo>
                  <a:pt x="44" y="15"/>
                  <a:pt x="44" y="15"/>
                  <a:pt x="44" y="15"/>
                </a:cubicBezTo>
                <a:cubicBezTo>
                  <a:pt x="43" y="15"/>
                  <a:pt x="43" y="15"/>
                  <a:pt x="43" y="14"/>
                </a:cubicBezTo>
                <a:cubicBezTo>
                  <a:pt x="43" y="13"/>
                  <a:pt x="44" y="12"/>
                  <a:pt x="44" y="11"/>
                </a:cubicBezTo>
                <a:cubicBezTo>
                  <a:pt x="45" y="10"/>
                  <a:pt x="45" y="10"/>
                  <a:pt x="45" y="10"/>
                </a:cubicBezTo>
                <a:cubicBezTo>
                  <a:pt x="45" y="9"/>
                  <a:pt x="44" y="10"/>
                  <a:pt x="44" y="10"/>
                </a:cubicBezTo>
                <a:close/>
                <a:moveTo>
                  <a:pt x="34" y="30"/>
                </a:moveTo>
                <a:cubicBezTo>
                  <a:pt x="34" y="30"/>
                  <a:pt x="34" y="30"/>
                  <a:pt x="34" y="30"/>
                </a:cubicBezTo>
                <a:cubicBezTo>
                  <a:pt x="34" y="30"/>
                  <a:pt x="34" y="30"/>
                  <a:pt x="34" y="30"/>
                </a:cubicBezTo>
                <a:cubicBezTo>
                  <a:pt x="46" y="30"/>
                  <a:pt x="46" y="30"/>
                  <a:pt x="46" y="30"/>
                </a:cubicBezTo>
                <a:cubicBezTo>
                  <a:pt x="47" y="30"/>
                  <a:pt x="47" y="31"/>
                  <a:pt x="47" y="31"/>
                </a:cubicBezTo>
                <a:cubicBezTo>
                  <a:pt x="47" y="31"/>
                  <a:pt x="47" y="31"/>
                  <a:pt x="47" y="31"/>
                </a:cubicBezTo>
                <a:cubicBezTo>
                  <a:pt x="47" y="35"/>
                  <a:pt x="47" y="35"/>
                  <a:pt x="47" y="35"/>
                </a:cubicBezTo>
                <a:cubicBezTo>
                  <a:pt x="50" y="35"/>
                  <a:pt x="50" y="35"/>
                  <a:pt x="50" y="35"/>
                </a:cubicBezTo>
                <a:cubicBezTo>
                  <a:pt x="50" y="3"/>
                  <a:pt x="50" y="3"/>
                  <a:pt x="50" y="3"/>
                </a:cubicBezTo>
                <a:cubicBezTo>
                  <a:pt x="7" y="3"/>
                  <a:pt x="7" y="3"/>
                  <a:pt x="7" y="3"/>
                </a:cubicBezTo>
                <a:cubicBezTo>
                  <a:pt x="7" y="35"/>
                  <a:pt x="7" y="35"/>
                  <a:pt x="7" y="35"/>
                </a:cubicBezTo>
                <a:cubicBezTo>
                  <a:pt x="33" y="35"/>
                  <a:pt x="33" y="35"/>
                  <a:pt x="33" y="35"/>
                </a:cubicBezTo>
                <a:cubicBezTo>
                  <a:pt x="33" y="31"/>
                  <a:pt x="33" y="31"/>
                  <a:pt x="33" y="31"/>
                </a:cubicBezTo>
                <a:cubicBezTo>
                  <a:pt x="33" y="31"/>
                  <a:pt x="33" y="30"/>
                  <a:pt x="34" y="30"/>
                </a:cubicBezTo>
                <a:close/>
                <a:moveTo>
                  <a:pt x="45" y="33"/>
                </a:moveTo>
                <a:cubicBezTo>
                  <a:pt x="45" y="33"/>
                  <a:pt x="45" y="33"/>
                  <a:pt x="45" y="33"/>
                </a:cubicBezTo>
                <a:cubicBezTo>
                  <a:pt x="35" y="33"/>
                  <a:pt x="35" y="33"/>
                  <a:pt x="35" y="33"/>
                </a:cubicBezTo>
                <a:cubicBezTo>
                  <a:pt x="35" y="35"/>
                  <a:pt x="35" y="35"/>
                  <a:pt x="35" y="35"/>
                </a:cubicBezTo>
                <a:cubicBezTo>
                  <a:pt x="45" y="35"/>
                  <a:pt x="45" y="35"/>
                  <a:pt x="45" y="35"/>
                </a:cubicBezTo>
                <a:cubicBezTo>
                  <a:pt x="45" y="33"/>
                  <a:pt x="45" y="33"/>
                  <a:pt x="45" y="33"/>
                </a:cubicBezTo>
                <a:close/>
              </a:path>
            </a:pathLst>
          </a:custGeom>
          <a:solidFill>
            <a:srgbClr val="FEFFFF"/>
          </a:solidFill>
          <a:ln>
            <a:noFill/>
          </a:ln>
        </p:spPr>
        <p:txBody>
          <a:bodyPr/>
          <a:lstStyle/>
          <a:p>
            <a:endParaRPr lang="zh-CN" altLang="en-US" sz="2400"/>
          </a:p>
        </p:txBody>
      </p:sp>
      <p:sp>
        <p:nvSpPr>
          <p:cNvPr id="18" name="Freeform 54"/>
          <p:cNvSpPr>
            <a:spLocks noEditPoints="1"/>
          </p:cNvSpPr>
          <p:nvPr/>
        </p:nvSpPr>
        <p:spPr bwMode="auto">
          <a:xfrm>
            <a:off x="6736338" y="2737055"/>
            <a:ext cx="690872" cy="649420"/>
          </a:xfrm>
          <a:custGeom>
            <a:avLst/>
            <a:gdLst>
              <a:gd name="T0" fmla="*/ 32 w 50"/>
              <a:gd name="T1" fmla="*/ 40 h 47"/>
              <a:gd name="T2" fmla="*/ 33 w 50"/>
              <a:gd name="T3" fmla="*/ 39 h 47"/>
              <a:gd name="T4" fmla="*/ 33 w 50"/>
              <a:gd name="T5" fmla="*/ 22 h 47"/>
              <a:gd name="T6" fmla="*/ 32 w 50"/>
              <a:gd name="T7" fmla="*/ 21 h 47"/>
              <a:gd name="T8" fmla="*/ 19 w 50"/>
              <a:gd name="T9" fmla="*/ 21 h 47"/>
              <a:gd name="T10" fmla="*/ 18 w 50"/>
              <a:gd name="T11" fmla="*/ 22 h 47"/>
              <a:gd name="T12" fmla="*/ 18 w 50"/>
              <a:gd name="T13" fmla="*/ 39 h 47"/>
              <a:gd name="T14" fmla="*/ 19 w 50"/>
              <a:gd name="T15" fmla="*/ 40 h 47"/>
              <a:gd name="T16" fmla="*/ 32 w 50"/>
              <a:gd name="T17" fmla="*/ 40 h 47"/>
              <a:gd name="T18" fmla="*/ 20 w 50"/>
              <a:gd name="T19" fmla="*/ 23 h 47"/>
              <a:gd name="T20" fmla="*/ 20 w 50"/>
              <a:gd name="T21" fmla="*/ 23 h 47"/>
              <a:gd name="T22" fmla="*/ 31 w 50"/>
              <a:gd name="T23" fmla="*/ 23 h 47"/>
              <a:gd name="T24" fmla="*/ 31 w 50"/>
              <a:gd name="T25" fmla="*/ 38 h 47"/>
              <a:gd name="T26" fmla="*/ 20 w 50"/>
              <a:gd name="T27" fmla="*/ 38 h 47"/>
              <a:gd name="T28" fmla="*/ 20 w 50"/>
              <a:gd name="T29" fmla="*/ 23 h 47"/>
              <a:gd name="T30" fmla="*/ 41 w 50"/>
              <a:gd name="T31" fmla="*/ 24 h 47"/>
              <a:gd name="T32" fmla="*/ 41 w 50"/>
              <a:gd name="T33" fmla="*/ 24 h 47"/>
              <a:gd name="T34" fmla="*/ 39 w 50"/>
              <a:gd name="T35" fmla="*/ 26 h 47"/>
              <a:gd name="T36" fmla="*/ 39 w 50"/>
              <a:gd name="T37" fmla="*/ 43 h 47"/>
              <a:gd name="T38" fmla="*/ 11 w 50"/>
              <a:gd name="T39" fmla="*/ 43 h 47"/>
              <a:gd name="T40" fmla="*/ 11 w 50"/>
              <a:gd name="T41" fmla="*/ 26 h 47"/>
              <a:gd name="T42" fmla="*/ 9 w 50"/>
              <a:gd name="T43" fmla="*/ 24 h 47"/>
              <a:gd name="T44" fmla="*/ 7 w 50"/>
              <a:gd name="T45" fmla="*/ 26 h 47"/>
              <a:gd name="T46" fmla="*/ 7 w 50"/>
              <a:gd name="T47" fmla="*/ 45 h 47"/>
              <a:gd name="T48" fmla="*/ 9 w 50"/>
              <a:gd name="T49" fmla="*/ 47 h 47"/>
              <a:gd name="T50" fmla="*/ 41 w 50"/>
              <a:gd name="T51" fmla="*/ 47 h 47"/>
              <a:gd name="T52" fmla="*/ 43 w 50"/>
              <a:gd name="T53" fmla="*/ 45 h 47"/>
              <a:gd name="T54" fmla="*/ 43 w 50"/>
              <a:gd name="T55" fmla="*/ 26 h 47"/>
              <a:gd name="T56" fmla="*/ 41 w 50"/>
              <a:gd name="T57" fmla="*/ 24 h 47"/>
              <a:gd name="T58" fmla="*/ 50 w 50"/>
              <a:gd name="T59" fmla="*/ 23 h 47"/>
              <a:gd name="T60" fmla="*/ 50 w 50"/>
              <a:gd name="T61" fmla="*/ 23 h 47"/>
              <a:gd name="T62" fmla="*/ 27 w 50"/>
              <a:gd name="T63" fmla="*/ 0 h 47"/>
              <a:gd name="T64" fmla="*/ 24 w 50"/>
              <a:gd name="T65" fmla="*/ 0 h 47"/>
              <a:gd name="T66" fmla="*/ 1 w 50"/>
              <a:gd name="T67" fmla="*/ 23 h 47"/>
              <a:gd name="T68" fmla="*/ 1 w 50"/>
              <a:gd name="T69" fmla="*/ 26 h 47"/>
              <a:gd name="T70" fmla="*/ 3 w 50"/>
              <a:gd name="T71" fmla="*/ 26 h 47"/>
              <a:gd name="T72" fmla="*/ 25 w 50"/>
              <a:gd name="T73" fmla="*/ 4 h 47"/>
              <a:gd name="T74" fmla="*/ 47 w 50"/>
              <a:gd name="T75" fmla="*/ 26 h 47"/>
              <a:gd name="T76" fmla="*/ 50 w 50"/>
              <a:gd name="T77" fmla="*/ 26 h 47"/>
              <a:gd name="T78" fmla="*/ 50 w 50"/>
              <a:gd name="T79" fmla="*/ 23 h 47"/>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 ang="0">
                <a:pos x="T68" y="T69"/>
              </a:cxn>
              <a:cxn ang="0">
                <a:pos x="T70" y="T71"/>
              </a:cxn>
              <a:cxn ang="0">
                <a:pos x="T72" y="T73"/>
              </a:cxn>
              <a:cxn ang="0">
                <a:pos x="T74" y="T75"/>
              </a:cxn>
              <a:cxn ang="0">
                <a:pos x="T76" y="T77"/>
              </a:cxn>
              <a:cxn ang="0">
                <a:pos x="T78" y="T79"/>
              </a:cxn>
            </a:cxnLst>
            <a:rect l="0" t="0" r="r" b="b"/>
            <a:pathLst>
              <a:path w="50" h="47">
                <a:moveTo>
                  <a:pt x="32" y="40"/>
                </a:moveTo>
                <a:cubicBezTo>
                  <a:pt x="32" y="40"/>
                  <a:pt x="33" y="40"/>
                  <a:pt x="33" y="39"/>
                </a:cubicBezTo>
                <a:cubicBezTo>
                  <a:pt x="33" y="22"/>
                  <a:pt x="33" y="22"/>
                  <a:pt x="33" y="22"/>
                </a:cubicBezTo>
                <a:cubicBezTo>
                  <a:pt x="33" y="21"/>
                  <a:pt x="32" y="21"/>
                  <a:pt x="32" y="21"/>
                </a:cubicBezTo>
                <a:cubicBezTo>
                  <a:pt x="19" y="21"/>
                  <a:pt x="19" y="21"/>
                  <a:pt x="19" y="21"/>
                </a:cubicBezTo>
                <a:cubicBezTo>
                  <a:pt x="18" y="21"/>
                  <a:pt x="18" y="21"/>
                  <a:pt x="18" y="22"/>
                </a:cubicBezTo>
                <a:cubicBezTo>
                  <a:pt x="18" y="39"/>
                  <a:pt x="18" y="39"/>
                  <a:pt x="18" y="39"/>
                </a:cubicBezTo>
                <a:cubicBezTo>
                  <a:pt x="18" y="40"/>
                  <a:pt x="18" y="40"/>
                  <a:pt x="19" y="40"/>
                </a:cubicBezTo>
                <a:cubicBezTo>
                  <a:pt x="32" y="40"/>
                  <a:pt x="32" y="40"/>
                  <a:pt x="32" y="40"/>
                </a:cubicBezTo>
                <a:close/>
                <a:moveTo>
                  <a:pt x="20" y="23"/>
                </a:moveTo>
                <a:cubicBezTo>
                  <a:pt x="20" y="23"/>
                  <a:pt x="20" y="23"/>
                  <a:pt x="20" y="23"/>
                </a:cubicBezTo>
                <a:cubicBezTo>
                  <a:pt x="31" y="23"/>
                  <a:pt x="31" y="23"/>
                  <a:pt x="31" y="23"/>
                </a:cubicBezTo>
                <a:cubicBezTo>
                  <a:pt x="31" y="38"/>
                  <a:pt x="31" y="38"/>
                  <a:pt x="31" y="38"/>
                </a:cubicBezTo>
                <a:cubicBezTo>
                  <a:pt x="20" y="38"/>
                  <a:pt x="20" y="38"/>
                  <a:pt x="20" y="38"/>
                </a:cubicBezTo>
                <a:cubicBezTo>
                  <a:pt x="20" y="23"/>
                  <a:pt x="20" y="23"/>
                  <a:pt x="20" y="23"/>
                </a:cubicBezTo>
                <a:close/>
                <a:moveTo>
                  <a:pt x="41" y="24"/>
                </a:moveTo>
                <a:cubicBezTo>
                  <a:pt x="41" y="24"/>
                  <a:pt x="41" y="24"/>
                  <a:pt x="41" y="24"/>
                </a:cubicBezTo>
                <a:cubicBezTo>
                  <a:pt x="40" y="24"/>
                  <a:pt x="39" y="25"/>
                  <a:pt x="39" y="26"/>
                </a:cubicBezTo>
                <a:cubicBezTo>
                  <a:pt x="39" y="43"/>
                  <a:pt x="39" y="43"/>
                  <a:pt x="39" y="43"/>
                </a:cubicBezTo>
                <a:cubicBezTo>
                  <a:pt x="11" y="43"/>
                  <a:pt x="11" y="43"/>
                  <a:pt x="11" y="43"/>
                </a:cubicBezTo>
                <a:cubicBezTo>
                  <a:pt x="11" y="26"/>
                  <a:pt x="11" y="26"/>
                  <a:pt x="11" y="26"/>
                </a:cubicBezTo>
                <a:cubicBezTo>
                  <a:pt x="11" y="25"/>
                  <a:pt x="10" y="24"/>
                  <a:pt x="9" y="24"/>
                </a:cubicBezTo>
                <a:cubicBezTo>
                  <a:pt x="8" y="24"/>
                  <a:pt x="7" y="25"/>
                  <a:pt x="7" y="26"/>
                </a:cubicBezTo>
                <a:cubicBezTo>
                  <a:pt x="7" y="45"/>
                  <a:pt x="7" y="45"/>
                  <a:pt x="7" y="45"/>
                </a:cubicBezTo>
                <a:cubicBezTo>
                  <a:pt x="7" y="46"/>
                  <a:pt x="8" y="47"/>
                  <a:pt x="9" y="47"/>
                </a:cubicBezTo>
                <a:cubicBezTo>
                  <a:pt x="41" y="47"/>
                  <a:pt x="41" y="47"/>
                  <a:pt x="41" y="47"/>
                </a:cubicBezTo>
                <a:cubicBezTo>
                  <a:pt x="42" y="47"/>
                  <a:pt x="43" y="46"/>
                  <a:pt x="43" y="45"/>
                </a:cubicBezTo>
                <a:cubicBezTo>
                  <a:pt x="43" y="26"/>
                  <a:pt x="43" y="26"/>
                  <a:pt x="43" y="26"/>
                </a:cubicBezTo>
                <a:cubicBezTo>
                  <a:pt x="43" y="25"/>
                  <a:pt x="42" y="24"/>
                  <a:pt x="41" y="24"/>
                </a:cubicBezTo>
                <a:close/>
                <a:moveTo>
                  <a:pt x="50" y="23"/>
                </a:moveTo>
                <a:cubicBezTo>
                  <a:pt x="50" y="23"/>
                  <a:pt x="50" y="23"/>
                  <a:pt x="50" y="23"/>
                </a:cubicBezTo>
                <a:cubicBezTo>
                  <a:pt x="27" y="0"/>
                  <a:pt x="27" y="0"/>
                  <a:pt x="27" y="0"/>
                </a:cubicBezTo>
                <a:cubicBezTo>
                  <a:pt x="26" y="0"/>
                  <a:pt x="25" y="0"/>
                  <a:pt x="24" y="0"/>
                </a:cubicBezTo>
                <a:cubicBezTo>
                  <a:pt x="1" y="23"/>
                  <a:pt x="1" y="23"/>
                  <a:pt x="1" y="23"/>
                </a:cubicBezTo>
                <a:cubicBezTo>
                  <a:pt x="0" y="24"/>
                  <a:pt x="0" y="25"/>
                  <a:pt x="1" y="26"/>
                </a:cubicBezTo>
                <a:cubicBezTo>
                  <a:pt x="1" y="27"/>
                  <a:pt x="3" y="27"/>
                  <a:pt x="3" y="26"/>
                </a:cubicBezTo>
                <a:cubicBezTo>
                  <a:pt x="25" y="4"/>
                  <a:pt x="25" y="4"/>
                  <a:pt x="25" y="4"/>
                </a:cubicBezTo>
                <a:cubicBezTo>
                  <a:pt x="47" y="26"/>
                  <a:pt x="47" y="26"/>
                  <a:pt x="47" y="26"/>
                </a:cubicBezTo>
                <a:cubicBezTo>
                  <a:pt x="48" y="27"/>
                  <a:pt x="49" y="27"/>
                  <a:pt x="50" y="26"/>
                </a:cubicBezTo>
                <a:cubicBezTo>
                  <a:pt x="50" y="25"/>
                  <a:pt x="50" y="24"/>
                  <a:pt x="50" y="23"/>
                </a:cubicBezTo>
                <a:close/>
              </a:path>
            </a:pathLst>
          </a:custGeom>
          <a:solidFill>
            <a:srgbClr val="FEFFFF"/>
          </a:solidFill>
          <a:ln>
            <a:noFill/>
          </a:ln>
        </p:spPr>
        <p:txBody>
          <a:bodyPr/>
          <a:lstStyle/>
          <a:p>
            <a:endParaRPr lang="zh-CN" altLang="en-US" sz="2400"/>
          </a:p>
        </p:txBody>
      </p:sp>
      <p:sp>
        <p:nvSpPr>
          <p:cNvPr id="19" name="Freeform 395"/>
          <p:cNvSpPr>
            <a:spLocks noEditPoints="1"/>
          </p:cNvSpPr>
          <p:nvPr/>
        </p:nvSpPr>
        <p:spPr bwMode="auto">
          <a:xfrm>
            <a:off x="6793158" y="4764999"/>
            <a:ext cx="634052" cy="577692"/>
          </a:xfrm>
          <a:custGeom>
            <a:avLst/>
            <a:gdLst>
              <a:gd name="T0" fmla="*/ 35 w 45"/>
              <a:gd name="T1" fmla="*/ 20 h 41"/>
              <a:gd name="T2" fmla="*/ 45 w 45"/>
              <a:gd name="T3" fmla="*/ 14 h 41"/>
              <a:gd name="T4" fmla="*/ 41 w 45"/>
              <a:gd name="T5" fmla="*/ 13 h 41"/>
              <a:gd name="T6" fmla="*/ 35 w 45"/>
              <a:gd name="T7" fmla="*/ 10 h 41"/>
              <a:gd name="T8" fmla="*/ 39 w 45"/>
              <a:gd name="T9" fmla="*/ 5 h 41"/>
              <a:gd name="T10" fmla="*/ 42 w 45"/>
              <a:gd name="T11" fmla="*/ 3 h 41"/>
              <a:gd name="T12" fmla="*/ 27 w 45"/>
              <a:gd name="T13" fmla="*/ 5 h 41"/>
              <a:gd name="T14" fmla="*/ 26 w 45"/>
              <a:gd name="T15" fmla="*/ 13 h 41"/>
              <a:gd name="T16" fmla="*/ 18 w 45"/>
              <a:gd name="T17" fmla="*/ 8 h 41"/>
              <a:gd name="T18" fmla="*/ 20 w 45"/>
              <a:gd name="T19" fmla="*/ 5 h 41"/>
              <a:gd name="T20" fmla="*/ 24 w 45"/>
              <a:gd name="T21" fmla="*/ 4 h 41"/>
              <a:gd name="T22" fmla="*/ 14 w 45"/>
              <a:gd name="T23" fmla="*/ 2 h 41"/>
              <a:gd name="T24" fmla="*/ 12 w 45"/>
              <a:gd name="T25" fmla="*/ 3 h 41"/>
              <a:gd name="T26" fmla="*/ 5 w 45"/>
              <a:gd name="T27" fmla="*/ 7 h 41"/>
              <a:gd name="T28" fmla="*/ 6 w 45"/>
              <a:gd name="T29" fmla="*/ 9 h 41"/>
              <a:gd name="T30" fmla="*/ 5 w 45"/>
              <a:gd name="T31" fmla="*/ 10 h 41"/>
              <a:gd name="T32" fmla="*/ 1 w 45"/>
              <a:gd name="T33" fmla="*/ 13 h 41"/>
              <a:gd name="T34" fmla="*/ 3 w 45"/>
              <a:gd name="T35" fmla="*/ 17 h 41"/>
              <a:gd name="T36" fmla="*/ 3 w 45"/>
              <a:gd name="T37" fmla="*/ 17 h 41"/>
              <a:gd name="T38" fmla="*/ 3 w 45"/>
              <a:gd name="T39" fmla="*/ 17 h 41"/>
              <a:gd name="T40" fmla="*/ 4 w 45"/>
              <a:gd name="T41" fmla="*/ 17 h 41"/>
              <a:gd name="T42" fmla="*/ 10 w 45"/>
              <a:gd name="T43" fmla="*/ 18 h 41"/>
              <a:gd name="T44" fmla="*/ 10 w 45"/>
              <a:gd name="T45" fmla="*/ 16 h 41"/>
              <a:gd name="T46" fmla="*/ 11 w 45"/>
              <a:gd name="T47" fmla="*/ 15 h 41"/>
              <a:gd name="T48" fmla="*/ 12 w 45"/>
              <a:gd name="T49" fmla="*/ 15 h 41"/>
              <a:gd name="T50" fmla="*/ 5 w 45"/>
              <a:gd name="T51" fmla="*/ 36 h 41"/>
              <a:gd name="T52" fmla="*/ 24 w 45"/>
              <a:gd name="T53" fmla="*/ 27 h 41"/>
              <a:gd name="T54" fmla="*/ 44 w 45"/>
              <a:gd name="T55" fmla="*/ 36 h 41"/>
              <a:gd name="T56" fmla="*/ 13 w 45"/>
              <a:gd name="T57" fmla="*/ 13 h 41"/>
              <a:gd name="T58" fmla="*/ 10 w 45"/>
              <a:gd name="T59" fmla="*/ 13 h 41"/>
              <a:gd name="T60" fmla="*/ 8 w 45"/>
              <a:gd name="T61" fmla="*/ 15 h 41"/>
              <a:gd name="T62" fmla="*/ 5 w 45"/>
              <a:gd name="T63" fmla="*/ 16 h 41"/>
              <a:gd name="T64" fmla="*/ 5 w 45"/>
              <a:gd name="T65" fmla="*/ 16 h 41"/>
              <a:gd name="T66" fmla="*/ 5 w 45"/>
              <a:gd name="T67" fmla="*/ 15 h 41"/>
              <a:gd name="T68" fmla="*/ 4 w 45"/>
              <a:gd name="T69" fmla="*/ 12 h 41"/>
              <a:gd name="T70" fmla="*/ 7 w 45"/>
              <a:gd name="T71" fmla="*/ 11 h 41"/>
              <a:gd name="T72" fmla="*/ 8 w 45"/>
              <a:gd name="T73" fmla="*/ 9 h 41"/>
              <a:gd name="T74" fmla="*/ 11 w 45"/>
              <a:gd name="T75" fmla="*/ 4 h 41"/>
              <a:gd name="T76" fmla="*/ 13 w 45"/>
              <a:gd name="T77" fmla="*/ 4 h 41"/>
              <a:gd name="T78" fmla="*/ 15 w 45"/>
              <a:gd name="T79" fmla="*/ 4 h 41"/>
              <a:gd name="T80" fmla="*/ 20 w 45"/>
              <a:gd name="T81" fmla="*/ 3 h 41"/>
              <a:gd name="T82" fmla="*/ 17 w 45"/>
              <a:gd name="T83" fmla="*/ 7 h 41"/>
              <a:gd name="T84" fmla="*/ 16 w 45"/>
              <a:gd name="T85" fmla="*/ 10 h 41"/>
              <a:gd name="T86" fmla="*/ 20 w 45"/>
              <a:gd name="T87" fmla="*/ 20 h 41"/>
              <a:gd name="T88" fmla="*/ 10 w 45"/>
              <a:gd name="T89" fmla="*/ 38 h 41"/>
              <a:gd name="T90" fmla="*/ 28 w 45"/>
              <a:gd name="T91" fmla="*/ 14 h 41"/>
              <a:gd name="T92" fmla="*/ 28 w 45"/>
              <a:gd name="T93" fmla="*/ 12 h 41"/>
              <a:gd name="T94" fmla="*/ 34 w 45"/>
              <a:gd name="T95" fmla="*/ 3 h 41"/>
              <a:gd name="T96" fmla="*/ 38 w 45"/>
              <a:gd name="T97" fmla="*/ 3 h 41"/>
              <a:gd name="T98" fmla="*/ 33 w 45"/>
              <a:gd name="T99" fmla="*/ 10 h 41"/>
              <a:gd name="T100" fmla="*/ 35 w 45"/>
              <a:gd name="T101" fmla="*/ 14 h 41"/>
              <a:gd name="T102" fmla="*/ 41 w 45"/>
              <a:gd name="T103" fmla="*/ 15 h 41"/>
              <a:gd name="T104" fmla="*/ 38 w 45"/>
              <a:gd name="T105" fmla="*/ 18 h 41"/>
              <a:gd name="T106" fmla="*/ 31 w 45"/>
              <a:gd name="T107" fmla="*/ 17 h 41"/>
              <a:gd name="T108" fmla="*/ 39 w 45"/>
              <a:gd name="T109" fmla="*/ 39 h 41"/>
              <a:gd name="T110" fmla="*/ 42 w 45"/>
              <a:gd name="T111" fmla="*/ 36 h 41"/>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 ang="0">
                <a:pos x="T68" y="T69"/>
              </a:cxn>
              <a:cxn ang="0">
                <a:pos x="T70" y="T71"/>
              </a:cxn>
              <a:cxn ang="0">
                <a:pos x="T72" y="T73"/>
              </a:cxn>
              <a:cxn ang="0">
                <a:pos x="T74" y="T75"/>
              </a:cxn>
              <a:cxn ang="0">
                <a:pos x="T76" y="T77"/>
              </a:cxn>
              <a:cxn ang="0">
                <a:pos x="T78" y="T79"/>
              </a:cxn>
              <a:cxn ang="0">
                <a:pos x="T80" y="T81"/>
              </a:cxn>
              <a:cxn ang="0">
                <a:pos x="T82" y="T83"/>
              </a:cxn>
              <a:cxn ang="0">
                <a:pos x="T84" y="T85"/>
              </a:cxn>
              <a:cxn ang="0">
                <a:pos x="T86" y="T87"/>
              </a:cxn>
              <a:cxn ang="0">
                <a:pos x="T88" y="T89"/>
              </a:cxn>
              <a:cxn ang="0">
                <a:pos x="T90" y="T91"/>
              </a:cxn>
              <a:cxn ang="0">
                <a:pos x="T92" y="T93"/>
              </a:cxn>
              <a:cxn ang="0">
                <a:pos x="T94" y="T95"/>
              </a:cxn>
              <a:cxn ang="0">
                <a:pos x="T96" y="T97"/>
              </a:cxn>
              <a:cxn ang="0">
                <a:pos x="T98" y="T99"/>
              </a:cxn>
              <a:cxn ang="0">
                <a:pos x="T100" y="T101"/>
              </a:cxn>
              <a:cxn ang="0">
                <a:pos x="T102" y="T103"/>
              </a:cxn>
              <a:cxn ang="0">
                <a:pos x="T104" y="T105"/>
              </a:cxn>
              <a:cxn ang="0">
                <a:pos x="T106" y="T107"/>
              </a:cxn>
              <a:cxn ang="0">
                <a:pos x="T108" y="T109"/>
              </a:cxn>
              <a:cxn ang="0">
                <a:pos x="T110" y="T111"/>
              </a:cxn>
            </a:cxnLst>
            <a:rect l="0" t="0" r="r" b="b"/>
            <a:pathLst>
              <a:path w="45" h="41">
                <a:moveTo>
                  <a:pt x="30" y="21"/>
                </a:moveTo>
                <a:cubicBezTo>
                  <a:pt x="32" y="19"/>
                  <a:pt x="32" y="19"/>
                  <a:pt x="32" y="19"/>
                </a:cubicBezTo>
                <a:cubicBezTo>
                  <a:pt x="33" y="20"/>
                  <a:pt x="34" y="20"/>
                  <a:pt x="35" y="20"/>
                </a:cubicBezTo>
                <a:cubicBezTo>
                  <a:pt x="36" y="20"/>
                  <a:pt x="37" y="20"/>
                  <a:pt x="38" y="20"/>
                </a:cubicBezTo>
                <a:cubicBezTo>
                  <a:pt x="40" y="19"/>
                  <a:pt x="41" y="19"/>
                  <a:pt x="42" y="18"/>
                </a:cubicBezTo>
                <a:cubicBezTo>
                  <a:pt x="44" y="17"/>
                  <a:pt x="44" y="15"/>
                  <a:pt x="45" y="14"/>
                </a:cubicBezTo>
                <a:cubicBezTo>
                  <a:pt x="45" y="13"/>
                  <a:pt x="45" y="13"/>
                  <a:pt x="44" y="12"/>
                </a:cubicBezTo>
                <a:cubicBezTo>
                  <a:pt x="44" y="12"/>
                  <a:pt x="44" y="12"/>
                  <a:pt x="44" y="12"/>
                </a:cubicBezTo>
                <a:cubicBezTo>
                  <a:pt x="41" y="13"/>
                  <a:pt x="41" y="13"/>
                  <a:pt x="41" y="13"/>
                </a:cubicBezTo>
                <a:cubicBezTo>
                  <a:pt x="39" y="14"/>
                  <a:pt x="39" y="14"/>
                  <a:pt x="39" y="14"/>
                </a:cubicBezTo>
                <a:cubicBezTo>
                  <a:pt x="37" y="12"/>
                  <a:pt x="37" y="12"/>
                  <a:pt x="37" y="12"/>
                </a:cubicBezTo>
                <a:cubicBezTo>
                  <a:pt x="35" y="10"/>
                  <a:pt x="35" y="10"/>
                  <a:pt x="35" y="10"/>
                </a:cubicBezTo>
                <a:cubicBezTo>
                  <a:pt x="36" y="8"/>
                  <a:pt x="36" y="8"/>
                  <a:pt x="36" y="8"/>
                </a:cubicBezTo>
                <a:cubicBezTo>
                  <a:pt x="36" y="6"/>
                  <a:pt x="36" y="6"/>
                  <a:pt x="36" y="6"/>
                </a:cubicBezTo>
                <a:cubicBezTo>
                  <a:pt x="39" y="5"/>
                  <a:pt x="39" y="5"/>
                  <a:pt x="39" y="5"/>
                </a:cubicBezTo>
                <a:cubicBezTo>
                  <a:pt x="42" y="4"/>
                  <a:pt x="42" y="4"/>
                  <a:pt x="42" y="4"/>
                </a:cubicBezTo>
                <a:cubicBezTo>
                  <a:pt x="42" y="4"/>
                  <a:pt x="43" y="4"/>
                  <a:pt x="42" y="3"/>
                </a:cubicBezTo>
                <a:cubicBezTo>
                  <a:pt x="42" y="3"/>
                  <a:pt x="42" y="3"/>
                  <a:pt x="42" y="3"/>
                </a:cubicBezTo>
                <a:cubicBezTo>
                  <a:pt x="41" y="2"/>
                  <a:pt x="39" y="1"/>
                  <a:pt x="38" y="1"/>
                </a:cubicBezTo>
                <a:cubicBezTo>
                  <a:pt x="36" y="0"/>
                  <a:pt x="35" y="0"/>
                  <a:pt x="33" y="1"/>
                </a:cubicBezTo>
                <a:cubicBezTo>
                  <a:pt x="31" y="1"/>
                  <a:pt x="29" y="3"/>
                  <a:pt x="27" y="5"/>
                </a:cubicBezTo>
                <a:cubicBezTo>
                  <a:pt x="26" y="7"/>
                  <a:pt x="26" y="10"/>
                  <a:pt x="26" y="13"/>
                </a:cubicBezTo>
                <a:cubicBezTo>
                  <a:pt x="26" y="13"/>
                  <a:pt x="26" y="13"/>
                  <a:pt x="26" y="13"/>
                </a:cubicBezTo>
                <a:cubicBezTo>
                  <a:pt x="26" y="13"/>
                  <a:pt x="26" y="13"/>
                  <a:pt x="26" y="13"/>
                </a:cubicBezTo>
                <a:cubicBezTo>
                  <a:pt x="24" y="15"/>
                  <a:pt x="24" y="15"/>
                  <a:pt x="24" y="15"/>
                </a:cubicBezTo>
                <a:cubicBezTo>
                  <a:pt x="18" y="9"/>
                  <a:pt x="18" y="9"/>
                  <a:pt x="18" y="9"/>
                </a:cubicBezTo>
                <a:cubicBezTo>
                  <a:pt x="18" y="8"/>
                  <a:pt x="18" y="8"/>
                  <a:pt x="18" y="8"/>
                </a:cubicBezTo>
                <a:cubicBezTo>
                  <a:pt x="18" y="8"/>
                  <a:pt x="18" y="8"/>
                  <a:pt x="18" y="8"/>
                </a:cubicBezTo>
                <a:cubicBezTo>
                  <a:pt x="19" y="7"/>
                  <a:pt x="19" y="7"/>
                  <a:pt x="19" y="6"/>
                </a:cubicBezTo>
                <a:cubicBezTo>
                  <a:pt x="19" y="5"/>
                  <a:pt x="20" y="5"/>
                  <a:pt x="20" y="5"/>
                </a:cubicBezTo>
                <a:cubicBezTo>
                  <a:pt x="20" y="5"/>
                  <a:pt x="20" y="5"/>
                  <a:pt x="20" y="5"/>
                </a:cubicBezTo>
                <a:cubicBezTo>
                  <a:pt x="21" y="4"/>
                  <a:pt x="22" y="4"/>
                  <a:pt x="23" y="4"/>
                </a:cubicBezTo>
                <a:cubicBezTo>
                  <a:pt x="23" y="4"/>
                  <a:pt x="24" y="4"/>
                  <a:pt x="24" y="4"/>
                </a:cubicBezTo>
                <a:cubicBezTo>
                  <a:pt x="24" y="4"/>
                  <a:pt x="24" y="3"/>
                  <a:pt x="24" y="3"/>
                </a:cubicBezTo>
                <a:cubicBezTo>
                  <a:pt x="22" y="1"/>
                  <a:pt x="20" y="0"/>
                  <a:pt x="19" y="0"/>
                </a:cubicBezTo>
                <a:cubicBezTo>
                  <a:pt x="17" y="0"/>
                  <a:pt x="15" y="0"/>
                  <a:pt x="14" y="2"/>
                </a:cubicBezTo>
                <a:cubicBezTo>
                  <a:pt x="13" y="2"/>
                  <a:pt x="13" y="2"/>
                  <a:pt x="12" y="2"/>
                </a:cubicBezTo>
                <a:cubicBezTo>
                  <a:pt x="12" y="2"/>
                  <a:pt x="12" y="2"/>
                  <a:pt x="12" y="2"/>
                </a:cubicBezTo>
                <a:cubicBezTo>
                  <a:pt x="12" y="2"/>
                  <a:pt x="12" y="3"/>
                  <a:pt x="12" y="3"/>
                </a:cubicBezTo>
                <a:cubicBezTo>
                  <a:pt x="11" y="2"/>
                  <a:pt x="11" y="2"/>
                  <a:pt x="11" y="2"/>
                </a:cubicBezTo>
                <a:cubicBezTo>
                  <a:pt x="11" y="2"/>
                  <a:pt x="10" y="2"/>
                  <a:pt x="10" y="2"/>
                </a:cubicBezTo>
                <a:cubicBezTo>
                  <a:pt x="5" y="7"/>
                  <a:pt x="5" y="7"/>
                  <a:pt x="5" y="7"/>
                </a:cubicBezTo>
                <a:cubicBezTo>
                  <a:pt x="5" y="7"/>
                  <a:pt x="5" y="8"/>
                  <a:pt x="5" y="8"/>
                </a:cubicBezTo>
                <a:cubicBezTo>
                  <a:pt x="6" y="9"/>
                  <a:pt x="6" y="9"/>
                  <a:pt x="6" y="9"/>
                </a:cubicBezTo>
                <a:cubicBezTo>
                  <a:pt x="6" y="9"/>
                  <a:pt x="6" y="9"/>
                  <a:pt x="6" y="9"/>
                </a:cubicBezTo>
                <a:cubicBezTo>
                  <a:pt x="6" y="9"/>
                  <a:pt x="6" y="9"/>
                  <a:pt x="6" y="9"/>
                </a:cubicBezTo>
                <a:cubicBezTo>
                  <a:pt x="5" y="9"/>
                  <a:pt x="5" y="10"/>
                  <a:pt x="5" y="10"/>
                </a:cubicBezTo>
                <a:cubicBezTo>
                  <a:pt x="5" y="10"/>
                  <a:pt x="5" y="10"/>
                  <a:pt x="5" y="10"/>
                </a:cubicBezTo>
                <a:cubicBezTo>
                  <a:pt x="5" y="10"/>
                  <a:pt x="4" y="10"/>
                  <a:pt x="4" y="10"/>
                </a:cubicBezTo>
                <a:cubicBezTo>
                  <a:pt x="3" y="10"/>
                  <a:pt x="3" y="10"/>
                  <a:pt x="3" y="10"/>
                </a:cubicBezTo>
                <a:cubicBezTo>
                  <a:pt x="1" y="13"/>
                  <a:pt x="1" y="13"/>
                  <a:pt x="1" y="13"/>
                </a:cubicBezTo>
                <a:cubicBezTo>
                  <a:pt x="1" y="13"/>
                  <a:pt x="1" y="13"/>
                  <a:pt x="1" y="13"/>
                </a:cubicBezTo>
                <a:cubicBezTo>
                  <a:pt x="0" y="13"/>
                  <a:pt x="0" y="14"/>
                  <a:pt x="1" y="14"/>
                </a:cubicBezTo>
                <a:cubicBezTo>
                  <a:pt x="3" y="17"/>
                  <a:pt x="3" y="17"/>
                  <a:pt x="3" y="17"/>
                </a:cubicBezTo>
                <a:cubicBezTo>
                  <a:pt x="3" y="17"/>
                  <a:pt x="3" y="17"/>
                  <a:pt x="3" y="17"/>
                </a:cubicBezTo>
                <a:cubicBezTo>
                  <a:pt x="3" y="17"/>
                  <a:pt x="3" y="17"/>
                  <a:pt x="3" y="17"/>
                </a:cubicBezTo>
                <a:cubicBezTo>
                  <a:pt x="3" y="17"/>
                  <a:pt x="3" y="17"/>
                  <a:pt x="3" y="17"/>
                </a:cubicBezTo>
                <a:cubicBezTo>
                  <a:pt x="3" y="17"/>
                  <a:pt x="3" y="17"/>
                  <a:pt x="3" y="17"/>
                </a:cubicBezTo>
                <a:cubicBezTo>
                  <a:pt x="3" y="17"/>
                  <a:pt x="3" y="17"/>
                  <a:pt x="3" y="17"/>
                </a:cubicBezTo>
                <a:cubicBezTo>
                  <a:pt x="3" y="17"/>
                  <a:pt x="3" y="17"/>
                  <a:pt x="3" y="17"/>
                </a:cubicBezTo>
                <a:cubicBezTo>
                  <a:pt x="3" y="17"/>
                  <a:pt x="3" y="17"/>
                  <a:pt x="3" y="17"/>
                </a:cubicBezTo>
                <a:cubicBezTo>
                  <a:pt x="3" y="17"/>
                  <a:pt x="3" y="17"/>
                  <a:pt x="3" y="17"/>
                </a:cubicBezTo>
                <a:cubicBezTo>
                  <a:pt x="4" y="17"/>
                  <a:pt x="4" y="17"/>
                  <a:pt x="4" y="17"/>
                </a:cubicBezTo>
                <a:cubicBezTo>
                  <a:pt x="6" y="20"/>
                  <a:pt x="6" y="20"/>
                  <a:pt x="6" y="20"/>
                </a:cubicBezTo>
                <a:cubicBezTo>
                  <a:pt x="7" y="20"/>
                  <a:pt x="7" y="20"/>
                  <a:pt x="8" y="20"/>
                </a:cubicBezTo>
                <a:cubicBezTo>
                  <a:pt x="10" y="18"/>
                  <a:pt x="10" y="18"/>
                  <a:pt x="10" y="18"/>
                </a:cubicBezTo>
                <a:cubicBezTo>
                  <a:pt x="10" y="18"/>
                  <a:pt x="10" y="18"/>
                  <a:pt x="10" y="18"/>
                </a:cubicBezTo>
                <a:cubicBezTo>
                  <a:pt x="10" y="17"/>
                  <a:pt x="10" y="17"/>
                  <a:pt x="10" y="17"/>
                </a:cubicBezTo>
                <a:cubicBezTo>
                  <a:pt x="10" y="16"/>
                  <a:pt x="10" y="16"/>
                  <a:pt x="10" y="16"/>
                </a:cubicBezTo>
                <a:cubicBezTo>
                  <a:pt x="10" y="16"/>
                  <a:pt x="10" y="16"/>
                  <a:pt x="10" y="16"/>
                </a:cubicBezTo>
                <a:cubicBezTo>
                  <a:pt x="10" y="16"/>
                  <a:pt x="10" y="16"/>
                  <a:pt x="10" y="16"/>
                </a:cubicBezTo>
                <a:cubicBezTo>
                  <a:pt x="11" y="16"/>
                  <a:pt x="11" y="16"/>
                  <a:pt x="11" y="15"/>
                </a:cubicBezTo>
                <a:cubicBezTo>
                  <a:pt x="11" y="15"/>
                  <a:pt x="11" y="15"/>
                  <a:pt x="11" y="15"/>
                </a:cubicBezTo>
                <a:cubicBezTo>
                  <a:pt x="11" y="15"/>
                  <a:pt x="11" y="15"/>
                  <a:pt x="11" y="15"/>
                </a:cubicBezTo>
                <a:cubicBezTo>
                  <a:pt x="12" y="15"/>
                  <a:pt x="12" y="15"/>
                  <a:pt x="12" y="15"/>
                </a:cubicBezTo>
                <a:cubicBezTo>
                  <a:pt x="18" y="21"/>
                  <a:pt x="18" y="21"/>
                  <a:pt x="18" y="21"/>
                </a:cubicBezTo>
                <a:cubicBezTo>
                  <a:pt x="5" y="34"/>
                  <a:pt x="5" y="34"/>
                  <a:pt x="5" y="34"/>
                </a:cubicBezTo>
                <a:cubicBezTo>
                  <a:pt x="4" y="35"/>
                  <a:pt x="4" y="36"/>
                  <a:pt x="5" y="36"/>
                </a:cubicBezTo>
                <a:cubicBezTo>
                  <a:pt x="10" y="41"/>
                  <a:pt x="10" y="41"/>
                  <a:pt x="10" y="41"/>
                </a:cubicBezTo>
                <a:cubicBezTo>
                  <a:pt x="10" y="41"/>
                  <a:pt x="11" y="41"/>
                  <a:pt x="11" y="41"/>
                </a:cubicBezTo>
                <a:cubicBezTo>
                  <a:pt x="24" y="27"/>
                  <a:pt x="24" y="27"/>
                  <a:pt x="24" y="27"/>
                </a:cubicBezTo>
                <a:cubicBezTo>
                  <a:pt x="38" y="41"/>
                  <a:pt x="38" y="41"/>
                  <a:pt x="38" y="41"/>
                </a:cubicBezTo>
                <a:cubicBezTo>
                  <a:pt x="38" y="41"/>
                  <a:pt x="39" y="41"/>
                  <a:pt x="39" y="41"/>
                </a:cubicBezTo>
                <a:cubicBezTo>
                  <a:pt x="44" y="36"/>
                  <a:pt x="44" y="36"/>
                  <a:pt x="44" y="36"/>
                </a:cubicBezTo>
                <a:cubicBezTo>
                  <a:pt x="44" y="36"/>
                  <a:pt x="44" y="35"/>
                  <a:pt x="44" y="35"/>
                </a:cubicBezTo>
                <a:cubicBezTo>
                  <a:pt x="30" y="21"/>
                  <a:pt x="30" y="21"/>
                  <a:pt x="30" y="21"/>
                </a:cubicBezTo>
                <a:close/>
                <a:moveTo>
                  <a:pt x="13" y="13"/>
                </a:moveTo>
                <a:cubicBezTo>
                  <a:pt x="13" y="13"/>
                  <a:pt x="13" y="13"/>
                  <a:pt x="13" y="13"/>
                </a:cubicBezTo>
                <a:cubicBezTo>
                  <a:pt x="12" y="12"/>
                  <a:pt x="12" y="12"/>
                  <a:pt x="11" y="13"/>
                </a:cubicBezTo>
                <a:cubicBezTo>
                  <a:pt x="11" y="13"/>
                  <a:pt x="11" y="13"/>
                  <a:pt x="10" y="13"/>
                </a:cubicBezTo>
                <a:cubicBezTo>
                  <a:pt x="10" y="13"/>
                  <a:pt x="10" y="14"/>
                  <a:pt x="10" y="14"/>
                </a:cubicBezTo>
                <a:cubicBezTo>
                  <a:pt x="9" y="14"/>
                  <a:pt x="9" y="14"/>
                  <a:pt x="9" y="14"/>
                </a:cubicBezTo>
                <a:cubicBezTo>
                  <a:pt x="9" y="14"/>
                  <a:pt x="9" y="15"/>
                  <a:pt x="8" y="15"/>
                </a:cubicBezTo>
                <a:cubicBezTo>
                  <a:pt x="8" y="16"/>
                  <a:pt x="8" y="16"/>
                  <a:pt x="8" y="16"/>
                </a:cubicBezTo>
                <a:cubicBezTo>
                  <a:pt x="7" y="18"/>
                  <a:pt x="7" y="18"/>
                  <a:pt x="7" y="18"/>
                </a:cubicBezTo>
                <a:cubicBezTo>
                  <a:pt x="5" y="16"/>
                  <a:pt x="5" y="16"/>
                  <a:pt x="5" y="16"/>
                </a:cubicBezTo>
                <a:cubicBezTo>
                  <a:pt x="5" y="16"/>
                  <a:pt x="5" y="16"/>
                  <a:pt x="5" y="16"/>
                </a:cubicBezTo>
                <a:cubicBezTo>
                  <a:pt x="5" y="16"/>
                  <a:pt x="5" y="16"/>
                  <a:pt x="5" y="16"/>
                </a:cubicBezTo>
                <a:cubicBezTo>
                  <a:pt x="5" y="16"/>
                  <a:pt x="5" y="16"/>
                  <a:pt x="5" y="16"/>
                </a:cubicBezTo>
                <a:cubicBezTo>
                  <a:pt x="5" y="15"/>
                  <a:pt x="5" y="15"/>
                  <a:pt x="5" y="15"/>
                </a:cubicBezTo>
                <a:cubicBezTo>
                  <a:pt x="5" y="15"/>
                  <a:pt x="5" y="15"/>
                  <a:pt x="5" y="15"/>
                </a:cubicBezTo>
                <a:cubicBezTo>
                  <a:pt x="5" y="15"/>
                  <a:pt x="5" y="15"/>
                  <a:pt x="5" y="15"/>
                </a:cubicBezTo>
                <a:cubicBezTo>
                  <a:pt x="5" y="15"/>
                  <a:pt x="5" y="15"/>
                  <a:pt x="5" y="15"/>
                </a:cubicBezTo>
                <a:cubicBezTo>
                  <a:pt x="3" y="13"/>
                  <a:pt x="3" y="13"/>
                  <a:pt x="3" y="13"/>
                </a:cubicBezTo>
                <a:cubicBezTo>
                  <a:pt x="4" y="12"/>
                  <a:pt x="4" y="12"/>
                  <a:pt x="4" y="12"/>
                </a:cubicBezTo>
                <a:cubicBezTo>
                  <a:pt x="5" y="12"/>
                  <a:pt x="5" y="12"/>
                  <a:pt x="5" y="12"/>
                </a:cubicBezTo>
                <a:cubicBezTo>
                  <a:pt x="6" y="12"/>
                  <a:pt x="6" y="12"/>
                  <a:pt x="7" y="11"/>
                </a:cubicBezTo>
                <a:cubicBezTo>
                  <a:pt x="7" y="11"/>
                  <a:pt x="7" y="11"/>
                  <a:pt x="7" y="11"/>
                </a:cubicBezTo>
                <a:cubicBezTo>
                  <a:pt x="7" y="11"/>
                  <a:pt x="7" y="10"/>
                  <a:pt x="7" y="10"/>
                </a:cubicBezTo>
                <a:cubicBezTo>
                  <a:pt x="7" y="10"/>
                  <a:pt x="7" y="10"/>
                  <a:pt x="7" y="10"/>
                </a:cubicBezTo>
                <a:cubicBezTo>
                  <a:pt x="8" y="10"/>
                  <a:pt x="8" y="10"/>
                  <a:pt x="8" y="9"/>
                </a:cubicBezTo>
                <a:cubicBezTo>
                  <a:pt x="8" y="9"/>
                  <a:pt x="8" y="8"/>
                  <a:pt x="8" y="8"/>
                </a:cubicBezTo>
                <a:cubicBezTo>
                  <a:pt x="7" y="8"/>
                  <a:pt x="7" y="8"/>
                  <a:pt x="7" y="8"/>
                </a:cubicBezTo>
                <a:cubicBezTo>
                  <a:pt x="11" y="4"/>
                  <a:pt x="11" y="4"/>
                  <a:pt x="11" y="4"/>
                </a:cubicBezTo>
                <a:cubicBezTo>
                  <a:pt x="11" y="5"/>
                  <a:pt x="11" y="5"/>
                  <a:pt x="11" y="5"/>
                </a:cubicBezTo>
                <a:cubicBezTo>
                  <a:pt x="11" y="5"/>
                  <a:pt x="12" y="5"/>
                  <a:pt x="12" y="5"/>
                </a:cubicBezTo>
                <a:cubicBezTo>
                  <a:pt x="13" y="5"/>
                  <a:pt x="13" y="4"/>
                  <a:pt x="13" y="4"/>
                </a:cubicBezTo>
                <a:cubicBezTo>
                  <a:pt x="13" y="4"/>
                  <a:pt x="13" y="4"/>
                  <a:pt x="13" y="4"/>
                </a:cubicBezTo>
                <a:cubicBezTo>
                  <a:pt x="14" y="4"/>
                  <a:pt x="14" y="4"/>
                  <a:pt x="14" y="4"/>
                </a:cubicBezTo>
                <a:cubicBezTo>
                  <a:pt x="15" y="4"/>
                  <a:pt x="15" y="4"/>
                  <a:pt x="15" y="4"/>
                </a:cubicBezTo>
                <a:cubicBezTo>
                  <a:pt x="16" y="3"/>
                  <a:pt x="17" y="2"/>
                  <a:pt x="18" y="2"/>
                </a:cubicBezTo>
                <a:cubicBezTo>
                  <a:pt x="19" y="2"/>
                  <a:pt x="20" y="2"/>
                  <a:pt x="20" y="3"/>
                </a:cubicBezTo>
                <a:cubicBezTo>
                  <a:pt x="20" y="3"/>
                  <a:pt x="20" y="3"/>
                  <a:pt x="20" y="3"/>
                </a:cubicBezTo>
                <a:cubicBezTo>
                  <a:pt x="19" y="3"/>
                  <a:pt x="18" y="4"/>
                  <a:pt x="17" y="5"/>
                </a:cubicBezTo>
                <a:cubicBezTo>
                  <a:pt x="17" y="5"/>
                  <a:pt x="17" y="5"/>
                  <a:pt x="17" y="6"/>
                </a:cubicBezTo>
                <a:cubicBezTo>
                  <a:pt x="17" y="6"/>
                  <a:pt x="17" y="6"/>
                  <a:pt x="17" y="7"/>
                </a:cubicBezTo>
                <a:cubicBezTo>
                  <a:pt x="17" y="7"/>
                  <a:pt x="17" y="7"/>
                  <a:pt x="17" y="7"/>
                </a:cubicBezTo>
                <a:cubicBezTo>
                  <a:pt x="16" y="7"/>
                  <a:pt x="16" y="8"/>
                  <a:pt x="16" y="8"/>
                </a:cubicBezTo>
                <a:cubicBezTo>
                  <a:pt x="15" y="9"/>
                  <a:pt x="15" y="9"/>
                  <a:pt x="16" y="10"/>
                </a:cubicBezTo>
                <a:cubicBezTo>
                  <a:pt x="16" y="10"/>
                  <a:pt x="16" y="10"/>
                  <a:pt x="16" y="10"/>
                </a:cubicBezTo>
                <a:cubicBezTo>
                  <a:pt x="23" y="17"/>
                  <a:pt x="23" y="17"/>
                  <a:pt x="23" y="17"/>
                </a:cubicBezTo>
                <a:cubicBezTo>
                  <a:pt x="20" y="20"/>
                  <a:pt x="20" y="20"/>
                  <a:pt x="20" y="20"/>
                </a:cubicBezTo>
                <a:cubicBezTo>
                  <a:pt x="13" y="13"/>
                  <a:pt x="13" y="13"/>
                  <a:pt x="13" y="13"/>
                </a:cubicBezTo>
                <a:close/>
                <a:moveTo>
                  <a:pt x="10" y="38"/>
                </a:moveTo>
                <a:cubicBezTo>
                  <a:pt x="10" y="38"/>
                  <a:pt x="10" y="38"/>
                  <a:pt x="10" y="38"/>
                </a:cubicBezTo>
                <a:cubicBezTo>
                  <a:pt x="7" y="35"/>
                  <a:pt x="7" y="35"/>
                  <a:pt x="7" y="35"/>
                </a:cubicBezTo>
                <a:cubicBezTo>
                  <a:pt x="20" y="22"/>
                  <a:pt x="20" y="22"/>
                  <a:pt x="20" y="22"/>
                </a:cubicBezTo>
                <a:cubicBezTo>
                  <a:pt x="28" y="14"/>
                  <a:pt x="28" y="14"/>
                  <a:pt x="28" y="14"/>
                </a:cubicBezTo>
                <a:cubicBezTo>
                  <a:pt x="29" y="14"/>
                  <a:pt x="29" y="13"/>
                  <a:pt x="29" y="13"/>
                </a:cubicBezTo>
                <a:cubicBezTo>
                  <a:pt x="29" y="13"/>
                  <a:pt x="29" y="13"/>
                  <a:pt x="29" y="13"/>
                </a:cubicBezTo>
                <a:cubicBezTo>
                  <a:pt x="28" y="12"/>
                  <a:pt x="28" y="12"/>
                  <a:pt x="28" y="12"/>
                </a:cubicBezTo>
                <a:cubicBezTo>
                  <a:pt x="28" y="12"/>
                  <a:pt x="28" y="12"/>
                  <a:pt x="28" y="12"/>
                </a:cubicBezTo>
                <a:cubicBezTo>
                  <a:pt x="28" y="10"/>
                  <a:pt x="28" y="8"/>
                  <a:pt x="29" y="6"/>
                </a:cubicBezTo>
                <a:cubicBezTo>
                  <a:pt x="30" y="5"/>
                  <a:pt x="32" y="3"/>
                  <a:pt x="34" y="3"/>
                </a:cubicBezTo>
                <a:cubicBezTo>
                  <a:pt x="35" y="2"/>
                  <a:pt x="36" y="2"/>
                  <a:pt x="37" y="3"/>
                </a:cubicBezTo>
                <a:cubicBezTo>
                  <a:pt x="38" y="3"/>
                  <a:pt x="38" y="3"/>
                  <a:pt x="39" y="3"/>
                </a:cubicBezTo>
                <a:cubicBezTo>
                  <a:pt x="38" y="3"/>
                  <a:pt x="38" y="3"/>
                  <a:pt x="38" y="3"/>
                </a:cubicBezTo>
                <a:cubicBezTo>
                  <a:pt x="35" y="4"/>
                  <a:pt x="35" y="4"/>
                  <a:pt x="35" y="4"/>
                </a:cubicBezTo>
                <a:cubicBezTo>
                  <a:pt x="35" y="4"/>
                  <a:pt x="35" y="4"/>
                  <a:pt x="35" y="5"/>
                </a:cubicBezTo>
                <a:cubicBezTo>
                  <a:pt x="33" y="10"/>
                  <a:pt x="33" y="10"/>
                  <a:pt x="33" y="10"/>
                </a:cubicBezTo>
                <a:cubicBezTo>
                  <a:pt x="33" y="11"/>
                  <a:pt x="33" y="11"/>
                  <a:pt x="33" y="11"/>
                </a:cubicBezTo>
                <a:cubicBezTo>
                  <a:pt x="35" y="14"/>
                  <a:pt x="35" y="14"/>
                  <a:pt x="35" y="14"/>
                </a:cubicBezTo>
                <a:cubicBezTo>
                  <a:pt x="35" y="14"/>
                  <a:pt x="35" y="14"/>
                  <a:pt x="35" y="14"/>
                </a:cubicBezTo>
                <a:cubicBezTo>
                  <a:pt x="37" y="16"/>
                  <a:pt x="37" y="16"/>
                  <a:pt x="37" y="16"/>
                </a:cubicBezTo>
                <a:cubicBezTo>
                  <a:pt x="38" y="16"/>
                  <a:pt x="38" y="16"/>
                  <a:pt x="39" y="16"/>
                </a:cubicBezTo>
                <a:cubicBezTo>
                  <a:pt x="41" y="15"/>
                  <a:pt x="41" y="15"/>
                  <a:pt x="41" y="15"/>
                </a:cubicBezTo>
                <a:cubicBezTo>
                  <a:pt x="42" y="15"/>
                  <a:pt x="42" y="15"/>
                  <a:pt x="42" y="15"/>
                </a:cubicBezTo>
                <a:cubicBezTo>
                  <a:pt x="42" y="15"/>
                  <a:pt x="41" y="16"/>
                  <a:pt x="41" y="16"/>
                </a:cubicBezTo>
                <a:cubicBezTo>
                  <a:pt x="40" y="17"/>
                  <a:pt x="39" y="17"/>
                  <a:pt x="38" y="18"/>
                </a:cubicBezTo>
                <a:cubicBezTo>
                  <a:pt x="37" y="18"/>
                  <a:pt x="36" y="18"/>
                  <a:pt x="35" y="18"/>
                </a:cubicBezTo>
                <a:cubicBezTo>
                  <a:pt x="34" y="18"/>
                  <a:pt x="33" y="18"/>
                  <a:pt x="33" y="17"/>
                </a:cubicBezTo>
                <a:cubicBezTo>
                  <a:pt x="32" y="17"/>
                  <a:pt x="32" y="17"/>
                  <a:pt x="31" y="17"/>
                </a:cubicBezTo>
                <a:cubicBezTo>
                  <a:pt x="10" y="38"/>
                  <a:pt x="10" y="38"/>
                  <a:pt x="10" y="38"/>
                </a:cubicBezTo>
                <a:close/>
                <a:moveTo>
                  <a:pt x="39" y="39"/>
                </a:moveTo>
                <a:cubicBezTo>
                  <a:pt x="39" y="39"/>
                  <a:pt x="39" y="39"/>
                  <a:pt x="39" y="39"/>
                </a:cubicBezTo>
                <a:cubicBezTo>
                  <a:pt x="26" y="26"/>
                  <a:pt x="26" y="26"/>
                  <a:pt x="26" y="26"/>
                </a:cubicBezTo>
                <a:cubicBezTo>
                  <a:pt x="29" y="23"/>
                  <a:pt x="29" y="23"/>
                  <a:pt x="29" y="23"/>
                </a:cubicBezTo>
                <a:cubicBezTo>
                  <a:pt x="42" y="36"/>
                  <a:pt x="42" y="36"/>
                  <a:pt x="42" y="36"/>
                </a:cubicBezTo>
                <a:cubicBezTo>
                  <a:pt x="39" y="39"/>
                  <a:pt x="39" y="39"/>
                  <a:pt x="39" y="39"/>
                </a:cubicBezTo>
                <a:close/>
              </a:path>
            </a:pathLst>
          </a:custGeom>
          <a:solidFill>
            <a:srgbClr val="FEFFFF"/>
          </a:solidFill>
          <a:ln>
            <a:noFill/>
          </a:ln>
        </p:spPr>
        <p:txBody>
          <a:bodyPr/>
          <a:lstStyle/>
          <a:p>
            <a:endParaRPr lang="zh-CN" altLang="en-US" sz="2400"/>
          </a:p>
        </p:txBody>
      </p:sp>
      <p:sp>
        <p:nvSpPr>
          <p:cNvPr id="20" name="矩形 19"/>
          <p:cNvSpPr/>
          <p:nvPr/>
        </p:nvSpPr>
        <p:spPr>
          <a:xfrm>
            <a:off x="760793" y="4184422"/>
            <a:ext cx="3220276" cy="1686153"/>
          </a:xfrm>
          <a:prstGeom prst="rect">
            <a:avLst/>
          </a:prstGeom>
          <a:no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noAutofit/>
          </a:bodyPr>
          <a:lstStyle/>
          <a:p>
            <a:pPr algn="ctr">
              <a:lnSpc>
                <a:spcPct val="150000"/>
              </a:lnSpc>
            </a:pPr>
            <a:r>
              <a:rPr lang="zh-CN" altLang="en-US" sz="1800" dirty="0">
                <a:solidFill>
                  <a:schemeClr val="tx1"/>
                </a:solidFill>
                <a:latin typeface="幼圆" panose="02010509060101010101" pitchFamily="49" charset="-122"/>
                <a:ea typeface="幼圆" panose="02010509060101010101" pitchFamily="49" charset="-122"/>
              </a:rPr>
              <a:t>请输入文本请输入文本请输入文本请输入文本请输入文本请输入文本请输入文本请输入文本请输入文本请输入文本</a:t>
            </a:r>
            <a:endParaRPr lang="en-US" altLang="zh-CN" sz="1800" dirty="0">
              <a:solidFill>
                <a:schemeClr val="tx1"/>
              </a:solidFill>
              <a:latin typeface="幼圆" panose="02010509060101010101" pitchFamily="49" charset="-122"/>
              <a:ea typeface="幼圆" panose="02010509060101010101" pitchFamily="49" charset="-122"/>
            </a:endParaRPr>
          </a:p>
        </p:txBody>
      </p:sp>
      <p:sp>
        <p:nvSpPr>
          <p:cNvPr id="21" name="矩形 20"/>
          <p:cNvSpPr/>
          <p:nvPr/>
        </p:nvSpPr>
        <p:spPr>
          <a:xfrm>
            <a:off x="760793" y="2133600"/>
            <a:ext cx="3220276" cy="1686153"/>
          </a:xfrm>
          <a:prstGeom prst="rect">
            <a:avLst/>
          </a:prstGeom>
          <a:no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noAutofit/>
          </a:bodyPr>
          <a:lstStyle/>
          <a:p>
            <a:pPr algn="ctr">
              <a:lnSpc>
                <a:spcPct val="150000"/>
              </a:lnSpc>
            </a:pPr>
            <a:r>
              <a:rPr lang="zh-CN" altLang="en-US" sz="1800" dirty="0">
                <a:solidFill>
                  <a:schemeClr val="tx1"/>
                </a:solidFill>
                <a:latin typeface="幼圆" panose="02010509060101010101" pitchFamily="49" charset="-122"/>
                <a:ea typeface="幼圆" panose="02010509060101010101" pitchFamily="49" charset="-122"/>
              </a:rPr>
              <a:t>请输入文本请输入文本请输入文本请输入文本请输入文本请输入文本请输入文本请输入文本请输入文本请输入文本</a:t>
            </a:r>
            <a:endParaRPr lang="en-US" altLang="zh-CN" sz="1800" dirty="0">
              <a:solidFill>
                <a:schemeClr val="tx1"/>
              </a:solidFill>
              <a:latin typeface="幼圆" panose="02010509060101010101" pitchFamily="49" charset="-122"/>
              <a:ea typeface="幼圆" panose="02010509060101010101" pitchFamily="49" charset="-122"/>
            </a:endParaRPr>
          </a:p>
        </p:txBody>
      </p:sp>
      <p:sp>
        <p:nvSpPr>
          <p:cNvPr id="24" name="矩形 23"/>
          <p:cNvSpPr/>
          <p:nvPr/>
        </p:nvSpPr>
        <p:spPr>
          <a:xfrm>
            <a:off x="8220456" y="4184422"/>
            <a:ext cx="3220276" cy="1686153"/>
          </a:xfrm>
          <a:prstGeom prst="rect">
            <a:avLst/>
          </a:prstGeom>
          <a:no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noAutofit/>
          </a:bodyPr>
          <a:lstStyle/>
          <a:p>
            <a:pPr algn="ctr">
              <a:lnSpc>
                <a:spcPct val="150000"/>
              </a:lnSpc>
            </a:pPr>
            <a:r>
              <a:rPr lang="zh-CN" altLang="en-US" sz="1800" dirty="0">
                <a:solidFill>
                  <a:schemeClr val="tx1"/>
                </a:solidFill>
                <a:latin typeface="幼圆" panose="02010509060101010101" pitchFamily="49" charset="-122"/>
                <a:ea typeface="幼圆" panose="02010509060101010101" pitchFamily="49" charset="-122"/>
              </a:rPr>
              <a:t>请输入文本请输入文本请输入文本请输入文本请输入文本请输入文本请输入文本请输入文本请输入文本请输入文本</a:t>
            </a:r>
            <a:endParaRPr lang="en-US" altLang="zh-CN" sz="1800" dirty="0">
              <a:solidFill>
                <a:schemeClr val="tx1"/>
              </a:solidFill>
              <a:latin typeface="幼圆" panose="02010509060101010101" pitchFamily="49" charset="-122"/>
              <a:ea typeface="幼圆" panose="02010509060101010101" pitchFamily="49" charset="-122"/>
            </a:endParaRPr>
          </a:p>
        </p:txBody>
      </p:sp>
      <p:sp>
        <p:nvSpPr>
          <p:cNvPr id="26" name="矩形 25"/>
          <p:cNvSpPr/>
          <p:nvPr/>
        </p:nvSpPr>
        <p:spPr>
          <a:xfrm>
            <a:off x="8220456" y="2133600"/>
            <a:ext cx="3220276" cy="1686153"/>
          </a:xfrm>
          <a:prstGeom prst="rect">
            <a:avLst/>
          </a:prstGeom>
          <a:no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noAutofit/>
          </a:bodyPr>
          <a:lstStyle/>
          <a:p>
            <a:pPr algn="ctr">
              <a:lnSpc>
                <a:spcPct val="150000"/>
              </a:lnSpc>
            </a:pPr>
            <a:r>
              <a:rPr lang="zh-CN" altLang="en-US" sz="1800" dirty="0">
                <a:solidFill>
                  <a:schemeClr val="tx1"/>
                </a:solidFill>
                <a:latin typeface="幼圆" panose="02010509060101010101" pitchFamily="49" charset="-122"/>
                <a:ea typeface="幼圆" panose="02010509060101010101" pitchFamily="49" charset="-122"/>
              </a:rPr>
              <a:t>请输入文本请输入文本请输入文本请输入文本请输入文本请输入文本请输入文本请输入文本请输入文本请输入文本</a:t>
            </a:r>
            <a:endParaRPr lang="en-US" altLang="zh-CN" sz="1800" dirty="0">
              <a:solidFill>
                <a:schemeClr val="tx1"/>
              </a:solidFill>
              <a:latin typeface="幼圆" panose="02010509060101010101" pitchFamily="49" charset="-122"/>
              <a:ea typeface="幼圆" panose="02010509060101010101" pitchFamily="49" charset="-122"/>
            </a:endParaRPr>
          </a:p>
        </p:txBody>
      </p:sp>
    </p:spTree>
  </p:cSld>
  <p:clrMapOvr>
    <a:masterClrMapping/>
  </p:clrMapOvr>
  <p:transition spd="slow"/>
</p:sld>
</file>

<file path=ppt/slides/slide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0242" name="标题 3"/>
          <p:cNvSpPr>
            <a:spLocks noGrp="1"/>
          </p:cNvSpPr>
          <p:nvPr>
            <p:ph type="title"/>
          </p:nvPr>
        </p:nvSpPr>
        <p:spPr/>
        <p:txBody>
          <a:bodyPr/>
          <a:lstStyle/>
          <a:p>
            <a:r>
              <a:rPr lang="zh-CN" altLang="en-US" dirty="0"/>
              <a:t>请在此添加您的大标题</a:t>
            </a:r>
            <a:endParaRPr lang="en-US" altLang="zh-CN" dirty="0"/>
          </a:p>
        </p:txBody>
      </p:sp>
      <p:sp>
        <p:nvSpPr>
          <p:cNvPr id="36" name="任意多边形 80"/>
          <p:cNvSpPr/>
          <p:nvPr/>
        </p:nvSpPr>
        <p:spPr>
          <a:xfrm>
            <a:off x="3242828" y="4167402"/>
            <a:ext cx="5706345" cy="2686282"/>
          </a:xfrm>
          <a:custGeom>
            <a:avLst/>
            <a:gdLst>
              <a:gd name="connsiteX0" fmla="*/ 2853172 w 5706345"/>
              <a:gd name="connsiteY0" fmla="*/ 0 h 2686282"/>
              <a:gd name="connsiteX1" fmla="*/ 5700444 w 5706345"/>
              <a:gd name="connsiteY1" fmla="*/ 2569421 h 2686282"/>
              <a:gd name="connsiteX2" fmla="*/ 5706345 w 5706345"/>
              <a:gd name="connsiteY2" fmla="*/ 2686282 h 2686282"/>
              <a:gd name="connsiteX3" fmla="*/ 4266478 w 5706345"/>
              <a:gd name="connsiteY3" fmla="*/ 2686282 h 2686282"/>
              <a:gd name="connsiteX4" fmla="*/ 4255123 w 5706345"/>
              <a:gd name="connsiteY4" fmla="*/ 2573647 h 2686282"/>
              <a:gd name="connsiteX5" fmla="*/ 2853172 w 5706345"/>
              <a:gd name="connsiteY5" fmla="*/ 1431024 h 2686282"/>
              <a:gd name="connsiteX6" fmla="*/ 1451222 w 5706345"/>
              <a:gd name="connsiteY6" fmla="*/ 2573647 h 2686282"/>
              <a:gd name="connsiteX7" fmla="*/ 1439867 w 5706345"/>
              <a:gd name="connsiteY7" fmla="*/ 2686282 h 2686282"/>
              <a:gd name="connsiteX8" fmla="*/ 0 w 5706345"/>
              <a:gd name="connsiteY8" fmla="*/ 2686282 h 2686282"/>
              <a:gd name="connsiteX9" fmla="*/ 5901 w 5706345"/>
              <a:gd name="connsiteY9" fmla="*/ 2569421 h 2686282"/>
              <a:gd name="connsiteX10" fmla="*/ 2853172 w 5706345"/>
              <a:gd name="connsiteY10" fmla="*/ 0 h 2686282"/>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Lst>
            <a:rect l="l" t="t" r="r" b="b"/>
            <a:pathLst>
              <a:path w="5706345" h="2686282">
                <a:moveTo>
                  <a:pt x="2853172" y="0"/>
                </a:moveTo>
                <a:cubicBezTo>
                  <a:pt x="4335046" y="0"/>
                  <a:pt x="5553878" y="1126216"/>
                  <a:pt x="5700444" y="2569421"/>
                </a:cubicBezTo>
                <a:lnTo>
                  <a:pt x="5706345" y="2686282"/>
                </a:lnTo>
                <a:lnTo>
                  <a:pt x="4266478" y="2686282"/>
                </a:lnTo>
                <a:lnTo>
                  <a:pt x="4255123" y="2573647"/>
                </a:lnTo>
                <a:cubicBezTo>
                  <a:pt x="4121685" y="1921553"/>
                  <a:pt x="3544714" y="1431024"/>
                  <a:pt x="2853172" y="1431024"/>
                </a:cubicBezTo>
                <a:cubicBezTo>
                  <a:pt x="2161631" y="1431024"/>
                  <a:pt x="1584659" y="1921553"/>
                  <a:pt x="1451222" y="2573647"/>
                </a:cubicBezTo>
                <a:lnTo>
                  <a:pt x="1439867" y="2686282"/>
                </a:lnTo>
                <a:lnTo>
                  <a:pt x="0" y="2686282"/>
                </a:lnTo>
                <a:lnTo>
                  <a:pt x="5901" y="2569421"/>
                </a:lnTo>
                <a:cubicBezTo>
                  <a:pt x="152466" y="1126216"/>
                  <a:pt x="1371299" y="0"/>
                  <a:pt x="2853172" y="0"/>
                </a:cubicBezTo>
                <a:close/>
              </a:path>
            </a:pathLst>
          </a:custGeom>
          <a:solidFill>
            <a:schemeClr val="accent1"/>
          </a:solidFill>
          <a:ln w="127000" cap="flat" cmpd="sng" algn="ctr">
            <a:noFill/>
            <a:prstDash val="solid"/>
          </a:ln>
          <a:effectLst/>
        </p:spPr>
        <p:txBody>
          <a:bodyPr wrap="square" lIns="91424" tIns="45712" rIns="91424" bIns="45712" rtlCol="0" anchor="ctr">
            <a:noAutofit/>
          </a:bodyPr>
          <a:lstStyle/>
          <a:p>
            <a:pPr marL="0" marR="0" lvl="0" indent="0" algn="ctr" defTabSz="456565" eaLnBrk="1" fontAlgn="auto" latinLnBrk="0" hangingPunct="1">
              <a:lnSpc>
                <a:spcPct val="100000"/>
              </a:lnSpc>
              <a:spcBef>
                <a:spcPts val="0"/>
              </a:spcBef>
              <a:spcAft>
                <a:spcPts val="0"/>
              </a:spcAft>
              <a:buClrTx/>
              <a:buSzTx/>
              <a:buFontTx/>
              <a:buNone/>
              <a:defRPr/>
            </a:pPr>
            <a:endParaRPr kumimoji="1" lang="zh-CN" altLang="en-US" sz="1800" b="0" i="0" u="none" strike="noStrike" kern="0" cap="none" spc="0" normalizeH="0" baseline="0" noProof="0">
              <a:ln>
                <a:noFill/>
              </a:ln>
              <a:solidFill>
                <a:srgbClr val="1E2D43"/>
              </a:solidFill>
              <a:effectLst/>
              <a:uLnTx/>
              <a:uFillTx/>
              <a:latin typeface="Calibri" panose="020F0502020204030204"/>
              <a:ea typeface="宋体" panose="02010600030101010101" pitchFamily="2" charset="-122"/>
            </a:endParaRPr>
          </a:p>
        </p:txBody>
      </p:sp>
      <p:grpSp>
        <p:nvGrpSpPr>
          <p:cNvPr id="38" name="组合 37"/>
          <p:cNvGrpSpPr/>
          <p:nvPr/>
        </p:nvGrpSpPr>
        <p:grpSpPr>
          <a:xfrm rot="5400000">
            <a:off x="5116595" y="3146020"/>
            <a:ext cx="1958811" cy="2496821"/>
            <a:chOff x="2723056" y="2109256"/>
            <a:chExt cx="1958811" cy="2496821"/>
          </a:xfrm>
          <a:effectLst>
            <a:outerShdw blurRad="50800" dist="38100" dir="5400000" algn="t" rotWithShape="0">
              <a:prstClr val="black">
                <a:alpha val="40000"/>
              </a:prstClr>
            </a:outerShdw>
          </a:effectLst>
        </p:grpSpPr>
        <p:sp>
          <p:nvSpPr>
            <p:cNvPr id="57" name="Freeform 29"/>
            <p:cNvSpPr/>
            <p:nvPr/>
          </p:nvSpPr>
          <p:spPr bwMode="auto">
            <a:xfrm flipV="1">
              <a:off x="2723056" y="2109256"/>
              <a:ext cx="1958811" cy="1809811"/>
            </a:xfrm>
            <a:custGeom>
              <a:avLst/>
              <a:gdLst>
                <a:gd name="T0" fmla="*/ 395 w 446"/>
                <a:gd name="T1" fmla="*/ 395 h 413"/>
                <a:gd name="T2" fmla="*/ 116 w 446"/>
                <a:gd name="T3" fmla="*/ 279 h 413"/>
                <a:gd name="T4" fmla="*/ 0 w 446"/>
                <a:gd name="T5" fmla="*/ 0 h 413"/>
                <a:gd name="T6" fmla="*/ 23 w 446"/>
                <a:gd name="T7" fmla="*/ 0 h 413"/>
                <a:gd name="T8" fmla="*/ 132 w 446"/>
                <a:gd name="T9" fmla="*/ 263 h 413"/>
                <a:gd name="T10" fmla="*/ 395 w 446"/>
                <a:gd name="T11" fmla="*/ 373 h 413"/>
                <a:gd name="T12" fmla="*/ 395 w 446"/>
                <a:gd name="T13" fmla="*/ 355 h 413"/>
                <a:gd name="T14" fmla="*/ 446 w 446"/>
                <a:gd name="T15" fmla="*/ 385 h 413"/>
                <a:gd name="T16" fmla="*/ 395 w 446"/>
                <a:gd name="T17" fmla="*/ 413 h 413"/>
                <a:gd name="T18" fmla="*/ 395 w 446"/>
                <a:gd name="T19" fmla="*/ 395 h 413"/>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Lst>
              <a:rect l="0" t="0" r="r" b="b"/>
              <a:pathLst>
                <a:path w="446" h="413">
                  <a:moveTo>
                    <a:pt x="395" y="395"/>
                  </a:moveTo>
                  <a:cubicBezTo>
                    <a:pt x="286" y="395"/>
                    <a:pt x="187" y="351"/>
                    <a:pt x="116" y="279"/>
                  </a:cubicBezTo>
                  <a:cubicBezTo>
                    <a:pt x="44" y="208"/>
                    <a:pt x="0" y="109"/>
                    <a:pt x="0" y="0"/>
                  </a:cubicBezTo>
                  <a:cubicBezTo>
                    <a:pt x="23" y="0"/>
                    <a:pt x="23" y="0"/>
                    <a:pt x="23" y="0"/>
                  </a:cubicBezTo>
                  <a:cubicBezTo>
                    <a:pt x="23" y="103"/>
                    <a:pt x="64" y="196"/>
                    <a:pt x="132" y="263"/>
                  </a:cubicBezTo>
                  <a:cubicBezTo>
                    <a:pt x="199" y="331"/>
                    <a:pt x="292" y="372"/>
                    <a:pt x="395" y="373"/>
                  </a:cubicBezTo>
                  <a:cubicBezTo>
                    <a:pt x="395" y="355"/>
                    <a:pt x="395" y="355"/>
                    <a:pt x="395" y="355"/>
                  </a:cubicBezTo>
                  <a:cubicBezTo>
                    <a:pt x="446" y="385"/>
                    <a:pt x="446" y="385"/>
                    <a:pt x="446" y="385"/>
                  </a:cubicBezTo>
                  <a:cubicBezTo>
                    <a:pt x="395" y="413"/>
                    <a:pt x="395" y="413"/>
                    <a:pt x="395" y="413"/>
                  </a:cubicBezTo>
                  <a:lnTo>
                    <a:pt x="395" y="395"/>
                  </a:lnTo>
                  <a:close/>
                </a:path>
              </a:pathLst>
            </a:custGeom>
            <a:solidFill>
              <a:schemeClr val="accent1"/>
            </a:solidFill>
            <a:ln w="3175">
              <a:solidFill>
                <a:srgbClr val="FEFFFF"/>
              </a:solidFill>
            </a:ln>
          </p:spPr>
          <p:txBody>
            <a:bodyPr vert="horz" wrap="square" lIns="42465" tIns="21233" rIns="42465" bIns="21233" numCol="1" anchor="t" anchorCtr="0" compatLnSpc="1"/>
            <a:lstStyle/>
            <a:p>
              <a:endParaRPr lang="zh-CN" altLang="en-US" sz="1350">
                <a:solidFill>
                  <a:schemeClr val="bg1"/>
                </a:solidFill>
              </a:endParaRPr>
            </a:p>
          </p:txBody>
        </p:sp>
        <p:sp>
          <p:nvSpPr>
            <p:cNvPr id="58" name="Freeform 29"/>
            <p:cNvSpPr/>
            <p:nvPr/>
          </p:nvSpPr>
          <p:spPr bwMode="auto">
            <a:xfrm>
              <a:off x="2723056" y="2796266"/>
              <a:ext cx="1958811" cy="1809811"/>
            </a:xfrm>
            <a:custGeom>
              <a:avLst/>
              <a:gdLst>
                <a:gd name="T0" fmla="*/ 395 w 446"/>
                <a:gd name="T1" fmla="*/ 395 h 413"/>
                <a:gd name="T2" fmla="*/ 116 w 446"/>
                <a:gd name="T3" fmla="*/ 279 h 413"/>
                <a:gd name="T4" fmla="*/ 0 w 446"/>
                <a:gd name="T5" fmla="*/ 0 h 413"/>
                <a:gd name="T6" fmla="*/ 23 w 446"/>
                <a:gd name="T7" fmla="*/ 0 h 413"/>
                <a:gd name="T8" fmla="*/ 132 w 446"/>
                <a:gd name="T9" fmla="*/ 263 h 413"/>
                <a:gd name="T10" fmla="*/ 395 w 446"/>
                <a:gd name="T11" fmla="*/ 373 h 413"/>
                <a:gd name="T12" fmla="*/ 395 w 446"/>
                <a:gd name="T13" fmla="*/ 355 h 413"/>
                <a:gd name="T14" fmla="*/ 446 w 446"/>
                <a:gd name="T15" fmla="*/ 385 h 413"/>
                <a:gd name="T16" fmla="*/ 395 w 446"/>
                <a:gd name="T17" fmla="*/ 413 h 413"/>
                <a:gd name="T18" fmla="*/ 395 w 446"/>
                <a:gd name="T19" fmla="*/ 395 h 413"/>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Lst>
              <a:rect l="0" t="0" r="r" b="b"/>
              <a:pathLst>
                <a:path w="446" h="413">
                  <a:moveTo>
                    <a:pt x="395" y="395"/>
                  </a:moveTo>
                  <a:cubicBezTo>
                    <a:pt x="286" y="395"/>
                    <a:pt x="187" y="351"/>
                    <a:pt x="116" y="279"/>
                  </a:cubicBezTo>
                  <a:cubicBezTo>
                    <a:pt x="44" y="208"/>
                    <a:pt x="0" y="109"/>
                    <a:pt x="0" y="0"/>
                  </a:cubicBezTo>
                  <a:cubicBezTo>
                    <a:pt x="23" y="0"/>
                    <a:pt x="23" y="0"/>
                    <a:pt x="23" y="0"/>
                  </a:cubicBezTo>
                  <a:cubicBezTo>
                    <a:pt x="23" y="103"/>
                    <a:pt x="64" y="196"/>
                    <a:pt x="132" y="263"/>
                  </a:cubicBezTo>
                  <a:cubicBezTo>
                    <a:pt x="199" y="331"/>
                    <a:pt x="292" y="372"/>
                    <a:pt x="395" y="373"/>
                  </a:cubicBezTo>
                  <a:cubicBezTo>
                    <a:pt x="395" y="355"/>
                    <a:pt x="395" y="355"/>
                    <a:pt x="395" y="355"/>
                  </a:cubicBezTo>
                  <a:cubicBezTo>
                    <a:pt x="446" y="385"/>
                    <a:pt x="446" y="385"/>
                    <a:pt x="446" y="385"/>
                  </a:cubicBezTo>
                  <a:cubicBezTo>
                    <a:pt x="395" y="413"/>
                    <a:pt x="395" y="413"/>
                    <a:pt x="395" y="413"/>
                  </a:cubicBezTo>
                  <a:lnTo>
                    <a:pt x="395" y="395"/>
                  </a:lnTo>
                  <a:close/>
                </a:path>
              </a:pathLst>
            </a:custGeom>
            <a:solidFill>
              <a:schemeClr val="accent1"/>
            </a:solidFill>
            <a:ln w="3175">
              <a:solidFill>
                <a:srgbClr val="FEFFFF"/>
              </a:solidFill>
            </a:ln>
          </p:spPr>
          <p:txBody>
            <a:bodyPr vert="horz" wrap="square" lIns="42465" tIns="21233" rIns="42465" bIns="21233" numCol="1" anchor="t" anchorCtr="0" compatLnSpc="1"/>
            <a:lstStyle/>
            <a:p>
              <a:endParaRPr lang="zh-CN" altLang="en-US" sz="1350">
                <a:solidFill>
                  <a:schemeClr val="bg1"/>
                </a:solidFill>
              </a:endParaRPr>
            </a:p>
          </p:txBody>
        </p:sp>
      </p:grpSp>
      <p:sp>
        <p:nvSpPr>
          <p:cNvPr id="59" name="KSO_Shape"/>
          <p:cNvSpPr/>
          <p:nvPr/>
        </p:nvSpPr>
        <p:spPr>
          <a:xfrm>
            <a:off x="5701058" y="4394430"/>
            <a:ext cx="789885" cy="828550"/>
          </a:xfrm>
          <a:custGeom>
            <a:avLst/>
            <a:gdLst>
              <a:gd name="connsiteX0" fmla="*/ 0 w 2171135"/>
              <a:gd name="connsiteY0" fmla="*/ 0 h 2277283"/>
              <a:gd name="connsiteX1" fmla="*/ 504915 w 2171135"/>
              <a:gd name="connsiteY1" fmla="*/ 0 h 2277283"/>
              <a:gd name="connsiteX2" fmla="*/ 1060322 w 2171135"/>
              <a:gd name="connsiteY2" fmla="*/ 860307 h 2277283"/>
              <a:gd name="connsiteX3" fmla="*/ 1615729 w 2171135"/>
              <a:gd name="connsiteY3" fmla="*/ 0 h 2277283"/>
              <a:gd name="connsiteX4" fmla="*/ 2171135 w 2171135"/>
              <a:gd name="connsiteY4" fmla="*/ 0 h 2277283"/>
              <a:gd name="connsiteX5" fmla="*/ 1464254 w 2171135"/>
              <a:gd name="connsiteY5" fmla="*/ 1062732 h 2277283"/>
              <a:gd name="connsiteX6" fmla="*/ 2120644 w 2171135"/>
              <a:gd name="connsiteY6" fmla="*/ 1062732 h 2277283"/>
              <a:gd name="connsiteX7" fmla="*/ 2120644 w 2171135"/>
              <a:gd name="connsiteY7" fmla="*/ 1265157 h 2277283"/>
              <a:gd name="connsiteX8" fmla="*/ 1363271 w 2171135"/>
              <a:gd name="connsiteY8" fmla="*/ 1265157 h 2277283"/>
              <a:gd name="connsiteX9" fmla="*/ 1363271 w 2171135"/>
              <a:gd name="connsiteY9" fmla="*/ 1467583 h 2277283"/>
              <a:gd name="connsiteX10" fmla="*/ 2120644 w 2171135"/>
              <a:gd name="connsiteY10" fmla="*/ 1467583 h 2277283"/>
              <a:gd name="connsiteX11" fmla="*/ 2120644 w 2171135"/>
              <a:gd name="connsiteY11" fmla="*/ 1670008 h 2277283"/>
              <a:gd name="connsiteX12" fmla="*/ 1363271 w 2171135"/>
              <a:gd name="connsiteY12" fmla="*/ 1670008 h 2277283"/>
              <a:gd name="connsiteX13" fmla="*/ 1363271 w 2171135"/>
              <a:gd name="connsiteY13" fmla="*/ 2277283 h 2277283"/>
              <a:gd name="connsiteX14" fmla="*/ 807864 w 2171135"/>
              <a:gd name="connsiteY14" fmla="*/ 2277283 h 2277283"/>
              <a:gd name="connsiteX15" fmla="*/ 807864 w 2171135"/>
              <a:gd name="connsiteY15" fmla="*/ 1670008 h 2277283"/>
              <a:gd name="connsiteX16" fmla="*/ 151475 w 2171135"/>
              <a:gd name="connsiteY16" fmla="*/ 1670008 h 2277283"/>
              <a:gd name="connsiteX17" fmla="*/ 151475 w 2171135"/>
              <a:gd name="connsiteY17" fmla="*/ 1467583 h 2277283"/>
              <a:gd name="connsiteX18" fmla="*/ 807864 w 2171135"/>
              <a:gd name="connsiteY18" fmla="*/ 1467583 h 2277283"/>
              <a:gd name="connsiteX19" fmla="*/ 807864 w 2171135"/>
              <a:gd name="connsiteY19" fmla="*/ 1265157 h 2277283"/>
              <a:gd name="connsiteX20" fmla="*/ 151475 w 2171135"/>
              <a:gd name="connsiteY20" fmla="*/ 1265157 h 2277283"/>
              <a:gd name="connsiteX21" fmla="*/ 151475 w 2171135"/>
              <a:gd name="connsiteY21" fmla="*/ 1062732 h 2277283"/>
              <a:gd name="connsiteX22" fmla="*/ 706881 w 2171135"/>
              <a:gd name="connsiteY22" fmla="*/ 1062732 h 2277283"/>
              <a:gd name="connsiteX23" fmla="*/ 0 w 2171135"/>
              <a:gd name="connsiteY23" fmla="*/ 0 h 2277283"/>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 ang="0">
                <a:pos x="connsiteX13" y="connsiteY13"/>
              </a:cxn>
              <a:cxn ang="0">
                <a:pos x="connsiteX14" y="connsiteY14"/>
              </a:cxn>
              <a:cxn ang="0">
                <a:pos x="connsiteX15" y="connsiteY15"/>
              </a:cxn>
              <a:cxn ang="0">
                <a:pos x="connsiteX16" y="connsiteY16"/>
              </a:cxn>
              <a:cxn ang="0">
                <a:pos x="connsiteX17" y="connsiteY17"/>
              </a:cxn>
              <a:cxn ang="0">
                <a:pos x="connsiteX18" y="connsiteY18"/>
              </a:cxn>
              <a:cxn ang="0">
                <a:pos x="connsiteX19" y="connsiteY19"/>
              </a:cxn>
              <a:cxn ang="0">
                <a:pos x="connsiteX20" y="connsiteY20"/>
              </a:cxn>
              <a:cxn ang="0">
                <a:pos x="connsiteX21" y="connsiteY21"/>
              </a:cxn>
              <a:cxn ang="0">
                <a:pos x="connsiteX22" y="connsiteY22"/>
              </a:cxn>
              <a:cxn ang="0">
                <a:pos x="connsiteX23" y="connsiteY23"/>
              </a:cxn>
            </a:cxnLst>
            <a:rect l="l" t="t" r="r" b="b"/>
            <a:pathLst>
              <a:path w="2171135" h="2277283">
                <a:moveTo>
                  <a:pt x="0" y="0"/>
                </a:moveTo>
                <a:cubicBezTo>
                  <a:pt x="504915" y="0"/>
                  <a:pt x="504915" y="0"/>
                  <a:pt x="504915" y="0"/>
                </a:cubicBezTo>
                <a:cubicBezTo>
                  <a:pt x="1060322" y="860307"/>
                  <a:pt x="1060322" y="860307"/>
                  <a:pt x="1060322" y="860307"/>
                </a:cubicBezTo>
                <a:cubicBezTo>
                  <a:pt x="1615729" y="0"/>
                  <a:pt x="1615729" y="0"/>
                  <a:pt x="1615729" y="0"/>
                </a:cubicBezTo>
                <a:cubicBezTo>
                  <a:pt x="2171135" y="0"/>
                  <a:pt x="2171135" y="0"/>
                  <a:pt x="2171135" y="0"/>
                </a:cubicBezTo>
                <a:cubicBezTo>
                  <a:pt x="1464254" y="1062732"/>
                  <a:pt x="1464254" y="1062732"/>
                  <a:pt x="1464254" y="1062732"/>
                </a:cubicBezTo>
                <a:cubicBezTo>
                  <a:pt x="2120644" y="1062732"/>
                  <a:pt x="2120644" y="1062732"/>
                  <a:pt x="2120644" y="1062732"/>
                </a:cubicBezTo>
                <a:cubicBezTo>
                  <a:pt x="2120644" y="1265157"/>
                  <a:pt x="2120644" y="1265157"/>
                  <a:pt x="2120644" y="1265157"/>
                </a:cubicBezTo>
                <a:cubicBezTo>
                  <a:pt x="1363271" y="1265157"/>
                  <a:pt x="1363271" y="1265157"/>
                  <a:pt x="1363271" y="1265157"/>
                </a:cubicBezTo>
                <a:cubicBezTo>
                  <a:pt x="1363271" y="1467583"/>
                  <a:pt x="1363271" y="1467583"/>
                  <a:pt x="1363271" y="1467583"/>
                </a:cubicBezTo>
                <a:cubicBezTo>
                  <a:pt x="2120644" y="1467583"/>
                  <a:pt x="2120644" y="1467583"/>
                  <a:pt x="2120644" y="1467583"/>
                </a:cubicBezTo>
                <a:cubicBezTo>
                  <a:pt x="2120644" y="1670008"/>
                  <a:pt x="2120644" y="1670008"/>
                  <a:pt x="2120644" y="1670008"/>
                </a:cubicBezTo>
                <a:cubicBezTo>
                  <a:pt x="1363271" y="1670008"/>
                  <a:pt x="1363271" y="1670008"/>
                  <a:pt x="1363271" y="1670008"/>
                </a:cubicBezTo>
                <a:cubicBezTo>
                  <a:pt x="1363271" y="2277283"/>
                  <a:pt x="1363271" y="2277283"/>
                  <a:pt x="1363271" y="2277283"/>
                </a:cubicBezTo>
                <a:cubicBezTo>
                  <a:pt x="807864" y="2277283"/>
                  <a:pt x="807864" y="2277283"/>
                  <a:pt x="807864" y="2277283"/>
                </a:cubicBezTo>
                <a:cubicBezTo>
                  <a:pt x="807864" y="1670008"/>
                  <a:pt x="807864" y="1670008"/>
                  <a:pt x="807864" y="1670008"/>
                </a:cubicBezTo>
                <a:cubicBezTo>
                  <a:pt x="151475" y="1670008"/>
                  <a:pt x="151475" y="1670008"/>
                  <a:pt x="151475" y="1670008"/>
                </a:cubicBezTo>
                <a:cubicBezTo>
                  <a:pt x="151475" y="1467583"/>
                  <a:pt x="151475" y="1467583"/>
                  <a:pt x="151475" y="1467583"/>
                </a:cubicBezTo>
                <a:cubicBezTo>
                  <a:pt x="807864" y="1467583"/>
                  <a:pt x="807864" y="1467583"/>
                  <a:pt x="807864" y="1467583"/>
                </a:cubicBezTo>
                <a:cubicBezTo>
                  <a:pt x="807864" y="1265157"/>
                  <a:pt x="807864" y="1265157"/>
                  <a:pt x="807864" y="1265157"/>
                </a:cubicBezTo>
                <a:cubicBezTo>
                  <a:pt x="151475" y="1265157"/>
                  <a:pt x="151475" y="1265157"/>
                  <a:pt x="151475" y="1265157"/>
                </a:cubicBezTo>
                <a:cubicBezTo>
                  <a:pt x="151475" y="1062732"/>
                  <a:pt x="151475" y="1062732"/>
                  <a:pt x="151475" y="1062732"/>
                </a:cubicBezTo>
                <a:cubicBezTo>
                  <a:pt x="706881" y="1062732"/>
                  <a:pt x="706881" y="1062732"/>
                  <a:pt x="706881" y="1062732"/>
                </a:cubicBezTo>
                <a:cubicBezTo>
                  <a:pt x="0" y="0"/>
                  <a:pt x="0" y="0"/>
                  <a:pt x="0" y="0"/>
                </a:cubicBezTo>
                <a:close/>
              </a:path>
            </a:pathLst>
          </a:custGeom>
          <a:solidFill>
            <a:srgbClr val="FEFFFF"/>
          </a:solidFill>
          <a:ln>
            <a:noFill/>
          </a:ln>
          <a:effectLst>
            <a:outerShdw blurRad="50800" dist="38100" dir="5400000" algn="t" rotWithShape="0">
              <a:prstClr val="black">
                <a:alpha val="40000"/>
              </a:prstClr>
            </a:outerShdw>
          </a:effectLst>
        </p:spPr>
        <p:txBody>
          <a:bodyPr anchor="ctr">
            <a:scene3d>
              <a:camera prst="orthographicFront"/>
              <a:lightRig rig="threePt" dir="t"/>
            </a:scene3d>
            <a:sp3d>
              <a:contourClr>
                <a:srgbClr val="FFFFFF"/>
              </a:contourClr>
            </a:sp3d>
          </a:bodyPr>
          <a:lstStyle/>
          <a:p>
            <a:pPr algn="ctr" eaLnBrk="0" fontAlgn="base" hangingPunct="0">
              <a:spcBef>
                <a:spcPct val="0"/>
              </a:spcBef>
              <a:spcAft>
                <a:spcPct val="0"/>
              </a:spcAft>
            </a:pPr>
            <a:endParaRPr lang="zh-CN" altLang="en-US">
              <a:solidFill>
                <a:srgbClr val="FFFFFF"/>
              </a:solidFill>
              <a:latin typeface="Calibri" panose="020F0502020204030204" pitchFamily="34" charset="0"/>
              <a:ea typeface="宋体" panose="02010600030101010101" pitchFamily="2" charset="-122"/>
            </a:endParaRPr>
          </a:p>
        </p:txBody>
      </p:sp>
      <p:sp>
        <p:nvSpPr>
          <p:cNvPr id="60" name="矩形 59"/>
          <p:cNvSpPr/>
          <p:nvPr/>
        </p:nvSpPr>
        <p:spPr>
          <a:xfrm>
            <a:off x="302725" y="1669590"/>
            <a:ext cx="4378407" cy="2888342"/>
          </a:xfrm>
          <a:prstGeom prst="rect">
            <a:avLst/>
          </a:prstGeom>
          <a:no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noAutofit/>
          </a:bodyPr>
          <a:lstStyle/>
          <a:p>
            <a:pPr marL="285750" indent="-285750">
              <a:lnSpc>
                <a:spcPct val="150000"/>
              </a:lnSpc>
              <a:buFont typeface="Wingdings" panose="05000000000000000000" pitchFamily="2" charset="2"/>
              <a:buChar char="Ø"/>
            </a:pPr>
            <a:r>
              <a:rPr lang="zh-CN" altLang="en-US" sz="1800" dirty="0">
                <a:solidFill>
                  <a:schemeClr val="tx1"/>
                </a:solidFill>
                <a:latin typeface="幼圆" panose="02010509060101010101" pitchFamily="49" charset="-122"/>
                <a:ea typeface="幼圆" panose="02010509060101010101" pitchFamily="49" charset="-122"/>
              </a:rPr>
              <a:t>请输入文本请输入文本请输入文本请输入文本请输入文本请输入文本请输入文本请输入文本请输入文本请输入文本</a:t>
            </a:r>
            <a:endParaRPr lang="en-US" altLang="zh-CN" sz="1800" dirty="0">
              <a:solidFill>
                <a:schemeClr val="tx1"/>
              </a:solidFill>
              <a:latin typeface="幼圆" panose="02010509060101010101" pitchFamily="49" charset="-122"/>
              <a:ea typeface="幼圆" panose="02010509060101010101" pitchFamily="49" charset="-122"/>
            </a:endParaRPr>
          </a:p>
          <a:p>
            <a:pPr marL="285750" indent="-285750">
              <a:lnSpc>
                <a:spcPct val="150000"/>
              </a:lnSpc>
              <a:buFont typeface="Wingdings" panose="05000000000000000000" pitchFamily="2" charset="2"/>
              <a:buChar char="Ø"/>
            </a:pPr>
            <a:r>
              <a:rPr lang="zh-CN" altLang="en-US" sz="1800" dirty="0">
                <a:solidFill>
                  <a:schemeClr val="tx1"/>
                </a:solidFill>
                <a:latin typeface="幼圆" panose="02010509060101010101" pitchFamily="49" charset="-122"/>
                <a:ea typeface="幼圆" panose="02010509060101010101" pitchFamily="49" charset="-122"/>
              </a:rPr>
              <a:t>请输入请输入文本请输入文本请输入文本请输入文本请输入文本请输入文本请输入文本请输入文本请输入文本</a:t>
            </a:r>
            <a:endParaRPr lang="en-US" altLang="zh-CN" sz="1800" dirty="0">
              <a:solidFill>
                <a:schemeClr val="tx1"/>
              </a:solidFill>
              <a:latin typeface="幼圆" panose="02010509060101010101" pitchFamily="49" charset="-122"/>
              <a:ea typeface="幼圆" panose="02010509060101010101" pitchFamily="49" charset="-122"/>
            </a:endParaRPr>
          </a:p>
        </p:txBody>
      </p:sp>
      <p:sp>
        <p:nvSpPr>
          <p:cNvPr id="61" name="矩形 60"/>
          <p:cNvSpPr/>
          <p:nvPr/>
        </p:nvSpPr>
        <p:spPr>
          <a:xfrm>
            <a:off x="7621235" y="1669590"/>
            <a:ext cx="4378407" cy="2888342"/>
          </a:xfrm>
          <a:prstGeom prst="rect">
            <a:avLst/>
          </a:prstGeom>
          <a:no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noAutofit/>
          </a:bodyPr>
          <a:lstStyle/>
          <a:p>
            <a:pPr marL="285750" indent="-285750">
              <a:lnSpc>
                <a:spcPct val="150000"/>
              </a:lnSpc>
              <a:buFont typeface="Wingdings" panose="05000000000000000000" pitchFamily="2" charset="2"/>
              <a:buChar char="Ø"/>
            </a:pPr>
            <a:r>
              <a:rPr lang="zh-CN" altLang="en-US" sz="1800" dirty="0">
                <a:solidFill>
                  <a:schemeClr val="tx1"/>
                </a:solidFill>
                <a:latin typeface="幼圆" panose="02010509060101010101" pitchFamily="49" charset="-122"/>
                <a:ea typeface="幼圆" panose="02010509060101010101" pitchFamily="49" charset="-122"/>
              </a:rPr>
              <a:t>请输入文本请输入文本请输入文本请输入文本请输入文本请输入文本请输入文本请输入文本请输入文本请输入文本</a:t>
            </a:r>
            <a:endParaRPr lang="en-US" altLang="zh-CN" sz="1800" dirty="0">
              <a:solidFill>
                <a:schemeClr val="tx1"/>
              </a:solidFill>
              <a:latin typeface="幼圆" panose="02010509060101010101" pitchFamily="49" charset="-122"/>
              <a:ea typeface="幼圆" panose="02010509060101010101" pitchFamily="49" charset="-122"/>
            </a:endParaRPr>
          </a:p>
          <a:p>
            <a:pPr marL="285750" indent="-285750">
              <a:lnSpc>
                <a:spcPct val="150000"/>
              </a:lnSpc>
              <a:buFont typeface="Wingdings" panose="05000000000000000000" pitchFamily="2" charset="2"/>
              <a:buChar char="Ø"/>
            </a:pPr>
            <a:r>
              <a:rPr lang="zh-CN" altLang="en-US" sz="1800" dirty="0">
                <a:solidFill>
                  <a:schemeClr val="tx1"/>
                </a:solidFill>
                <a:latin typeface="幼圆" panose="02010509060101010101" pitchFamily="49" charset="-122"/>
                <a:ea typeface="幼圆" panose="02010509060101010101" pitchFamily="49" charset="-122"/>
              </a:rPr>
              <a:t>请输入请输入文本请输入文本请输入文本请输入文本请输入文本请输入文本请输入文本请输入文本请输入文本</a:t>
            </a:r>
            <a:endParaRPr lang="en-US" altLang="zh-CN" sz="1800" dirty="0">
              <a:solidFill>
                <a:schemeClr val="tx1"/>
              </a:solidFill>
              <a:latin typeface="幼圆" panose="02010509060101010101" pitchFamily="49" charset="-122"/>
              <a:ea typeface="幼圆" panose="02010509060101010101" pitchFamily="49" charset="-122"/>
            </a:endParaRPr>
          </a:p>
        </p:txBody>
      </p:sp>
      <p:sp>
        <p:nvSpPr>
          <p:cNvPr id="62" name="文本框 61"/>
          <p:cNvSpPr txBox="1"/>
          <p:nvPr/>
        </p:nvSpPr>
        <p:spPr>
          <a:xfrm>
            <a:off x="3263221" y="5510543"/>
            <a:ext cx="2034494" cy="830997"/>
          </a:xfrm>
          <a:prstGeom prst="rect">
            <a:avLst/>
          </a:prstGeom>
          <a:noFill/>
        </p:spPr>
        <p:txBody>
          <a:bodyPr wrap="square" rtlCol="0">
            <a:spAutoFit/>
          </a:bodyPr>
          <a:lstStyle/>
          <a:p>
            <a:pPr algn="ctr"/>
            <a:r>
              <a:rPr lang="en-US" altLang="zh-CN" sz="4800" dirty="0">
                <a:solidFill>
                  <a:srgbClr val="FEFFFF"/>
                </a:solidFill>
                <a:latin typeface="+mj-ea"/>
                <a:ea typeface="+mj-ea"/>
              </a:rPr>
              <a:t>200</a:t>
            </a:r>
            <a:r>
              <a:rPr lang="zh-CN" altLang="en-US" dirty="0">
                <a:solidFill>
                  <a:srgbClr val="FEFFFF"/>
                </a:solidFill>
                <a:latin typeface="+mj-ea"/>
                <a:ea typeface="+mj-ea"/>
              </a:rPr>
              <a:t>万</a:t>
            </a:r>
            <a:endParaRPr lang="zh-CN" altLang="en-US" sz="4800" dirty="0">
              <a:solidFill>
                <a:srgbClr val="FEFFFF"/>
              </a:solidFill>
              <a:latin typeface="+mj-ea"/>
              <a:ea typeface="+mj-ea"/>
            </a:endParaRPr>
          </a:p>
        </p:txBody>
      </p:sp>
      <p:sp>
        <p:nvSpPr>
          <p:cNvPr id="63" name="文本框 62"/>
          <p:cNvSpPr txBox="1"/>
          <p:nvPr/>
        </p:nvSpPr>
        <p:spPr>
          <a:xfrm>
            <a:off x="4847590" y="1669590"/>
            <a:ext cx="2557009" cy="923330"/>
          </a:xfrm>
          <a:prstGeom prst="rect">
            <a:avLst/>
          </a:prstGeom>
          <a:noFill/>
        </p:spPr>
        <p:txBody>
          <a:bodyPr wrap="square" rtlCol="0">
            <a:spAutoFit/>
          </a:bodyPr>
          <a:lstStyle/>
          <a:p>
            <a:pPr algn="ctr"/>
            <a:r>
              <a:rPr lang="en-US" altLang="zh-CN" sz="5400" b="1" dirty="0">
                <a:solidFill>
                  <a:schemeClr val="accent1"/>
                </a:solidFill>
                <a:latin typeface="+mj-ea"/>
                <a:ea typeface="+mj-ea"/>
              </a:rPr>
              <a:t>600</a:t>
            </a:r>
            <a:r>
              <a:rPr lang="zh-CN" altLang="en-US" sz="2800" b="1" dirty="0">
                <a:solidFill>
                  <a:schemeClr val="accent1"/>
                </a:solidFill>
                <a:latin typeface="+mj-ea"/>
                <a:ea typeface="+mj-ea"/>
              </a:rPr>
              <a:t>万</a:t>
            </a:r>
            <a:endParaRPr lang="zh-CN" altLang="en-US" sz="5400" b="1" dirty="0">
              <a:solidFill>
                <a:schemeClr val="accent1"/>
              </a:solidFill>
              <a:latin typeface="+mj-ea"/>
              <a:ea typeface="+mj-ea"/>
            </a:endParaRPr>
          </a:p>
        </p:txBody>
      </p:sp>
      <p:sp>
        <p:nvSpPr>
          <p:cNvPr id="64" name="文本框 63"/>
          <p:cNvSpPr txBox="1"/>
          <p:nvPr/>
        </p:nvSpPr>
        <p:spPr>
          <a:xfrm>
            <a:off x="6914679" y="5510543"/>
            <a:ext cx="2034494" cy="830997"/>
          </a:xfrm>
          <a:prstGeom prst="rect">
            <a:avLst/>
          </a:prstGeom>
          <a:noFill/>
        </p:spPr>
        <p:txBody>
          <a:bodyPr wrap="square" rtlCol="0">
            <a:spAutoFit/>
          </a:bodyPr>
          <a:lstStyle/>
          <a:p>
            <a:pPr algn="ctr"/>
            <a:r>
              <a:rPr lang="en-US" altLang="zh-CN" sz="4800" dirty="0">
                <a:solidFill>
                  <a:srgbClr val="FEFFFF"/>
                </a:solidFill>
                <a:latin typeface="+mj-ea"/>
                <a:ea typeface="+mj-ea"/>
              </a:rPr>
              <a:t>400</a:t>
            </a:r>
            <a:r>
              <a:rPr lang="zh-CN" altLang="en-US" dirty="0">
                <a:solidFill>
                  <a:srgbClr val="FEFFFF"/>
                </a:solidFill>
                <a:latin typeface="+mj-ea"/>
                <a:ea typeface="+mj-ea"/>
              </a:rPr>
              <a:t>万</a:t>
            </a:r>
            <a:endParaRPr lang="zh-CN" altLang="en-US" sz="4800" dirty="0">
              <a:solidFill>
                <a:srgbClr val="FEFFFF"/>
              </a:solidFill>
              <a:latin typeface="+mj-ea"/>
              <a:ea typeface="+mj-ea"/>
            </a:endParaRPr>
          </a:p>
        </p:txBody>
      </p:sp>
    </p:spTree>
  </p:cSld>
  <p:clrMapOvr>
    <a:masterClrMapping/>
  </p:clrMapOvr>
  <p:transition spd="slow"/>
</p:sld>
</file>

<file path=ppt/slides/slide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8434" name="标题 3"/>
          <p:cNvSpPr>
            <a:spLocks noGrp="1"/>
          </p:cNvSpPr>
          <p:nvPr>
            <p:ph type="title"/>
          </p:nvPr>
        </p:nvSpPr>
        <p:spPr/>
        <p:txBody>
          <a:bodyPr/>
          <a:lstStyle/>
          <a:p>
            <a:pPr eaLnBrk="1" hangingPunct="1"/>
            <a:r>
              <a:rPr lang="zh-CN" altLang="en-US" dirty="0"/>
              <a:t>请在此添加您的大标题</a:t>
            </a:r>
            <a:endParaRPr lang="en-US" altLang="zh-CN" dirty="0"/>
          </a:p>
        </p:txBody>
      </p:sp>
      <p:grpSp>
        <p:nvGrpSpPr>
          <p:cNvPr id="15" name="组合 14"/>
          <p:cNvGrpSpPr/>
          <p:nvPr/>
        </p:nvGrpSpPr>
        <p:grpSpPr>
          <a:xfrm>
            <a:off x="7222701" y="2483533"/>
            <a:ext cx="3022963" cy="3002868"/>
            <a:chOff x="1476004" y="883332"/>
            <a:chExt cx="5048990" cy="5015427"/>
          </a:xfrm>
        </p:grpSpPr>
        <p:grpSp>
          <p:nvGrpSpPr>
            <p:cNvPr id="16" name="组合 15"/>
            <p:cNvGrpSpPr/>
            <p:nvPr/>
          </p:nvGrpSpPr>
          <p:grpSpPr>
            <a:xfrm>
              <a:off x="1476004" y="3035982"/>
              <a:ext cx="2524495" cy="2862777"/>
              <a:chOff x="1479403" y="4755329"/>
              <a:chExt cx="1357823" cy="1539771"/>
            </a:xfrm>
          </p:grpSpPr>
          <p:sp>
            <p:nvSpPr>
              <p:cNvPr id="25" name="Freeform 89"/>
              <p:cNvSpPr/>
              <p:nvPr/>
            </p:nvSpPr>
            <p:spPr bwMode="auto">
              <a:xfrm>
                <a:off x="2155598" y="5119225"/>
                <a:ext cx="681628" cy="1175875"/>
              </a:xfrm>
              <a:custGeom>
                <a:avLst/>
                <a:gdLst>
                  <a:gd name="T0" fmla="*/ 251 w 251"/>
                  <a:gd name="T1" fmla="*/ 0 h 433"/>
                  <a:gd name="T2" fmla="*/ 0 w 251"/>
                  <a:gd name="T3" fmla="*/ 123 h 433"/>
                  <a:gd name="T4" fmla="*/ 0 w 251"/>
                  <a:gd name="T5" fmla="*/ 123 h 433"/>
                  <a:gd name="T6" fmla="*/ 0 w 251"/>
                  <a:gd name="T7" fmla="*/ 433 h 433"/>
                  <a:gd name="T8" fmla="*/ 251 w 251"/>
                  <a:gd name="T9" fmla="*/ 289 h 433"/>
                  <a:gd name="T10" fmla="*/ 251 w 251"/>
                  <a:gd name="T11" fmla="*/ 0 h 433"/>
                  <a:gd name="T12" fmla="*/ 251 w 251"/>
                  <a:gd name="T13" fmla="*/ 0 h 433"/>
                </a:gdLst>
                <a:ahLst/>
                <a:cxnLst>
                  <a:cxn ang="0">
                    <a:pos x="T0" y="T1"/>
                  </a:cxn>
                  <a:cxn ang="0">
                    <a:pos x="T2" y="T3"/>
                  </a:cxn>
                  <a:cxn ang="0">
                    <a:pos x="T4" y="T5"/>
                  </a:cxn>
                  <a:cxn ang="0">
                    <a:pos x="T6" y="T7"/>
                  </a:cxn>
                  <a:cxn ang="0">
                    <a:pos x="T8" y="T9"/>
                  </a:cxn>
                  <a:cxn ang="0">
                    <a:pos x="T10" y="T11"/>
                  </a:cxn>
                  <a:cxn ang="0">
                    <a:pos x="T12" y="T13"/>
                  </a:cxn>
                </a:cxnLst>
                <a:rect l="0" t="0" r="r" b="b"/>
                <a:pathLst>
                  <a:path w="251" h="433">
                    <a:moveTo>
                      <a:pt x="251" y="0"/>
                    </a:moveTo>
                    <a:lnTo>
                      <a:pt x="0" y="123"/>
                    </a:lnTo>
                    <a:lnTo>
                      <a:pt x="0" y="123"/>
                    </a:lnTo>
                    <a:lnTo>
                      <a:pt x="0" y="433"/>
                    </a:lnTo>
                    <a:lnTo>
                      <a:pt x="251" y="289"/>
                    </a:lnTo>
                    <a:lnTo>
                      <a:pt x="251" y="0"/>
                    </a:lnTo>
                    <a:lnTo>
                      <a:pt x="251" y="0"/>
                    </a:lnTo>
                    <a:close/>
                  </a:path>
                </a:pathLst>
              </a:custGeom>
              <a:solidFill>
                <a:schemeClr val="accent1">
                  <a:lumMod val="50000"/>
                </a:schemeClr>
              </a:solidFill>
              <a:ln>
                <a:noFill/>
              </a:ln>
            </p:spPr>
            <p:txBody>
              <a:bodyPr vert="horz" wrap="square" lIns="91440" tIns="45720" rIns="91440" bIns="45720" numCol="1" anchor="t" anchorCtr="0" compatLnSpc="1"/>
              <a:lstStyle/>
              <a:p>
                <a:endParaRPr lang="zh-CN" altLang="en-US"/>
              </a:p>
            </p:txBody>
          </p:sp>
          <p:sp>
            <p:nvSpPr>
              <p:cNvPr id="26" name="Freeform 90"/>
              <p:cNvSpPr/>
              <p:nvPr/>
            </p:nvSpPr>
            <p:spPr bwMode="auto">
              <a:xfrm>
                <a:off x="1479403" y="4755329"/>
                <a:ext cx="1357823" cy="697922"/>
              </a:xfrm>
              <a:custGeom>
                <a:avLst/>
                <a:gdLst>
                  <a:gd name="T0" fmla="*/ 249 w 500"/>
                  <a:gd name="T1" fmla="*/ 257 h 257"/>
                  <a:gd name="T2" fmla="*/ 500 w 500"/>
                  <a:gd name="T3" fmla="*/ 134 h 257"/>
                  <a:gd name="T4" fmla="*/ 249 w 500"/>
                  <a:gd name="T5" fmla="*/ 0 h 257"/>
                  <a:gd name="T6" fmla="*/ 0 w 500"/>
                  <a:gd name="T7" fmla="*/ 134 h 257"/>
                  <a:gd name="T8" fmla="*/ 249 w 500"/>
                  <a:gd name="T9" fmla="*/ 257 h 257"/>
                  <a:gd name="T10" fmla="*/ 249 w 500"/>
                  <a:gd name="T11" fmla="*/ 257 h 257"/>
                </a:gdLst>
                <a:ahLst/>
                <a:cxnLst>
                  <a:cxn ang="0">
                    <a:pos x="T0" y="T1"/>
                  </a:cxn>
                  <a:cxn ang="0">
                    <a:pos x="T2" y="T3"/>
                  </a:cxn>
                  <a:cxn ang="0">
                    <a:pos x="T4" y="T5"/>
                  </a:cxn>
                  <a:cxn ang="0">
                    <a:pos x="T6" y="T7"/>
                  </a:cxn>
                  <a:cxn ang="0">
                    <a:pos x="T8" y="T9"/>
                  </a:cxn>
                  <a:cxn ang="0">
                    <a:pos x="T10" y="T11"/>
                  </a:cxn>
                </a:cxnLst>
                <a:rect l="0" t="0" r="r" b="b"/>
                <a:pathLst>
                  <a:path w="500" h="257">
                    <a:moveTo>
                      <a:pt x="249" y="257"/>
                    </a:moveTo>
                    <a:lnTo>
                      <a:pt x="500" y="134"/>
                    </a:lnTo>
                    <a:lnTo>
                      <a:pt x="249" y="0"/>
                    </a:lnTo>
                    <a:lnTo>
                      <a:pt x="0" y="134"/>
                    </a:lnTo>
                    <a:lnTo>
                      <a:pt x="249" y="257"/>
                    </a:lnTo>
                    <a:lnTo>
                      <a:pt x="249" y="257"/>
                    </a:lnTo>
                    <a:close/>
                  </a:path>
                </a:pathLst>
              </a:custGeom>
              <a:solidFill>
                <a:schemeClr val="accent1"/>
              </a:solidFill>
              <a:ln>
                <a:noFill/>
              </a:ln>
            </p:spPr>
            <p:txBody>
              <a:bodyPr vert="horz" wrap="square" lIns="91440" tIns="45720" rIns="91440" bIns="45720" numCol="1" anchor="t" anchorCtr="0" compatLnSpc="1"/>
              <a:lstStyle/>
              <a:p>
                <a:endParaRPr lang="zh-CN" altLang="en-US"/>
              </a:p>
            </p:txBody>
          </p:sp>
          <p:sp>
            <p:nvSpPr>
              <p:cNvPr id="27" name="Freeform 91"/>
              <p:cNvSpPr/>
              <p:nvPr/>
            </p:nvSpPr>
            <p:spPr bwMode="auto">
              <a:xfrm>
                <a:off x="1479403" y="5119225"/>
                <a:ext cx="676197" cy="1175875"/>
              </a:xfrm>
              <a:custGeom>
                <a:avLst/>
                <a:gdLst>
                  <a:gd name="T0" fmla="*/ 0 w 249"/>
                  <a:gd name="T1" fmla="*/ 0 h 433"/>
                  <a:gd name="T2" fmla="*/ 0 w 249"/>
                  <a:gd name="T3" fmla="*/ 289 h 433"/>
                  <a:gd name="T4" fmla="*/ 249 w 249"/>
                  <a:gd name="T5" fmla="*/ 433 h 433"/>
                  <a:gd name="T6" fmla="*/ 249 w 249"/>
                  <a:gd name="T7" fmla="*/ 123 h 433"/>
                  <a:gd name="T8" fmla="*/ 0 w 249"/>
                  <a:gd name="T9" fmla="*/ 0 h 433"/>
                </a:gdLst>
                <a:ahLst/>
                <a:cxnLst>
                  <a:cxn ang="0">
                    <a:pos x="T0" y="T1"/>
                  </a:cxn>
                  <a:cxn ang="0">
                    <a:pos x="T2" y="T3"/>
                  </a:cxn>
                  <a:cxn ang="0">
                    <a:pos x="T4" y="T5"/>
                  </a:cxn>
                  <a:cxn ang="0">
                    <a:pos x="T6" y="T7"/>
                  </a:cxn>
                  <a:cxn ang="0">
                    <a:pos x="T8" y="T9"/>
                  </a:cxn>
                </a:cxnLst>
                <a:rect l="0" t="0" r="r" b="b"/>
                <a:pathLst>
                  <a:path w="249" h="433">
                    <a:moveTo>
                      <a:pt x="0" y="0"/>
                    </a:moveTo>
                    <a:lnTo>
                      <a:pt x="0" y="289"/>
                    </a:lnTo>
                    <a:lnTo>
                      <a:pt x="249" y="433"/>
                    </a:lnTo>
                    <a:lnTo>
                      <a:pt x="249" y="123"/>
                    </a:lnTo>
                    <a:lnTo>
                      <a:pt x="0" y="0"/>
                    </a:lnTo>
                    <a:close/>
                  </a:path>
                </a:pathLst>
              </a:custGeom>
              <a:solidFill>
                <a:schemeClr val="accent1">
                  <a:lumMod val="75000"/>
                </a:schemeClr>
              </a:solidFill>
              <a:ln>
                <a:noFill/>
              </a:ln>
            </p:spPr>
            <p:txBody>
              <a:bodyPr vert="horz" wrap="square" lIns="91440" tIns="45720" rIns="91440" bIns="45720" numCol="1" anchor="t" anchorCtr="0" compatLnSpc="1"/>
              <a:lstStyle/>
              <a:p>
                <a:endParaRPr lang="zh-CN" altLang="en-US"/>
              </a:p>
            </p:txBody>
          </p:sp>
        </p:grpSp>
        <p:grpSp>
          <p:nvGrpSpPr>
            <p:cNvPr id="17" name="组合 16"/>
            <p:cNvGrpSpPr/>
            <p:nvPr/>
          </p:nvGrpSpPr>
          <p:grpSpPr>
            <a:xfrm>
              <a:off x="2733304" y="883332"/>
              <a:ext cx="2524495" cy="2862777"/>
              <a:chOff x="1479403" y="4755329"/>
              <a:chExt cx="1357823" cy="1539771"/>
            </a:xfrm>
          </p:grpSpPr>
          <p:sp>
            <p:nvSpPr>
              <p:cNvPr id="22" name="Freeform 89"/>
              <p:cNvSpPr/>
              <p:nvPr/>
            </p:nvSpPr>
            <p:spPr bwMode="auto">
              <a:xfrm>
                <a:off x="2155598" y="5119225"/>
                <a:ext cx="681628" cy="1175875"/>
              </a:xfrm>
              <a:custGeom>
                <a:avLst/>
                <a:gdLst>
                  <a:gd name="T0" fmla="*/ 251 w 251"/>
                  <a:gd name="T1" fmla="*/ 0 h 433"/>
                  <a:gd name="T2" fmla="*/ 0 w 251"/>
                  <a:gd name="T3" fmla="*/ 123 h 433"/>
                  <a:gd name="T4" fmla="*/ 0 w 251"/>
                  <a:gd name="T5" fmla="*/ 123 h 433"/>
                  <a:gd name="T6" fmla="*/ 0 w 251"/>
                  <a:gd name="T7" fmla="*/ 433 h 433"/>
                  <a:gd name="T8" fmla="*/ 251 w 251"/>
                  <a:gd name="T9" fmla="*/ 289 h 433"/>
                  <a:gd name="T10" fmla="*/ 251 w 251"/>
                  <a:gd name="T11" fmla="*/ 0 h 433"/>
                  <a:gd name="T12" fmla="*/ 251 w 251"/>
                  <a:gd name="T13" fmla="*/ 0 h 433"/>
                </a:gdLst>
                <a:ahLst/>
                <a:cxnLst>
                  <a:cxn ang="0">
                    <a:pos x="T0" y="T1"/>
                  </a:cxn>
                  <a:cxn ang="0">
                    <a:pos x="T2" y="T3"/>
                  </a:cxn>
                  <a:cxn ang="0">
                    <a:pos x="T4" y="T5"/>
                  </a:cxn>
                  <a:cxn ang="0">
                    <a:pos x="T6" y="T7"/>
                  </a:cxn>
                  <a:cxn ang="0">
                    <a:pos x="T8" y="T9"/>
                  </a:cxn>
                  <a:cxn ang="0">
                    <a:pos x="T10" y="T11"/>
                  </a:cxn>
                  <a:cxn ang="0">
                    <a:pos x="T12" y="T13"/>
                  </a:cxn>
                </a:cxnLst>
                <a:rect l="0" t="0" r="r" b="b"/>
                <a:pathLst>
                  <a:path w="251" h="433">
                    <a:moveTo>
                      <a:pt x="251" y="0"/>
                    </a:moveTo>
                    <a:lnTo>
                      <a:pt x="0" y="123"/>
                    </a:lnTo>
                    <a:lnTo>
                      <a:pt x="0" y="123"/>
                    </a:lnTo>
                    <a:lnTo>
                      <a:pt x="0" y="433"/>
                    </a:lnTo>
                    <a:lnTo>
                      <a:pt x="251" y="289"/>
                    </a:lnTo>
                    <a:lnTo>
                      <a:pt x="251" y="0"/>
                    </a:lnTo>
                    <a:lnTo>
                      <a:pt x="251" y="0"/>
                    </a:lnTo>
                    <a:close/>
                  </a:path>
                </a:pathLst>
              </a:custGeom>
              <a:solidFill>
                <a:schemeClr val="accent1">
                  <a:lumMod val="50000"/>
                </a:schemeClr>
              </a:solidFill>
              <a:ln>
                <a:noFill/>
              </a:ln>
            </p:spPr>
            <p:txBody>
              <a:bodyPr vert="horz" wrap="square" lIns="91440" tIns="45720" rIns="91440" bIns="45720" numCol="1" anchor="t" anchorCtr="0" compatLnSpc="1"/>
              <a:lstStyle/>
              <a:p>
                <a:endParaRPr lang="zh-CN" altLang="en-US"/>
              </a:p>
            </p:txBody>
          </p:sp>
          <p:sp>
            <p:nvSpPr>
              <p:cNvPr id="23" name="Freeform 90"/>
              <p:cNvSpPr/>
              <p:nvPr/>
            </p:nvSpPr>
            <p:spPr bwMode="auto">
              <a:xfrm>
                <a:off x="1479403" y="4755329"/>
                <a:ext cx="1357823" cy="697922"/>
              </a:xfrm>
              <a:custGeom>
                <a:avLst/>
                <a:gdLst>
                  <a:gd name="T0" fmla="*/ 249 w 500"/>
                  <a:gd name="T1" fmla="*/ 257 h 257"/>
                  <a:gd name="T2" fmla="*/ 500 w 500"/>
                  <a:gd name="T3" fmla="*/ 134 h 257"/>
                  <a:gd name="T4" fmla="*/ 249 w 500"/>
                  <a:gd name="T5" fmla="*/ 0 h 257"/>
                  <a:gd name="T6" fmla="*/ 0 w 500"/>
                  <a:gd name="T7" fmla="*/ 134 h 257"/>
                  <a:gd name="T8" fmla="*/ 249 w 500"/>
                  <a:gd name="T9" fmla="*/ 257 h 257"/>
                  <a:gd name="T10" fmla="*/ 249 w 500"/>
                  <a:gd name="T11" fmla="*/ 257 h 257"/>
                </a:gdLst>
                <a:ahLst/>
                <a:cxnLst>
                  <a:cxn ang="0">
                    <a:pos x="T0" y="T1"/>
                  </a:cxn>
                  <a:cxn ang="0">
                    <a:pos x="T2" y="T3"/>
                  </a:cxn>
                  <a:cxn ang="0">
                    <a:pos x="T4" y="T5"/>
                  </a:cxn>
                  <a:cxn ang="0">
                    <a:pos x="T6" y="T7"/>
                  </a:cxn>
                  <a:cxn ang="0">
                    <a:pos x="T8" y="T9"/>
                  </a:cxn>
                  <a:cxn ang="0">
                    <a:pos x="T10" y="T11"/>
                  </a:cxn>
                </a:cxnLst>
                <a:rect l="0" t="0" r="r" b="b"/>
                <a:pathLst>
                  <a:path w="500" h="257">
                    <a:moveTo>
                      <a:pt x="249" y="257"/>
                    </a:moveTo>
                    <a:lnTo>
                      <a:pt x="500" y="134"/>
                    </a:lnTo>
                    <a:lnTo>
                      <a:pt x="249" y="0"/>
                    </a:lnTo>
                    <a:lnTo>
                      <a:pt x="0" y="134"/>
                    </a:lnTo>
                    <a:lnTo>
                      <a:pt x="249" y="257"/>
                    </a:lnTo>
                    <a:lnTo>
                      <a:pt x="249" y="257"/>
                    </a:lnTo>
                    <a:close/>
                  </a:path>
                </a:pathLst>
              </a:custGeom>
              <a:solidFill>
                <a:schemeClr val="accent1"/>
              </a:solidFill>
              <a:ln>
                <a:noFill/>
              </a:ln>
            </p:spPr>
            <p:txBody>
              <a:bodyPr vert="horz" wrap="square" lIns="91440" tIns="45720" rIns="91440" bIns="45720" numCol="1" anchor="t" anchorCtr="0" compatLnSpc="1"/>
              <a:lstStyle/>
              <a:p>
                <a:endParaRPr lang="zh-CN" altLang="en-US"/>
              </a:p>
            </p:txBody>
          </p:sp>
          <p:sp>
            <p:nvSpPr>
              <p:cNvPr id="24" name="Freeform 91"/>
              <p:cNvSpPr/>
              <p:nvPr/>
            </p:nvSpPr>
            <p:spPr bwMode="auto">
              <a:xfrm>
                <a:off x="1479403" y="5119225"/>
                <a:ext cx="676197" cy="1175875"/>
              </a:xfrm>
              <a:custGeom>
                <a:avLst/>
                <a:gdLst>
                  <a:gd name="T0" fmla="*/ 0 w 249"/>
                  <a:gd name="T1" fmla="*/ 0 h 433"/>
                  <a:gd name="T2" fmla="*/ 0 w 249"/>
                  <a:gd name="T3" fmla="*/ 289 h 433"/>
                  <a:gd name="T4" fmla="*/ 249 w 249"/>
                  <a:gd name="T5" fmla="*/ 433 h 433"/>
                  <a:gd name="T6" fmla="*/ 249 w 249"/>
                  <a:gd name="T7" fmla="*/ 123 h 433"/>
                  <a:gd name="T8" fmla="*/ 0 w 249"/>
                  <a:gd name="T9" fmla="*/ 0 h 433"/>
                </a:gdLst>
                <a:ahLst/>
                <a:cxnLst>
                  <a:cxn ang="0">
                    <a:pos x="T0" y="T1"/>
                  </a:cxn>
                  <a:cxn ang="0">
                    <a:pos x="T2" y="T3"/>
                  </a:cxn>
                  <a:cxn ang="0">
                    <a:pos x="T4" y="T5"/>
                  </a:cxn>
                  <a:cxn ang="0">
                    <a:pos x="T6" y="T7"/>
                  </a:cxn>
                  <a:cxn ang="0">
                    <a:pos x="T8" y="T9"/>
                  </a:cxn>
                </a:cxnLst>
                <a:rect l="0" t="0" r="r" b="b"/>
                <a:pathLst>
                  <a:path w="249" h="433">
                    <a:moveTo>
                      <a:pt x="0" y="0"/>
                    </a:moveTo>
                    <a:lnTo>
                      <a:pt x="0" y="289"/>
                    </a:lnTo>
                    <a:lnTo>
                      <a:pt x="249" y="433"/>
                    </a:lnTo>
                    <a:lnTo>
                      <a:pt x="249" y="123"/>
                    </a:lnTo>
                    <a:lnTo>
                      <a:pt x="0" y="0"/>
                    </a:lnTo>
                    <a:close/>
                  </a:path>
                </a:pathLst>
              </a:custGeom>
              <a:solidFill>
                <a:schemeClr val="accent1">
                  <a:lumMod val="75000"/>
                </a:schemeClr>
              </a:solidFill>
              <a:ln>
                <a:noFill/>
              </a:ln>
            </p:spPr>
            <p:txBody>
              <a:bodyPr vert="horz" wrap="square" lIns="91440" tIns="45720" rIns="91440" bIns="45720" numCol="1" anchor="t" anchorCtr="0" compatLnSpc="1"/>
              <a:lstStyle/>
              <a:p>
                <a:endParaRPr lang="zh-CN" altLang="en-US"/>
              </a:p>
            </p:txBody>
          </p:sp>
        </p:grpSp>
        <p:grpSp>
          <p:nvGrpSpPr>
            <p:cNvPr id="18" name="组合 17"/>
            <p:cNvGrpSpPr/>
            <p:nvPr/>
          </p:nvGrpSpPr>
          <p:grpSpPr>
            <a:xfrm>
              <a:off x="4000499" y="3026156"/>
              <a:ext cx="2524495" cy="2862777"/>
              <a:chOff x="1479403" y="4755329"/>
              <a:chExt cx="1357823" cy="1539771"/>
            </a:xfrm>
          </p:grpSpPr>
          <p:sp>
            <p:nvSpPr>
              <p:cNvPr id="19" name="Freeform 89"/>
              <p:cNvSpPr/>
              <p:nvPr/>
            </p:nvSpPr>
            <p:spPr bwMode="auto">
              <a:xfrm>
                <a:off x="2155598" y="5119225"/>
                <a:ext cx="681628" cy="1175875"/>
              </a:xfrm>
              <a:custGeom>
                <a:avLst/>
                <a:gdLst>
                  <a:gd name="T0" fmla="*/ 251 w 251"/>
                  <a:gd name="T1" fmla="*/ 0 h 433"/>
                  <a:gd name="T2" fmla="*/ 0 w 251"/>
                  <a:gd name="T3" fmla="*/ 123 h 433"/>
                  <a:gd name="T4" fmla="*/ 0 w 251"/>
                  <a:gd name="T5" fmla="*/ 123 h 433"/>
                  <a:gd name="T6" fmla="*/ 0 w 251"/>
                  <a:gd name="T7" fmla="*/ 433 h 433"/>
                  <a:gd name="T8" fmla="*/ 251 w 251"/>
                  <a:gd name="T9" fmla="*/ 289 h 433"/>
                  <a:gd name="T10" fmla="*/ 251 w 251"/>
                  <a:gd name="T11" fmla="*/ 0 h 433"/>
                  <a:gd name="T12" fmla="*/ 251 w 251"/>
                  <a:gd name="T13" fmla="*/ 0 h 433"/>
                </a:gdLst>
                <a:ahLst/>
                <a:cxnLst>
                  <a:cxn ang="0">
                    <a:pos x="T0" y="T1"/>
                  </a:cxn>
                  <a:cxn ang="0">
                    <a:pos x="T2" y="T3"/>
                  </a:cxn>
                  <a:cxn ang="0">
                    <a:pos x="T4" y="T5"/>
                  </a:cxn>
                  <a:cxn ang="0">
                    <a:pos x="T6" y="T7"/>
                  </a:cxn>
                  <a:cxn ang="0">
                    <a:pos x="T8" y="T9"/>
                  </a:cxn>
                  <a:cxn ang="0">
                    <a:pos x="T10" y="T11"/>
                  </a:cxn>
                  <a:cxn ang="0">
                    <a:pos x="T12" y="T13"/>
                  </a:cxn>
                </a:cxnLst>
                <a:rect l="0" t="0" r="r" b="b"/>
                <a:pathLst>
                  <a:path w="251" h="433">
                    <a:moveTo>
                      <a:pt x="251" y="0"/>
                    </a:moveTo>
                    <a:lnTo>
                      <a:pt x="0" y="123"/>
                    </a:lnTo>
                    <a:lnTo>
                      <a:pt x="0" y="123"/>
                    </a:lnTo>
                    <a:lnTo>
                      <a:pt x="0" y="433"/>
                    </a:lnTo>
                    <a:lnTo>
                      <a:pt x="251" y="289"/>
                    </a:lnTo>
                    <a:lnTo>
                      <a:pt x="251" y="0"/>
                    </a:lnTo>
                    <a:lnTo>
                      <a:pt x="251" y="0"/>
                    </a:lnTo>
                    <a:close/>
                  </a:path>
                </a:pathLst>
              </a:custGeom>
              <a:solidFill>
                <a:schemeClr val="accent1">
                  <a:lumMod val="50000"/>
                </a:schemeClr>
              </a:solidFill>
              <a:ln>
                <a:noFill/>
              </a:ln>
            </p:spPr>
            <p:txBody>
              <a:bodyPr vert="horz" wrap="square" lIns="91440" tIns="45720" rIns="91440" bIns="45720" numCol="1" anchor="t" anchorCtr="0" compatLnSpc="1"/>
              <a:lstStyle/>
              <a:p>
                <a:endParaRPr lang="zh-CN" altLang="en-US"/>
              </a:p>
            </p:txBody>
          </p:sp>
          <p:sp>
            <p:nvSpPr>
              <p:cNvPr id="20" name="Freeform 90"/>
              <p:cNvSpPr/>
              <p:nvPr/>
            </p:nvSpPr>
            <p:spPr bwMode="auto">
              <a:xfrm>
                <a:off x="1479403" y="4755329"/>
                <a:ext cx="1357823" cy="697922"/>
              </a:xfrm>
              <a:custGeom>
                <a:avLst/>
                <a:gdLst>
                  <a:gd name="T0" fmla="*/ 249 w 500"/>
                  <a:gd name="T1" fmla="*/ 257 h 257"/>
                  <a:gd name="T2" fmla="*/ 500 w 500"/>
                  <a:gd name="T3" fmla="*/ 134 h 257"/>
                  <a:gd name="T4" fmla="*/ 249 w 500"/>
                  <a:gd name="T5" fmla="*/ 0 h 257"/>
                  <a:gd name="T6" fmla="*/ 0 w 500"/>
                  <a:gd name="T7" fmla="*/ 134 h 257"/>
                  <a:gd name="T8" fmla="*/ 249 w 500"/>
                  <a:gd name="T9" fmla="*/ 257 h 257"/>
                  <a:gd name="T10" fmla="*/ 249 w 500"/>
                  <a:gd name="T11" fmla="*/ 257 h 257"/>
                </a:gdLst>
                <a:ahLst/>
                <a:cxnLst>
                  <a:cxn ang="0">
                    <a:pos x="T0" y="T1"/>
                  </a:cxn>
                  <a:cxn ang="0">
                    <a:pos x="T2" y="T3"/>
                  </a:cxn>
                  <a:cxn ang="0">
                    <a:pos x="T4" y="T5"/>
                  </a:cxn>
                  <a:cxn ang="0">
                    <a:pos x="T6" y="T7"/>
                  </a:cxn>
                  <a:cxn ang="0">
                    <a:pos x="T8" y="T9"/>
                  </a:cxn>
                  <a:cxn ang="0">
                    <a:pos x="T10" y="T11"/>
                  </a:cxn>
                </a:cxnLst>
                <a:rect l="0" t="0" r="r" b="b"/>
                <a:pathLst>
                  <a:path w="500" h="257">
                    <a:moveTo>
                      <a:pt x="249" y="257"/>
                    </a:moveTo>
                    <a:lnTo>
                      <a:pt x="500" y="134"/>
                    </a:lnTo>
                    <a:lnTo>
                      <a:pt x="249" y="0"/>
                    </a:lnTo>
                    <a:lnTo>
                      <a:pt x="0" y="134"/>
                    </a:lnTo>
                    <a:lnTo>
                      <a:pt x="249" y="257"/>
                    </a:lnTo>
                    <a:lnTo>
                      <a:pt x="249" y="257"/>
                    </a:lnTo>
                    <a:close/>
                  </a:path>
                </a:pathLst>
              </a:custGeom>
              <a:solidFill>
                <a:schemeClr val="accent1"/>
              </a:solidFill>
              <a:ln>
                <a:noFill/>
              </a:ln>
            </p:spPr>
            <p:txBody>
              <a:bodyPr vert="horz" wrap="square" lIns="91440" tIns="45720" rIns="91440" bIns="45720" numCol="1" anchor="t" anchorCtr="0" compatLnSpc="1"/>
              <a:lstStyle/>
              <a:p>
                <a:endParaRPr lang="zh-CN" altLang="en-US"/>
              </a:p>
            </p:txBody>
          </p:sp>
          <p:sp>
            <p:nvSpPr>
              <p:cNvPr id="21" name="Freeform 91"/>
              <p:cNvSpPr/>
              <p:nvPr/>
            </p:nvSpPr>
            <p:spPr bwMode="auto">
              <a:xfrm>
                <a:off x="1479403" y="5119225"/>
                <a:ext cx="676197" cy="1175875"/>
              </a:xfrm>
              <a:custGeom>
                <a:avLst/>
                <a:gdLst>
                  <a:gd name="T0" fmla="*/ 0 w 249"/>
                  <a:gd name="T1" fmla="*/ 0 h 433"/>
                  <a:gd name="T2" fmla="*/ 0 w 249"/>
                  <a:gd name="T3" fmla="*/ 289 h 433"/>
                  <a:gd name="T4" fmla="*/ 249 w 249"/>
                  <a:gd name="T5" fmla="*/ 433 h 433"/>
                  <a:gd name="T6" fmla="*/ 249 w 249"/>
                  <a:gd name="T7" fmla="*/ 123 h 433"/>
                  <a:gd name="T8" fmla="*/ 0 w 249"/>
                  <a:gd name="T9" fmla="*/ 0 h 433"/>
                </a:gdLst>
                <a:ahLst/>
                <a:cxnLst>
                  <a:cxn ang="0">
                    <a:pos x="T0" y="T1"/>
                  </a:cxn>
                  <a:cxn ang="0">
                    <a:pos x="T2" y="T3"/>
                  </a:cxn>
                  <a:cxn ang="0">
                    <a:pos x="T4" y="T5"/>
                  </a:cxn>
                  <a:cxn ang="0">
                    <a:pos x="T6" y="T7"/>
                  </a:cxn>
                  <a:cxn ang="0">
                    <a:pos x="T8" y="T9"/>
                  </a:cxn>
                </a:cxnLst>
                <a:rect l="0" t="0" r="r" b="b"/>
                <a:pathLst>
                  <a:path w="249" h="433">
                    <a:moveTo>
                      <a:pt x="0" y="0"/>
                    </a:moveTo>
                    <a:lnTo>
                      <a:pt x="0" y="289"/>
                    </a:lnTo>
                    <a:lnTo>
                      <a:pt x="249" y="433"/>
                    </a:lnTo>
                    <a:lnTo>
                      <a:pt x="249" y="123"/>
                    </a:lnTo>
                    <a:lnTo>
                      <a:pt x="0" y="0"/>
                    </a:lnTo>
                    <a:close/>
                  </a:path>
                </a:pathLst>
              </a:custGeom>
              <a:solidFill>
                <a:schemeClr val="accent1">
                  <a:lumMod val="75000"/>
                </a:schemeClr>
              </a:solidFill>
              <a:ln>
                <a:noFill/>
              </a:ln>
            </p:spPr>
            <p:txBody>
              <a:bodyPr vert="horz" wrap="square" lIns="91440" tIns="45720" rIns="91440" bIns="45720" numCol="1" anchor="t" anchorCtr="0" compatLnSpc="1"/>
              <a:lstStyle/>
              <a:p>
                <a:endParaRPr lang="zh-CN" altLang="en-US"/>
              </a:p>
            </p:txBody>
          </p:sp>
        </p:grpSp>
      </p:grpSp>
      <p:sp>
        <p:nvSpPr>
          <p:cNvPr id="28" name="矩形 27"/>
          <p:cNvSpPr/>
          <p:nvPr/>
        </p:nvSpPr>
        <p:spPr>
          <a:xfrm>
            <a:off x="7484361" y="1684744"/>
            <a:ext cx="2487672" cy="596251"/>
          </a:xfrm>
          <a:prstGeom prst="rect">
            <a:avLst/>
          </a:prstGeom>
          <a:no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noAutofit/>
          </a:bodyPr>
          <a:lstStyle/>
          <a:p>
            <a:pPr algn="ctr">
              <a:lnSpc>
                <a:spcPct val="150000"/>
              </a:lnSpc>
            </a:pPr>
            <a:r>
              <a:rPr lang="zh-CN" altLang="en-US" sz="1800" dirty="0">
                <a:solidFill>
                  <a:schemeClr val="tx1"/>
                </a:solidFill>
                <a:latin typeface="幼圆" panose="02010509060101010101" pitchFamily="49" charset="-122"/>
                <a:ea typeface="幼圆" panose="02010509060101010101" pitchFamily="49" charset="-122"/>
              </a:rPr>
              <a:t>请输入文本</a:t>
            </a:r>
            <a:endParaRPr lang="en-US" altLang="zh-CN" sz="1800" dirty="0">
              <a:solidFill>
                <a:schemeClr val="tx1"/>
              </a:solidFill>
              <a:latin typeface="幼圆" panose="02010509060101010101" pitchFamily="49" charset="-122"/>
              <a:ea typeface="幼圆" panose="02010509060101010101" pitchFamily="49" charset="-122"/>
            </a:endParaRPr>
          </a:p>
        </p:txBody>
      </p:sp>
      <p:sp>
        <p:nvSpPr>
          <p:cNvPr id="29" name="矩形 28"/>
          <p:cNvSpPr/>
          <p:nvPr/>
        </p:nvSpPr>
        <p:spPr>
          <a:xfrm>
            <a:off x="5533782" y="5593351"/>
            <a:ext cx="2487672" cy="596251"/>
          </a:xfrm>
          <a:prstGeom prst="rect">
            <a:avLst/>
          </a:prstGeom>
          <a:no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noAutofit/>
          </a:bodyPr>
          <a:lstStyle/>
          <a:p>
            <a:pPr algn="ctr">
              <a:lnSpc>
                <a:spcPct val="150000"/>
              </a:lnSpc>
            </a:pPr>
            <a:r>
              <a:rPr lang="zh-CN" altLang="en-US" sz="1800" dirty="0">
                <a:solidFill>
                  <a:schemeClr val="tx1"/>
                </a:solidFill>
                <a:latin typeface="幼圆" panose="02010509060101010101" pitchFamily="49" charset="-122"/>
                <a:ea typeface="幼圆" panose="02010509060101010101" pitchFamily="49" charset="-122"/>
              </a:rPr>
              <a:t>请输入文本</a:t>
            </a:r>
            <a:endParaRPr lang="en-US" altLang="zh-CN" sz="1800" dirty="0">
              <a:solidFill>
                <a:schemeClr val="tx1"/>
              </a:solidFill>
              <a:latin typeface="幼圆" panose="02010509060101010101" pitchFamily="49" charset="-122"/>
              <a:ea typeface="幼圆" panose="02010509060101010101" pitchFamily="49" charset="-122"/>
            </a:endParaRPr>
          </a:p>
        </p:txBody>
      </p:sp>
      <p:sp>
        <p:nvSpPr>
          <p:cNvPr id="30" name="矩形 29"/>
          <p:cNvSpPr/>
          <p:nvPr/>
        </p:nvSpPr>
        <p:spPr>
          <a:xfrm>
            <a:off x="9456678" y="5593351"/>
            <a:ext cx="2487672" cy="596251"/>
          </a:xfrm>
          <a:prstGeom prst="rect">
            <a:avLst/>
          </a:prstGeom>
          <a:no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noAutofit/>
          </a:bodyPr>
          <a:lstStyle/>
          <a:p>
            <a:pPr algn="ctr">
              <a:lnSpc>
                <a:spcPct val="150000"/>
              </a:lnSpc>
            </a:pPr>
            <a:r>
              <a:rPr lang="zh-CN" altLang="en-US" sz="1800" dirty="0">
                <a:solidFill>
                  <a:schemeClr val="tx1"/>
                </a:solidFill>
                <a:latin typeface="幼圆" panose="02010509060101010101" pitchFamily="49" charset="-122"/>
                <a:ea typeface="幼圆" panose="02010509060101010101" pitchFamily="49" charset="-122"/>
              </a:rPr>
              <a:t>请输入文本</a:t>
            </a:r>
            <a:endParaRPr lang="en-US" altLang="zh-CN" sz="1800" dirty="0">
              <a:solidFill>
                <a:schemeClr val="tx1"/>
              </a:solidFill>
              <a:latin typeface="幼圆" panose="02010509060101010101" pitchFamily="49" charset="-122"/>
              <a:ea typeface="幼圆" panose="02010509060101010101" pitchFamily="49" charset="-122"/>
            </a:endParaRPr>
          </a:p>
        </p:txBody>
      </p:sp>
      <p:sp>
        <p:nvSpPr>
          <p:cNvPr id="31" name="矩形 30"/>
          <p:cNvSpPr/>
          <p:nvPr/>
        </p:nvSpPr>
        <p:spPr>
          <a:xfrm>
            <a:off x="438150" y="1735603"/>
            <a:ext cx="5134708" cy="4360397"/>
          </a:xfrm>
          <a:prstGeom prst="rect">
            <a:avLst/>
          </a:prstGeom>
          <a:no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noAutofit/>
          </a:bodyPr>
          <a:lstStyle/>
          <a:p>
            <a:pPr marL="342900" indent="-342900">
              <a:lnSpc>
                <a:spcPct val="150000"/>
              </a:lnSpc>
              <a:buFont typeface="+mj-ea"/>
              <a:buAutoNum type="circleNumDbPlain"/>
            </a:pPr>
            <a:r>
              <a:rPr lang="zh-CN" altLang="en-US" sz="1800" dirty="0">
                <a:solidFill>
                  <a:schemeClr val="tx1"/>
                </a:solidFill>
                <a:latin typeface="幼圆" panose="02010509060101010101" pitchFamily="49" charset="-122"/>
                <a:ea typeface="幼圆" panose="02010509060101010101" pitchFamily="49" charset="-122"/>
              </a:rPr>
              <a:t>请输入文本请输入文本请输入文本请输入文本请输入文本请输入文本请输入文本请输入文本请输入文本请输入文本请输入文本</a:t>
            </a:r>
            <a:endParaRPr lang="en-US" altLang="zh-CN" sz="1800" dirty="0">
              <a:solidFill>
                <a:schemeClr val="tx1"/>
              </a:solidFill>
              <a:latin typeface="幼圆" panose="02010509060101010101" pitchFamily="49" charset="-122"/>
              <a:ea typeface="幼圆" panose="02010509060101010101" pitchFamily="49" charset="-122"/>
            </a:endParaRPr>
          </a:p>
          <a:p>
            <a:pPr marL="342900" indent="-342900">
              <a:lnSpc>
                <a:spcPct val="150000"/>
              </a:lnSpc>
              <a:buFont typeface="+mj-ea"/>
              <a:buAutoNum type="circleNumDbPlain"/>
            </a:pPr>
            <a:r>
              <a:rPr lang="zh-CN" altLang="en-US" sz="1800" dirty="0">
                <a:solidFill>
                  <a:schemeClr val="tx1"/>
                </a:solidFill>
                <a:latin typeface="幼圆" panose="02010509060101010101" pitchFamily="49" charset="-122"/>
                <a:ea typeface="幼圆" panose="02010509060101010101" pitchFamily="49" charset="-122"/>
              </a:rPr>
              <a:t>请输入文本请输入文本请输入文本请输入文本请输入文本请输入文本请输入文本请输入文本请输入文本请输入文本请输入文本</a:t>
            </a:r>
            <a:endParaRPr lang="en-US" altLang="zh-CN" sz="1800" dirty="0">
              <a:solidFill>
                <a:schemeClr val="tx1"/>
              </a:solidFill>
              <a:latin typeface="幼圆" panose="02010509060101010101" pitchFamily="49" charset="-122"/>
              <a:ea typeface="幼圆" panose="02010509060101010101" pitchFamily="49" charset="-122"/>
            </a:endParaRPr>
          </a:p>
          <a:p>
            <a:pPr marL="342900" indent="-342900">
              <a:lnSpc>
                <a:spcPct val="150000"/>
              </a:lnSpc>
              <a:buFont typeface="+mj-ea"/>
              <a:buAutoNum type="circleNumDbPlain"/>
            </a:pPr>
            <a:r>
              <a:rPr lang="zh-CN" altLang="en-US" sz="1800" dirty="0">
                <a:solidFill>
                  <a:schemeClr val="tx1"/>
                </a:solidFill>
                <a:latin typeface="幼圆" panose="02010509060101010101" pitchFamily="49" charset="-122"/>
                <a:ea typeface="幼圆" panose="02010509060101010101" pitchFamily="49" charset="-122"/>
              </a:rPr>
              <a:t>请输入文本请输入文本请输入文本请输入文本请输入文本请输入文本请输入文本请输入文本请输入文本请输入文本请输入文本</a:t>
            </a:r>
            <a:endParaRPr lang="en-US" altLang="zh-CN" sz="1800" dirty="0">
              <a:solidFill>
                <a:schemeClr val="tx1"/>
              </a:solidFill>
              <a:latin typeface="幼圆" panose="02010509060101010101" pitchFamily="49" charset="-122"/>
              <a:ea typeface="幼圆" panose="02010509060101010101" pitchFamily="49" charset="-122"/>
            </a:endParaRPr>
          </a:p>
        </p:txBody>
      </p:sp>
    </p:spTree>
  </p:cSld>
  <p:clrMapOvr>
    <a:masterClrMapping/>
  </p:clrMapOvr>
  <p:transition spd="slow"/>
</p:sld>
</file>

<file path=ppt/slides/slide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0242" name="标题 3"/>
          <p:cNvSpPr>
            <a:spLocks noGrp="1"/>
          </p:cNvSpPr>
          <p:nvPr>
            <p:ph type="title"/>
          </p:nvPr>
        </p:nvSpPr>
        <p:spPr/>
        <p:txBody>
          <a:bodyPr/>
          <a:lstStyle/>
          <a:p>
            <a:r>
              <a:rPr lang="zh-CN" altLang="en-US" dirty="0"/>
              <a:t>请在此添加您的大标题</a:t>
            </a:r>
            <a:endParaRPr lang="en-US" altLang="zh-CN" dirty="0"/>
          </a:p>
        </p:txBody>
      </p:sp>
      <p:sp>
        <p:nvSpPr>
          <p:cNvPr id="15" name="Oval 18"/>
          <p:cNvSpPr>
            <a:spLocks noChangeArrowheads="1"/>
          </p:cNvSpPr>
          <p:nvPr/>
        </p:nvSpPr>
        <p:spPr bwMode="auto">
          <a:xfrm>
            <a:off x="2091115" y="2288013"/>
            <a:ext cx="1873250" cy="1874837"/>
          </a:xfrm>
          <a:prstGeom prst="ellipse">
            <a:avLst/>
          </a:prstGeom>
          <a:solidFill>
            <a:srgbClr val="FEFFFF"/>
          </a:solidFill>
          <a:ln>
            <a:solidFill>
              <a:schemeClr val="accent1"/>
            </a:solidFill>
          </a:ln>
        </p:spPr>
        <p:txBody>
          <a:bodyPr anchor="ctr"/>
          <a:lstStyle/>
          <a:p>
            <a:pPr algn="ctr"/>
            <a:r>
              <a:rPr lang="en-US" altLang="zh-CN" sz="5400" b="1" dirty="0">
                <a:solidFill>
                  <a:schemeClr val="accent1"/>
                </a:solidFill>
                <a:latin typeface="Birch Std" panose="03060502040705060204" pitchFamily="66" charset="0"/>
              </a:rPr>
              <a:t>88%</a:t>
            </a:r>
            <a:endParaRPr lang="zh-CN" altLang="en-US" sz="5400" b="1" dirty="0">
              <a:solidFill>
                <a:schemeClr val="accent1"/>
              </a:solidFill>
              <a:latin typeface="Birch Std" panose="03060502040705060204" pitchFamily="66" charset="0"/>
            </a:endParaRPr>
          </a:p>
        </p:txBody>
      </p:sp>
      <p:sp>
        <p:nvSpPr>
          <p:cNvPr id="16" name="Freeform 19"/>
          <p:cNvSpPr>
            <a:spLocks noEditPoints="1"/>
          </p:cNvSpPr>
          <p:nvPr/>
        </p:nvSpPr>
        <p:spPr bwMode="auto">
          <a:xfrm>
            <a:off x="1951415" y="2146725"/>
            <a:ext cx="2144712" cy="2147888"/>
          </a:xfrm>
          <a:custGeom>
            <a:avLst/>
            <a:gdLst>
              <a:gd name="T0" fmla="*/ 480 w 961"/>
              <a:gd name="T1" fmla="*/ 0 h 961"/>
              <a:gd name="T2" fmla="*/ 0 w 961"/>
              <a:gd name="T3" fmla="*/ 480 h 961"/>
              <a:gd name="T4" fmla="*/ 480 w 961"/>
              <a:gd name="T5" fmla="*/ 961 h 961"/>
              <a:gd name="T6" fmla="*/ 961 w 961"/>
              <a:gd name="T7" fmla="*/ 480 h 961"/>
              <a:gd name="T8" fmla="*/ 480 w 961"/>
              <a:gd name="T9" fmla="*/ 0 h 961"/>
              <a:gd name="T10" fmla="*/ 480 w 961"/>
              <a:gd name="T11" fmla="*/ 896 h 961"/>
              <a:gd name="T12" fmla="*/ 64 w 961"/>
              <a:gd name="T13" fmla="*/ 480 h 961"/>
              <a:gd name="T14" fmla="*/ 480 w 961"/>
              <a:gd name="T15" fmla="*/ 64 h 961"/>
              <a:gd name="T16" fmla="*/ 896 w 961"/>
              <a:gd name="T17" fmla="*/ 480 h 961"/>
              <a:gd name="T18" fmla="*/ 480 w 961"/>
              <a:gd name="T19" fmla="*/ 896 h 961"/>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Lst>
            <a:rect l="0" t="0" r="r" b="b"/>
            <a:pathLst>
              <a:path w="961" h="961">
                <a:moveTo>
                  <a:pt x="480" y="0"/>
                </a:moveTo>
                <a:cubicBezTo>
                  <a:pt x="215" y="0"/>
                  <a:pt x="0" y="215"/>
                  <a:pt x="0" y="480"/>
                </a:cubicBezTo>
                <a:cubicBezTo>
                  <a:pt x="0" y="746"/>
                  <a:pt x="215" y="961"/>
                  <a:pt x="480" y="961"/>
                </a:cubicBezTo>
                <a:cubicBezTo>
                  <a:pt x="746" y="961"/>
                  <a:pt x="961" y="746"/>
                  <a:pt x="961" y="480"/>
                </a:cubicBezTo>
                <a:cubicBezTo>
                  <a:pt x="961" y="215"/>
                  <a:pt x="746" y="0"/>
                  <a:pt x="480" y="0"/>
                </a:cubicBezTo>
                <a:close/>
                <a:moveTo>
                  <a:pt x="480" y="896"/>
                </a:moveTo>
                <a:cubicBezTo>
                  <a:pt x="251" y="896"/>
                  <a:pt x="64" y="710"/>
                  <a:pt x="64" y="480"/>
                </a:cubicBezTo>
                <a:cubicBezTo>
                  <a:pt x="64" y="251"/>
                  <a:pt x="251" y="64"/>
                  <a:pt x="480" y="64"/>
                </a:cubicBezTo>
                <a:cubicBezTo>
                  <a:pt x="710" y="64"/>
                  <a:pt x="896" y="251"/>
                  <a:pt x="896" y="480"/>
                </a:cubicBezTo>
                <a:cubicBezTo>
                  <a:pt x="896" y="710"/>
                  <a:pt x="710" y="896"/>
                  <a:pt x="480" y="896"/>
                </a:cubicBezTo>
                <a:close/>
              </a:path>
            </a:pathLst>
          </a:custGeom>
          <a:solidFill>
            <a:schemeClr val="accent1"/>
          </a:solidFill>
          <a:ln>
            <a:noFill/>
          </a:ln>
          <a:effectLst>
            <a:outerShdw blurRad="50800" dist="38100" dir="16200000" rotWithShape="0">
              <a:prstClr val="black">
                <a:alpha val="40000"/>
              </a:prstClr>
            </a:outerShdw>
          </a:effectLst>
        </p:spPr>
        <p:txBody>
          <a:bodyPr/>
          <a:lstStyle/>
          <a:p>
            <a:endParaRPr lang="zh-CN" altLang="en-US">
              <a:solidFill>
                <a:schemeClr val="accent1"/>
              </a:solidFill>
            </a:endParaRPr>
          </a:p>
        </p:txBody>
      </p:sp>
      <p:sp>
        <p:nvSpPr>
          <p:cNvPr id="17" name="半闭框 16"/>
          <p:cNvSpPr/>
          <p:nvPr/>
        </p:nvSpPr>
        <p:spPr>
          <a:xfrm rot="2700000">
            <a:off x="2438778" y="4209174"/>
            <a:ext cx="1169987" cy="1169987"/>
          </a:xfrm>
          <a:prstGeom prst="halfFrame">
            <a:avLst/>
          </a:prstGeom>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solidFill>
                <a:schemeClr val="tx1"/>
              </a:solidFill>
            </a:endParaRPr>
          </a:p>
        </p:txBody>
      </p:sp>
      <p:sp>
        <p:nvSpPr>
          <p:cNvPr id="2" name="矩形: 圆角 1"/>
          <p:cNvSpPr/>
          <p:nvPr/>
        </p:nvSpPr>
        <p:spPr>
          <a:xfrm>
            <a:off x="1219200" y="4920342"/>
            <a:ext cx="3570515" cy="145143"/>
          </a:xfrm>
          <a:prstGeom prst="roundRect">
            <a:avLst>
              <a:gd name="adj" fmla="val 50000"/>
            </a:avLst>
          </a:prstGeom>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solidFill>
                <a:schemeClr val="accent1"/>
              </a:solidFill>
            </a:endParaRPr>
          </a:p>
        </p:txBody>
      </p:sp>
      <p:sp>
        <p:nvSpPr>
          <p:cNvPr id="9" name="矩形 8"/>
          <p:cNvSpPr/>
          <p:nvPr/>
        </p:nvSpPr>
        <p:spPr>
          <a:xfrm>
            <a:off x="764894" y="5112035"/>
            <a:ext cx="4517753" cy="1076934"/>
          </a:xfrm>
          <a:prstGeom prst="rect">
            <a:avLst/>
          </a:prstGeom>
          <a:no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noAutofit/>
          </a:bodyPr>
          <a:lstStyle/>
          <a:p>
            <a:pPr algn="ctr">
              <a:lnSpc>
                <a:spcPct val="150000"/>
              </a:lnSpc>
            </a:pPr>
            <a:r>
              <a:rPr lang="zh-CN" altLang="en-US" sz="1800" dirty="0">
                <a:solidFill>
                  <a:schemeClr val="tx1"/>
                </a:solidFill>
                <a:latin typeface="幼圆" panose="02010509060101010101" pitchFamily="49" charset="-122"/>
                <a:ea typeface="幼圆" panose="02010509060101010101" pitchFamily="49" charset="-122"/>
              </a:rPr>
              <a:t>请输入文本请输入文本请输入文本请输入文本请输入文本请输入文本请输入文本</a:t>
            </a:r>
            <a:endParaRPr lang="zh-CN" altLang="zh-CN" sz="1800" dirty="0">
              <a:solidFill>
                <a:schemeClr val="tx1"/>
              </a:solidFill>
              <a:latin typeface="幼圆" panose="02010509060101010101" pitchFamily="49" charset="-122"/>
              <a:ea typeface="幼圆" panose="02010509060101010101" pitchFamily="49" charset="-122"/>
            </a:endParaRPr>
          </a:p>
        </p:txBody>
      </p:sp>
      <p:sp>
        <p:nvSpPr>
          <p:cNvPr id="10" name="矩形 9"/>
          <p:cNvSpPr/>
          <p:nvPr/>
        </p:nvSpPr>
        <p:spPr>
          <a:xfrm>
            <a:off x="6714218" y="2146725"/>
            <a:ext cx="4222109" cy="3662199"/>
          </a:xfrm>
          <a:prstGeom prst="rect">
            <a:avLst/>
          </a:prstGeom>
          <a:no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noAutofit/>
          </a:bodyPr>
          <a:lstStyle/>
          <a:p>
            <a:pPr marL="342900" indent="-342900">
              <a:lnSpc>
                <a:spcPct val="150000"/>
              </a:lnSpc>
              <a:buFont typeface="+mj-ea"/>
              <a:buAutoNum type="circleNumDbPlain"/>
            </a:pPr>
            <a:r>
              <a:rPr lang="zh-CN" altLang="en-US" sz="1800" dirty="0">
                <a:solidFill>
                  <a:schemeClr val="tx1"/>
                </a:solidFill>
                <a:latin typeface="幼圆" panose="02010509060101010101" pitchFamily="49" charset="-122"/>
                <a:ea typeface="幼圆" panose="02010509060101010101" pitchFamily="49" charset="-122"/>
              </a:rPr>
              <a:t>请输入文本请输入文本请输入文本请输入文本请输入文本请输入文本</a:t>
            </a:r>
            <a:endParaRPr lang="en-US" altLang="zh-CN" sz="1800" dirty="0">
              <a:solidFill>
                <a:schemeClr val="tx1"/>
              </a:solidFill>
              <a:latin typeface="幼圆" panose="02010509060101010101" pitchFamily="49" charset="-122"/>
              <a:ea typeface="幼圆" panose="02010509060101010101" pitchFamily="49" charset="-122"/>
            </a:endParaRPr>
          </a:p>
          <a:p>
            <a:pPr marL="342900" indent="-342900">
              <a:lnSpc>
                <a:spcPct val="150000"/>
              </a:lnSpc>
              <a:buFont typeface="+mj-ea"/>
              <a:buAutoNum type="circleNumDbPlain"/>
            </a:pPr>
            <a:r>
              <a:rPr lang="zh-CN" altLang="en-US" sz="1800" dirty="0">
                <a:solidFill>
                  <a:schemeClr val="tx1"/>
                </a:solidFill>
                <a:latin typeface="幼圆" panose="02010509060101010101" pitchFamily="49" charset="-122"/>
                <a:ea typeface="幼圆" panose="02010509060101010101" pitchFamily="49" charset="-122"/>
              </a:rPr>
              <a:t>请输入文本请输入文本请输入文本请输入文本请输入文本请输入文本</a:t>
            </a:r>
            <a:endParaRPr lang="en-US" altLang="zh-CN" sz="1800" dirty="0">
              <a:solidFill>
                <a:schemeClr val="tx1"/>
              </a:solidFill>
              <a:latin typeface="幼圆" panose="02010509060101010101" pitchFamily="49" charset="-122"/>
              <a:ea typeface="幼圆" panose="02010509060101010101" pitchFamily="49" charset="-122"/>
            </a:endParaRPr>
          </a:p>
          <a:p>
            <a:pPr marL="342900" indent="-342900">
              <a:lnSpc>
                <a:spcPct val="150000"/>
              </a:lnSpc>
              <a:buFont typeface="+mj-ea"/>
              <a:buAutoNum type="circleNumDbPlain"/>
            </a:pPr>
            <a:r>
              <a:rPr lang="zh-CN" altLang="en-US" sz="1800" dirty="0">
                <a:solidFill>
                  <a:schemeClr val="tx1"/>
                </a:solidFill>
                <a:latin typeface="幼圆" panose="02010509060101010101" pitchFamily="49" charset="-122"/>
                <a:ea typeface="幼圆" panose="02010509060101010101" pitchFamily="49" charset="-122"/>
              </a:rPr>
              <a:t>请输入文本请输入文本请输入文本请输入文本请输入文本请输入文本</a:t>
            </a:r>
            <a:endParaRPr lang="en-US" altLang="zh-CN" sz="1800" dirty="0">
              <a:solidFill>
                <a:schemeClr val="tx1"/>
              </a:solidFill>
              <a:latin typeface="幼圆" panose="02010509060101010101" pitchFamily="49" charset="-122"/>
              <a:ea typeface="幼圆" panose="02010509060101010101" pitchFamily="49" charset="-122"/>
            </a:endParaRPr>
          </a:p>
          <a:p>
            <a:pPr marL="342900" indent="-342900">
              <a:lnSpc>
                <a:spcPct val="150000"/>
              </a:lnSpc>
              <a:buFont typeface="+mj-ea"/>
              <a:buAutoNum type="circleNumDbPlain"/>
            </a:pPr>
            <a:r>
              <a:rPr lang="zh-CN" altLang="en-US" sz="1800" dirty="0">
                <a:solidFill>
                  <a:schemeClr val="tx1"/>
                </a:solidFill>
                <a:latin typeface="幼圆" panose="02010509060101010101" pitchFamily="49" charset="-122"/>
                <a:ea typeface="幼圆" panose="02010509060101010101" pitchFamily="49" charset="-122"/>
              </a:rPr>
              <a:t>请输入文本请输入文本请输入文本请输入文本请输入文本请输入文本</a:t>
            </a:r>
            <a:endParaRPr lang="en-US" altLang="zh-CN" sz="1800" dirty="0">
              <a:solidFill>
                <a:schemeClr val="tx1"/>
              </a:solidFill>
              <a:latin typeface="幼圆" panose="02010509060101010101" pitchFamily="49" charset="-122"/>
              <a:ea typeface="幼圆" panose="02010509060101010101" pitchFamily="49" charset="-122"/>
            </a:endParaRPr>
          </a:p>
        </p:txBody>
      </p:sp>
    </p:spTree>
  </p:cSld>
  <p:clrMapOvr>
    <a:masterClrMapping/>
  </p:clrMapOvr>
  <p:transition spd="slow"/>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3" presetClass="entr" presetSubtype="10" fill="hold" grpId="0" nodeType="clickEffect">
                                  <p:stCondLst>
                                    <p:cond delay="0"/>
                                  </p:stCondLst>
                                  <p:childTnLst>
                                    <p:set>
                                      <p:cBhvr>
                                        <p:cTn id="6" dur="1" fill="hold">
                                          <p:stCondLst>
                                            <p:cond delay="0"/>
                                          </p:stCondLst>
                                        </p:cTn>
                                        <p:tgtEl>
                                          <p:spTgt spid="10"/>
                                        </p:tgtEl>
                                        <p:attrNameLst>
                                          <p:attrName>style.visibility</p:attrName>
                                        </p:attrNameLst>
                                      </p:cBhvr>
                                      <p:to>
                                        <p:strVal val="visible"/>
                                      </p:to>
                                    </p:set>
                                    <p:animEffect transition="in" filter="blinds(horizontal)">
                                      <p:cBhvr>
                                        <p:cTn id="7" dur="500"/>
                                        <p:tgtEl>
                                          <p:spTgt spid="10"/>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10" grpId="0" animBg="1"/>
    </p:bldLst>
  </p:timing>
</p:sld>
</file>

<file path=ppt/slides/slide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8434" name="标题 3"/>
          <p:cNvSpPr>
            <a:spLocks noGrp="1"/>
          </p:cNvSpPr>
          <p:nvPr>
            <p:ph type="title"/>
          </p:nvPr>
        </p:nvSpPr>
        <p:spPr/>
        <p:txBody>
          <a:bodyPr/>
          <a:lstStyle/>
          <a:p>
            <a:pPr eaLnBrk="1" hangingPunct="1"/>
            <a:r>
              <a:rPr lang="zh-CN" altLang="en-US" dirty="0"/>
              <a:t>请在此添加您的大标题</a:t>
            </a:r>
            <a:endParaRPr lang="en-US" altLang="zh-CN" dirty="0"/>
          </a:p>
        </p:txBody>
      </p:sp>
      <p:sp>
        <p:nvSpPr>
          <p:cNvPr id="34" name="泪滴形 33"/>
          <p:cNvSpPr>
            <a:spLocks noChangeAspect="1"/>
          </p:cNvSpPr>
          <p:nvPr/>
        </p:nvSpPr>
        <p:spPr>
          <a:xfrm rot="5400000">
            <a:off x="3859158" y="3273621"/>
            <a:ext cx="1603605" cy="1605964"/>
          </a:xfrm>
          <a:prstGeom prst="teardrop">
            <a:avLst/>
          </a:prstGeom>
          <a:solidFill>
            <a:schemeClr val="accent1"/>
          </a:solidFill>
          <a:ln>
            <a:no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a:defRPr/>
            </a:pPr>
            <a:endParaRPr lang="zh-CN" altLang="en-US"/>
          </a:p>
        </p:txBody>
      </p:sp>
      <p:sp>
        <p:nvSpPr>
          <p:cNvPr id="35" name="Freeform 29"/>
          <p:cNvSpPr/>
          <p:nvPr/>
        </p:nvSpPr>
        <p:spPr bwMode="auto">
          <a:xfrm rot="5400000" flipV="1">
            <a:off x="5482454" y="4442657"/>
            <a:ext cx="1325049" cy="1224257"/>
          </a:xfrm>
          <a:custGeom>
            <a:avLst/>
            <a:gdLst>
              <a:gd name="T0" fmla="*/ 395 w 446"/>
              <a:gd name="T1" fmla="*/ 395 h 413"/>
              <a:gd name="T2" fmla="*/ 116 w 446"/>
              <a:gd name="T3" fmla="*/ 279 h 413"/>
              <a:gd name="T4" fmla="*/ 0 w 446"/>
              <a:gd name="T5" fmla="*/ 0 h 413"/>
              <a:gd name="T6" fmla="*/ 23 w 446"/>
              <a:gd name="T7" fmla="*/ 0 h 413"/>
              <a:gd name="T8" fmla="*/ 132 w 446"/>
              <a:gd name="T9" fmla="*/ 263 h 413"/>
              <a:gd name="T10" fmla="*/ 395 w 446"/>
              <a:gd name="T11" fmla="*/ 373 h 413"/>
              <a:gd name="T12" fmla="*/ 395 w 446"/>
              <a:gd name="T13" fmla="*/ 355 h 413"/>
              <a:gd name="T14" fmla="*/ 446 w 446"/>
              <a:gd name="T15" fmla="*/ 385 h 413"/>
              <a:gd name="T16" fmla="*/ 395 w 446"/>
              <a:gd name="T17" fmla="*/ 413 h 413"/>
              <a:gd name="T18" fmla="*/ 395 w 446"/>
              <a:gd name="T19" fmla="*/ 395 h 413"/>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Lst>
            <a:rect l="0" t="0" r="r" b="b"/>
            <a:pathLst>
              <a:path w="446" h="413">
                <a:moveTo>
                  <a:pt x="395" y="395"/>
                </a:moveTo>
                <a:cubicBezTo>
                  <a:pt x="286" y="395"/>
                  <a:pt x="187" y="351"/>
                  <a:pt x="116" y="279"/>
                </a:cubicBezTo>
                <a:cubicBezTo>
                  <a:pt x="44" y="208"/>
                  <a:pt x="0" y="109"/>
                  <a:pt x="0" y="0"/>
                </a:cubicBezTo>
                <a:cubicBezTo>
                  <a:pt x="23" y="0"/>
                  <a:pt x="23" y="0"/>
                  <a:pt x="23" y="0"/>
                </a:cubicBezTo>
                <a:cubicBezTo>
                  <a:pt x="23" y="103"/>
                  <a:pt x="64" y="196"/>
                  <a:pt x="132" y="263"/>
                </a:cubicBezTo>
                <a:cubicBezTo>
                  <a:pt x="199" y="331"/>
                  <a:pt x="292" y="372"/>
                  <a:pt x="395" y="373"/>
                </a:cubicBezTo>
                <a:cubicBezTo>
                  <a:pt x="395" y="355"/>
                  <a:pt x="395" y="355"/>
                  <a:pt x="395" y="355"/>
                </a:cubicBezTo>
                <a:cubicBezTo>
                  <a:pt x="446" y="385"/>
                  <a:pt x="446" y="385"/>
                  <a:pt x="446" y="385"/>
                </a:cubicBezTo>
                <a:cubicBezTo>
                  <a:pt x="395" y="413"/>
                  <a:pt x="395" y="413"/>
                  <a:pt x="395" y="413"/>
                </a:cubicBezTo>
                <a:lnTo>
                  <a:pt x="395" y="395"/>
                </a:lnTo>
                <a:close/>
              </a:path>
            </a:pathLst>
          </a:custGeom>
          <a:solidFill>
            <a:schemeClr val="accent1"/>
          </a:solidFill>
          <a:ln>
            <a:noFill/>
          </a:ln>
        </p:spPr>
        <p:txBody>
          <a:bodyPr vert="horz" wrap="square" lIns="42465" tIns="21233" rIns="42465" bIns="21233" numCol="1" anchor="t" anchorCtr="0" compatLnSpc="1"/>
          <a:lstStyle/>
          <a:p>
            <a:endParaRPr lang="zh-CN" altLang="en-US" sz="1350">
              <a:solidFill>
                <a:schemeClr val="bg1"/>
              </a:solidFill>
            </a:endParaRPr>
          </a:p>
        </p:txBody>
      </p:sp>
      <p:sp>
        <p:nvSpPr>
          <p:cNvPr id="36" name="Freeform 29"/>
          <p:cNvSpPr/>
          <p:nvPr/>
        </p:nvSpPr>
        <p:spPr bwMode="auto">
          <a:xfrm rot="16200000">
            <a:off x="5482454" y="2955649"/>
            <a:ext cx="1325049" cy="1224257"/>
          </a:xfrm>
          <a:custGeom>
            <a:avLst/>
            <a:gdLst>
              <a:gd name="T0" fmla="*/ 395 w 446"/>
              <a:gd name="T1" fmla="*/ 395 h 413"/>
              <a:gd name="T2" fmla="*/ 116 w 446"/>
              <a:gd name="T3" fmla="*/ 279 h 413"/>
              <a:gd name="T4" fmla="*/ 0 w 446"/>
              <a:gd name="T5" fmla="*/ 0 h 413"/>
              <a:gd name="T6" fmla="*/ 23 w 446"/>
              <a:gd name="T7" fmla="*/ 0 h 413"/>
              <a:gd name="T8" fmla="*/ 132 w 446"/>
              <a:gd name="T9" fmla="*/ 263 h 413"/>
              <a:gd name="T10" fmla="*/ 395 w 446"/>
              <a:gd name="T11" fmla="*/ 373 h 413"/>
              <a:gd name="T12" fmla="*/ 395 w 446"/>
              <a:gd name="T13" fmla="*/ 355 h 413"/>
              <a:gd name="T14" fmla="*/ 446 w 446"/>
              <a:gd name="T15" fmla="*/ 385 h 413"/>
              <a:gd name="T16" fmla="*/ 395 w 446"/>
              <a:gd name="T17" fmla="*/ 413 h 413"/>
              <a:gd name="T18" fmla="*/ 395 w 446"/>
              <a:gd name="T19" fmla="*/ 395 h 413"/>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Lst>
            <a:rect l="0" t="0" r="r" b="b"/>
            <a:pathLst>
              <a:path w="446" h="413">
                <a:moveTo>
                  <a:pt x="395" y="395"/>
                </a:moveTo>
                <a:cubicBezTo>
                  <a:pt x="286" y="395"/>
                  <a:pt x="187" y="351"/>
                  <a:pt x="116" y="279"/>
                </a:cubicBezTo>
                <a:cubicBezTo>
                  <a:pt x="44" y="208"/>
                  <a:pt x="0" y="109"/>
                  <a:pt x="0" y="0"/>
                </a:cubicBezTo>
                <a:cubicBezTo>
                  <a:pt x="23" y="0"/>
                  <a:pt x="23" y="0"/>
                  <a:pt x="23" y="0"/>
                </a:cubicBezTo>
                <a:cubicBezTo>
                  <a:pt x="23" y="103"/>
                  <a:pt x="64" y="196"/>
                  <a:pt x="132" y="263"/>
                </a:cubicBezTo>
                <a:cubicBezTo>
                  <a:pt x="199" y="331"/>
                  <a:pt x="292" y="372"/>
                  <a:pt x="395" y="373"/>
                </a:cubicBezTo>
                <a:cubicBezTo>
                  <a:pt x="395" y="355"/>
                  <a:pt x="395" y="355"/>
                  <a:pt x="395" y="355"/>
                </a:cubicBezTo>
                <a:cubicBezTo>
                  <a:pt x="446" y="385"/>
                  <a:pt x="446" y="385"/>
                  <a:pt x="446" y="385"/>
                </a:cubicBezTo>
                <a:cubicBezTo>
                  <a:pt x="395" y="413"/>
                  <a:pt x="395" y="413"/>
                  <a:pt x="395" y="413"/>
                </a:cubicBezTo>
                <a:lnTo>
                  <a:pt x="395" y="395"/>
                </a:lnTo>
                <a:close/>
              </a:path>
            </a:pathLst>
          </a:custGeom>
          <a:solidFill>
            <a:schemeClr val="accent1"/>
          </a:solidFill>
          <a:ln>
            <a:noFill/>
          </a:ln>
        </p:spPr>
        <p:txBody>
          <a:bodyPr vert="horz" wrap="square" lIns="42465" tIns="21233" rIns="42465" bIns="21233" numCol="1" anchor="t" anchorCtr="0" compatLnSpc="1"/>
          <a:lstStyle/>
          <a:p>
            <a:endParaRPr lang="zh-CN" altLang="en-US" sz="1350">
              <a:solidFill>
                <a:schemeClr val="bg1"/>
              </a:solidFill>
            </a:endParaRPr>
          </a:p>
        </p:txBody>
      </p:sp>
      <p:sp>
        <p:nvSpPr>
          <p:cNvPr id="37" name="矩形 36"/>
          <p:cNvSpPr/>
          <p:nvPr/>
        </p:nvSpPr>
        <p:spPr>
          <a:xfrm>
            <a:off x="439192" y="3299852"/>
            <a:ext cx="3226241" cy="1686153"/>
          </a:xfrm>
          <a:prstGeom prst="rect">
            <a:avLst/>
          </a:prstGeom>
          <a:no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noAutofit/>
          </a:bodyPr>
          <a:lstStyle/>
          <a:p>
            <a:pPr algn="ctr">
              <a:lnSpc>
                <a:spcPct val="150000"/>
              </a:lnSpc>
            </a:pPr>
            <a:r>
              <a:rPr lang="zh-CN" altLang="en-US" sz="1800" dirty="0">
                <a:solidFill>
                  <a:schemeClr val="tx1"/>
                </a:solidFill>
                <a:latin typeface="幼圆" panose="02010509060101010101" pitchFamily="49" charset="-122"/>
                <a:ea typeface="幼圆" panose="02010509060101010101" pitchFamily="49" charset="-122"/>
              </a:rPr>
              <a:t>请输入文本请输入文本请输入文本请输入文本请输入文本请输入文本请输入文本请输入文本请输入文本请输入文本</a:t>
            </a:r>
            <a:endParaRPr lang="en-US" altLang="zh-CN" sz="1800" dirty="0">
              <a:solidFill>
                <a:schemeClr val="tx1"/>
              </a:solidFill>
              <a:latin typeface="幼圆" panose="02010509060101010101" pitchFamily="49" charset="-122"/>
              <a:ea typeface="幼圆" panose="02010509060101010101" pitchFamily="49" charset="-122"/>
            </a:endParaRPr>
          </a:p>
        </p:txBody>
      </p:sp>
      <p:sp>
        <p:nvSpPr>
          <p:cNvPr id="38" name="矩形 37"/>
          <p:cNvSpPr/>
          <p:nvPr/>
        </p:nvSpPr>
        <p:spPr>
          <a:xfrm>
            <a:off x="6826014" y="2170893"/>
            <a:ext cx="4301530" cy="1468718"/>
          </a:xfrm>
          <a:prstGeom prst="rect">
            <a:avLst/>
          </a:prstGeom>
          <a:no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noAutofit/>
          </a:bodyPr>
          <a:lstStyle/>
          <a:p>
            <a:pPr algn="ctr">
              <a:lnSpc>
                <a:spcPct val="150000"/>
              </a:lnSpc>
            </a:pPr>
            <a:r>
              <a:rPr lang="zh-CN" altLang="en-US" sz="1800" dirty="0">
                <a:solidFill>
                  <a:schemeClr val="tx1"/>
                </a:solidFill>
                <a:latin typeface="幼圆" panose="02010509060101010101" pitchFamily="49" charset="-122"/>
                <a:ea typeface="幼圆" panose="02010509060101010101" pitchFamily="49" charset="-122"/>
              </a:rPr>
              <a:t>请输入文本请输入文本请输入文本请输入文本请输入文本请输入文本请输入文本请输入文本请输入文本请输入文本</a:t>
            </a:r>
            <a:endParaRPr lang="en-US" altLang="zh-CN" sz="1800" dirty="0">
              <a:solidFill>
                <a:schemeClr val="tx1"/>
              </a:solidFill>
              <a:latin typeface="幼圆" panose="02010509060101010101" pitchFamily="49" charset="-122"/>
              <a:ea typeface="幼圆" panose="02010509060101010101" pitchFamily="49" charset="-122"/>
            </a:endParaRPr>
          </a:p>
        </p:txBody>
      </p:sp>
      <p:sp>
        <p:nvSpPr>
          <p:cNvPr id="39" name="矩形 38"/>
          <p:cNvSpPr/>
          <p:nvPr/>
        </p:nvSpPr>
        <p:spPr>
          <a:xfrm>
            <a:off x="6826014" y="4948746"/>
            <a:ext cx="4301530" cy="1468718"/>
          </a:xfrm>
          <a:prstGeom prst="rect">
            <a:avLst/>
          </a:prstGeom>
          <a:no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noAutofit/>
          </a:bodyPr>
          <a:lstStyle/>
          <a:p>
            <a:pPr algn="ctr">
              <a:lnSpc>
                <a:spcPct val="150000"/>
              </a:lnSpc>
            </a:pPr>
            <a:r>
              <a:rPr lang="zh-CN" altLang="en-US" sz="1800" dirty="0">
                <a:solidFill>
                  <a:schemeClr val="tx1"/>
                </a:solidFill>
                <a:latin typeface="幼圆" panose="02010509060101010101" pitchFamily="49" charset="-122"/>
                <a:ea typeface="幼圆" panose="02010509060101010101" pitchFamily="49" charset="-122"/>
              </a:rPr>
              <a:t>请输入文本请输入文本请输入文本请输入文本请输入文本请输入文本请输入文本请输入文本请输入文本请输入文本</a:t>
            </a:r>
            <a:endParaRPr lang="en-US" altLang="zh-CN" sz="1800" dirty="0">
              <a:solidFill>
                <a:schemeClr val="tx1"/>
              </a:solidFill>
              <a:latin typeface="幼圆" panose="02010509060101010101" pitchFamily="49" charset="-122"/>
              <a:ea typeface="幼圆" panose="02010509060101010101" pitchFamily="49" charset="-122"/>
            </a:endParaRPr>
          </a:p>
        </p:txBody>
      </p:sp>
      <p:sp>
        <p:nvSpPr>
          <p:cNvPr id="40" name="Freeform 302"/>
          <p:cNvSpPr>
            <a:spLocks noEditPoints="1"/>
          </p:cNvSpPr>
          <p:nvPr/>
        </p:nvSpPr>
        <p:spPr bwMode="auto">
          <a:xfrm>
            <a:off x="4238660" y="3585019"/>
            <a:ext cx="933841" cy="973576"/>
          </a:xfrm>
          <a:custGeom>
            <a:avLst/>
            <a:gdLst>
              <a:gd name="T0" fmla="*/ 31 w 47"/>
              <a:gd name="T1" fmla="*/ 45 h 49"/>
              <a:gd name="T2" fmla="*/ 23 w 47"/>
              <a:gd name="T3" fmla="*/ 49 h 49"/>
              <a:gd name="T4" fmla="*/ 16 w 47"/>
              <a:gd name="T5" fmla="*/ 45 h 49"/>
              <a:gd name="T6" fmla="*/ 12 w 47"/>
              <a:gd name="T7" fmla="*/ 36 h 49"/>
              <a:gd name="T8" fmla="*/ 23 w 47"/>
              <a:gd name="T9" fmla="*/ 8 h 49"/>
              <a:gd name="T10" fmla="*/ 35 w 47"/>
              <a:gd name="T11" fmla="*/ 36 h 49"/>
              <a:gd name="T12" fmla="*/ 23 w 47"/>
              <a:gd name="T13" fmla="*/ 22 h 49"/>
              <a:gd name="T14" fmla="*/ 29 w 47"/>
              <a:gd name="T15" fmla="*/ 22 h 49"/>
              <a:gd name="T16" fmla="*/ 29 w 47"/>
              <a:gd name="T17" fmla="*/ 24 h 49"/>
              <a:gd name="T18" fmla="*/ 25 w 47"/>
              <a:gd name="T19" fmla="*/ 24 h 49"/>
              <a:gd name="T20" fmla="*/ 21 w 47"/>
              <a:gd name="T21" fmla="*/ 24 h 49"/>
              <a:gd name="T22" fmla="*/ 18 w 47"/>
              <a:gd name="T23" fmla="*/ 24 h 49"/>
              <a:gd name="T24" fmla="*/ 18 w 47"/>
              <a:gd name="T25" fmla="*/ 22 h 49"/>
              <a:gd name="T26" fmla="*/ 23 w 47"/>
              <a:gd name="T27" fmla="*/ 22 h 49"/>
              <a:gd name="T28" fmla="*/ 23 w 47"/>
              <a:gd name="T29" fmla="*/ 6 h 49"/>
              <a:gd name="T30" fmla="*/ 23 w 47"/>
              <a:gd name="T31" fmla="*/ 0 h 49"/>
              <a:gd name="T32" fmla="*/ 34 w 47"/>
              <a:gd name="T33" fmla="*/ 8 h 49"/>
              <a:gd name="T34" fmla="*/ 32 w 47"/>
              <a:gd name="T35" fmla="*/ 7 h 49"/>
              <a:gd name="T36" fmla="*/ 36 w 47"/>
              <a:gd name="T37" fmla="*/ 5 h 49"/>
              <a:gd name="T38" fmla="*/ 40 w 47"/>
              <a:gd name="T39" fmla="*/ 16 h 49"/>
              <a:gd name="T40" fmla="*/ 42 w 47"/>
              <a:gd name="T41" fmla="*/ 12 h 49"/>
              <a:gd name="T42" fmla="*/ 40 w 47"/>
              <a:gd name="T43" fmla="*/ 16 h 49"/>
              <a:gd name="T44" fmla="*/ 41 w 47"/>
              <a:gd name="T45" fmla="*/ 24 h 49"/>
              <a:gd name="T46" fmla="*/ 47 w 47"/>
              <a:gd name="T47" fmla="*/ 24 h 49"/>
              <a:gd name="T48" fmla="*/ 39 w 47"/>
              <a:gd name="T49" fmla="*/ 34 h 49"/>
              <a:gd name="T50" fmla="*/ 40 w 47"/>
              <a:gd name="T51" fmla="*/ 32 h 49"/>
              <a:gd name="T52" fmla="*/ 42 w 47"/>
              <a:gd name="T53" fmla="*/ 36 h 49"/>
              <a:gd name="T54" fmla="*/ 6 w 47"/>
              <a:gd name="T55" fmla="*/ 32 h 49"/>
              <a:gd name="T56" fmla="*/ 4 w 47"/>
              <a:gd name="T57" fmla="*/ 36 h 49"/>
              <a:gd name="T58" fmla="*/ 6 w 47"/>
              <a:gd name="T59" fmla="*/ 32 h 49"/>
              <a:gd name="T60" fmla="*/ 6 w 47"/>
              <a:gd name="T61" fmla="*/ 24 h 49"/>
              <a:gd name="T62" fmla="*/ 0 w 47"/>
              <a:gd name="T63" fmla="*/ 24 h 49"/>
              <a:gd name="T64" fmla="*/ 8 w 47"/>
              <a:gd name="T65" fmla="*/ 14 h 49"/>
              <a:gd name="T66" fmla="*/ 6 w 47"/>
              <a:gd name="T67" fmla="*/ 16 h 49"/>
              <a:gd name="T68" fmla="*/ 4 w 47"/>
              <a:gd name="T69" fmla="*/ 12 h 49"/>
              <a:gd name="T70" fmla="*/ 15 w 47"/>
              <a:gd name="T71" fmla="*/ 7 h 49"/>
              <a:gd name="T72" fmla="*/ 11 w 47"/>
              <a:gd name="T73" fmla="*/ 5 h 49"/>
              <a:gd name="T74" fmla="*/ 15 w 47"/>
              <a:gd name="T75" fmla="*/ 7 h 49"/>
              <a:gd name="T76" fmla="*/ 30 w 47"/>
              <a:gd name="T77" fmla="*/ 35 h 49"/>
              <a:gd name="T78" fmla="*/ 32 w 47"/>
              <a:gd name="T79" fmla="*/ 15 h 49"/>
              <a:gd name="T80" fmla="*/ 11 w 47"/>
              <a:gd name="T81" fmla="*/ 24 h 49"/>
              <a:gd name="T82" fmla="*/ 17 w 47"/>
              <a:gd name="T83" fmla="*/ 35 h 49"/>
              <a:gd name="T84" fmla="*/ 18 w 47"/>
              <a:gd name="T85" fmla="*/ 39 h 49"/>
              <a:gd name="T86" fmla="*/ 20 w 47"/>
              <a:gd name="T87" fmla="*/ 42 h 49"/>
              <a:gd name="T88" fmla="*/ 22 w 47"/>
              <a:gd name="T89" fmla="*/ 44 h 49"/>
              <a:gd name="T90" fmla="*/ 24 w 47"/>
              <a:gd name="T91" fmla="*/ 44 h 49"/>
              <a:gd name="T92" fmla="*/ 25 w 47"/>
              <a:gd name="T93" fmla="*/ 43 h 49"/>
              <a:gd name="T94" fmla="*/ 29 w 47"/>
              <a:gd name="T95" fmla="*/ 39 h 49"/>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 ang="0">
                <a:pos x="T68" y="T69"/>
              </a:cxn>
              <a:cxn ang="0">
                <a:pos x="T70" y="T71"/>
              </a:cxn>
              <a:cxn ang="0">
                <a:pos x="T72" y="T73"/>
              </a:cxn>
              <a:cxn ang="0">
                <a:pos x="T74" y="T75"/>
              </a:cxn>
              <a:cxn ang="0">
                <a:pos x="T76" y="T77"/>
              </a:cxn>
              <a:cxn ang="0">
                <a:pos x="T78" y="T79"/>
              </a:cxn>
              <a:cxn ang="0">
                <a:pos x="T80" y="T81"/>
              </a:cxn>
              <a:cxn ang="0">
                <a:pos x="T82" y="T83"/>
              </a:cxn>
              <a:cxn ang="0">
                <a:pos x="T84" y="T85"/>
              </a:cxn>
              <a:cxn ang="0">
                <a:pos x="T86" y="T87"/>
              </a:cxn>
              <a:cxn ang="0">
                <a:pos x="T88" y="T89"/>
              </a:cxn>
              <a:cxn ang="0">
                <a:pos x="T90" y="T91"/>
              </a:cxn>
              <a:cxn ang="0">
                <a:pos x="T92" y="T93"/>
              </a:cxn>
              <a:cxn ang="0">
                <a:pos x="T94" y="T95"/>
              </a:cxn>
            </a:cxnLst>
            <a:rect l="0" t="0" r="r" b="b"/>
            <a:pathLst>
              <a:path w="47" h="49">
                <a:moveTo>
                  <a:pt x="33" y="37"/>
                </a:moveTo>
                <a:cubicBezTo>
                  <a:pt x="33" y="43"/>
                  <a:pt x="33" y="43"/>
                  <a:pt x="33" y="43"/>
                </a:cubicBezTo>
                <a:cubicBezTo>
                  <a:pt x="33" y="45"/>
                  <a:pt x="32" y="45"/>
                  <a:pt x="31" y="45"/>
                </a:cubicBezTo>
                <a:cubicBezTo>
                  <a:pt x="28" y="45"/>
                  <a:pt x="28" y="45"/>
                  <a:pt x="28" y="45"/>
                </a:cubicBezTo>
                <a:cubicBezTo>
                  <a:pt x="28" y="46"/>
                  <a:pt x="28" y="47"/>
                  <a:pt x="27" y="47"/>
                </a:cubicBezTo>
                <a:cubicBezTo>
                  <a:pt x="26" y="48"/>
                  <a:pt x="25" y="49"/>
                  <a:pt x="23" y="49"/>
                </a:cubicBezTo>
                <a:cubicBezTo>
                  <a:pt x="22" y="49"/>
                  <a:pt x="21" y="48"/>
                  <a:pt x="20" y="47"/>
                </a:cubicBezTo>
                <a:cubicBezTo>
                  <a:pt x="19" y="47"/>
                  <a:pt x="19" y="46"/>
                  <a:pt x="18" y="45"/>
                </a:cubicBezTo>
                <a:cubicBezTo>
                  <a:pt x="16" y="45"/>
                  <a:pt x="16" y="45"/>
                  <a:pt x="16" y="45"/>
                </a:cubicBezTo>
                <a:cubicBezTo>
                  <a:pt x="15" y="45"/>
                  <a:pt x="14" y="45"/>
                  <a:pt x="14" y="43"/>
                </a:cubicBezTo>
                <a:cubicBezTo>
                  <a:pt x="14" y="37"/>
                  <a:pt x="14" y="37"/>
                  <a:pt x="14" y="37"/>
                </a:cubicBezTo>
                <a:cubicBezTo>
                  <a:pt x="13" y="37"/>
                  <a:pt x="13" y="36"/>
                  <a:pt x="12" y="36"/>
                </a:cubicBezTo>
                <a:cubicBezTo>
                  <a:pt x="9" y="32"/>
                  <a:pt x="7" y="28"/>
                  <a:pt x="7" y="24"/>
                </a:cubicBezTo>
                <a:cubicBezTo>
                  <a:pt x="7" y="20"/>
                  <a:pt x="9" y="16"/>
                  <a:pt x="12" y="13"/>
                </a:cubicBezTo>
                <a:cubicBezTo>
                  <a:pt x="15" y="10"/>
                  <a:pt x="19" y="8"/>
                  <a:pt x="23" y="8"/>
                </a:cubicBezTo>
                <a:cubicBezTo>
                  <a:pt x="28" y="8"/>
                  <a:pt x="32" y="10"/>
                  <a:pt x="35" y="13"/>
                </a:cubicBezTo>
                <a:cubicBezTo>
                  <a:pt x="38" y="16"/>
                  <a:pt x="40" y="20"/>
                  <a:pt x="40" y="24"/>
                </a:cubicBezTo>
                <a:cubicBezTo>
                  <a:pt x="40" y="28"/>
                  <a:pt x="38" y="32"/>
                  <a:pt x="35" y="36"/>
                </a:cubicBezTo>
                <a:cubicBezTo>
                  <a:pt x="34" y="36"/>
                  <a:pt x="33" y="37"/>
                  <a:pt x="33" y="37"/>
                </a:cubicBezTo>
                <a:close/>
                <a:moveTo>
                  <a:pt x="23" y="22"/>
                </a:moveTo>
                <a:cubicBezTo>
                  <a:pt x="23" y="22"/>
                  <a:pt x="23" y="22"/>
                  <a:pt x="23" y="22"/>
                </a:cubicBezTo>
                <a:cubicBezTo>
                  <a:pt x="24" y="22"/>
                  <a:pt x="24" y="22"/>
                  <a:pt x="24" y="22"/>
                </a:cubicBezTo>
                <a:cubicBezTo>
                  <a:pt x="25" y="21"/>
                  <a:pt x="26" y="21"/>
                  <a:pt x="27" y="21"/>
                </a:cubicBezTo>
                <a:cubicBezTo>
                  <a:pt x="27" y="21"/>
                  <a:pt x="28" y="21"/>
                  <a:pt x="29" y="22"/>
                </a:cubicBezTo>
                <a:cubicBezTo>
                  <a:pt x="29" y="22"/>
                  <a:pt x="30" y="22"/>
                  <a:pt x="31" y="23"/>
                </a:cubicBezTo>
                <a:cubicBezTo>
                  <a:pt x="31" y="23"/>
                  <a:pt x="31" y="24"/>
                  <a:pt x="31" y="24"/>
                </a:cubicBezTo>
                <a:cubicBezTo>
                  <a:pt x="30" y="25"/>
                  <a:pt x="29" y="25"/>
                  <a:pt x="29" y="24"/>
                </a:cubicBezTo>
                <a:cubicBezTo>
                  <a:pt x="29" y="24"/>
                  <a:pt x="28" y="24"/>
                  <a:pt x="28" y="24"/>
                </a:cubicBezTo>
                <a:cubicBezTo>
                  <a:pt x="27" y="24"/>
                  <a:pt x="27" y="23"/>
                  <a:pt x="27" y="23"/>
                </a:cubicBezTo>
                <a:cubicBezTo>
                  <a:pt x="26" y="23"/>
                  <a:pt x="26" y="24"/>
                  <a:pt x="25" y="24"/>
                </a:cubicBezTo>
                <a:cubicBezTo>
                  <a:pt x="25" y="24"/>
                  <a:pt x="25" y="24"/>
                  <a:pt x="24" y="24"/>
                </a:cubicBezTo>
                <a:cubicBezTo>
                  <a:pt x="24" y="25"/>
                  <a:pt x="23" y="25"/>
                  <a:pt x="23" y="24"/>
                </a:cubicBezTo>
                <a:cubicBezTo>
                  <a:pt x="22" y="24"/>
                  <a:pt x="22" y="24"/>
                  <a:pt x="21" y="24"/>
                </a:cubicBezTo>
                <a:cubicBezTo>
                  <a:pt x="21" y="24"/>
                  <a:pt x="21" y="23"/>
                  <a:pt x="20" y="23"/>
                </a:cubicBezTo>
                <a:cubicBezTo>
                  <a:pt x="20" y="23"/>
                  <a:pt x="19" y="24"/>
                  <a:pt x="19" y="24"/>
                </a:cubicBezTo>
                <a:cubicBezTo>
                  <a:pt x="18" y="24"/>
                  <a:pt x="18" y="24"/>
                  <a:pt x="18" y="24"/>
                </a:cubicBezTo>
                <a:cubicBezTo>
                  <a:pt x="17" y="25"/>
                  <a:pt x="17" y="25"/>
                  <a:pt x="16" y="24"/>
                </a:cubicBezTo>
                <a:cubicBezTo>
                  <a:pt x="16" y="24"/>
                  <a:pt x="16" y="23"/>
                  <a:pt x="16" y="23"/>
                </a:cubicBezTo>
                <a:cubicBezTo>
                  <a:pt x="17" y="22"/>
                  <a:pt x="17" y="22"/>
                  <a:pt x="18" y="22"/>
                </a:cubicBezTo>
                <a:cubicBezTo>
                  <a:pt x="19" y="21"/>
                  <a:pt x="19" y="21"/>
                  <a:pt x="20" y="21"/>
                </a:cubicBezTo>
                <a:cubicBezTo>
                  <a:pt x="21" y="21"/>
                  <a:pt x="22" y="21"/>
                  <a:pt x="22" y="22"/>
                </a:cubicBezTo>
                <a:cubicBezTo>
                  <a:pt x="23" y="22"/>
                  <a:pt x="23" y="22"/>
                  <a:pt x="23" y="22"/>
                </a:cubicBezTo>
                <a:close/>
                <a:moveTo>
                  <a:pt x="25" y="5"/>
                </a:moveTo>
                <a:cubicBezTo>
                  <a:pt x="25" y="5"/>
                  <a:pt x="25" y="5"/>
                  <a:pt x="25" y="5"/>
                </a:cubicBezTo>
                <a:cubicBezTo>
                  <a:pt x="25" y="6"/>
                  <a:pt x="24" y="6"/>
                  <a:pt x="23" y="6"/>
                </a:cubicBezTo>
                <a:cubicBezTo>
                  <a:pt x="23" y="6"/>
                  <a:pt x="22" y="6"/>
                  <a:pt x="22" y="5"/>
                </a:cubicBezTo>
                <a:cubicBezTo>
                  <a:pt x="22" y="1"/>
                  <a:pt x="22" y="1"/>
                  <a:pt x="22" y="1"/>
                </a:cubicBezTo>
                <a:cubicBezTo>
                  <a:pt x="22" y="1"/>
                  <a:pt x="23" y="0"/>
                  <a:pt x="23" y="0"/>
                </a:cubicBezTo>
                <a:cubicBezTo>
                  <a:pt x="24" y="0"/>
                  <a:pt x="25" y="1"/>
                  <a:pt x="25" y="1"/>
                </a:cubicBezTo>
                <a:cubicBezTo>
                  <a:pt x="25" y="5"/>
                  <a:pt x="25" y="5"/>
                  <a:pt x="25" y="5"/>
                </a:cubicBezTo>
                <a:close/>
                <a:moveTo>
                  <a:pt x="34" y="8"/>
                </a:moveTo>
                <a:cubicBezTo>
                  <a:pt x="34" y="8"/>
                  <a:pt x="34" y="8"/>
                  <a:pt x="34" y="8"/>
                </a:cubicBezTo>
                <a:cubicBezTo>
                  <a:pt x="33" y="9"/>
                  <a:pt x="33" y="9"/>
                  <a:pt x="32" y="9"/>
                </a:cubicBezTo>
                <a:cubicBezTo>
                  <a:pt x="32" y="8"/>
                  <a:pt x="31" y="8"/>
                  <a:pt x="32" y="7"/>
                </a:cubicBezTo>
                <a:cubicBezTo>
                  <a:pt x="34" y="4"/>
                  <a:pt x="34" y="4"/>
                  <a:pt x="34" y="4"/>
                </a:cubicBezTo>
                <a:cubicBezTo>
                  <a:pt x="34" y="3"/>
                  <a:pt x="35" y="3"/>
                  <a:pt x="35" y="4"/>
                </a:cubicBezTo>
                <a:cubicBezTo>
                  <a:pt x="36" y="4"/>
                  <a:pt x="36" y="5"/>
                  <a:pt x="36" y="5"/>
                </a:cubicBezTo>
                <a:cubicBezTo>
                  <a:pt x="34" y="8"/>
                  <a:pt x="34" y="8"/>
                  <a:pt x="34" y="8"/>
                </a:cubicBezTo>
                <a:close/>
                <a:moveTo>
                  <a:pt x="40" y="16"/>
                </a:moveTo>
                <a:cubicBezTo>
                  <a:pt x="40" y="16"/>
                  <a:pt x="40" y="16"/>
                  <a:pt x="40" y="16"/>
                </a:cubicBezTo>
                <a:cubicBezTo>
                  <a:pt x="40" y="16"/>
                  <a:pt x="39" y="16"/>
                  <a:pt x="39" y="15"/>
                </a:cubicBezTo>
                <a:cubicBezTo>
                  <a:pt x="38" y="15"/>
                  <a:pt x="39" y="14"/>
                  <a:pt x="39" y="14"/>
                </a:cubicBezTo>
                <a:cubicBezTo>
                  <a:pt x="42" y="12"/>
                  <a:pt x="42" y="12"/>
                  <a:pt x="42" y="12"/>
                </a:cubicBezTo>
                <a:cubicBezTo>
                  <a:pt x="43" y="11"/>
                  <a:pt x="44" y="12"/>
                  <a:pt x="44" y="12"/>
                </a:cubicBezTo>
                <a:cubicBezTo>
                  <a:pt x="44" y="13"/>
                  <a:pt x="44" y="13"/>
                  <a:pt x="43" y="14"/>
                </a:cubicBezTo>
                <a:cubicBezTo>
                  <a:pt x="40" y="16"/>
                  <a:pt x="40" y="16"/>
                  <a:pt x="40" y="16"/>
                </a:cubicBezTo>
                <a:close/>
                <a:moveTo>
                  <a:pt x="42" y="25"/>
                </a:moveTo>
                <a:cubicBezTo>
                  <a:pt x="42" y="25"/>
                  <a:pt x="42" y="25"/>
                  <a:pt x="42" y="25"/>
                </a:cubicBezTo>
                <a:cubicBezTo>
                  <a:pt x="42" y="25"/>
                  <a:pt x="41" y="25"/>
                  <a:pt x="41" y="24"/>
                </a:cubicBezTo>
                <a:cubicBezTo>
                  <a:pt x="41" y="23"/>
                  <a:pt x="42" y="23"/>
                  <a:pt x="42" y="23"/>
                </a:cubicBezTo>
                <a:cubicBezTo>
                  <a:pt x="46" y="23"/>
                  <a:pt x="46" y="23"/>
                  <a:pt x="46" y="23"/>
                </a:cubicBezTo>
                <a:cubicBezTo>
                  <a:pt x="47" y="23"/>
                  <a:pt x="47" y="23"/>
                  <a:pt x="47" y="24"/>
                </a:cubicBezTo>
                <a:cubicBezTo>
                  <a:pt x="47" y="25"/>
                  <a:pt x="47" y="25"/>
                  <a:pt x="46" y="25"/>
                </a:cubicBezTo>
                <a:cubicBezTo>
                  <a:pt x="42" y="25"/>
                  <a:pt x="42" y="25"/>
                  <a:pt x="42" y="25"/>
                </a:cubicBezTo>
                <a:close/>
                <a:moveTo>
                  <a:pt x="39" y="34"/>
                </a:moveTo>
                <a:cubicBezTo>
                  <a:pt x="39" y="34"/>
                  <a:pt x="39" y="34"/>
                  <a:pt x="39" y="34"/>
                </a:cubicBezTo>
                <a:cubicBezTo>
                  <a:pt x="39" y="34"/>
                  <a:pt x="38" y="33"/>
                  <a:pt x="39" y="33"/>
                </a:cubicBezTo>
                <a:cubicBezTo>
                  <a:pt x="39" y="32"/>
                  <a:pt x="40" y="32"/>
                  <a:pt x="40" y="32"/>
                </a:cubicBezTo>
                <a:cubicBezTo>
                  <a:pt x="43" y="34"/>
                  <a:pt x="43" y="34"/>
                  <a:pt x="43" y="34"/>
                </a:cubicBezTo>
                <a:cubicBezTo>
                  <a:pt x="44" y="35"/>
                  <a:pt x="44" y="35"/>
                  <a:pt x="44" y="36"/>
                </a:cubicBezTo>
                <a:cubicBezTo>
                  <a:pt x="44" y="36"/>
                  <a:pt x="43" y="37"/>
                  <a:pt x="42" y="36"/>
                </a:cubicBezTo>
                <a:cubicBezTo>
                  <a:pt x="39" y="34"/>
                  <a:pt x="39" y="34"/>
                  <a:pt x="39" y="34"/>
                </a:cubicBezTo>
                <a:close/>
                <a:moveTo>
                  <a:pt x="6" y="32"/>
                </a:moveTo>
                <a:cubicBezTo>
                  <a:pt x="6" y="32"/>
                  <a:pt x="6" y="32"/>
                  <a:pt x="6" y="32"/>
                </a:cubicBezTo>
                <a:cubicBezTo>
                  <a:pt x="7" y="32"/>
                  <a:pt x="8" y="32"/>
                  <a:pt x="8" y="33"/>
                </a:cubicBezTo>
                <a:cubicBezTo>
                  <a:pt x="8" y="33"/>
                  <a:pt x="8" y="34"/>
                  <a:pt x="8" y="34"/>
                </a:cubicBezTo>
                <a:cubicBezTo>
                  <a:pt x="4" y="36"/>
                  <a:pt x="4" y="36"/>
                  <a:pt x="4" y="36"/>
                </a:cubicBezTo>
                <a:cubicBezTo>
                  <a:pt x="4" y="37"/>
                  <a:pt x="3" y="36"/>
                  <a:pt x="3" y="36"/>
                </a:cubicBezTo>
                <a:cubicBezTo>
                  <a:pt x="3" y="35"/>
                  <a:pt x="3" y="35"/>
                  <a:pt x="3" y="34"/>
                </a:cubicBezTo>
                <a:cubicBezTo>
                  <a:pt x="6" y="32"/>
                  <a:pt x="6" y="32"/>
                  <a:pt x="6" y="32"/>
                </a:cubicBezTo>
                <a:close/>
                <a:moveTo>
                  <a:pt x="4" y="23"/>
                </a:moveTo>
                <a:cubicBezTo>
                  <a:pt x="4" y="23"/>
                  <a:pt x="4" y="23"/>
                  <a:pt x="4" y="23"/>
                </a:cubicBezTo>
                <a:cubicBezTo>
                  <a:pt x="5" y="23"/>
                  <a:pt x="6" y="23"/>
                  <a:pt x="6" y="24"/>
                </a:cubicBezTo>
                <a:cubicBezTo>
                  <a:pt x="6" y="25"/>
                  <a:pt x="5" y="25"/>
                  <a:pt x="4" y="25"/>
                </a:cubicBezTo>
                <a:cubicBezTo>
                  <a:pt x="1" y="25"/>
                  <a:pt x="1" y="25"/>
                  <a:pt x="1" y="25"/>
                </a:cubicBezTo>
                <a:cubicBezTo>
                  <a:pt x="0" y="25"/>
                  <a:pt x="0" y="25"/>
                  <a:pt x="0" y="24"/>
                </a:cubicBezTo>
                <a:cubicBezTo>
                  <a:pt x="0" y="23"/>
                  <a:pt x="0" y="23"/>
                  <a:pt x="1" y="23"/>
                </a:cubicBezTo>
                <a:cubicBezTo>
                  <a:pt x="4" y="23"/>
                  <a:pt x="4" y="23"/>
                  <a:pt x="4" y="23"/>
                </a:cubicBezTo>
                <a:close/>
                <a:moveTo>
                  <a:pt x="8" y="14"/>
                </a:moveTo>
                <a:cubicBezTo>
                  <a:pt x="8" y="14"/>
                  <a:pt x="8" y="14"/>
                  <a:pt x="8" y="14"/>
                </a:cubicBezTo>
                <a:cubicBezTo>
                  <a:pt x="8" y="14"/>
                  <a:pt x="8" y="15"/>
                  <a:pt x="8" y="15"/>
                </a:cubicBezTo>
                <a:cubicBezTo>
                  <a:pt x="8" y="16"/>
                  <a:pt x="7" y="16"/>
                  <a:pt x="6" y="16"/>
                </a:cubicBezTo>
                <a:cubicBezTo>
                  <a:pt x="3" y="14"/>
                  <a:pt x="3" y="14"/>
                  <a:pt x="3" y="14"/>
                </a:cubicBezTo>
                <a:cubicBezTo>
                  <a:pt x="3" y="13"/>
                  <a:pt x="3" y="13"/>
                  <a:pt x="3" y="12"/>
                </a:cubicBezTo>
                <a:cubicBezTo>
                  <a:pt x="3" y="12"/>
                  <a:pt x="4" y="11"/>
                  <a:pt x="4" y="12"/>
                </a:cubicBezTo>
                <a:cubicBezTo>
                  <a:pt x="8" y="14"/>
                  <a:pt x="8" y="14"/>
                  <a:pt x="8" y="14"/>
                </a:cubicBezTo>
                <a:close/>
                <a:moveTo>
                  <a:pt x="15" y="7"/>
                </a:moveTo>
                <a:cubicBezTo>
                  <a:pt x="15" y="7"/>
                  <a:pt x="15" y="7"/>
                  <a:pt x="15" y="7"/>
                </a:cubicBezTo>
                <a:cubicBezTo>
                  <a:pt x="15" y="8"/>
                  <a:pt x="15" y="8"/>
                  <a:pt x="15" y="9"/>
                </a:cubicBezTo>
                <a:cubicBezTo>
                  <a:pt x="14" y="9"/>
                  <a:pt x="13" y="9"/>
                  <a:pt x="13" y="8"/>
                </a:cubicBezTo>
                <a:cubicBezTo>
                  <a:pt x="11" y="5"/>
                  <a:pt x="11" y="5"/>
                  <a:pt x="11" y="5"/>
                </a:cubicBezTo>
                <a:cubicBezTo>
                  <a:pt x="11" y="5"/>
                  <a:pt x="11" y="4"/>
                  <a:pt x="12" y="4"/>
                </a:cubicBezTo>
                <a:cubicBezTo>
                  <a:pt x="12" y="3"/>
                  <a:pt x="13" y="3"/>
                  <a:pt x="13" y="4"/>
                </a:cubicBezTo>
                <a:cubicBezTo>
                  <a:pt x="15" y="7"/>
                  <a:pt x="15" y="7"/>
                  <a:pt x="15" y="7"/>
                </a:cubicBezTo>
                <a:close/>
                <a:moveTo>
                  <a:pt x="30" y="35"/>
                </a:moveTo>
                <a:cubicBezTo>
                  <a:pt x="30" y="35"/>
                  <a:pt x="30" y="35"/>
                  <a:pt x="30" y="35"/>
                </a:cubicBezTo>
                <a:cubicBezTo>
                  <a:pt x="30" y="35"/>
                  <a:pt x="30" y="35"/>
                  <a:pt x="30" y="35"/>
                </a:cubicBezTo>
                <a:cubicBezTo>
                  <a:pt x="31" y="34"/>
                  <a:pt x="31" y="33"/>
                  <a:pt x="32" y="33"/>
                </a:cubicBezTo>
                <a:cubicBezTo>
                  <a:pt x="34" y="30"/>
                  <a:pt x="36" y="27"/>
                  <a:pt x="36" y="24"/>
                </a:cubicBezTo>
                <a:cubicBezTo>
                  <a:pt x="36" y="21"/>
                  <a:pt x="34" y="18"/>
                  <a:pt x="32" y="15"/>
                </a:cubicBezTo>
                <a:cubicBezTo>
                  <a:pt x="30" y="13"/>
                  <a:pt x="27" y="12"/>
                  <a:pt x="23" y="12"/>
                </a:cubicBezTo>
                <a:cubicBezTo>
                  <a:pt x="20" y="12"/>
                  <a:pt x="17" y="13"/>
                  <a:pt x="15" y="15"/>
                </a:cubicBezTo>
                <a:cubicBezTo>
                  <a:pt x="12" y="18"/>
                  <a:pt x="11" y="21"/>
                  <a:pt x="11" y="24"/>
                </a:cubicBezTo>
                <a:cubicBezTo>
                  <a:pt x="11" y="27"/>
                  <a:pt x="12" y="30"/>
                  <a:pt x="15" y="33"/>
                </a:cubicBezTo>
                <a:cubicBezTo>
                  <a:pt x="15" y="33"/>
                  <a:pt x="16" y="34"/>
                  <a:pt x="17" y="35"/>
                </a:cubicBezTo>
                <a:cubicBezTo>
                  <a:pt x="17" y="35"/>
                  <a:pt x="17" y="35"/>
                  <a:pt x="17" y="35"/>
                </a:cubicBezTo>
                <a:cubicBezTo>
                  <a:pt x="19" y="36"/>
                  <a:pt x="21" y="36"/>
                  <a:pt x="23" y="36"/>
                </a:cubicBezTo>
                <a:cubicBezTo>
                  <a:pt x="26" y="36"/>
                  <a:pt x="28" y="36"/>
                  <a:pt x="30" y="35"/>
                </a:cubicBezTo>
                <a:close/>
                <a:moveTo>
                  <a:pt x="18" y="39"/>
                </a:moveTo>
                <a:cubicBezTo>
                  <a:pt x="18" y="39"/>
                  <a:pt x="18" y="39"/>
                  <a:pt x="18" y="39"/>
                </a:cubicBezTo>
                <a:cubicBezTo>
                  <a:pt x="18" y="42"/>
                  <a:pt x="18" y="42"/>
                  <a:pt x="18" y="42"/>
                </a:cubicBezTo>
                <a:cubicBezTo>
                  <a:pt x="20" y="42"/>
                  <a:pt x="20" y="42"/>
                  <a:pt x="20" y="42"/>
                </a:cubicBezTo>
                <a:cubicBezTo>
                  <a:pt x="21" y="42"/>
                  <a:pt x="22" y="42"/>
                  <a:pt x="22" y="43"/>
                </a:cubicBezTo>
                <a:cubicBezTo>
                  <a:pt x="22" y="43"/>
                  <a:pt x="22" y="43"/>
                  <a:pt x="22" y="43"/>
                </a:cubicBezTo>
                <a:cubicBezTo>
                  <a:pt x="22" y="44"/>
                  <a:pt x="22" y="44"/>
                  <a:pt x="22" y="44"/>
                </a:cubicBezTo>
                <a:cubicBezTo>
                  <a:pt x="22" y="45"/>
                  <a:pt x="22" y="45"/>
                  <a:pt x="22" y="45"/>
                </a:cubicBezTo>
                <a:cubicBezTo>
                  <a:pt x="23" y="45"/>
                  <a:pt x="23" y="45"/>
                  <a:pt x="23" y="45"/>
                </a:cubicBezTo>
                <a:cubicBezTo>
                  <a:pt x="24" y="45"/>
                  <a:pt x="24" y="45"/>
                  <a:pt x="24" y="44"/>
                </a:cubicBezTo>
                <a:cubicBezTo>
                  <a:pt x="24" y="44"/>
                  <a:pt x="24" y="44"/>
                  <a:pt x="24" y="44"/>
                </a:cubicBezTo>
                <a:cubicBezTo>
                  <a:pt x="25" y="44"/>
                  <a:pt x="25" y="44"/>
                  <a:pt x="25" y="43"/>
                </a:cubicBezTo>
                <a:cubicBezTo>
                  <a:pt x="25" y="43"/>
                  <a:pt x="25" y="43"/>
                  <a:pt x="25" y="43"/>
                </a:cubicBezTo>
                <a:cubicBezTo>
                  <a:pt x="25" y="42"/>
                  <a:pt x="26" y="42"/>
                  <a:pt x="27" y="42"/>
                </a:cubicBezTo>
                <a:cubicBezTo>
                  <a:pt x="29" y="42"/>
                  <a:pt x="29" y="42"/>
                  <a:pt x="29" y="42"/>
                </a:cubicBezTo>
                <a:cubicBezTo>
                  <a:pt x="29" y="39"/>
                  <a:pt x="29" y="39"/>
                  <a:pt x="29" y="39"/>
                </a:cubicBezTo>
                <a:cubicBezTo>
                  <a:pt x="27" y="40"/>
                  <a:pt x="25" y="40"/>
                  <a:pt x="23" y="40"/>
                </a:cubicBezTo>
                <a:cubicBezTo>
                  <a:pt x="21" y="40"/>
                  <a:pt x="20" y="40"/>
                  <a:pt x="18" y="39"/>
                </a:cubicBezTo>
                <a:close/>
              </a:path>
            </a:pathLst>
          </a:custGeom>
          <a:solidFill>
            <a:srgbClr val="FEFFFF"/>
          </a:solidFill>
          <a:ln>
            <a:noFill/>
          </a:ln>
        </p:spPr>
        <p:txBody>
          <a:bodyPr/>
          <a:lstStyle/>
          <a:p>
            <a:endParaRPr lang="zh-CN" altLang="en-US" sz="2400"/>
          </a:p>
        </p:txBody>
      </p:sp>
    </p:spTree>
  </p:cSld>
  <p:clrMapOvr>
    <a:masterClrMapping/>
  </p:clrMapOvr>
  <p:transition spd="slow"/>
</p:sld>
</file>

<file path=ppt/slides/slide1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9218" name="标题 1"/>
          <p:cNvSpPr>
            <a:spLocks noGrp="1"/>
          </p:cNvSpPr>
          <p:nvPr>
            <p:ph type="title"/>
          </p:nvPr>
        </p:nvSpPr>
        <p:spPr>
          <a:xfrm>
            <a:off x="580502" y="1579418"/>
            <a:ext cx="6665426" cy="2729345"/>
          </a:xfrm>
        </p:spPr>
        <p:txBody>
          <a:bodyPr/>
          <a:lstStyle/>
          <a:p>
            <a:r>
              <a:rPr lang="zh-CN" altLang="en-US" dirty="0"/>
              <a:t>请在此添加第二节标题</a:t>
            </a:r>
          </a:p>
        </p:txBody>
      </p:sp>
      <p:sp>
        <p:nvSpPr>
          <p:cNvPr id="9219" name="文本占位符 2"/>
          <p:cNvSpPr>
            <a:spLocks noGrp="1"/>
          </p:cNvSpPr>
          <p:nvPr>
            <p:ph type="body" idx="1"/>
          </p:nvPr>
        </p:nvSpPr>
        <p:spPr/>
        <p:txBody>
          <a:bodyPr/>
          <a:lstStyle/>
          <a:p>
            <a:r>
              <a:rPr lang="zh-CN" altLang="en-US" dirty="0"/>
              <a:t>请输入第二节的小标题</a:t>
            </a:r>
          </a:p>
        </p:txBody>
      </p:sp>
      <p:sp>
        <p:nvSpPr>
          <p:cNvPr id="8" name="矩形 7"/>
          <p:cNvSpPr/>
          <p:nvPr/>
        </p:nvSpPr>
        <p:spPr>
          <a:xfrm>
            <a:off x="2928477" y="-1"/>
            <a:ext cx="1969477" cy="1690253"/>
          </a:xfrm>
          <a:prstGeom prst="rect">
            <a:avLst/>
          </a:prstGeom>
          <a:ln>
            <a:noFill/>
          </a:ln>
          <a:effectLst>
            <a:outerShdw blurRad="50800" dist="38100" dir="5400000" algn="t" rotWithShape="0">
              <a:prstClr val="black">
                <a:alpha val="40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US" altLang="zh-CN" sz="8800" b="1" dirty="0">
                <a:solidFill>
                  <a:schemeClr val="accent1">
                    <a:lumMod val="20000"/>
                    <a:lumOff val="80000"/>
                  </a:schemeClr>
                </a:solidFill>
                <a:effectLst>
                  <a:outerShdw blurRad="38100" dist="38100" dir="2700000" algn="tl">
                    <a:srgbClr val="000000">
                      <a:alpha val="43137"/>
                    </a:srgbClr>
                  </a:outerShdw>
                </a:effectLst>
              </a:rPr>
              <a:t>B</a:t>
            </a:r>
            <a:endParaRPr lang="zh-CN" altLang="en-US" sz="8800" b="1" dirty="0">
              <a:solidFill>
                <a:schemeClr val="accent1">
                  <a:lumMod val="20000"/>
                  <a:lumOff val="80000"/>
                </a:schemeClr>
              </a:solidFill>
              <a:effectLst>
                <a:outerShdw blurRad="38100" dist="38100" dir="2700000" algn="tl">
                  <a:srgbClr val="000000">
                    <a:alpha val="43137"/>
                  </a:srgbClr>
                </a:outerShdw>
              </a:effectLst>
            </a:endParaRPr>
          </a:p>
        </p:txBody>
      </p:sp>
    </p:spTree>
  </p:cSld>
  <p:clrMapOvr>
    <a:masterClrMapping/>
  </p:clrMapOvr>
</p:sld>
</file>

<file path=ppt/slides/slide1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2290" name="标题 3"/>
          <p:cNvSpPr>
            <a:spLocks noGrp="1"/>
          </p:cNvSpPr>
          <p:nvPr>
            <p:ph type="title"/>
          </p:nvPr>
        </p:nvSpPr>
        <p:spPr/>
        <p:txBody>
          <a:bodyPr/>
          <a:lstStyle/>
          <a:p>
            <a:pPr eaLnBrk="1" hangingPunct="1"/>
            <a:r>
              <a:rPr lang="zh-CN" altLang="en-US" dirty="0"/>
              <a:t>请在此添加您的大标题</a:t>
            </a:r>
            <a:endParaRPr lang="en-US" altLang="zh-CN" dirty="0"/>
          </a:p>
        </p:txBody>
      </p:sp>
      <p:sp>
        <p:nvSpPr>
          <p:cNvPr id="19" name="任意多边形: 形状 18"/>
          <p:cNvSpPr/>
          <p:nvPr/>
        </p:nvSpPr>
        <p:spPr bwMode="auto">
          <a:xfrm>
            <a:off x="3651453" y="2920825"/>
            <a:ext cx="2752143" cy="708428"/>
          </a:xfrm>
          <a:custGeom>
            <a:avLst/>
            <a:gdLst>
              <a:gd name="connsiteX0" fmla="*/ 2320164 w 2752143"/>
              <a:gd name="connsiteY0" fmla="*/ 0 h 708428"/>
              <a:gd name="connsiteX1" fmla="*/ 2665281 w 2752143"/>
              <a:gd name="connsiteY1" fmla="*/ 0 h 708428"/>
              <a:gd name="connsiteX2" fmla="*/ 2752143 w 2752143"/>
              <a:gd name="connsiteY2" fmla="*/ 0 h 708428"/>
              <a:gd name="connsiteX3" fmla="*/ 2752143 w 2752143"/>
              <a:gd name="connsiteY3" fmla="*/ 438454 h 708428"/>
              <a:gd name="connsiteX4" fmla="*/ 2615785 w 2752143"/>
              <a:gd name="connsiteY4" fmla="*/ 438454 h 708428"/>
              <a:gd name="connsiteX5" fmla="*/ 2376952 w 2752143"/>
              <a:gd name="connsiteY5" fmla="*/ 438454 h 708428"/>
              <a:gd name="connsiteX6" fmla="*/ 2376952 w 2752143"/>
              <a:gd name="connsiteY6" fmla="*/ 440484 h 708428"/>
              <a:gd name="connsiteX7" fmla="*/ 2356670 w 2752143"/>
              <a:gd name="connsiteY7" fmla="*/ 438454 h 708428"/>
              <a:gd name="connsiteX8" fmla="*/ 2338417 w 2752143"/>
              <a:gd name="connsiteY8" fmla="*/ 438454 h 708428"/>
              <a:gd name="connsiteX9" fmla="*/ 2330305 w 2752143"/>
              <a:gd name="connsiteY9" fmla="*/ 438454 h 708428"/>
              <a:gd name="connsiteX10" fmla="*/ 1811107 w 2752143"/>
              <a:gd name="connsiteY10" fmla="*/ 708428 h 708428"/>
              <a:gd name="connsiteX11" fmla="*/ 1608296 w 2752143"/>
              <a:gd name="connsiteY11" fmla="*/ 708428 h 708428"/>
              <a:gd name="connsiteX12" fmla="*/ 1608296 w 2752143"/>
              <a:gd name="connsiteY12" fmla="*/ 706398 h 708428"/>
              <a:gd name="connsiteX13" fmla="*/ 214980 w 2752143"/>
              <a:gd name="connsiteY13" fmla="*/ 706398 h 708428"/>
              <a:gd name="connsiteX14" fmla="*/ 0 w 2752143"/>
              <a:gd name="connsiteY14" fmla="*/ 491231 h 708428"/>
              <a:gd name="connsiteX15" fmla="*/ 0 w 2752143"/>
              <a:gd name="connsiteY15" fmla="*/ 483111 h 708428"/>
              <a:gd name="connsiteX16" fmla="*/ 214980 w 2752143"/>
              <a:gd name="connsiteY16" fmla="*/ 267944 h 708428"/>
              <a:gd name="connsiteX17" fmla="*/ 1610324 w 2752143"/>
              <a:gd name="connsiteY17" fmla="*/ 267944 h 708428"/>
              <a:gd name="connsiteX18" fmla="*/ 1618436 w 2752143"/>
              <a:gd name="connsiteY18" fmla="*/ 269974 h 708428"/>
              <a:gd name="connsiteX19" fmla="*/ 1788798 w 2752143"/>
              <a:gd name="connsiteY19" fmla="*/ 269974 h 708428"/>
              <a:gd name="connsiteX20" fmla="*/ 1817192 w 2752143"/>
              <a:gd name="connsiteY20" fmla="*/ 269974 h 708428"/>
              <a:gd name="connsiteX21" fmla="*/ 2320164 w 2752143"/>
              <a:gd name="connsiteY21" fmla="*/ 0 h 708428"/>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 ang="0">
                <a:pos x="connsiteX13" y="connsiteY13"/>
              </a:cxn>
              <a:cxn ang="0">
                <a:pos x="connsiteX14" y="connsiteY14"/>
              </a:cxn>
              <a:cxn ang="0">
                <a:pos x="connsiteX15" y="connsiteY15"/>
              </a:cxn>
              <a:cxn ang="0">
                <a:pos x="connsiteX16" y="connsiteY16"/>
              </a:cxn>
              <a:cxn ang="0">
                <a:pos x="connsiteX17" y="connsiteY17"/>
              </a:cxn>
              <a:cxn ang="0">
                <a:pos x="connsiteX18" y="connsiteY18"/>
              </a:cxn>
              <a:cxn ang="0">
                <a:pos x="connsiteX19" y="connsiteY19"/>
              </a:cxn>
              <a:cxn ang="0">
                <a:pos x="connsiteX20" y="connsiteY20"/>
              </a:cxn>
              <a:cxn ang="0">
                <a:pos x="connsiteX21" y="connsiteY21"/>
              </a:cxn>
            </a:cxnLst>
            <a:rect l="l" t="t" r="r" b="b"/>
            <a:pathLst>
              <a:path w="2752143" h="708428">
                <a:moveTo>
                  <a:pt x="2320164" y="0"/>
                </a:moveTo>
                <a:cubicBezTo>
                  <a:pt x="2320164" y="0"/>
                  <a:pt x="2320164" y="0"/>
                  <a:pt x="2665281" y="0"/>
                </a:cubicBezTo>
                <a:lnTo>
                  <a:pt x="2752143" y="0"/>
                </a:lnTo>
                <a:lnTo>
                  <a:pt x="2752143" y="438454"/>
                </a:lnTo>
                <a:lnTo>
                  <a:pt x="2615785" y="438454"/>
                </a:lnTo>
                <a:cubicBezTo>
                  <a:pt x="2541253" y="438454"/>
                  <a:pt x="2461752" y="438454"/>
                  <a:pt x="2376952" y="438454"/>
                </a:cubicBezTo>
                <a:cubicBezTo>
                  <a:pt x="2376952" y="438454"/>
                  <a:pt x="2376952" y="438454"/>
                  <a:pt x="2376952" y="440484"/>
                </a:cubicBezTo>
                <a:cubicBezTo>
                  <a:pt x="2376952" y="440484"/>
                  <a:pt x="2370867" y="438454"/>
                  <a:pt x="2356670" y="438454"/>
                </a:cubicBezTo>
                <a:cubicBezTo>
                  <a:pt x="2356670" y="438454"/>
                  <a:pt x="2356670" y="438454"/>
                  <a:pt x="2338417" y="438454"/>
                </a:cubicBezTo>
                <a:cubicBezTo>
                  <a:pt x="2336389" y="438454"/>
                  <a:pt x="2332333" y="438454"/>
                  <a:pt x="2330305" y="438454"/>
                </a:cubicBezTo>
                <a:cubicBezTo>
                  <a:pt x="2198477" y="440484"/>
                  <a:pt x="1831389" y="462813"/>
                  <a:pt x="1811107" y="708428"/>
                </a:cubicBezTo>
                <a:cubicBezTo>
                  <a:pt x="1796911" y="708428"/>
                  <a:pt x="1608296" y="708428"/>
                  <a:pt x="1608296" y="708428"/>
                </a:cubicBezTo>
                <a:cubicBezTo>
                  <a:pt x="1608296" y="708428"/>
                  <a:pt x="1608296" y="708428"/>
                  <a:pt x="1608296" y="706398"/>
                </a:cubicBezTo>
                <a:cubicBezTo>
                  <a:pt x="1608296" y="706398"/>
                  <a:pt x="1608296" y="706398"/>
                  <a:pt x="214980" y="706398"/>
                </a:cubicBezTo>
                <a:cubicBezTo>
                  <a:pt x="97350" y="706398"/>
                  <a:pt x="0" y="610994"/>
                  <a:pt x="0" y="491231"/>
                </a:cubicBezTo>
                <a:cubicBezTo>
                  <a:pt x="0" y="491231"/>
                  <a:pt x="0" y="491231"/>
                  <a:pt x="0" y="483111"/>
                </a:cubicBezTo>
                <a:cubicBezTo>
                  <a:pt x="0" y="365378"/>
                  <a:pt x="97350" y="267944"/>
                  <a:pt x="214980" y="267944"/>
                </a:cubicBezTo>
                <a:cubicBezTo>
                  <a:pt x="214980" y="267944"/>
                  <a:pt x="214980" y="267944"/>
                  <a:pt x="1610324" y="267944"/>
                </a:cubicBezTo>
                <a:cubicBezTo>
                  <a:pt x="1614380" y="267944"/>
                  <a:pt x="1616408" y="267944"/>
                  <a:pt x="1618436" y="269974"/>
                </a:cubicBezTo>
                <a:cubicBezTo>
                  <a:pt x="1689420" y="269974"/>
                  <a:pt x="1788798" y="269974"/>
                  <a:pt x="1788798" y="269974"/>
                </a:cubicBezTo>
                <a:cubicBezTo>
                  <a:pt x="1817192" y="269974"/>
                  <a:pt x="1817192" y="269974"/>
                  <a:pt x="1817192" y="269974"/>
                </a:cubicBezTo>
                <a:cubicBezTo>
                  <a:pt x="1817192" y="93375"/>
                  <a:pt x="2054481" y="0"/>
                  <a:pt x="2320164" y="0"/>
                </a:cubicBezTo>
                <a:close/>
              </a:path>
            </a:pathLst>
          </a:custGeom>
          <a:solidFill>
            <a:schemeClr val="accent1"/>
          </a:solidFill>
        </p:spPr>
        <p:style>
          <a:lnRef idx="1">
            <a:schemeClr val="accent1"/>
          </a:lnRef>
          <a:fillRef idx="3">
            <a:schemeClr val="accent1"/>
          </a:fillRef>
          <a:effectRef idx="2">
            <a:schemeClr val="accent1"/>
          </a:effectRef>
          <a:fontRef idx="minor">
            <a:schemeClr val="lt1"/>
          </a:fontRef>
        </p:style>
        <p:txBody>
          <a:bodyPr wrap="square">
            <a:noAutofit/>
          </a:bodyPr>
          <a:lstStyle/>
          <a:p>
            <a:pPr eaLnBrk="1" fontAlgn="auto" latinLnBrk="1" hangingPunct="1">
              <a:spcBef>
                <a:spcPts val="0"/>
              </a:spcBef>
              <a:spcAft>
                <a:spcPts val="0"/>
              </a:spcAft>
              <a:defRPr/>
            </a:pPr>
            <a:endParaRPr lang="ko-KR" altLang="en-US">
              <a:solidFill>
                <a:prstClr val="white"/>
              </a:solidFill>
            </a:endParaRPr>
          </a:p>
        </p:txBody>
      </p:sp>
      <p:sp>
        <p:nvSpPr>
          <p:cNvPr id="20" name="Freeform 10"/>
          <p:cNvSpPr/>
          <p:nvPr/>
        </p:nvSpPr>
        <p:spPr bwMode="auto">
          <a:xfrm>
            <a:off x="5462792" y="2923222"/>
            <a:ext cx="565819" cy="708428"/>
          </a:xfrm>
          <a:custGeom>
            <a:avLst/>
            <a:gdLst>
              <a:gd name="T0" fmla="*/ 251 w 279"/>
              <a:gd name="T1" fmla="*/ 0 h 349"/>
              <a:gd name="T2" fmla="*/ 3 w 279"/>
              <a:gd name="T3" fmla="*/ 133 h 349"/>
              <a:gd name="T4" fmla="*/ 0 w 279"/>
              <a:gd name="T5" fmla="*/ 133 h 349"/>
              <a:gd name="T6" fmla="*/ 0 w 279"/>
              <a:gd name="T7" fmla="*/ 349 h 349"/>
              <a:gd name="T8" fmla="*/ 279 w 279"/>
              <a:gd name="T9" fmla="*/ 217 h 349"/>
              <a:gd name="T10" fmla="*/ 279 w 279"/>
              <a:gd name="T11" fmla="*/ 0 h 349"/>
              <a:gd name="T12" fmla="*/ 251 w 279"/>
              <a:gd name="T13" fmla="*/ 0 h 349"/>
            </a:gdLst>
            <a:ahLst/>
            <a:cxnLst>
              <a:cxn ang="0">
                <a:pos x="T0" y="T1"/>
              </a:cxn>
              <a:cxn ang="0">
                <a:pos x="T2" y="T3"/>
              </a:cxn>
              <a:cxn ang="0">
                <a:pos x="T4" y="T5"/>
              </a:cxn>
              <a:cxn ang="0">
                <a:pos x="T6" y="T7"/>
              </a:cxn>
              <a:cxn ang="0">
                <a:pos x="T8" y="T9"/>
              </a:cxn>
              <a:cxn ang="0">
                <a:pos x="T10" y="T11"/>
              </a:cxn>
              <a:cxn ang="0">
                <a:pos x="T12" y="T13"/>
              </a:cxn>
            </a:cxnLst>
            <a:rect l="0" t="0" r="r" b="b"/>
            <a:pathLst>
              <a:path w="279" h="349">
                <a:moveTo>
                  <a:pt x="251" y="0"/>
                </a:moveTo>
                <a:cubicBezTo>
                  <a:pt x="120" y="0"/>
                  <a:pt x="3" y="46"/>
                  <a:pt x="3" y="133"/>
                </a:cubicBezTo>
                <a:cubicBezTo>
                  <a:pt x="3" y="133"/>
                  <a:pt x="3" y="133"/>
                  <a:pt x="0" y="133"/>
                </a:cubicBezTo>
                <a:cubicBezTo>
                  <a:pt x="0" y="349"/>
                  <a:pt x="0" y="349"/>
                  <a:pt x="0" y="349"/>
                </a:cubicBezTo>
                <a:cubicBezTo>
                  <a:pt x="12" y="202"/>
                  <a:pt x="279" y="217"/>
                  <a:pt x="279" y="217"/>
                </a:cubicBezTo>
                <a:cubicBezTo>
                  <a:pt x="279" y="0"/>
                  <a:pt x="279" y="0"/>
                  <a:pt x="279" y="0"/>
                </a:cubicBezTo>
                <a:cubicBezTo>
                  <a:pt x="279" y="0"/>
                  <a:pt x="275" y="0"/>
                  <a:pt x="251" y="0"/>
                </a:cubicBezTo>
                <a:close/>
              </a:path>
            </a:pathLst>
          </a:custGeom>
          <a:gradFill flip="none" rotWithShape="1">
            <a:gsLst>
              <a:gs pos="0">
                <a:schemeClr val="tx1">
                  <a:alpha val="30000"/>
                </a:schemeClr>
              </a:gs>
              <a:gs pos="48000">
                <a:schemeClr val="tx1">
                  <a:alpha val="0"/>
                </a:schemeClr>
              </a:gs>
              <a:gs pos="100000">
                <a:schemeClr val="tx1">
                  <a:alpha val="0"/>
                </a:schemeClr>
              </a:gs>
            </a:gsLst>
            <a:lin ang="0" scaled="1"/>
            <a:tileRect/>
          </a:gradFill>
          <a:ln>
            <a:noFill/>
          </a:ln>
          <a:extLst>
            <a:ext uri="{91240B29-F687-4F45-9708-019B960494DF}">
              <a14:hiddenLine xmlns:a14="http://schemas.microsoft.com/office/drawing/2010/main" w="9525">
                <a:solidFill>
                  <a:srgbClr val="000000"/>
                </a:solidFill>
                <a:round/>
              </a14:hiddenLine>
            </a:ext>
          </a:extLst>
        </p:spPr>
        <p:txBody>
          <a:bodyPr/>
          <a:lstStyle/>
          <a:p>
            <a:pPr eaLnBrk="1" fontAlgn="auto" latinLnBrk="1" hangingPunct="1">
              <a:spcBef>
                <a:spcPts val="0"/>
              </a:spcBef>
              <a:spcAft>
                <a:spcPts val="0"/>
              </a:spcAft>
              <a:defRPr/>
            </a:pPr>
            <a:endParaRPr lang="ko-KR" altLang="en-US">
              <a:solidFill>
                <a:srgbClr val="2C2C2C"/>
              </a:solidFill>
              <a:latin typeface="+mn-lt"/>
              <a:ea typeface="+mn-ea"/>
            </a:endParaRPr>
          </a:p>
        </p:txBody>
      </p:sp>
      <p:sp>
        <p:nvSpPr>
          <p:cNvPr id="23" name="任意多边形: 形状 22"/>
          <p:cNvSpPr/>
          <p:nvPr/>
        </p:nvSpPr>
        <p:spPr>
          <a:xfrm>
            <a:off x="3153019" y="2077881"/>
            <a:ext cx="1603606" cy="1605964"/>
          </a:xfrm>
          <a:custGeom>
            <a:avLst/>
            <a:gdLst>
              <a:gd name="connsiteX0" fmla="*/ 0 w 1603606"/>
              <a:gd name="connsiteY0" fmla="*/ 0 h 1605964"/>
              <a:gd name="connsiteX1" fmla="*/ 801803 w 1603606"/>
              <a:gd name="connsiteY1" fmla="*/ 0 h 1605964"/>
              <a:gd name="connsiteX2" fmla="*/ 1603606 w 1603606"/>
              <a:gd name="connsiteY2" fmla="*/ 802982 h 1605964"/>
              <a:gd name="connsiteX3" fmla="*/ 801803 w 1603606"/>
              <a:gd name="connsiteY3" fmla="*/ 1605964 h 1605964"/>
              <a:gd name="connsiteX4" fmla="*/ 0 w 1603606"/>
              <a:gd name="connsiteY4" fmla="*/ 802982 h 1605964"/>
            </a:gdLst>
            <a:ahLst/>
            <a:cxnLst>
              <a:cxn ang="0">
                <a:pos x="connsiteX0" y="connsiteY0"/>
              </a:cxn>
              <a:cxn ang="0">
                <a:pos x="connsiteX1" y="connsiteY1"/>
              </a:cxn>
              <a:cxn ang="0">
                <a:pos x="connsiteX2" y="connsiteY2"/>
              </a:cxn>
              <a:cxn ang="0">
                <a:pos x="connsiteX3" y="connsiteY3"/>
              </a:cxn>
              <a:cxn ang="0">
                <a:pos x="connsiteX4" y="connsiteY4"/>
              </a:cxn>
            </a:cxnLst>
            <a:rect l="l" t="t" r="r" b="b"/>
            <a:pathLst>
              <a:path w="1603606" h="1605964">
                <a:moveTo>
                  <a:pt x="0" y="0"/>
                </a:moveTo>
                <a:lnTo>
                  <a:pt x="801803" y="0"/>
                </a:lnTo>
                <a:cubicBezTo>
                  <a:pt x="1244627" y="0"/>
                  <a:pt x="1603606" y="359507"/>
                  <a:pt x="1603606" y="802982"/>
                </a:cubicBezTo>
                <a:cubicBezTo>
                  <a:pt x="1603606" y="1246457"/>
                  <a:pt x="1244627" y="1605964"/>
                  <a:pt x="801803" y="1605964"/>
                </a:cubicBezTo>
                <a:cubicBezTo>
                  <a:pt x="358979" y="1605964"/>
                  <a:pt x="0" y="1246457"/>
                  <a:pt x="0" y="802982"/>
                </a:cubicBezTo>
                <a:close/>
              </a:path>
            </a:pathLst>
          </a:custGeom>
          <a:solidFill>
            <a:srgbClr val="FEFFFF"/>
          </a:solidFill>
          <a:ln w="28575">
            <a:solidFill>
              <a:schemeClr val="accent1"/>
            </a:solidFill>
          </a:ln>
          <a:effectLst>
            <a:outerShdw blurRad="50800" dist="38100" dir="5400000" algn="t" rotWithShape="0">
              <a:prstClr val="black">
                <a:alpha val="40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zh-CN" altLang="en-US" sz="2000" dirty="0">
                <a:solidFill>
                  <a:srgbClr val="3F4041"/>
                </a:solidFill>
              </a:rPr>
              <a:t>输入文本</a:t>
            </a:r>
          </a:p>
        </p:txBody>
      </p:sp>
      <p:sp>
        <p:nvSpPr>
          <p:cNvPr id="24" name="矩形 23"/>
          <p:cNvSpPr/>
          <p:nvPr/>
        </p:nvSpPr>
        <p:spPr>
          <a:xfrm>
            <a:off x="393896" y="1883180"/>
            <a:ext cx="2509906" cy="1539728"/>
          </a:xfrm>
          <a:prstGeom prst="rect">
            <a:avLst/>
          </a:prstGeom>
          <a:no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noAutofit/>
          </a:bodyPr>
          <a:lstStyle/>
          <a:p>
            <a:pPr algn="ctr">
              <a:lnSpc>
                <a:spcPct val="150000"/>
              </a:lnSpc>
            </a:pPr>
            <a:r>
              <a:rPr lang="zh-CN" altLang="en-US" sz="1800" dirty="0">
                <a:solidFill>
                  <a:schemeClr val="tx1"/>
                </a:solidFill>
                <a:latin typeface="幼圆" panose="02010509060101010101" pitchFamily="49" charset="-122"/>
                <a:ea typeface="幼圆" panose="02010509060101010101" pitchFamily="49" charset="-122"/>
              </a:rPr>
              <a:t>请输入文本请输入文本请输入文本请输入文本请输入文本请输入文本</a:t>
            </a:r>
            <a:endParaRPr lang="en-US" altLang="zh-CN" sz="1800" dirty="0">
              <a:solidFill>
                <a:schemeClr val="tx1"/>
              </a:solidFill>
              <a:latin typeface="幼圆" panose="02010509060101010101" pitchFamily="49" charset="-122"/>
              <a:ea typeface="幼圆" panose="02010509060101010101" pitchFamily="49" charset="-122"/>
            </a:endParaRPr>
          </a:p>
        </p:txBody>
      </p:sp>
      <p:sp>
        <p:nvSpPr>
          <p:cNvPr id="13" name="任意多边形: 形状 12"/>
          <p:cNvSpPr/>
          <p:nvPr/>
        </p:nvSpPr>
        <p:spPr>
          <a:xfrm>
            <a:off x="6098951" y="2918428"/>
            <a:ext cx="523254" cy="684612"/>
          </a:xfrm>
          <a:custGeom>
            <a:avLst/>
            <a:gdLst>
              <a:gd name="connsiteX0" fmla="*/ 0 w 523254"/>
              <a:gd name="connsiteY0" fmla="*/ 0 h 684612"/>
              <a:gd name="connsiteX1" fmla="*/ 523254 w 523254"/>
              <a:gd name="connsiteY1" fmla="*/ 0 h 684612"/>
              <a:gd name="connsiteX2" fmla="*/ 523254 w 523254"/>
              <a:gd name="connsiteY2" fmla="*/ 422985 h 684612"/>
              <a:gd name="connsiteX3" fmla="*/ 261627 w 523254"/>
              <a:gd name="connsiteY3" fmla="*/ 684612 h 684612"/>
              <a:gd name="connsiteX4" fmla="*/ 0 w 523254"/>
              <a:gd name="connsiteY4" fmla="*/ 422985 h 684612"/>
            </a:gdLst>
            <a:ahLst/>
            <a:cxnLst>
              <a:cxn ang="0">
                <a:pos x="connsiteX0" y="connsiteY0"/>
              </a:cxn>
              <a:cxn ang="0">
                <a:pos x="connsiteX1" y="connsiteY1"/>
              </a:cxn>
              <a:cxn ang="0">
                <a:pos x="connsiteX2" y="connsiteY2"/>
              </a:cxn>
              <a:cxn ang="0">
                <a:pos x="connsiteX3" y="connsiteY3"/>
              </a:cxn>
              <a:cxn ang="0">
                <a:pos x="connsiteX4" y="connsiteY4"/>
              </a:cxn>
            </a:cxnLst>
            <a:rect l="l" t="t" r="r" b="b"/>
            <a:pathLst>
              <a:path w="523254" h="684612">
                <a:moveTo>
                  <a:pt x="0" y="0"/>
                </a:moveTo>
                <a:lnTo>
                  <a:pt x="523254" y="0"/>
                </a:lnTo>
                <a:lnTo>
                  <a:pt x="523254" y="422985"/>
                </a:lnTo>
                <a:lnTo>
                  <a:pt x="261627" y="684612"/>
                </a:lnTo>
                <a:lnTo>
                  <a:pt x="0" y="422985"/>
                </a:lnTo>
                <a:close/>
              </a:path>
            </a:pathLst>
          </a:custGeom>
          <a:ln>
            <a:noFill/>
          </a:ln>
          <a:effectLst>
            <a:outerShdw blurRad="50800" dist="38100" dir="5400000" algn="t" rotWithShape="0">
              <a:prstClr val="black">
                <a:alpha val="40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US" altLang="zh-CN" sz="2400" dirty="0">
                <a:solidFill>
                  <a:srgbClr val="FEFFFF"/>
                </a:solidFill>
              </a:rPr>
              <a:t>A</a:t>
            </a:r>
            <a:endParaRPr lang="zh-CN" altLang="en-US" sz="2400" dirty="0">
              <a:solidFill>
                <a:srgbClr val="FEFFFF"/>
              </a:solidFill>
            </a:endParaRPr>
          </a:p>
        </p:txBody>
      </p:sp>
      <p:sp>
        <p:nvSpPr>
          <p:cNvPr id="14" name="任意多边形: 形状 13"/>
          <p:cNvSpPr/>
          <p:nvPr/>
        </p:nvSpPr>
        <p:spPr bwMode="auto">
          <a:xfrm>
            <a:off x="3651453" y="5564434"/>
            <a:ext cx="2752143" cy="708428"/>
          </a:xfrm>
          <a:custGeom>
            <a:avLst/>
            <a:gdLst>
              <a:gd name="connsiteX0" fmla="*/ 2320164 w 2752143"/>
              <a:gd name="connsiteY0" fmla="*/ 0 h 708428"/>
              <a:gd name="connsiteX1" fmla="*/ 2665281 w 2752143"/>
              <a:gd name="connsiteY1" fmla="*/ 0 h 708428"/>
              <a:gd name="connsiteX2" fmla="*/ 2752143 w 2752143"/>
              <a:gd name="connsiteY2" fmla="*/ 0 h 708428"/>
              <a:gd name="connsiteX3" fmla="*/ 2752143 w 2752143"/>
              <a:gd name="connsiteY3" fmla="*/ 438454 h 708428"/>
              <a:gd name="connsiteX4" fmla="*/ 2615785 w 2752143"/>
              <a:gd name="connsiteY4" fmla="*/ 438454 h 708428"/>
              <a:gd name="connsiteX5" fmla="*/ 2376952 w 2752143"/>
              <a:gd name="connsiteY5" fmla="*/ 438454 h 708428"/>
              <a:gd name="connsiteX6" fmla="*/ 2376952 w 2752143"/>
              <a:gd name="connsiteY6" fmla="*/ 440484 h 708428"/>
              <a:gd name="connsiteX7" fmla="*/ 2356670 w 2752143"/>
              <a:gd name="connsiteY7" fmla="*/ 438454 h 708428"/>
              <a:gd name="connsiteX8" fmla="*/ 2338417 w 2752143"/>
              <a:gd name="connsiteY8" fmla="*/ 438454 h 708428"/>
              <a:gd name="connsiteX9" fmla="*/ 2330305 w 2752143"/>
              <a:gd name="connsiteY9" fmla="*/ 438454 h 708428"/>
              <a:gd name="connsiteX10" fmla="*/ 1811107 w 2752143"/>
              <a:gd name="connsiteY10" fmla="*/ 708428 h 708428"/>
              <a:gd name="connsiteX11" fmla="*/ 1608296 w 2752143"/>
              <a:gd name="connsiteY11" fmla="*/ 708428 h 708428"/>
              <a:gd name="connsiteX12" fmla="*/ 1608296 w 2752143"/>
              <a:gd name="connsiteY12" fmla="*/ 706398 h 708428"/>
              <a:gd name="connsiteX13" fmla="*/ 214980 w 2752143"/>
              <a:gd name="connsiteY13" fmla="*/ 706398 h 708428"/>
              <a:gd name="connsiteX14" fmla="*/ 0 w 2752143"/>
              <a:gd name="connsiteY14" fmla="*/ 491231 h 708428"/>
              <a:gd name="connsiteX15" fmla="*/ 0 w 2752143"/>
              <a:gd name="connsiteY15" fmla="*/ 483111 h 708428"/>
              <a:gd name="connsiteX16" fmla="*/ 214980 w 2752143"/>
              <a:gd name="connsiteY16" fmla="*/ 267944 h 708428"/>
              <a:gd name="connsiteX17" fmla="*/ 1610324 w 2752143"/>
              <a:gd name="connsiteY17" fmla="*/ 267944 h 708428"/>
              <a:gd name="connsiteX18" fmla="*/ 1618436 w 2752143"/>
              <a:gd name="connsiteY18" fmla="*/ 269974 h 708428"/>
              <a:gd name="connsiteX19" fmla="*/ 1788798 w 2752143"/>
              <a:gd name="connsiteY19" fmla="*/ 269974 h 708428"/>
              <a:gd name="connsiteX20" fmla="*/ 1817192 w 2752143"/>
              <a:gd name="connsiteY20" fmla="*/ 269974 h 708428"/>
              <a:gd name="connsiteX21" fmla="*/ 2320164 w 2752143"/>
              <a:gd name="connsiteY21" fmla="*/ 0 h 708428"/>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 ang="0">
                <a:pos x="connsiteX13" y="connsiteY13"/>
              </a:cxn>
              <a:cxn ang="0">
                <a:pos x="connsiteX14" y="connsiteY14"/>
              </a:cxn>
              <a:cxn ang="0">
                <a:pos x="connsiteX15" y="connsiteY15"/>
              </a:cxn>
              <a:cxn ang="0">
                <a:pos x="connsiteX16" y="connsiteY16"/>
              </a:cxn>
              <a:cxn ang="0">
                <a:pos x="connsiteX17" y="connsiteY17"/>
              </a:cxn>
              <a:cxn ang="0">
                <a:pos x="connsiteX18" y="connsiteY18"/>
              </a:cxn>
              <a:cxn ang="0">
                <a:pos x="connsiteX19" y="connsiteY19"/>
              </a:cxn>
              <a:cxn ang="0">
                <a:pos x="connsiteX20" y="connsiteY20"/>
              </a:cxn>
              <a:cxn ang="0">
                <a:pos x="connsiteX21" y="connsiteY21"/>
              </a:cxn>
            </a:cxnLst>
            <a:rect l="l" t="t" r="r" b="b"/>
            <a:pathLst>
              <a:path w="2752143" h="708428">
                <a:moveTo>
                  <a:pt x="2320164" y="0"/>
                </a:moveTo>
                <a:cubicBezTo>
                  <a:pt x="2320164" y="0"/>
                  <a:pt x="2320164" y="0"/>
                  <a:pt x="2665281" y="0"/>
                </a:cubicBezTo>
                <a:lnTo>
                  <a:pt x="2752143" y="0"/>
                </a:lnTo>
                <a:lnTo>
                  <a:pt x="2752143" y="438454"/>
                </a:lnTo>
                <a:lnTo>
                  <a:pt x="2615785" y="438454"/>
                </a:lnTo>
                <a:cubicBezTo>
                  <a:pt x="2541253" y="438454"/>
                  <a:pt x="2461752" y="438454"/>
                  <a:pt x="2376952" y="438454"/>
                </a:cubicBezTo>
                <a:cubicBezTo>
                  <a:pt x="2376952" y="438454"/>
                  <a:pt x="2376952" y="438454"/>
                  <a:pt x="2376952" y="440484"/>
                </a:cubicBezTo>
                <a:cubicBezTo>
                  <a:pt x="2376952" y="440484"/>
                  <a:pt x="2370867" y="438454"/>
                  <a:pt x="2356670" y="438454"/>
                </a:cubicBezTo>
                <a:cubicBezTo>
                  <a:pt x="2356670" y="438454"/>
                  <a:pt x="2356670" y="438454"/>
                  <a:pt x="2338417" y="438454"/>
                </a:cubicBezTo>
                <a:cubicBezTo>
                  <a:pt x="2336389" y="438454"/>
                  <a:pt x="2332333" y="438454"/>
                  <a:pt x="2330305" y="438454"/>
                </a:cubicBezTo>
                <a:cubicBezTo>
                  <a:pt x="2198477" y="440484"/>
                  <a:pt x="1831389" y="462813"/>
                  <a:pt x="1811107" y="708428"/>
                </a:cubicBezTo>
                <a:cubicBezTo>
                  <a:pt x="1796911" y="708428"/>
                  <a:pt x="1608296" y="708428"/>
                  <a:pt x="1608296" y="708428"/>
                </a:cubicBezTo>
                <a:cubicBezTo>
                  <a:pt x="1608296" y="708428"/>
                  <a:pt x="1608296" y="708428"/>
                  <a:pt x="1608296" y="706398"/>
                </a:cubicBezTo>
                <a:cubicBezTo>
                  <a:pt x="1608296" y="706398"/>
                  <a:pt x="1608296" y="706398"/>
                  <a:pt x="214980" y="706398"/>
                </a:cubicBezTo>
                <a:cubicBezTo>
                  <a:pt x="97350" y="706398"/>
                  <a:pt x="0" y="610994"/>
                  <a:pt x="0" y="491231"/>
                </a:cubicBezTo>
                <a:cubicBezTo>
                  <a:pt x="0" y="491231"/>
                  <a:pt x="0" y="491231"/>
                  <a:pt x="0" y="483111"/>
                </a:cubicBezTo>
                <a:cubicBezTo>
                  <a:pt x="0" y="365378"/>
                  <a:pt x="97350" y="267944"/>
                  <a:pt x="214980" y="267944"/>
                </a:cubicBezTo>
                <a:cubicBezTo>
                  <a:pt x="214980" y="267944"/>
                  <a:pt x="214980" y="267944"/>
                  <a:pt x="1610324" y="267944"/>
                </a:cubicBezTo>
                <a:cubicBezTo>
                  <a:pt x="1614380" y="267944"/>
                  <a:pt x="1616408" y="267944"/>
                  <a:pt x="1618436" y="269974"/>
                </a:cubicBezTo>
                <a:cubicBezTo>
                  <a:pt x="1689420" y="269974"/>
                  <a:pt x="1788798" y="269974"/>
                  <a:pt x="1788798" y="269974"/>
                </a:cubicBezTo>
                <a:cubicBezTo>
                  <a:pt x="1817192" y="269974"/>
                  <a:pt x="1817192" y="269974"/>
                  <a:pt x="1817192" y="269974"/>
                </a:cubicBezTo>
                <a:cubicBezTo>
                  <a:pt x="1817192" y="93375"/>
                  <a:pt x="2054481" y="0"/>
                  <a:pt x="2320164" y="0"/>
                </a:cubicBezTo>
                <a:close/>
              </a:path>
            </a:pathLst>
          </a:custGeom>
          <a:solidFill>
            <a:schemeClr val="accent1"/>
          </a:solidFill>
        </p:spPr>
        <p:style>
          <a:lnRef idx="1">
            <a:schemeClr val="accent1"/>
          </a:lnRef>
          <a:fillRef idx="3">
            <a:schemeClr val="accent1"/>
          </a:fillRef>
          <a:effectRef idx="2">
            <a:schemeClr val="accent1"/>
          </a:effectRef>
          <a:fontRef idx="minor">
            <a:schemeClr val="lt1"/>
          </a:fontRef>
        </p:style>
        <p:txBody>
          <a:bodyPr wrap="square">
            <a:noAutofit/>
          </a:bodyPr>
          <a:lstStyle/>
          <a:p>
            <a:pPr eaLnBrk="1" fontAlgn="auto" latinLnBrk="1" hangingPunct="1">
              <a:spcBef>
                <a:spcPts val="0"/>
              </a:spcBef>
              <a:spcAft>
                <a:spcPts val="0"/>
              </a:spcAft>
              <a:defRPr/>
            </a:pPr>
            <a:endParaRPr lang="ko-KR" altLang="en-US">
              <a:solidFill>
                <a:prstClr val="white"/>
              </a:solidFill>
            </a:endParaRPr>
          </a:p>
        </p:txBody>
      </p:sp>
      <p:sp>
        <p:nvSpPr>
          <p:cNvPr id="15" name="Freeform 10"/>
          <p:cNvSpPr/>
          <p:nvPr/>
        </p:nvSpPr>
        <p:spPr bwMode="auto">
          <a:xfrm>
            <a:off x="5462792" y="5566831"/>
            <a:ext cx="565819" cy="708428"/>
          </a:xfrm>
          <a:custGeom>
            <a:avLst/>
            <a:gdLst>
              <a:gd name="T0" fmla="*/ 251 w 279"/>
              <a:gd name="T1" fmla="*/ 0 h 349"/>
              <a:gd name="T2" fmla="*/ 3 w 279"/>
              <a:gd name="T3" fmla="*/ 133 h 349"/>
              <a:gd name="T4" fmla="*/ 0 w 279"/>
              <a:gd name="T5" fmla="*/ 133 h 349"/>
              <a:gd name="T6" fmla="*/ 0 w 279"/>
              <a:gd name="T7" fmla="*/ 349 h 349"/>
              <a:gd name="T8" fmla="*/ 279 w 279"/>
              <a:gd name="T9" fmla="*/ 217 h 349"/>
              <a:gd name="T10" fmla="*/ 279 w 279"/>
              <a:gd name="T11" fmla="*/ 0 h 349"/>
              <a:gd name="T12" fmla="*/ 251 w 279"/>
              <a:gd name="T13" fmla="*/ 0 h 349"/>
            </a:gdLst>
            <a:ahLst/>
            <a:cxnLst>
              <a:cxn ang="0">
                <a:pos x="T0" y="T1"/>
              </a:cxn>
              <a:cxn ang="0">
                <a:pos x="T2" y="T3"/>
              </a:cxn>
              <a:cxn ang="0">
                <a:pos x="T4" y="T5"/>
              </a:cxn>
              <a:cxn ang="0">
                <a:pos x="T6" y="T7"/>
              </a:cxn>
              <a:cxn ang="0">
                <a:pos x="T8" y="T9"/>
              </a:cxn>
              <a:cxn ang="0">
                <a:pos x="T10" y="T11"/>
              </a:cxn>
              <a:cxn ang="0">
                <a:pos x="T12" y="T13"/>
              </a:cxn>
            </a:cxnLst>
            <a:rect l="0" t="0" r="r" b="b"/>
            <a:pathLst>
              <a:path w="279" h="349">
                <a:moveTo>
                  <a:pt x="251" y="0"/>
                </a:moveTo>
                <a:cubicBezTo>
                  <a:pt x="120" y="0"/>
                  <a:pt x="3" y="46"/>
                  <a:pt x="3" y="133"/>
                </a:cubicBezTo>
                <a:cubicBezTo>
                  <a:pt x="3" y="133"/>
                  <a:pt x="3" y="133"/>
                  <a:pt x="0" y="133"/>
                </a:cubicBezTo>
                <a:cubicBezTo>
                  <a:pt x="0" y="349"/>
                  <a:pt x="0" y="349"/>
                  <a:pt x="0" y="349"/>
                </a:cubicBezTo>
                <a:cubicBezTo>
                  <a:pt x="12" y="202"/>
                  <a:pt x="279" y="217"/>
                  <a:pt x="279" y="217"/>
                </a:cubicBezTo>
                <a:cubicBezTo>
                  <a:pt x="279" y="0"/>
                  <a:pt x="279" y="0"/>
                  <a:pt x="279" y="0"/>
                </a:cubicBezTo>
                <a:cubicBezTo>
                  <a:pt x="279" y="0"/>
                  <a:pt x="275" y="0"/>
                  <a:pt x="251" y="0"/>
                </a:cubicBezTo>
                <a:close/>
              </a:path>
            </a:pathLst>
          </a:custGeom>
          <a:gradFill flip="none" rotWithShape="1">
            <a:gsLst>
              <a:gs pos="0">
                <a:schemeClr val="tx1">
                  <a:alpha val="30000"/>
                </a:schemeClr>
              </a:gs>
              <a:gs pos="48000">
                <a:schemeClr val="tx1">
                  <a:alpha val="0"/>
                </a:schemeClr>
              </a:gs>
              <a:gs pos="100000">
                <a:schemeClr val="tx1">
                  <a:alpha val="0"/>
                </a:schemeClr>
              </a:gs>
            </a:gsLst>
            <a:lin ang="0" scaled="1"/>
            <a:tileRect/>
          </a:gradFill>
          <a:ln>
            <a:noFill/>
          </a:ln>
          <a:extLst>
            <a:ext uri="{91240B29-F687-4F45-9708-019B960494DF}">
              <a14:hiddenLine xmlns:a14="http://schemas.microsoft.com/office/drawing/2010/main" w="9525">
                <a:solidFill>
                  <a:srgbClr val="000000"/>
                </a:solidFill>
                <a:round/>
              </a14:hiddenLine>
            </a:ext>
          </a:extLst>
        </p:spPr>
        <p:txBody>
          <a:bodyPr/>
          <a:lstStyle/>
          <a:p>
            <a:pPr eaLnBrk="1" fontAlgn="auto" latinLnBrk="1" hangingPunct="1">
              <a:spcBef>
                <a:spcPts val="0"/>
              </a:spcBef>
              <a:spcAft>
                <a:spcPts val="0"/>
              </a:spcAft>
              <a:defRPr/>
            </a:pPr>
            <a:endParaRPr lang="ko-KR" altLang="en-US">
              <a:solidFill>
                <a:srgbClr val="2C2C2C"/>
              </a:solidFill>
              <a:latin typeface="+mn-lt"/>
              <a:ea typeface="+mn-ea"/>
            </a:endParaRPr>
          </a:p>
        </p:txBody>
      </p:sp>
      <p:sp>
        <p:nvSpPr>
          <p:cNvPr id="16" name="任意多边形: 形状 15"/>
          <p:cNvSpPr/>
          <p:nvPr/>
        </p:nvSpPr>
        <p:spPr>
          <a:xfrm>
            <a:off x="3153019" y="4721490"/>
            <a:ext cx="1603606" cy="1605964"/>
          </a:xfrm>
          <a:custGeom>
            <a:avLst/>
            <a:gdLst>
              <a:gd name="connsiteX0" fmla="*/ 0 w 1603606"/>
              <a:gd name="connsiteY0" fmla="*/ 0 h 1605964"/>
              <a:gd name="connsiteX1" fmla="*/ 801803 w 1603606"/>
              <a:gd name="connsiteY1" fmla="*/ 0 h 1605964"/>
              <a:gd name="connsiteX2" fmla="*/ 1603606 w 1603606"/>
              <a:gd name="connsiteY2" fmla="*/ 802982 h 1605964"/>
              <a:gd name="connsiteX3" fmla="*/ 801803 w 1603606"/>
              <a:gd name="connsiteY3" fmla="*/ 1605964 h 1605964"/>
              <a:gd name="connsiteX4" fmla="*/ 0 w 1603606"/>
              <a:gd name="connsiteY4" fmla="*/ 802982 h 1605964"/>
            </a:gdLst>
            <a:ahLst/>
            <a:cxnLst>
              <a:cxn ang="0">
                <a:pos x="connsiteX0" y="connsiteY0"/>
              </a:cxn>
              <a:cxn ang="0">
                <a:pos x="connsiteX1" y="connsiteY1"/>
              </a:cxn>
              <a:cxn ang="0">
                <a:pos x="connsiteX2" y="connsiteY2"/>
              </a:cxn>
              <a:cxn ang="0">
                <a:pos x="connsiteX3" y="connsiteY3"/>
              </a:cxn>
              <a:cxn ang="0">
                <a:pos x="connsiteX4" y="connsiteY4"/>
              </a:cxn>
            </a:cxnLst>
            <a:rect l="l" t="t" r="r" b="b"/>
            <a:pathLst>
              <a:path w="1603606" h="1605964">
                <a:moveTo>
                  <a:pt x="0" y="0"/>
                </a:moveTo>
                <a:lnTo>
                  <a:pt x="801803" y="0"/>
                </a:lnTo>
                <a:cubicBezTo>
                  <a:pt x="1244627" y="0"/>
                  <a:pt x="1603606" y="359507"/>
                  <a:pt x="1603606" y="802982"/>
                </a:cubicBezTo>
                <a:cubicBezTo>
                  <a:pt x="1603606" y="1246457"/>
                  <a:pt x="1244627" y="1605964"/>
                  <a:pt x="801803" y="1605964"/>
                </a:cubicBezTo>
                <a:cubicBezTo>
                  <a:pt x="358979" y="1605964"/>
                  <a:pt x="0" y="1246457"/>
                  <a:pt x="0" y="802982"/>
                </a:cubicBezTo>
                <a:close/>
              </a:path>
            </a:pathLst>
          </a:custGeom>
          <a:solidFill>
            <a:srgbClr val="FEFFFF"/>
          </a:solidFill>
          <a:ln w="28575">
            <a:solidFill>
              <a:schemeClr val="accent1"/>
            </a:solidFill>
          </a:ln>
          <a:effectLst>
            <a:outerShdw blurRad="50800" dist="38100" dir="5400000" algn="t" rotWithShape="0">
              <a:prstClr val="black">
                <a:alpha val="40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zh-CN" altLang="en-US" sz="2000" dirty="0">
                <a:solidFill>
                  <a:srgbClr val="3F4041"/>
                </a:solidFill>
              </a:rPr>
              <a:t>输入文本</a:t>
            </a:r>
          </a:p>
        </p:txBody>
      </p:sp>
      <p:sp>
        <p:nvSpPr>
          <p:cNvPr id="17" name="矩形 16"/>
          <p:cNvSpPr/>
          <p:nvPr/>
        </p:nvSpPr>
        <p:spPr>
          <a:xfrm>
            <a:off x="393896" y="4526789"/>
            <a:ext cx="2509906" cy="1539728"/>
          </a:xfrm>
          <a:prstGeom prst="rect">
            <a:avLst/>
          </a:prstGeom>
          <a:no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noAutofit/>
          </a:bodyPr>
          <a:lstStyle/>
          <a:p>
            <a:pPr algn="ctr">
              <a:lnSpc>
                <a:spcPct val="150000"/>
              </a:lnSpc>
            </a:pPr>
            <a:r>
              <a:rPr lang="zh-CN" altLang="en-US" sz="1800" dirty="0">
                <a:solidFill>
                  <a:schemeClr val="tx1"/>
                </a:solidFill>
                <a:latin typeface="幼圆" panose="02010509060101010101" pitchFamily="49" charset="-122"/>
                <a:ea typeface="幼圆" panose="02010509060101010101" pitchFamily="49" charset="-122"/>
              </a:rPr>
              <a:t>请输入文本请输入文本请输入文本请输入文本请输入文本请输入文本</a:t>
            </a:r>
            <a:endParaRPr lang="en-US" altLang="zh-CN" sz="1800" dirty="0">
              <a:solidFill>
                <a:schemeClr val="tx1"/>
              </a:solidFill>
              <a:latin typeface="幼圆" panose="02010509060101010101" pitchFamily="49" charset="-122"/>
              <a:ea typeface="幼圆" panose="02010509060101010101" pitchFamily="49" charset="-122"/>
            </a:endParaRPr>
          </a:p>
        </p:txBody>
      </p:sp>
      <p:sp>
        <p:nvSpPr>
          <p:cNvPr id="18" name="任意多边形: 形状 17"/>
          <p:cNvSpPr/>
          <p:nvPr/>
        </p:nvSpPr>
        <p:spPr>
          <a:xfrm>
            <a:off x="6098951" y="5562037"/>
            <a:ext cx="523254" cy="684612"/>
          </a:xfrm>
          <a:custGeom>
            <a:avLst/>
            <a:gdLst>
              <a:gd name="connsiteX0" fmla="*/ 0 w 523254"/>
              <a:gd name="connsiteY0" fmla="*/ 0 h 684612"/>
              <a:gd name="connsiteX1" fmla="*/ 523254 w 523254"/>
              <a:gd name="connsiteY1" fmla="*/ 0 h 684612"/>
              <a:gd name="connsiteX2" fmla="*/ 523254 w 523254"/>
              <a:gd name="connsiteY2" fmla="*/ 422985 h 684612"/>
              <a:gd name="connsiteX3" fmla="*/ 261627 w 523254"/>
              <a:gd name="connsiteY3" fmla="*/ 684612 h 684612"/>
              <a:gd name="connsiteX4" fmla="*/ 0 w 523254"/>
              <a:gd name="connsiteY4" fmla="*/ 422985 h 684612"/>
            </a:gdLst>
            <a:ahLst/>
            <a:cxnLst>
              <a:cxn ang="0">
                <a:pos x="connsiteX0" y="connsiteY0"/>
              </a:cxn>
              <a:cxn ang="0">
                <a:pos x="connsiteX1" y="connsiteY1"/>
              </a:cxn>
              <a:cxn ang="0">
                <a:pos x="connsiteX2" y="connsiteY2"/>
              </a:cxn>
              <a:cxn ang="0">
                <a:pos x="connsiteX3" y="connsiteY3"/>
              </a:cxn>
              <a:cxn ang="0">
                <a:pos x="connsiteX4" y="connsiteY4"/>
              </a:cxn>
            </a:cxnLst>
            <a:rect l="l" t="t" r="r" b="b"/>
            <a:pathLst>
              <a:path w="523254" h="684612">
                <a:moveTo>
                  <a:pt x="0" y="0"/>
                </a:moveTo>
                <a:lnTo>
                  <a:pt x="523254" y="0"/>
                </a:lnTo>
                <a:lnTo>
                  <a:pt x="523254" y="422985"/>
                </a:lnTo>
                <a:lnTo>
                  <a:pt x="261627" y="684612"/>
                </a:lnTo>
                <a:lnTo>
                  <a:pt x="0" y="422985"/>
                </a:lnTo>
                <a:close/>
              </a:path>
            </a:pathLst>
          </a:custGeom>
          <a:ln>
            <a:noFill/>
          </a:ln>
          <a:effectLst>
            <a:outerShdw blurRad="50800" dist="38100" dir="5400000" algn="t" rotWithShape="0">
              <a:prstClr val="black">
                <a:alpha val="40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US" altLang="zh-CN" sz="2400" dirty="0">
                <a:solidFill>
                  <a:srgbClr val="FEFFFF"/>
                </a:solidFill>
              </a:rPr>
              <a:t>B</a:t>
            </a:r>
            <a:endParaRPr lang="zh-CN" altLang="en-US" sz="2400" dirty="0">
              <a:solidFill>
                <a:srgbClr val="FEFFFF"/>
              </a:solidFill>
            </a:endParaRPr>
          </a:p>
        </p:txBody>
      </p:sp>
      <p:sp>
        <p:nvSpPr>
          <p:cNvPr id="22" name="矩形 21"/>
          <p:cNvSpPr/>
          <p:nvPr/>
        </p:nvSpPr>
        <p:spPr>
          <a:xfrm>
            <a:off x="7201897" y="1674055"/>
            <a:ext cx="4554003" cy="4768947"/>
          </a:xfrm>
          <a:prstGeom prst="rect">
            <a:avLst/>
          </a:prstGeom>
          <a:no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noAutofit/>
          </a:bodyPr>
          <a:lstStyle/>
          <a:p>
            <a:pPr>
              <a:lnSpc>
                <a:spcPct val="150000"/>
              </a:lnSpc>
            </a:pPr>
            <a:r>
              <a:rPr lang="zh-CN" altLang="en-US" sz="1800" dirty="0">
                <a:solidFill>
                  <a:schemeClr val="tx1"/>
                </a:solidFill>
                <a:latin typeface="幼圆" panose="02010509060101010101" pitchFamily="49" charset="-122"/>
                <a:ea typeface="幼圆" panose="02010509060101010101" pitchFamily="49" charset="-122"/>
              </a:rPr>
              <a:t>请输入文本请输入文本请输入文本请输入文本请输入文本请输入文本请输入文本请输入文本请输入文本请输入文本请输入文本请输入文本请输入文本请输入文本请输入文本请输入文本请输入文本请输入文本请输入文本请输入文本请输入文本请输入文本请输入文本请输入文本请输入文本请输入文本请输入文本请输入文本请输入文本请输入文本请输入文本请输入文本请输入文本请输入文本请输入文本请输入文本</a:t>
            </a:r>
            <a:endParaRPr lang="en-US" altLang="zh-CN" sz="1800" dirty="0">
              <a:solidFill>
                <a:schemeClr val="tx1"/>
              </a:solidFill>
              <a:latin typeface="幼圆" panose="02010509060101010101" pitchFamily="49" charset="-122"/>
              <a:ea typeface="幼圆" panose="02010509060101010101" pitchFamily="49" charset="-122"/>
            </a:endParaRPr>
          </a:p>
        </p:txBody>
      </p:sp>
    </p:spTree>
  </p:cSld>
  <p:clrMapOvr>
    <a:masterClrMapping/>
  </p:clrMapOvr>
  <p:transition spd="slow"/>
</p:sld>
</file>

<file path=ppt/slides/slide1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0242" name="标题 3"/>
          <p:cNvSpPr>
            <a:spLocks noGrp="1"/>
          </p:cNvSpPr>
          <p:nvPr>
            <p:ph type="title"/>
          </p:nvPr>
        </p:nvSpPr>
        <p:spPr/>
        <p:txBody>
          <a:bodyPr/>
          <a:lstStyle/>
          <a:p>
            <a:r>
              <a:rPr lang="zh-CN" altLang="en-US" dirty="0"/>
              <a:t>请在此添加您的大标题</a:t>
            </a:r>
            <a:endParaRPr lang="en-US" altLang="zh-CN" dirty="0"/>
          </a:p>
        </p:txBody>
      </p:sp>
      <p:sp>
        <p:nvSpPr>
          <p:cNvPr id="10" name="MH_SubTitle_1"/>
          <p:cNvSpPr/>
          <p:nvPr>
            <p:custDataLst>
              <p:tags r:id="rId1"/>
            </p:custDataLst>
          </p:nvPr>
        </p:nvSpPr>
        <p:spPr>
          <a:xfrm>
            <a:off x="7073844" y="2027316"/>
            <a:ext cx="2466828" cy="2466828"/>
          </a:xfrm>
          <a:custGeom>
            <a:avLst/>
            <a:gdLst>
              <a:gd name="connsiteX0" fmla="*/ 692680 w 1385360"/>
              <a:gd name="connsiteY0" fmla="*/ 0 h 1385360"/>
              <a:gd name="connsiteX1" fmla="*/ 1385360 w 1385360"/>
              <a:gd name="connsiteY1" fmla="*/ 692679 h 1385360"/>
              <a:gd name="connsiteX2" fmla="*/ 692680 w 1385360"/>
              <a:gd name="connsiteY2" fmla="*/ 1385360 h 1385360"/>
              <a:gd name="connsiteX3" fmla="*/ 0 w 1385360"/>
              <a:gd name="connsiteY3" fmla="*/ 692680 h 1385360"/>
            </a:gdLst>
            <a:ahLst/>
            <a:cxnLst>
              <a:cxn ang="0">
                <a:pos x="connsiteX0" y="connsiteY0"/>
              </a:cxn>
              <a:cxn ang="0">
                <a:pos x="connsiteX1" y="connsiteY1"/>
              </a:cxn>
              <a:cxn ang="0">
                <a:pos x="connsiteX2" y="connsiteY2"/>
              </a:cxn>
              <a:cxn ang="0">
                <a:pos x="connsiteX3" y="connsiteY3"/>
              </a:cxn>
            </a:cxnLst>
            <a:rect l="l" t="t" r="r" b="b"/>
            <a:pathLst>
              <a:path w="1385360" h="1385360">
                <a:moveTo>
                  <a:pt x="692680" y="0"/>
                </a:moveTo>
                <a:lnTo>
                  <a:pt x="1385360" y="692679"/>
                </a:lnTo>
                <a:lnTo>
                  <a:pt x="692680" y="1385360"/>
                </a:lnTo>
                <a:lnTo>
                  <a:pt x="0" y="692680"/>
                </a:lnTo>
                <a:close/>
              </a:path>
            </a:pathLst>
          </a:custGeom>
          <a:ln>
            <a:noFill/>
          </a:ln>
        </p:spPr>
        <p:style>
          <a:lnRef idx="2">
            <a:schemeClr val="accent1">
              <a:shade val="50000"/>
            </a:schemeClr>
          </a:lnRef>
          <a:fillRef idx="1">
            <a:schemeClr val="accent1"/>
          </a:fillRef>
          <a:effectRef idx="0">
            <a:schemeClr val="accent1"/>
          </a:effectRef>
          <a:fontRef idx="minor">
            <a:schemeClr val="lt1"/>
          </a:fontRef>
        </p:style>
        <p:txBody>
          <a:bodyPr lIns="0" tIns="0" rIns="0" bIns="0" anchor="ctr">
            <a:normAutofit/>
          </a:bodyPr>
          <a:lstStyle>
            <a:defPPr>
              <a:defRPr lang="zh-CN"/>
            </a:defPPr>
            <a:lvl1pPr marL="0" algn="l" defTabSz="914400" rtl="0" eaLnBrk="1" latinLnBrk="0" hangingPunct="1">
              <a:defRPr sz="1800" kern="1200">
                <a:solidFill>
                  <a:schemeClr val="lt1"/>
                </a:solidFill>
                <a:latin typeface="+mn-lt"/>
                <a:ea typeface="+mn-ea"/>
                <a:cs typeface="+mn-cs"/>
              </a:defRPr>
            </a:lvl1pPr>
            <a:lvl2pPr marL="457200" algn="l" defTabSz="914400" rtl="0" eaLnBrk="1" latinLnBrk="0" hangingPunct="1">
              <a:defRPr sz="1800" kern="1200">
                <a:solidFill>
                  <a:schemeClr val="lt1"/>
                </a:solidFill>
                <a:latin typeface="+mn-lt"/>
                <a:ea typeface="+mn-ea"/>
                <a:cs typeface="+mn-cs"/>
              </a:defRPr>
            </a:lvl2pPr>
            <a:lvl3pPr marL="914400" algn="l" defTabSz="914400" rtl="0" eaLnBrk="1" latinLnBrk="0" hangingPunct="1">
              <a:defRPr sz="1800" kern="1200">
                <a:solidFill>
                  <a:schemeClr val="lt1"/>
                </a:solidFill>
                <a:latin typeface="+mn-lt"/>
                <a:ea typeface="+mn-ea"/>
                <a:cs typeface="+mn-cs"/>
              </a:defRPr>
            </a:lvl3pPr>
            <a:lvl4pPr marL="1371600" algn="l" defTabSz="914400" rtl="0" eaLnBrk="1" latinLnBrk="0" hangingPunct="1">
              <a:defRPr sz="1800" kern="1200">
                <a:solidFill>
                  <a:schemeClr val="lt1"/>
                </a:solidFill>
                <a:latin typeface="+mn-lt"/>
                <a:ea typeface="+mn-ea"/>
                <a:cs typeface="+mn-cs"/>
              </a:defRPr>
            </a:lvl4pPr>
            <a:lvl5pPr marL="1828800" algn="l" defTabSz="914400" rtl="0" eaLnBrk="1" latinLnBrk="0" hangingPunct="1">
              <a:defRPr sz="1800" kern="1200">
                <a:solidFill>
                  <a:schemeClr val="lt1"/>
                </a:solidFill>
                <a:latin typeface="+mn-lt"/>
                <a:ea typeface="+mn-ea"/>
                <a:cs typeface="+mn-cs"/>
              </a:defRPr>
            </a:lvl5pPr>
            <a:lvl6pPr marL="2286000" algn="l" defTabSz="914400" rtl="0" eaLnBrk="1" latinLnBrk="0" hangingPunct="1">
              <a:defRPr sz="1800" kern="1200">
                <a:solidFill>
                  <a:schemeClr val="lt1"/>
                </a:solidFill>
                <a:latin typeface="+mn-lt"/>
                <a:ea typeface="+mn-ea"/>
                <a:cs typeface="+mn-cs"/>
              </a:defRPr>
            </a:lvl6pPr>
            <a:lvl7pPr marL="2743200" algn="l" defTabSz="914400" rtl="0" eaLnBrk="1" latinLnBrk="0" hangingPunct="1">
              <a:defRPr sz="1800" kern="1200">
                <a:solidFill>
                  <a:schemeClr val="lt1"/>
                </a:solidFill>
                <a:latin typeface="+mn-lt"/>
                <a:ea typeface="+mn-ea"/>
                <a:cs typeface="+mn-cs"/>
              </a:defRPr>
            </a:lvl7pPr>
            <a:lvl8pPr marL="3200400" algn="l" defTabSz="914400" rtl="0" eaLnBrk="1" latinLnBrk="0" hangingPunct="1">
              <a:defRPr sz="1800" kern="1200">
                <a:solidFill>
                  <a:schemeClr val="lt1"/>
                </a:solidFill>
                <a:latin typeface="+mn-lt"/>
                <a:ea typeface="+mn-ea"/>
                <a:cs typeface="+mn-cs"/>
              </a:defRPr>
            </a:lvl8pPr>
            <a:lvl9pPr marL="3657600" algn="l" defTabSz="914400" rtl="0" eaLnBrk="1" latinLnBrk="0" hangingPunct="1">
              <a:defRPr sz="1800" kern="1200">
                <a:solidFill>
                  <a:schemeClr val="lt1"/>
                </a:solidFill>
                <a:latin typeface="+mn-lt"/>
                <a:ea typeface="+mn-ea"/>
                <a:cs typeface="+mn-cs"/>
              </a:defRPr>
            </a:lvl9pPr>
          </a:lstStyle>
          <a:p>
            <a:pPr algn="ctr">
              <a:defRPr/>
            </a:pPr>
            <a:endParaRPr lang="zh-CN" altLang="en-US" sz="2000" b="1" dirty="0">
              <a:solidFill>
                <a:srgbClr val="FFFFFF"/>
              </a:solidFill>
            </a:endParaRPr>
          </a:p>
        </p:txBody>
      </p:sp>
      <p:sp>
        <p:nvSpPr>
          <p:cNvPr id="11" name="矩形 10"/>
          <p:cNvSpPr/>
          <p:nvPr/>
        </p:nvSpPr>
        <p:spPr>
          <a:xfrm flipH="1">
            <a:off x="7668803" y="2860632"/>
            <a:ext cx="1276910" cy="800197"/>
          </a:xfrm>
          <a:prstGeom prst="rect">
            <a:avLst/>
          </a:prstGeom>
        </p:spPr>
        <p:txBody>
          <a:bodyPr wrap="none" lIns="121899" tIns="60949" rIns="121899" bIns="60949">
            <a:spAutoFit/>
          </a:bodyPr>
          <a:lstStyle/>
          <a:p>
            <a:r>
              <a:rPr lang="en-US" altLang="zh-CN" sz="4400" b="1" dirty="0">
                <a:solidFill>
                  <a:srgbClr val="FEFFFF"/>
                </a:solidFill>
                <a:latin typeface="+mj-ea"/>
                <a:ea typeface="+mj-ea"/>
              </a:rPr>
              <a:t>48</a:t>
            </a:r>
            <a:r>
              <a:rPr lang="en-US" altLang="zh-CN" sz="2800" b="1" dirty="0">
                <a:solidFill>
                  <a:srgbClr val="FEFFFF"/>
                </a:solidFill>
                <a:latin typeface="+mj-ea"/>
                <a:ea typeface="+mj-ea"/>
              </a:rPr>
              <a:t>%</a:t>
            </a:r>
            <a:endParaRPr lang="zh-CN" altLang="en-US" sz="2800" b="1" dirty="0">
              <a:solidFill>
                <a:srgbClr val="FEFFFF"/>
              </a:solidFill>
              <a:latin typeface="+mj-ea"/>
              <a:ea typeface="+mj-ea"/>
            </a:endParaRPr>
          </a:p>
        </p:txBody>
      </p:sp>
      <p:sp>
        <p:nvSpPr>
          <p:cNvPr id="12" name="MH_SubTitle_1"/>
          <p:cNvSpPr/>
          <p:nvPr>
            <p:custDataLst>
              <p:tags r:id="rId2"/>
            </p:custDataLst>
          </p:nvPr>
        </p:nvSpPr>
        <p:spPr>
          <a:xfrm>
            <a:off x="8945713" y="1219199"/>
            <a:ext cx="2673644" cy="2673644"/>
          </a:xfrm>
          <a:custGeom>
            <a:avLst/>
            <a:gdLst>
              <a:gd name="connsiteX0" fmla="*/ 692680 w 1385360"/>
              <a:gd name="connsiteY0" fmla="*/ 0 h 1385360"/>
              <a:gd name="connsiteX1" fmla="*/ 1385360 w 1385360"/>
              <a:gd name="connsiteY1" fmla="*/ 692679 h 1385360"/>
              <a:gd name="connsiteX2" fmla="*/ 692680 w 1385360"/>
              <a:gd name="connsiteY2" fmla="*/ 1385360 h 1385360"/>
              <a:gd name="connsiteX3" fmla="*/ 0 w 1385360"/>
              <a:gd name="connsiteY3" fmla="*/ 692680 h 1385360"/>
            </a:gdLst>
            <a:ahLst/>
            <a:cxnLst>
              <a:cxn ang="0">
                <a:pos x="connsiteX0" y="connsiteY0"/>
              </a:cxn>
              <a:cxn ang="0">
                <a:pos x="connsiteX1" y="connsiteY1"/>
              </a:cxn>
              <a:cxn ang="0">
                <a:pos x="connsiteX2" y="connsiteY2"/>
              </a:cxn>
              <a:cxn ang="0">
                <a:pos x="connsiteX3" y="connsiteY3"/>
              </a:cxn>
            </a:cxnLst>
            <a:rect l="l" t="t" r="r" b="b"/>
            <a:pathLst>
              <a:path w="1385360" h="1385360">
                <a:moveTo>
                  <a:pt x="692680" y="0"/>
                </a:moveTo>
                <a:lnTo>
                  <a:pt x="1385360" y="692679"/>
                </a:lnTo>
                <a:lnTo>
                  <a:pt x="692680" y="1385360"/>
                </a:lnTo>
                <a:lnTo>
                  <a:pt x="0" y="692680"/>
                </a:lnTo>
                <a:close/>
              </a:path>
            </a:pathLst>
          </a:custGeom>
          <a:ln>
            <a:noFill/>
          </a:ln>
        </p:spPr>
        <p:style>
          <a:lnRef idx="2">
            <a:schemeClr val="accent1">
              <a:shade val="50000"/>
            </a:schemeClr>
          </a:lnRef>
          <a:fillRef idx="1">
            <a:schemeClr val="accent1"/>
          </a:fillRef>
          <a:effectRef idx="0">
            <a:schemeClr val="accent1"/>
          </a:effectRef>
          <a:fontRef idx="minor">
            <a:schemeClr val="lt1"/>
          </a:fontRef>
        </p:style>
        <p:txBody>
          <a:bodyPr lIns="0" tIns="0" rIns="0" bIns="0" anchor="ctr">
            <a:normAutofit/>
          </a:bodyPr>
          <a:lstStyle>
            <a:defPPr>
              <a:defRPr lang="zh-CN"/>
            </a:defPPr>
            <a:lvl1pPr marL="0" algn="l" defTabSz="914400" rtl="0" eaLnBrk="1" latinLnBrk="0" hangingPunct="1">
              <a:defRPr sz="1800" kern="1200">
                <a:solidFill>
                  <a:schemeClr val="lt1"/>
                </a:solidFill>
                <a:latin typeface="+mn-lt"/>
                <a:ea typeface="+mn-ea"/>
                <a:cs typeface="+mn-cs"/>
              </a:defRPr>
            </a:lvl1pPr>
            <a:lvl2pPr marL="457200" algn="l" defTabSz="914400" rtl="0" eaLnBrk="1" latinLnBrk="0" hangingPunct="1">
              <a:defRPr sz="1800" kern="1200">
                <a:solidFill>
                  <a:schemeClr val="lt1"/>
                </a:solidFill>
                <a:latin typeface="+mn-lt"/>
                <a:ea typeface="+mn-ea"/>
                <a:cs typeface="+mn-cs"/>
              </a:defRPr>
            </a:lvl2pPr>
            <a:lvl3pPr marL="914400" algn="l" defTabSz="914400" rtl="0" eaLnBrk="1" latinLnBrk="0" hangingPunct="1">
              <a:defRPr sz="1800" kern="1200">
                <a:solidFill>
                  <a:schemeClr val="lt1"/>
                </a:solidFill>
                <a:latin typeface="+mn-lt"/>
                <a:ea typeface="+mn-ea"/>
                <a:cs typeface="+mn-cs"/>
              </a:defRPr>
            </a:lvl3pPr>
            <a:lvl4pPr marL="1371600" algn="l" defTabSz="914400" rtl="0" eaLnBrk="1" latinLnBrk="0" hangingPunct="1">
              <a:defRPr sz="1800" kern="1200">
                <a:solidFill>
                  <a:schemeClr val="lt1"/>
                </a:solidFill>
                <a:latin typeface="+mn-lt"/>
                <a:ea typeface="+mn-ea"/>
                <a:cs typeface="+mn-cs"/>
              </a:defRPr>
            </a:lvl4pPr>
            <a:lvl5pPr marL="1828800" algn="l" defTabSz="914400" rtl="0" eaLnBrk="1" latinLnBrk="0" hangingPunct="1">
              <a:defRPr sz="1800" kern="1200">
                <a:solidFill>
                  <a:schemeClr val="lt1"/>
                </a:solidFill>
                <a:latin typeface="+mn-lt"/>
                <a:ea typeface="+mn-ea"/>
                <a:cs typeface="+mn-cs"/>
              </a:defRPr>
            </a:lvl5pPr>
            <a:lvl6pPr marL="2286000" algn="l" defTabSz="914400" rtl="0" eaLnBrk="1" latinLnBrk="0" hangingPunct="1">
              <a:defRPr sz="1800" kern="1200">
                <a:solidFill>
                  <a:schemeClr val="lt1"/>
                </a:solidFill>
                <a:latin typeface="+mn-lt"/>
                <a:ea typeface="+mn-ea"/>
                <a:cs typeface="+mn-cs"/>
              </a:defRPr>
            </a:lvl6pPr>
            <a:lvl7pPr marL="2743200" algn="l" defTabSz="914400" rtl="0" eaLnBrk="1" latinLnBrk="0" hangingPunct="1">
              <a:defRPr sz="1800" kern="1200">
                <a:solidFill>
                  <a:schemeClr val="lt1"/>
                </a:solidFill>
                <a:latin typeface="+mn-lt"/>
                <a:ea typeface="+mn-ea"/>
                <a:cs typeface="+mn-cs"/>
              </a:defRPr>
            </a:lvl7pPr>
            <a:lvl8pPr marL="3200400" algn="l" defTabSz="914400" rtl="0" eaLnBrk="1" latinLnBrk="0" hangingPunct="1">
              <a:defRPr sz="1800" kern="1200">
                <a:solidFill>
                  <a:schemeClr val="lt1"/>
                </a:solidFill>
                <a:latin typeface="+mn-lt"/>
                <a:ea typeface="+mn-ea"/>
                <a:cs typeface="+mn-cs"/>
              </a:defRPr>
            </a:lvl8pPr>
            <a:lvl9pPr marL="3657600" algn="l" defTabSz="914400" rtl="0" eaLnBrk="1" latinLnBrk="0" hangingPunct="1">
              <a:defRPr sz="1800" kern="1200">
                <a:solidFill>
                  <a:schemeClr val="lt1"/>
                </a:solidFill>
                <a:latin typeface="+mn-lt"/>
                <a:ea typeface="+mn-ea"/>
                <a:cs typeface="+mn-cs"/>
              </a:defRPr>
            </a:lvl9pPr>
          </a:lstStyle>
          <a:p>
            <a:pPr algn="ctr">
              <a:defRPr/>
            </a:pPr>
            <a:endParaRPr lang="zh-CN" altLang="en-US" sz="2800" b="1" dirty="0">
              <a:solidFill>
                <a:srgbClr val="FFFFFF"/>
              </a:solidFill>
            </a:endParaRPr>
          </a:p>
        </p:txBody>
      </p:sp>
      <p:sp>
        <p:nvSpPr>
          <p:cNvPr id="13" name="矩形 12"/>
          <p:cNvSpPr/>
          <p:nvPr/>
        </p:nvSpPr>
        <p:spPr>
          <a:xfrm flipH="1">
            <a:off x="9590553" y="2122379"/>
            <a:ext cx="1576671" cy="954085"/>
          </a:xfrm>
          <a:prstGeom prst="rect">
            <a:avLst/>
          </a:prstGeom>
        </p:spPr>
        <p:txBody>
          <a:bodyPr wrap="none" lIns="121899" tIns="60949" rIns="121899" bIns="60949">
            <a:spAutoFit/>
          </a:bodyPr>
          <a:lstStyle/>
          <a:p>
            <a:r>
              <a:rPr lang="en-US" altLang="zh-CN" sz="5400" b="1" dirty="0">
                <a:solidFill>
                  <a:srgbClr val="FEFFFF"/>
                </a:solidFill>
                <a:latin typeface="+mj-ea"/>
                <a:ea typeface="+mj-ea"/>
              </a:rPr>
              <a:t>79</a:t>
            </a:r>
            <a:r>
              <a:rPr lang="en-US" altLang="zh-CN" sz="3600" b="1" dirty="0">
                <a:solidFill>
                  <a:srgbClr val="FEFFFF"/>
                </a:solidFill>
                <a:latin typeface="+mj-ea"/>
                <a:ea typeface="+mj-ea"/>
              </a:rPr>
              <a:t>%</a:t>
            </a:r>
            <a:endParaRPr lang="zh-CN" altLang="en-US" sz="3600" b="1" dirty="0">
              <a:solidFill>
                <a:srgbClr val="FEFFFF"/>
              </a:solidFill>
              <a:latin typeface="+mj-ea"/>
              <a:ea typeface="+mj-ea"/>
            </a:endParaRPr>
          </a:p>
        </p:txBody>
      </p:sp>
      <p:sp>
        <p:nvSpPr>
          <p:cNvPr id="14" name="MH_SubTitle_1"/>
          <p:cNvSpPr/>
          <p:nvPr>
            <p:custDataLst>
              <p:tags r:id="rId3"/>
            </p:custDataLst>
          </p:nvPr>
        </p:nvSpPr>
        <p:spPr>
          <a:xfrm>
            <a:off x="7905960" y="3313105"/>
            <a:ext cx="3400669" cy="3400669"/>
          </a:xfrm>
          <a:custGeom>
            <a:avLst/>
            <a:gdLst>
              <a:gd name="connsiteX0" fmla="*/ 692680 w 1385360"/>
              <a:gd name="connsiteY0" fmla="*/ 0 h 1385360"/>
              <a:gd name="connsiteX1" fmla="*/ 1385360 w 1385360"/>
              <a:gd name="connsiteY1" fmla="*/ 692679 h 1385360"/>
              <a:gd name="connsiteX2" fmla="*/ 692680 w 1385360"/>
              <a:gd name="connsiteY2" fmla="*/ 1385360 h 1385360"/>
              <a:gd name="connsiteX3" fmla="*/ 0 w 1385360"/>
              <a:gd name="connsiteY3" fmla="*/ 692680 h 1385360"/>
            </a:gdLst>
            <a:ahLst/>
            <a:cxnLst>
              <a:cxn ang="0">
                <a:pos x="connsiteX0" y="connsiteY0"/>
              </a:cxn>
              <a:cxn ang="0">
                <a:pos x="connsiteX1" y="connsiteY1"/>
              </a:cxn>
              <a:cxn ang="0">
                <a:pos x="connsiteX2" y="connsiteY2"/>
              </a:cxn>
              <a:cxn ang="0">
                <a:pos x="connsiteX3" y="connsiteY3"/>
              </a:cxn>
            </a:cxnLst>
            <a:rect l="l" t="t" r="r" b="b"/>
            <a:pathLst>
              <a:path w="1385360" h="1385360">
                <a:moveTo>
                  <a:pt x="692680" y="0"/>
                </a:moveTo>
                <a:lnTo>
                  <a:pt x="1385360" y="692679"/>
                </a:lnTo>
                <a:lnTo>
                  <a:pt x="692680" y="1385360"/>
                </a:lnTo>
                <a:lnTo>
                  <a:pt x="0" y="692680"/>
                </a:lnTo>
                <a:close/>
              </a:path>
            </a:pathLst>
          </a:custGeom>
          <a:ln>
            <a:noFill/>
          </a:ln>
        </p:spPr>
        <p:style>
          <a:lnRef idx="2">
            <a:schemeClr val="accent1">
              <a:shade val="50000"/>
            </a:schemeClr>
          </a:lnRef>
          <a:fillRef idx="1">
            <a:schemeClr val="accent1"/>
          </a:fillRef>
          <a:effectRef idx="0">
            <a:schemeClr val="accent1"/>
          </a:effectRef>
          <a:fontRef idx="minor">
            <a:schemeClr val="lt1"/>
          </a:fontRef>
        </p:style>
        <p:txBody>
          <a:bodyPr lIns="0" tIns="0" rIns="0" bIns="0" anchor="ctr">
            <a:normAutofit/>
          </a:bodyPr>
          <a:lstStyle>
            <a:defPPr>
              <a:defRPr lang="zh-CN"/>
            </a:defPPr>
            <a:lvl1pPr marL="0" algn="l" defTabSz="914400" rtl="0" eaLnBrk="1" latinLnBrk="0" hangingPunct="1">
              <a:defRPr sz="1800" kern="1200">
                <a:solidFill>
                  <a:schemeClr val="lt1"/>
                </a:solidFill>
                <a:latin typeface="+mn-lt"/>
                <a:ea typeface="+mn-ea"/>
                <a:cs typeface="+mn-cs"/>
              </a:defRPr>
            </a:lvl1pPr>
            <a:lvl2pPr marL="457200" algn="l" defTabSz="914400" rtl="0" eaLnBrk="1" latinLnBrk="0" hangingPunct="1">
              <a:defRPr sz="1800" kern="1200">
                <a:solidFill>
                  <a:schemeClr val="lt1"/>
                </a:solidFill>
                <a:latin typeface="+mn-lt"/>
                <a:ea typeface="+mn-ea"/>
                <a:cs typeface="+mn-cs"/>
              </a:defRPr>
            </a:lvl2pPr>
            <a:lvl3pPr marL="914400" algn="l" defTabSz="914400" rtl="0" eaLnBrk="1" latinLnBrk="0" hangingPunct="1">
              <a:defRPr sz="1800" kern="1200">
                <a:solidFill>
                  <a:schemeClr val="lt1"/>
                </a:solidFill>
                <a:latin typeface="+mn-lt"/>
                <a:ea typeface="+mn-ea"/>
                <a:cs typeface="+mn-cs"/>
              </a:defRPr>
            </a:lvl3pPr>
            <a:lvl4pPr marL="1371600" algn="l" defTabSz="914400" rtl="0" eaLnBrk="1" latinLnBrk="0" hangingPunct="1">
              <a:defRPr sz="1800" kern="1200">
                <a:solidFill>
                  <a:schemeClr val="lt1"/>
                </a:solidFill>
                <a:latin typeface="+mn-lt"/>
                <a:ea typeface="+mn-ea"/>
                <a:cs typeface="+mn-cs"/>
              </a:defRPr>
            </a:lvl4pPr>
            <a:lvl5pPr marL="1828800" algn="l" defTabSz="914400" rtl="0" eaLnBrk="1" latinLnBrk="0" hangingPunct="1">
              <a:defRPr sz="1800" kern="1200">
                <a:solidFill>
                  <a:schemeClr val="lt1"/>
                </a:solidFill>
                <a:latin typeface="+mn-lt"/>
                <a:ea typeface="+mn-ea"/>
                <a:cs typeface="+mn-cs"/>
              </a:defRPr>
            </a:lvl5pPr>
            <a:lvl6pPr marL="2286000" algn="l" defTabSz="914400" rtl="0" eaLnBrk="1" latinLnBrk="0" hangingPunct="1">
              <a:defRPr sz="1800" kern="1200">
                <a:solidFill>
                  <a:schemeClr val="lt1"/>
                </a:solidFill>
                <a:latin typeface="+mn-lt"/>
                <a:ea typeface="+mn-ea"/>
                <a:cs typeface="+mn-cs"/>
              </a:defRPr>
            </a:lvl6pPr>
            <a:lvl7pPr marL="2743200" algn="l" defTabSz="914400" rtl="0" eaLnBrk="1" latinLnBrk="0" hangingPunct="1">
              <a:defRPr sz="1800" kern="1200">
                <a:solidFill>
                  <a:schemeClr val="lt1"/>
                </a:solidFill>
                <a:latin typeface="+mn-lt"/>
                <a:ea typeface="+mn-ea"/>
                <a:cs typeface="+mn-cs"/>
              </a:defRPr>
            </a:lvl7pPr>
            <a:lvl8pPr marL="3200400" algn="l" defTabSz="914400" rtl="0" eaLnBrk="1" latinLnBrk="0" hangingPunct="1">
              <a:defRPr sz="1800" kern="1200">
                <a:solidFill>
                  <a:schemeClr val="lt1"/>
                </a:solidFill>
                <a:latin typeface="+mn-lt"/>
                <a:ea typeface="+mn-ea"/>
                <a:cs typeface="+mn-cs"/>
              </a:defRPr>
            </a:lvl8pPr>
            <a:lvl9pPr marL="3657600" algn="l" defTabSz="914400" rtl="0" eaLnBrk="1" latinLnBrk="0" hangingPunct="1">
              <a:defRPr sz="1800" kern="1200">
                <a:solidFill>
                  <a:schemeClr val="lt1"/>
                </a:solidFill>
                <a:latin typeface="+mn-lt"/>
                <a:ea typeface="+mn-ea"/>
                <a:cs typeface="+mn-cs"/>
              </a:defRPr>
            </a:lvl9pPr>
          </a:lstStyle>
          <a:p>
            <a:pPr algn="ctr">
              <a:defRPr/>
            </a:pPr>
            <a:endParaRPr lang="zh-CN" altLang="en-US" sz="3200" b="1" dirty="0">
              <a:solidFill>
                <a:srgbClr val="FFFFFF"/>
              </a:solidFill>
            </a:endParaRPr>
          </a:p>
        </p:txBody>
      </p:sp>
      <p:sp>
        <p:nvSpPr>
          <p:cNvPr id="17" name="矩形 16"/>
          <p:cNvSpPr/>
          <p:nvPr/>
        </p:nvSpPr>
        <p:spPr>
          <a:xfrm flipH="1">
            <a:off x="8726146" y="4461881"/>
            <a:ext cx="1672851" cy="1046418"/>
          </a:xfrm>
          <a:prstGeom prst="rect">
            <a:avLst/>
          </a:prstGeom>
        </p:spPr>
        <p:txBody>
          <a:bodyPr wrap="none" lIns="121899" tIns="60949" rIns="121899" bIns="60949">
            <a:spAutoFit/>
          </a:bodyPr>
          <a:lstStyle/>
          <a:p>
            <a:r>
              <a:rPr lang="en-US" altLang="zh-CN" sz="6000" b="1" dirty="0">
                <a:solidFill>
                  <a:srgbClr val="FEFFFF"/>
                </a:solidFill>
                <a:latin typeface="+mj-ea"/>
                <a:ea typeface="+mj-ea"/>
              </a:rPr>
              <a:t>92</a:t>
            </a:r>
            <a:r>
              <a:rPr lang="en-US" altLang="zh-CN" sz="4000" b="1" dirty="0">
                <a:solidFill>
                  <a:srgbClr val="FEFFFF"/>
                </a:solidFill>
                <a:latin typeface="+mj-ea"/>
                <a:ea typeface="+mj-ea"/>
              </a:rPr>
              <a:t>%</a:t>
            </a:r>
            <a:endParaRPr lang="zh-CN" altLang="en-US" sz="4000" b="1" dirty="0">
              <a:solidFill>
                <a:srgbClr val="FEFFFF"/>
              </a:solidFill>
              <a:latin typeface="+mj-ea"/>
              <a:ea typeface="+mj-ea"/>
            </a:endParaRPr>
          </a:p>
        </p:txBody>
      </p:sp>
      <p:cxnSp>
        <p:nvCxnSpPr>
          <p:cNvPr id="19" name="直接箭头连接符 18"/>
          <p:cNvCxnSpPr/>
          <p:nvPr/>
        </p:nvCxnSpPr>
        <p:spPr>
          <a:xfrm flipH="1">
            <a:off x="5207239" y="1698170"/>
            <a:ext cx="4383314" cy="0"/>
          </a:xfrm>
          <a:prstGeom prst="straightConnector1">
            <a:avLst/>
          </a:prstGeom>
          <a:ln>
            <a:tailEnd type="triangle"/>
          </a:ln>
        </p:spPr>
        <p:style>
          <a:lnRef idx="1">
            <a:schemeClr val="accent1"/>
          </a:lnRef>
          <a:fillRef idx="0">
            <a:schemeClr val="accent1"/>
          </a:fillRef>
          <a:effectRef idx="0">
            <a:schemeClr val="accent1"/>
          </a:effectRef>
          <a:fontRef idx="minor">
            <a:schemeClr val="tx1"/>
          </a:fontRef>
        </p:style>
      </p:cxnSp>
      <p:cxnSp>
        <p:nvCxnSpPr>
          <p:cNvPr id="21" name="直接箭头连接符 20"/>
          <p:cNvCxnSpPr/>
          <p:nvPr/>
        </p:nvCxnSpPr>
        <p:spPr>
          <a:xfrm flipH="1">
            <a:off x="3131697" y="3933370"/>
            <a:ext cx="4383314" cy="0"/>
          </a:xfrm>
          <a:prstGeom prst="straightConnector1">
            <a:avLst/>
          </a:prstGeom>
          <a:ln>
            <a:tailEnd type="triangle"/>
          </a:ln>
        </p:spPr>
        <p:style>
          <a:lnRef idx="1">
            <a:schemeClr val="accent1"/>
          </a:lnRef>
          <a:fillRef idx="0">
            <a:schemeClr val="accent1"/>
          </a:fillRef>
          <a:effectRef idx="0">
            <a:schemeClr val="accent1"/>
          </a:effectRef>
          <a:fontRef idx="minor">
            <a:schemeClr val="tx1"/>
          </a:fontRef>
        </p:style>
      </p:cxnSp>
      <p:cxnSp>
        <p:nvCxnSpPr>
          <p:cNvPr id="22" name="直接箭头连接符 21"/>
          <p:cNvCxnSpPr/>
          <p:nvPr/>
        </p:nvCxnSpPr>
        <p:spPr>
          <a:xfrm flipH="1">
            <a:off x="4394438" y="6168570"/>
            <a:ext cx="4383314" cy="0"/>
          </a:xfrm>
          <a:prstGeom prst="straightConnector1">
            <a:avLst/>
          </a:prstGeom>
          <a:ln>
            <a:tailEnd type="triangle"/>
          </a:ln>
        </p:spPr>
        <p:style>
          <a:lnRef idx="1">
            <a:schemeClr val="accent1"/>
          </a:lnRef>
          <a:fillRef idx="0">
            <a:schemeClr val="accent1"/>
          </a:fillRef>
          <a:effectRef idx="0">
            <a:schemeClr val="accent1"/>
          </a:effectRef>
          <a:fontRef idx="minor">
            <a:schemeClr val="tx1"/>
          </a:fontRef>
        </p:style>
      </p:cxnSp>
      <p:sp>
        <p:nvSpPr>
          <p:cNvPr id="23" name="矩形 22"/>
          <p:cNvSpPr/>
          <p:nvPr/>
        </p:nvSpPr>
        <p:spPr>
          <a:xfrm>
            <a:off x="5590237" y="870130"/>
            <a:ext cx="3849548" cy="772266"/>
          </a:xfrm>
          <a:prstGeom prst="rect">
            <a:avLst/>
          </a:prstGeom>
          <a:no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noAutofit/>
          </a:bodyPr>
          <a:lstStyle/>
          <a:p>
            <a:pPr algn="ctr">
              <a:lnSpc>
                <a:spcPct val="150000"/>
              </a:lnSpc>
            </a:pPr>
            <a:r>
              <a:rPr lang="zh-CN" altLang="en-US" sz="1800" dirty="0">
                <a:solidFill>
                  <a:schemeClr val="tx1"/>
                </a:solidFill>
                <a:latin typeface="幼圆" panose="02010509060101010101" pitchFamily="49" charset="-122"/>
                <a:ea typeface="幼圆" panose="02010509060101010101" pitchFamily="49" charset="-122"/>
              </a:rPr>
              <a:t>请输入文本请输入文本请输入文本</a:t>
            </a:r>
            <a:endParaRPr lang="en-US" altLang="zh-CN" sz="1800" dirty="0">
              <a:solidFill>
                <a:schemeClr val="tx1"/>
              </a:solidFill>
              <a:latin typeface="幼圆" panose="02010509060101010101" pitchFamily="49" charset="-122"/>
              <a:ea typeface="幼圆" panose="02010509060101010101" pitchFamily="49" charset="-122"/>
            </a:endParaRPr>
          </a:p>
        </p:txBody>
      </p:sp>
      <p:sp>
        <p:nvSpPr>
          <p:cNvPr id="24" name="矩形 23"/>
          <p:cNvSpPr/>
          <p:nvPr/>
        </p:nvSpPr>
        <p:spPr>
          <a:xfrm>
            <a:off x="3180800" y="3086832"/>
            <a:ext cx="3849548" cy="772266"/>
          </a:xfrm>
          <a:prstGeom prst="rect">
            <a:avLst/>
          </a:prstGeom>
          <a:no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noAutofit/>
          </a:bodyPr>
          <a:lstStyle/>
          <a:p>
            <a:pPr algn="ctr">
              <a:lnSpc>
                <a:spcPct val="150000"/>
              </a:lnSpc>
            </a:pPr>
            <a:r>
              <a:rPr lang="zh-CN" altLang="en-US" sz="1800" dirty="0">
                <a:solidFill>
                  <a:schemeClr val="tx1"/>
                </a:solidFill>
                <a:latin typeface="幼圆" panose="02010509060101010101" pitchFamily="49" charset="-122"/>
                <a:ea typeface="幼圆" panose="02010509060101010101" pitchFamily="49" charset="-122"/>
              </a:rPr>
              <a:t>请输入文本请输入文本请输入文本</a:t>
            </a:r>
            <a:endParaRPr lang="en-US" altLang="zh-CN" sz="1800" dirty="0">
              <a:solidFill>
                <a:schemeClr val="tx1"/>
              </a:solidFill>
              <a:latin typeface="幼圆" panose="02010509060101010101" pitchFamily="49" charset="-122"/>
              <a:ea typeface="幼圆" panose="02010509060101010101" pitchFamily="49" charset="-122"/>
            </a:endParaRPr>
          </a:p>
        </p:txBody>
      </p:sp>
      <p:sp>
        <p:nvSpPr>
          <p:cNvPr id="25" name="矩形 24"/>
          <p:cNvSpPr/>
          <p:nvPr/>
        </p:nvSpPr>
        <p:spPr>
          <a:xfrm>
            <a:off x="4394438" y="5336812"/>
            <a:ext cx="3849548" cy="772266"/>
          </a:xfrm>
          <a:prstGeom prst="rect">
            <a:avLst/>
          </a:prstGeom>
          <a:no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noAutofit/>
          </a:bodyPr>
          <a:lstStyle/>
          <a:p>
            <a:pPr algn="ctr">
              <a:lnSpc>
                <a:spcPct val="150000"/>
              </a:lnSpc>
            </a:pPr>
            <a:r>
              <a:rPr lang="zh-CN" altLang="en-US" sz="1800" dirty="0">
                <a:solidFill>
                  <a:schemeClr val="tx1"/>
                </a:solidFill>
                <a:latin typeface="幼圆" panose="02010509060101010101" pitchFamily="49" charset="-122"/>
                <a:ea typeface="幼圆" panose="02010509060101010101" pitchFamily="49" charset="-122"/>
              </a:rPr>
              <a:t>请输入文本请输入文本请输入文本</a:t>
            </a:r>
            <a:endParaRPr lang="en-US" altLang="zh-CN" sz="1800" dirty="0">
              <a:solidFill>
                <a:schemeClr val="tx1"/>
              </a:solidFill>
              <a:latin typeface="幼圆" panose="02010509060101010101" pitchFamily="49" charset="-122"/>
              <a:ea typeface="幼圆" panose="02010509060101010101" pitchFamily="49" charset="-122"/>
            </a:endParaRPr>
          </a:p>
        </p:txBody>
      </p:sp>
      <p:sp>
        <p:nvSpPr>
          <p:cNvPr id="26" name="文本框 25"/>
          <p:cNvSpPr txBox="1"/>
          <p:nvPr/>
        </p:nvSpPr>
        <p:spPr>
          <a:xfrm>
            <a:off x="986866" y="3313105"/>
            <a:ext cx="2144053" cy="830997"/>
          </a:xfrm>
          <a:prstGeom prst="rect">
            <a:avLst/>
          </a:prstGeom>
          <a:noFill/>
        </p:spPr>
        <p:txBody>
          <a:bodyPr wrap="square" rtlCol="0">
            <a:spAutoFit/>
          </a:bodyPr>
          <a:lstStyle/>
          <a:p>
            <a:pPr algn="ctr"/>
            <a:r>
              <a:rPr lang="en-US" altLang="zh-CN" sz="4800" dirty="0">
                <a:solidFill>
                  <a:schemeClr val="accent1"/>
                </a:solidFill>
                <a:latin typeface="+mj-ea"/>
                <a:ea typeface="+mj-ea"/>
              </a:rPr>
              <a:t>89</a:t>
            </a:r>
            <a:r>
              <a:rPr lang="zh-CN" altLang="en-US" dirty="0">
                <a:solidFill>
                  <a:schemeClr val="accent1"/>
                </a:solidFill>
                <a:latin typeface="+mj-ea"/>
                <a:ea typeface="+mj-ea"/>
              </a:rPr>
              <a:t>万</a:t>
            </a:r>
            <a:endParaRPr lang="zh-CN" altLang="en-US" sz="4800" dirty="0">
              <a:solidFill>
                <a:schemeClr val="accent1"/>
              </a:solidFill>
              <a:latin typeface="+mj-ea"/>
              <a:ea typeface="+mj-ea"/>
            </a:endParaRPr>
          </a:p>
        </p:txBody>
      </p:sp>
      <p:sp>
        <p:nvSpPr>
          <p:cNvPr id="27" name="文本框 26"/>
          <p:cNvSpPr txBox="1"/>
          <p:nvPr/>
        </p:nvSpPr>
        <p:spPr>
          <a:xfrm>
            <a:off x="2940923" y="1291382"/>
            <a:ext cx="2144053" cy="830997"/>
          </a:xfrm>
          <a:prstGeom prst="rect">
            <a:avLst/>
          </a:prstGeom>
          <a:noFill/>
        </p:spPr>
        <p:txBody>
          <a:bodyPr wrap="square" rtlCol="0">
            <a:spAutoFit/>
          </a:bodyPr>
          <a:lstStyle/>
          <a:p>
            <a:pPr algn="ctr"/>
            <a:r>
              <a:rPr lang="en-US" altLang="zh-CN" sz="4800" dirty="0">
                <a:solidFill>
                  <a:schemeClr val="accent1"/>
                </a:solidFill>
                <a:latin typeface="+mj-ea"/>
                <a:ea typeface="+mj-ea"/>
              </a:rPr>
              <a:t>154</a:t>
            </a:r>
            <a:r>
              <a:rPr lang="zh-CN" altLang="en-US" dirty="0">
                <a:solidFill>
                  <a:schemeClr val="accent1"/>
                </a:solidFill>
                <a:latin typeface="+mj-ea"/>
                <a:ea typeface="+mj-ea"/>
              </a:rPr>
              <a:t>万</a:t>
            </a:r>
            <a:endParaRPr lang="zh-CN" altLang="en-US" sz="4800" dirty="0">
              <a:solidFill>
                <a:schemeClr val="accent1"/>
              </a:solidFill>
              <a:latin typeface="+mj-ea"/>
              <a:ea typeface="+mj-ea"/>
            </a:endParaRPr>
          </a:p>
        </p:txBody>
      </p:sp>
      <p:sp>
        <p:nvSpPr>
          <p:cNvPr id="28" name="文本框 27"/>
          <p:cNvSpPr txBox="1"/>
          <p:nvPr/>
        </p:nvSpPr>
        <p:spPr>
          <a:xfrm>
            <a:off x="2250385" y="5697765"/>
            <a:ext cx="2144053" cy="830997"/>
          </a:xfrm>
          <a:prstGeom prst="rect">
            <a:avLst/>
          </a:prstGeom>
          <a:noFill/>
        </p:spPr>
        <p:txBody>
          <a:bodyPr wrap="square" rtlCol="0">
            <a:spAutoFit/>
          </a:bodyPr>
          <a:lstStyle/>
          <a:p>
            <a:pPr algn="ctr"/>
            <a:r>
              <a:rPr lang="en-US" altLang="zh-CN" sz="4800" dirty="0">
                <a:solidFill>
                  <a:schemeClr val="accent1"/>
                </a:solidFill>
                <a:latin typeface="+mj-ea"/>
                <a:ea typeface="+mj-ea"/>
              </a:rPr>
              <a:t>170</a:t>
            </a:r>
            <a:r>
              <a:rPr lang="zh-CN" altLang="en-US" dirty="0">
                <a:solidFill>
                  <a:schemeClr val="accent1"/>
                </a:solidFill>
                <a:latin typeface="+mj-ea"/>
                <a:ea typeface="+mj-ea"/>
              </a:rPr>
              <a:t>万</a:t>
            </a:r>
            <a:endParaRPr lang="zh-CN" altLang="en-US" sz="4800" dirty="0">
              <a:solidFill>
                <a:schemeClr val="accent1"/>
              </a:solidFill>
              <a:latin typeface="+mj-ea"/>
              <a:ea typeface="+mj-ea"/>
            </a:endParaRPr>
          </a:p>
        </p:txBody>
      </p:sp>
    </p:spTree>
  </p:cSld>
  <p:clrMapOvr>
    <a:masterClrMapping/>
  </p:clrMapOvr>
  <p:transition spd="slow"/>
</p:sld>
</file>

<file path=ppt/slides/slide1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8434" name="标题 3"/>
          <p:cNvSpPr>
            <a:spLocks noGrp="1"/>
          </p:cNvSpPr>
          <p:nvPr>
            <p:ph type="title"/>
          </p:nvPr>
        </p:nvSpPr>
        <p:spPr/>
        <p:txBody>
          <a:bodyPr/>
          <a:lstStyle/>
          <a:p>
            <a:pPr eaLnBrk="1" hangingPunct="1"/>
            <a:r>
              <a:rPr lang="zh-CN" altLang="en-US" dirty="0"/>
              <a:t>请在此添加您的大标题</a:t>
            </a:r>
            <a:endParaRPr lang="en-US" altLang="zh-CN" dirty="0"/>
          </a:p>
        </p:txBody>
      </p:sp>
      <p:sp>
        <p:nvSpPr>
          <p:cNvPr id="14" name="任意多边形: 形状 13"/>
          <p:cNvSpPr/>
          <p:nvPr/>
        </p:nvSpPr>
        <p:spPr>
          <a:xfrm rot="10800000" flipV="1">
            <a:off x="1519310" y="2475086"/>
            <a:ext cx="1495865" cy="1445291"/>
          </a:xfrm>
          <a:custGeom>
            <a:avLst/>
            <a:gdLst>
              <a:gd name="connsiteX0" fmla="*/ 1292072 w 1495865"/>
              <a:gd name="connsiteY0" fmla="*/ 0 h 1445291"/>
              <a:gd name="connsiteX1" fmla="*/ 950149 w 1495865"/>
              <a:gd name="connsiteY1" fmla="*/ 0 h 1445291"/>
              <a:gd name="connsiteX2" fmla="*/ 580370 w 1495865"/>
              <a:gd name="connsiteY2" fmla="*/ 369779 h 1445291"/>
              <a:gd name="connsiteX3" fmla="*/ 580370 w 1495865"/>
              <a:gd name="connsiteY3" fmla="*/ 1050563 h 1445291"/>
              <a:gd name="connsiteX4" fmla="*/ 576109 w 1495865"/>
              <a:gd name="connsiteY4" fmla="*/ 1092838 h 1445291"/>
              <a:gd name="connsiteX5" fmla="*/ 368734 w 1495865"/>
              <a:gd name="connsiteY5" fmla="*/ 1261852 h 1445291"/>
              <a:gd name="connsiteX6" fmla="*/ 0 w 1495865"/>
              <a:gd name="connsiteY6" fmla="*/ 1261852 h 1445291"/>
              <a:gd name="connsiteX7" fmla="*/ 0 w 1495865"/>
              <a:gd name="connsiteY7" fmla="*/ 1445291 h 1445291"/>
              <a:gd name="connsiteX8" fmla="*/ 368734 w 1495865"/>
              <a:gd name="connsiteY8" fmla="*/ 1445291 h 1445291"/>
              <a:gd name="connsiteX9" fmla="*/ 755822 w 1495865"/>
              <a:gd name="connsiteY9" fmla="*/ 1129807 h 1445291"/>
              <a:gd name="connsiteX10" fmla="*/ 760442 w 1495865"/>
              <a:gd name="connsiteY10" fmla="*/ 1083968 h 1445291"/>
              <a:gd name="connsiteX11" fmla="*/ 764445 w 1495865"/>
              <a:gd name="connsiteY11" fmla="*/ 1083968 h 1445291"/>
              <a:gd name="connsiteX12" fmla="*/ 764445 w 1495865"/>
              <a:gd name="connsiteY12" fmla="*/ 369779 h 1445291"/>
              <a:gd name="connsiteX13" fmla="*/ 950149 w 1495865"/>
              <a:gd name="connsiteY13" fmla="*/ 184075 h 1445291"/>
              <a:gd name="connsiteX14" fmla="*/ 1292072 w 1495865"/>
              <a:gd name="connsiteY14" fmla="*/ 184075 h 1445291"/>
              <a:gd name="connsiteX15" fmla="*/ 1292072 w 1495865"/>
              <a:gd name="connsiteY15" fmla="*/ 183170 h 1445291"/>
              <a:gd name="connsiteX16" fmla="*/ 1495865 w 1495865"/>
              <a:gd name="connsiteY16" fmla="*/ 183170 h 1445291"/>
              <a:gd name="connsiteX17" fmla="*/ 1495865 w 1495865"/>
              <a:gd name="connsiteY17" fmla="*/ 903 h 1445291"/>
              <a:gd name="connsiteX18" fmla="*/ 1292072 w 1495865"/>
              <a:gd name="connsiteY18" fmla="*/ 903 h 1445291"/>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 ang="0">
                <a:pos x="connsiteX13" y="connsiteY13"/>
              </a:cxn>
              <a:cxn ang="0">
                <a:pos x="connsiteX14" y="connsiteY14"/>
              </a:cxn>
              <a:cxn ang="0">
                <a:pos x="connsiteX15" y="connsiteY15"/>
              </a:cxn>
              <a:cxn ang="0">
                <a:pos x="connsiteX16" y="connsiteY16"/>
              </a:cxn>
              <a:cxn ang="0">
                <a:pos x="connsiteX17" y="connsiteY17"/>
              </a:cxn>
              <a:cxn ang="0">
                <a:pos x="connsiteX18" y="connsiteY18"/>
              </a:cxn>
            </a:cxnLst>
            <a:rect l="l" t="t" r="r" b="b"/>
            <a:pathLst>
              <a:path w="1495865" h="1445291">
                <a:moveTo>
                  <a:pt x="1292072" y="0"/>
                </a:moveTo>
                <a:lnTo>
                  <a:pt x="950149" y="0"/>
                </a:lnTo>
                <a:cubicBezTo>
                  <a:pt x="745926" y="0"/>
                  <a:pt x="580370" y="165556"/>
                  <a:pt x="580370" y="369779"/>
                </a:cubicBezTo>
                <a:lnTo>
                  <a:pt x="580370" y="1050563"/>
                </a:lnTo>
                <a:lnTo>
                  <a:pt x="576109" y="1092838"/>
                </a:lnTo>
                <a:cubicBezTo>
                  <a:pt x="556371" y="1189294"/>
                  <a:pt x="471026" y="1261852"/>
                  <a:pt x="368734" y="1261852"/>
                </a:cubicBezTo>
                <a:lnTo>
                  <a:pt x="0" y="1261852"/>
                </a:lnTo>
                <a:lnTo>
                  <a:pt x="0" y="1445291"/>
                </a:lnTo>
                <a:lnTo>
                  <a:pt x="368734" y="1445291"/>
                </a:lnTo>
                <a:cubicBezTo>
                  <a:pt x="559672" y="1445291"/>
                  <a:pt x="718978" y="1309853"/>
                  <a:pt x="755822" y="1129807"/>
                </a:cubicBezTo>
                <a:lnTo>
                  <a:pt x="760442" y="1083968"/>
                </a:lnTo>
                <a:lnTo>
                  <a:pt x="764445" y="1083968"/>
                </a:lnTo>
                <a:lnTo>
                  <a:pt x="764445" y="369779"/>
                </a:lnTo>
                <a:cubicBezTo>
                  <a:pt x="764445" y="267218"/>
                  <a:pt x="847588" y="184075"/>
                  <a:pt x="950149" y="184075"/>
                </a:cubicBezTo>
                <a:lnTo>
                  <a:pt x="1292072" y="184075"/>
                </a:lnTo>
                <a:lnTo>
                  <a:pt x="1292072" y="183170"/>
                </a:lnTo>
                <a:lnTo>
                  <a:pt x="1495865" y="183170"/>
                </a:lnTo>
                <a:lnTo>
                  <a:pt x="1495865" y="903"/>
                </a:lnTo>
                <a:lnTo>
                  <a:pt x="1292072" y="903"/>
                </a:lnTo>
                <a:close/>
              </a:path>
            </a:pathLst>
          </a:custGeom>
          <a:solidFill>
            <a:schemeClr val="accent1"/>
          </a:solidFill>
          <a:ln>
            <a:noFill/>
          </a:ln>
        </p:spPr>
        <p:style>
          <a:lnRef idx="2">
            <a:schemeClr val="accent1">
              <a:shade val="50000"/>
            </a:schemeClr>
          </a:lnRef>
          <a:fillRef idx="1">
            <a:schemeClr val="accent1"/>
          </a:fillRef>
          <a:effectRef idx="0">
            <a:schemeClr val="accent1"/>
          </a:effectRef>
          <a:fontRef idx="minor">
            <a:schemeClr val="lt1"/>
          </a:fontRef>
        </p:style>
        <p:txBody>
          <a:bodyPr wrap="square" rtlCol="0" anchor="ctr">
            <a:noAutofit/>
          </a:bodyPr>
          <a:lstStyle/>
          <a:p>
            <a:pPr algn="ctr"/>
            <a:endParaRPr lang="en-US" sz="2400" dirty="0">
              <a:solidFill>
                <a:schemeClr val="tx1"/>
              </a:solidFill>
            </a:endParaRPr>
          </a:p>
        </p:txBody>
      </p:sp>
      <p:sp>
        <p:nvSpPr>
          <p:cNvPr id="15" name="직사각형 8"/>
          <p:cNvSpPr/>
          <p:nvPr/>
        </p:nvSpPr>
        <p:spPr bwMode="auto">
          <a:xfrm>
            <a:off x="676762" y="2305880"/>
            <a:ext cx="842547" cy="565150"/>
          </a:xfrm>
          <a:prstGeom prst="rect">
            <a:avLst/>
          </a:prstGeom>
          <a:solidFill>
            <a:schemeClr val="accent1"/>
          </a:solidFill>
          <a:ln>
            <a:noFill/>
          </a:ln>
        </p:spPr>
        <p:style>
          <a:lnRef idx="1">
            <a:schemeClr val="accent2"/>
          </a:lnRef>
          <a:fillRef idx="3">
            <a:schemeClr val="accent2"/>
          </a:fillRef>
          <a:effectRef idx="2">
            <a:schemeClr val="accent2"/>
          </a:effectRef>
          <a:fontRef idx="minor">
            <a:schemeClr val="lt1"/>
          </a:fontRef>
        </p:style>
        <p:txBody>
          <a:bodyPr anchor="ctr"/>
          <a:lstStyle/>
          <a:p>
            <a:pPr algn="ctr">
              <a:defRPr/>
            </a:pPr>
            <a:r>
              <a:rPr lang="en-US" altLang="ko-KR" sz="2800" dirty="0">
                <a:solidFill>
                  <a:srgbClr val="FEFFFF"/>
                </a:solidFill>
              </a:rPr>
              <a:t>A</a:t>
            </a:r>
            <a:endParaRPr lang="ko-KR" altLang="en-US" sz="2800" dirty="0">
              <a:solidFill>
                <a:srgbClr val="FEFFFF"/>
              </a:solidFill>
            </a:endParaRPr>
          </a:p>
        </p:txBody>
      </p:sp>
      <p:sp>
        <p:nvSpPr>
          <p:cNvPr id="16" name="矩形 15"/>
          <p:cNvSpPr/>
          <p:nvPr/>
        </p:nvSpPr>
        <p:spPr>
          <a:xfrm>
            <a:off x="3071448" y="3053911"/>
            <a:ext cx="4764258" cy="1546226"/>
          </a:xfrm>
          <a:prstGeom prst="rect">
            <a:avLst/>
          </a:prstGeom>
          <a:no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noAutofit/>
          </a:bodyPr>
          <a:lstStyle/>
          <a:p>
            <a:pPr algn="ctr">
              <a:lnSpc>
                <a:spcPct val="150000"/>
              </a:lnSpc>
            </a:pPr>
            <a:r>
              <a:rPr lang="zh-CN" altLang="en-US" sz="1800" dirty="0">
                <a:solidFill>
                  <a:schemeClr val="tx1"/>
                </a:solidFill>
                <a:latin typeface="幼圆" panose="02010509060101010101" pitchFamily="49" charset="-122"/>
                <a:ea typeface="幼圆" panose="02010509060101010101" pitchFamily="49" charset="-122"/>
              </a:rPr>
              <a:t>请输入文本请输入文本请输入文本请输入文本请输入文本请输入文本请输入文本请输入文本请输入文本请输入文本</a:t>
            </a:r>
            <a:endParaRPr lang="en-US" altLang="zh-CN" sz="1800" dirty="0">
              <a:solidFill>
                <a:schemeClr val="tx1"/>
              </a:solidFill>
              <a:latin typeface="幼圆" panose="02010509060101010101" pitchFamily="49" charset="-122"/>
              <a:ea typeface="幼圆" panose="02010509060101010101" pitchFamily="49" charset="-122"/>
            </a:endParaRPr>
          </a:p>
        </p:txBody>
      </p:sp>
      <p:sp>
        <p:nvSpPr>
          <p:cNvPr id="17" name="任意多边形: 形状 16"/>
          <p:cNvSpPr/>
          <p:nvPr/>
        </p:nvSpPr>
        <p:spPr>
          <a:xfrm rot="10800000" flipV="1">
            <a:off x="1519310" y="4258790"/>
            <a:ext cx="1495865" cy="1445291"/>
          </a:xfrm>
          <a:custGeom>
            <a:avLst/>
            <a:gdLst>
              <a:gd name="connsiteX0" fmla="*/ 1292072 w 1495865"/>
              <a:gd name="connsiteY0" fmla="*/ 0 h 1445291"/>
              <a:gd name="connsiteX1" fmla="*/ 950149 w 1495865"/>
              <a:gd name="connsiteY1" fmla="*/ 0 h 1445291"/>
              <a:gd name="connsiteX2" fmla="*/ 580370 w 1495865"/>
              <a:gd name="connsiteY2" fmla="*/ 369779 h 1445291"/>
              <a:gd name="connsiteX3" fmla="*/ 580370 w 1495865"/>
              <a:gd name="connsiteY3" fmla="*/ 1050563 h 1445291"/>
              <a:gd name="connsiteX4" fmla="*/ 576109 w 1495865"/>
              <a:gd name="connsiteY4" fmla="*/ 1092838 h 1445291"/>
              <a:gd name="connsiteX5" fmla="*/ 368734 w 1495865"/>
              <a:gd name="connsiteY5" fmla="*/ 1261852 h 1445291"/>
              <a:gd name="connsiteX6" fmla="*/ 0 w 1495865"/>
              <a:gd name="connsiteY6" fmla="*/ 1261852 h 1445291"/>
              <a:gd name="connsiteX7" fmla="*/ 0 w 1495865"/>
              <a:gd name="connsiteY7" fmla="*/ 1445291 h 1445291"/>
              <a:gd name="connsiteX8" fmla="*/ 368734 w 1495865"/>
              <a:gd name="connsiteY8" fmla="*/ 1445291 h 1445291"/>
              <a:gd name="connsiteX9" fmla="*/ 755822 w 1495865"/>
              <a:gd name="connsiteY9" fmla="*/ 1129807 h 1445291"/>
              <a:gd name="connsiteX10" fmla="*/ 760442 w 1495865"/>
              <a:gd name="connsiteY10" fmla="*/ 1083968 h 1445291"/>
              <a:gd name="connsiteX11" fmla="*/ 764445 w 1495865"/>
              <a:gd name="connsiteY11" fmla="*/ 1083968 h 1445291"/>
              <a:gd name="connsiteX12" fmla="*/ 764445 w 1495865"/>
              <a:gd name="connsiteY12" fmla="*/ 369779 h 1445291"/>
              <a:gd name="connsiteX13" fmla="*/ 950149 w 1495865"/>
              <a:gd name="connsiteY13" fmla="*/ 184075 h 1445291"/>
              <a:gd name="connsiteX14" fmla="*/ 1292072 w 1495865"/>
              <a:gd name="connsiteY14" fmla="*/ 184075 h 1445291"/>
              <a:gd name="connsiteX15" fmla="*/ 1292072 w 1495865"/>
              <a:gd name="connsiteY15" fmla="*/ 183170 h 1445291"/>
              <a:gd name="connsiteX16" fmla="*/ 1495865 w 1495865"/>
              <a:gd name="connsiteY16" fmla="*/ 183170 h 1445291"/>
              <a:gd name="connsiteX17" fmla="*/ 1495865 w 1495865"/>
              <a:gd name="connsiteY17" fmla="*/ 903 h 1445291"/>
              <a:gd name="connsiteX18" fmla="*/ 1292072 w 1495865"/>
              <a:gd name="connsiteY18" fmla="*/ 903 h 1445291"/>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 ang="0">
                <a:pos x="connsiteX13" y="connsiteY13"/>
              </a:cxn>
              <a:cxn ang="0">
                <a:pos x="connsiteX14" y="connsiteY14"/>
              </a:cxn>
              <a:cxn ang="0">
                <a:pos x="connsiteX15" y="connsiteY15"/>
              </a:cxn>
              <a:cxn ang="0">
                <a:pos x="connsiteX16" y="connsiteY16"/>
              </a:cxn>
              <a:cxn ang="0">
                <a:pos x="connsiteX17" y="connsiteY17"/>
              </a:cxn>
              <a:cxn ang="0">
                <a:pos x="connsiteX18" y="connsiteY18"/>
              </a:cxn>
            </a:cxnLst>
            <a:rect l="l" t="t" r="r" b="b"/>
            <a:pathLst>
              <a:path w="1495865" h="1445291">
                <a:moveTo>
                  <a:pt x="1292072" y="0"/>
                </a:moveTo>
                <a:lnTo>
                  <a:pt x="950149" y="0"/>
                </a:lnTo>
                <a:cubicBezTo>
                  <a:pt x="745926" y="0"/>
                  <a:pt x="580370" y="165556"/>
                  <a:pt x="580370" y="369779"/>
                </a:cubicBezTo>
                <a:lnTo>
                  <a:pt x="580370" y="1050563"/>
                </a:lnTo>
                <a:lnTo>
                  <a:pt x="576109" y="1092838"/>
                </a:lnTo>
                <a:cubicBezTo>
                  <a:pt x="556371" y="1189294"/>
                  <a:pt x="471026" y="1261852"/>
                  <a:pt x="368734" y="1261852"/>
                </a:cubicBezTo>
                <a:lnTo>
                  <a:pt x="0" y="1261852"/>
                </a:lnTo>
                <a:lnTo>
                  <a:pt x="0" y="1445291"/>
                </a:lnTo>
                <a:lnTo>
                  <a:pt x="368734" y="1445291"/>
                </a:lnTo>
                <a:cubicBezTo>
                  <a:pt x="559672" y="1445291"/>
                  <a:pt x="718978" y="1309853"/>
                  <a:pt x="755822" y="1129807"/>
                </a:cubicBezTo>
                <a:lnTo>
                  <a:pt x="760442" y="1083968"/>
                </a:lnTo>
                <a:lnTo>
                  <a:pt x="764445" y="1083968"/>
                </a:lnTo>
                <a:lnTo>
                  <a:pt x="764445" y="369779"/>
                </a:lnTo>
                <a:cubicBezTo>
                  <a:pt x="764445" y="267218"/>
                  <a:pt x="847588" y="184075"/>
                  <a:pt x="950149" y="184075"/>
                </a:cubicBezTo>
                <a:lnTo>
                  <a:pt x="1292072" y="184075"/>
                </a:lnTo>
                <a:lnTo>
                  <a:pt x="1292072" y="183170"/>
                </a:lnTo>
                <a:lnTo>
                  <a:pt x="1495865" y="183170"/>
                </a:lnTo>
                <a:lnTo>
                  <a:pt x="1495865" y="903"/>
                </a:lnTo>
                <a:lnTo>
                  <a:pt x="1292072" y="903"/>
                </a:lnTo>
                <a:close/>
              </a:path>
            </a:pathLst>
          </a:custGeom>
          <a:solidFill>
            <a:schemeClr val="accent1"/>
          </a:solidFill>
          <a:ln>
            <a:noFill/>
          </a:ln>
        </p:spPr>
        <p:style>
          <a:lnRef idx="2">
            <a:schemeClr val="accent1">
              <a:shade val="50000"/>
            </a:schemeClr>
          </a:lnRef>
          <a:fillRef idx="1">
            <a:schemeClr val="accent1"/>
          </a:fillRef>
          <a:effectRef idx="0">
            <a:schemeClr val="accent1"/>
          </a:effectRef>
          <a:fontRef idx="minor">
            <a:schemeClr val="lt1"/>
          </a:fontRef>
        </p:style>
        <p:txBody>
          <a:bodyPr wrap="square" rtlCol="0" anchor="ctr">
            <a:noAutofit/>
          </a:bodyPr>
          <a:lstStyle/>
          <a:p>
            <a:pPr algn="ctr"/>
            <a:endParaRPr lang="en-US" sz="2400" dirty="0">
              <a:solidFill>
                <a:schemeClr val="tx1"/>
              </a:solidFill>
            </a:endParaRPr>
          </a:p>
        </p:txBody>
      </p:sp>
      <p:sp>
        <p:nvSpPr>
          <p:cNvPr id="18" name="직사각형 8"/>
          <p:cNvSpPr/>
          <p:nvPr/>
        </p:nvSpPr>
        <p:spPr bwMode="auto">
          <a:xfrm>
            <a:off x="676762" y="4089584"/>
            <a:ext cx="842547" cy="565150"/>
          </a:xfrm>
          <a:prstGeom prst="rect">
            <a:avLst/>
          </a:prstGeom>
          <a:solidFill>
            <a:schemeClr val="accent1"/>
          </a:solidFill>
          <a:ln>
            <a:noFill/>
          </a:ln>
        </p:spPr>
        <p:style>
          <a:lnRef idx="1">
            <a:schemeClr val="accent2"/>
          </a:lnRef>
          <a:fillRef idx="3">
            <a:schemeClr val="accent2"/>
          </a:fillRef>
          <a:effectRef idx="2">
            <a:schemeClr val="accent2"/>
          </a:effectRef>
          <a:fontRef idx="minor">
            <a:schemeClr val="lt1"/>
          </a:fontRef>
        </p:style>
        <p:txBody>
          <a:bodyPr anchor="ctr"/>
          <a:lstStyle/>
          <a:p>
            <a:pPr algn="ctr">
              <a:defRPr/>
            </a:pPr>
            <a:r>
              <a:rPr lang="en-US" altLang="ko-KR" sz="2800" dirty="0">
                <a:solidFill>
                  <a:srgbClr val="FEFFFF"/>
                </a:solidFill>
              </a:rPr>
              <a:t>B</a:t>
            </a:r>
            <a:endParaRPr lang="ko-KR" altLang="en-US" sz="2800" dirty="0">
              <a:solidFill>
                <a:srgbClr val="FEFFFF"/>
              </a:solidFill>
            </a:endParaRPr>
          </a:p>
        </p:txBody>
      </p:sp>
      <p:sp>
        <p:nvSpPr>
          <p:cNvPr id="19" name="矩形 18"/>
          <p:cNvSpPr/>
          <p:nvPr/>
        </p:nvSpPr>
        <p:spPr>
          <a:xfrm>
            <a:off x="3071448" y="4837615"/>
            <a:ext cx="4764258" cy="1546226"/>
          </a:xfrm>
          <a:prstGeom prst="rect">
            <a:avLst/>
          </a:prstGeom>
          <a:no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noAutofit/>
          </a:bodyPr>
          <a:lstStyle/>
          <a:p>
            <a:pPr algn="ctr">
              <a:lnSpc>
                <a:spcPct val="150000"/>
              </a:lnSpc>
            </a:pPr>
            <a:r>
              <a:rPr lang="zh-CN" altLang="en-US" sz="1800" dirty="0">
                <a:solidFill>
                  <a:schemeClr val="tx1"/>
                </a:solidFill>
                <a:latin typeface="幼圆" panose="02010509060101010101" pitchFamily="49" charset="-122"/>
                <a:ea typeface="幼圆" panose="02010509060101010101" pitchFamily="49" charset="-122"/>
              </a:rPr>
              <a:t>请输入文本请输入文本请输入文本请输入文本请输入文本请输入文本请输入文本请输入文本请输入文本请输入文本</a:t>
            </a:r>
            <a:endParaRPr lang="en-US" altLang="zh-CN" sz="1800" dirty="0">
              <a:solidFill>
                <a:schemeClr val="tx1"/>
              </a:solidFill>
              <a:latin typeface="幼圆" panose="02010509060101010101" pitchFamily="49" charset="-122"/>
              <a:ea typeface="幼圆" panose="02010509060101010101" pitchFamily="49" charset="-122"/>
            </a:endParaRPr>
          </a:p>
        </p:txBody>
      </p:sp>
      <p:sp>
        <p:nvSpPr>
          <p:cNvPr id="20" name="任意多边形: 形状 19"/>
          <p:cNvSpPr/>
          <p:nvPr/>
        </p:nvSpPr>
        <p:spPr>
          <a:xfrm>
            <a:off x="8964621" y="2813779"/>
            <a:ext cx="2006549" cy="1782244"/>
          </a:xfrm>
          <a:custGeom>
            <a:avLst/>
            <a:gdLst>
              <a:gd name="connsiteX0" fmla="*/ 52792 w 831781"/>
              <a:gd name="connsiteY0" fmla="*/ 363886 h 738799"/>
              <a:gd name="connsiteX1" fmla="*/ 55131 w 831781"/>
              <a:gd name="connsiteY1" fmla="*/ 363886 h 738799"/>
              <a:gd name="connsiteX2" fmla="*/ 118479 w 831781"/>
              <a:gd name="connsiteY2" fmla="*/ 363886 h 738799"/>
              <a:gd name="connsiteX3" fmla="*/ 120623 w 831781"/>
              <a:gd name="connsiteY3" fmla="*/ 363886 h 738799"/>
              <a:gd name="connsiteX4" fmla="*/ 122768 w 831781"/>
              <a:gd name="connsiteY4" fmla="*/ 364478 h 738799"/>
              <a:gd name="connsiteX5" fmla="*/ 124911 w 831781"/>
              <a:gd name="connsiteY5" fmla="*/ 364873 h 738799"/>
              <a:gd name="connsiteX6" fmla="*/ 126860 w 831781"/>
              <a:gd name="connsiteY6" fmla="*/ 365661 h 738799"/>
              <a:gd name="connsiteX7" fmla="*/ 128810 w 831781"/>
              <a:gd name="connsiteY7" fmla="*/ 366647 h 738799"/>
              <a:gd name="connsiteX8" fmla="*/ 130759 w 831781"/>
              <a:gd name="connsiteY8" fmla="*/ 367634 h 738799"/>
              <a:gd name="connsiteX9" fmla="*/ 132513 w 831781"/>
              <a:gd name="connsiteY9" fmla="*/ 368817 h 738799"/>
              <a:gd name="connsiteX10" fmla="*/ 134072 w 831781"/>
              <a:gd name="connsiteY10" fmla="*/ 370395 h 738799"/>
              <a:gd name="connsiteX11" fmla="*/ 135437 w 831781"/>
              <a:gd name="connsiteY11" fmla="*/ 371578 h 738799"/>
              <a:gd name="connsiteX12" fmla="*/ 136606 w 831781"/>
              <a:gd name="connsiteY12" fmla="*/ 373353 h 738799"/>
              <a:gd name="connsiteX13" fmla="*/ 137776 w 831781"/>
              <a:gd name="connsiteY13" fmla="*/ 375127 h 738799"/>
              <a:gd name="connsiteX14" fmla="*/ 138945 w 831781"/>
              <a:gd name="connsiteY14" fmla="*/ 377100 h 738799"/>
              <a:gd name="connsiteX15" fmla="*/ 139530 w 831781"/>
              <a:gd name="connsiteY15" fmla="*/ 379072 h 738799"/>
              <a:gd name="connsiteX16" fmla="*/ 139920 w 831781"/>
              <a:gd name="connsiteY16" fmla="*/ 381045 h 738799"/>
              <a:gd name="connsiteX17" fmla="*/ 140309 w 831781"/>
              <a:gd name="connsiteY17" fmla="*/ 383214 h 738799"/>
              <a:gd name="connsiteX18" fmla="*/ 140699 w 831781"/>
              <a:gd name="connsiteY18" fmla="*/ 385383 h 738799"/>
              <a:gd name="connsiteX19" fmla="*/ 140699 w 831781"/>
              <a:gd name="connsiteY19" fmla="*/ 717302 h 738799"/>
              <a:gd name="connsiteX20" fmla="*/ 140309 w 831781"/>
              <a:gd name="connsiteY20" fmla="*/ 719472 h 738799"/>
              <a:gd name="connsiteX21" fmla="*/ 139920 w 831781"/>
              <a:gd name="connsiteY21" fmla="*/ 721641 h 738799"/>
              <a:gd name="connsiteX22" fmla="*/ 139530 w 831781"/>
              <a:gd name="connsiteY22" fmla="*/ 723613 h 738799"/>
              <a:gd name="connsiteX23" fmla="*/ 138945 w 831781"/>
              <a:gd name="connsiteY23" fmla="*/ 725586 h 738799"/>
              <a:gd name="connsiteX24" fmla="*/ 137776 w 831781"/>
              <a:gd name="connsiteY24" fmla="*/ 727558 h 738799"/>
              <a:gd name="connsiteX25" fmla="*/ 136606 w 831781"/>
              <a:gd name="connsiteY25" fmla="*/ 729332 h 738799"/>
              <a:gd name="connsiteX26" fmla="*/ 135437 w 831781"/>
              <a:gd name="connsiteY26" fmla="*/ 730910 h 738799"/>
              <a:gd name="connsiteX27" fmla="*/ 134072 w 831781"/>
              <a:gd name="connsiteY27" fmla="*/ 732489 h 738799"/>
              <a:gd name="connsiteX28" fmla="*/ 132513 w 831781"/>
              <a:gd name="connsiteY28" fmla="*/ 734066 h 738799"/>
              <a:gd name="connsiteX29" fmla="*/ 130759 w 831781"/>
              <a:gd name="connsiteY29" fmla="*/ 735052 h 738799"/>
              <a:gd name="connsiteX30" fmla="*/ 128810 w 831781"/>
              <a:gd name="connsiteY30" fmla="*/ 736235 h 738799"/>
              <a:gd name="connsiteX31" fmla="*/ 126860 w 831781"/>
              <a:gd name="connsiteY31" fmla="*/ 737024 h 738799"/>
              <a:gd name="connsiteX32" fmla="*/ 124911 w 831781"/>
              <a:gd name="connsiteY32" fmla="*/ 737813 h 738799"/>
              <a:gd name="connsiteX33" fmla="*/ 122768 w 831781"/>
              <a:gd name="connsiteY33" fmla="*/ 738405 h 738799"/>
              <a:gd name="connsiteX34" fmla="*/ 120623 w 831781"/>
              <a:gd name="connsiteY34" fmla="*/ 738602 h 738799"/>
              <a:gd name="connsiteX35" fmla="*/ 118479 w 831781"/>
              <a:gd name="connsiteY35" fmla="*/ 738799 h 738799"/>
              <a:gd name="connsiteX36" fmla="*/ 55131 w 831781"/>
              <a:gd name="connsiteY36" fmla="*/ 738799 h 738799"/>
              <a:gd name="connsiteX37" fmla="*/ 52792 w 831781"/>
              <a:gd name="connsiteY37" fmla="*/ 738602 h 738799"/>
              <a:gd name="connsiteX38" fmla="*/ 50649 w 831781"/>
              <a:gd name="connsiteY38" fmla="*/ 738405 h 738799"/>
              <a:gd name="connsiteX39" fmla="*/ 48504 w 831781"/>
              <a:gd name="connsiteY39" fmla="*/ 737813 h 738799"/>
              <a:gd name="connsiteX40" fmla="*/ 46555 w 831781"/>
              <a:gd name="connsiteY40" fmla="*/ 737024 h 738799"/>
              <a:gd name="connsiteX41" fmla="*/ 44606 w 831781"/>
              <a:gd name="connsiteY41" fmla="*/ 736235 h 738799"/>
              <a:gd name="connsiteX42" fmla="*/ 42852 w 831781"/>
              <a:gd name="connsiteY42" fmla="*/ 735052 h 738799"/>
              <a:gd name="connsiteX43" fmla="*/ 41097 w 831781"/>
              <a:gd name="connsiteY43" fmla="*/ 734066 h 738799"/>
              <a:gd name="connsiteX44" fmla="*/ 39539 w 831781"/>
              <a:gd name="connsiteY44" fmla="*/ 732489 h 738799"/>
              <a:gd name="connsiteX45" fmla="*/ 37979 w 831781"/>
              <a:gd name="connsiteY45" fmla="*/ 730910 h 738799"/>
              <a:gd name="connsiteX46" fmla="*/ 36809 w 831781"/>
              <a:gd name="connsiteY46" fmla="*/ 729332 h 738799"/>
              <a:gd name="connsiteX47" fmla="*/ 35640 w 831781"/>
              <a:gd name="connsiteY47" fmla="*/ 727558 h 738799"/>
              <a:gd name="connsiteX48" fmla="*/ 34860 w 831781"/>
              <a:gd name="connsiteY48" fmla="*/ 725586 h 738799"/>
              <a:gd name="connsiteX49" fmla="*/ 33886 w 831781"/>
              <a:gd name="connsiteY49" fmla="*/ 723613 h 738799"/>
              <a:gd name="connsiteX50" fmla="*/ 33496 w 831781"/>
              <a:gd name="connsiteY50" fmla="*/ 721641 h 738799"/>
              <a:gd name="connsiteX51" fmla="*/ 33106 w 831781"/>
              <a:gd name="connsiteY51" fmla="*/ 719472 h 738799"/>
              <a:gd name="connsiteX52" fmla="*/ 33106 w 831781"/>
              <a:gd name="connsiteY52" fmla="*/ 717302 h 738799"/>
              <a:gd name="connsiteX53" fmla="*/ 33106 w 831781"/>
              <a:gd name="connsiteY53" fmla="*/ 385383 h 738799"/>
              <a:gd name="connsiteX54" fmla="*/ 33106 w 831781"/>
              <a:gd name="connsiteY54" fmla="*/ 383214 h 738799"/>
              <a:gd name="connsiteX55" fmla="*/ 33496 w 831781"/>
              <a:gd name="connsiteY55" fmla="*/ 381045 h 738799"/>
              <a:gd name="connsiteX56" fmla="*/ 33886 w 831781"/>
              <a:gd name="connsiteY56" fmla="*/ 379072 h 738799"/>
              <a:gd name="connsiteX57" fmla="*/ 34860 w 831781"/>
              <a:gd name="connsiteY57" fmla="*/ 377100 h 738799"/>
              <a:gd name="connsiteX58" fmla="*/ 35640 w 831781"/>
              <a:gd name="connsiteY58" fmla="*/ 375127 h 738799"/>
              <a:gd name="connsiteX59" fmla="*/ 36809 w 831781"/>
              <a:gd name="connsiteY59" fmla="*/ 373353 h 738799"/>
              <a:gd name="connsiteX60" fmla="*/ 37979 w 831781"/>
              <a:gd name="connsiteY60" fmla="*/ 371578 h 738799"/>
              <a:gd name="connsiteX61" fmla="*/ 39539 w 831781"/>
              <a:gd name="connsiteY61" fmla="*/ 370395 h 738799"/>
              <a:gd name="connsiteX62" fmla="*/ 41097 w 831781"/>
              <a:gd name="connsiteY62" fmla="*/ 368817 h 738799"/>
              <a:gd name="connsiteX63" fmla="*/ 42852 w 831781"/>
              <a:gd name="connsiteY63" fmla="*/ 367634 h 738799"/>
              <a:gd name="connsiteX64" fmla="*/ 44606 w 831781"/>
              <a:gd name="connsiteY64" fmla="*/ 366647 h 738799"/>
              <a:gd name="connsiteX65" fmla="*/ 46555 w 831781"/>
              <a:gd name="connsiteY65" fmla="*/ 365661 h 738799"/>
              <a:gd name="connsiteX66" fmla="*/ 48504 w 831781"/>
              <a:gd name="connsiteY66" fmla="*/ 364873 h 738799"/>
              <a:gd name="connsiteX67" fmla="*/ 50649 w 831781"/>
              <a:gd name="connsiteY67" fmla="*/ 364478 h 738799"/>
              <a:gd name="connsiteX68" fmla="*/ 470983 w 831781"/>
              <a:gd name="connsiteY68" fmla="*/ 305995 h 738799"/>
              <a:gd name="connsiteX69" fmla="*/ 473131 w 831781"/>
              <a:gd name="connsiteY69" fmla="*/ 305995 h 738799"/>
              <a:gd name="connsiteX70" fmla="*/ 536789 w 831781"/>
              <a:gd name="connsiteY70" fmla="*/ 305995 h 738799"/>
              <a:gd name="connsiteX71" fmla="*/ 538937 w 831781"/>
              <a:gd name="connsiteY71" fmla="*/ 305995 h 738799"/>
              <a:gd name="connsiteX72" fmla="*/ 541085 w 831781"/>
              <a:gd name="connsiteY72" fmla="*/ 306389 h 738799"/>
              <a:gd name="connsiteX73" fmla="*/ 543233 w 831781"/>
              <a:gd name="connsiteY73" fmla="*/ 307176 h 738799"/>
              <a:gd name="connsiteX74" fmla="*/ 545185 w 831781"/>
              <a:gd name="connsiteY74" fmla="*/ 307766 h 738799"/>
              <a:gd name="connsiteX75" fmla="*/ 547138 w 831781"/>
              <a:gd name="connsiteY75" fmla="*/ 308947 h 738799"/>
              <a:gd name="connsiteX76" fmla="*/ 549091 w 831781"/>
              <a:gd name="connsiteY76" fmla="*/ 310128 h 738799"/>
              <a:gd name="connsiteX77" fmla="*/ 550653 w 831781"/>
              <a:gd name="connsiteY77" fmla="*/ 311506 h 738799"/>
              <a:gd name="connsiteX78" fmla="*/ 552411 w 831781"/>
              <a:gd name="connsiteY78" fmla="*/ 313277 h 738799"/>
              <a:gd name="connsiteX79" fmla="*/ 553777 w 831781"/>
              <a:gd name="connsiteY79" fmla="*/ 315049 h 738799"/>
              <a:gd name="connsiteX80" fmla="*/ 554949 w 831781"/>
              <a:gd name="connsiteY80" fmla="*/ 316821 h 738799"/>
              <a:gd name="connsiteX81" fmla="*/ 556121 w 831781"/>
              <a:gd name="connsiteY81" fmla="*/ 318985 h 738799"/>
              <a:gd name="connsiteX82" fmla="*/ 556902 w 831781"/>
              <a:gd name="connsiteY82" fmla="*/ 321151 h 738799"/>
              <a:gd name="connsiteX83" fmla="*/ 557878 w 831781"/>
              <a:gd name="connsiteY83" fmla="*/ 323315 h 738799"/>
              <a:gd name="connsiteX84" fmla="*/ 558269 w 831781"/>
              <a:gd name="connsiteY84" fmla="*/ 325677 h 738799"/>
              <a:gd name="connsiteX85" fmla="*/ 558659 w 831781"/>
              <a:gd name="connsiteY85" fmla="*/ 328039 h 738799"/>
              <a:gd name="connsiteX86" fmla="*/ 558659 w 831781"/>
              <a:gd name="connsiteY86" fmla="*/ 330597 h 738799"/>
              <a:gd name="connsiteX87" fmla="*/ 558659 w 831781"/>
              <a:gd name="connsiteY87" fmla="*/ 714000 h 738799"/>
              <a:gd name="connsiteX88" fmla="*/ 558659 w 831781"/>
              <a:gd name="connsiteY88" fmla="*/ 716559 h 738799"/>
              <a:gd name="connsiteX89" fmla="*/ 558269 w 831781"/>
              <a:gd name="connsiteY89" fmla="*/ 719117 h 738799"/>
              <a:gd name="connsiteX90" fmla="*/ 557878 w 831781"/>
              <a:gd name="connsiteY90" fmla="*/ 721282 h 738799"/>
              <a:gd name="connsiteX91" fmla="*/ 556902 w 831781"/>
              <a:gd name="connsiteY91" fmla="*/ 723645 h 738799"/>
              <a:gd name="connsiteX92" fmla="*/ 556121 w 831781"/>
              <a:gd name="connsiteY92" fmla="*/ 726006 h 738799"/>
              <a:gd name="connsiteX93" fmla="*/ 554949 w 831781"/>
              <a:gd name="connsiteY93" fmla="*/ 727975 h 738799"/>
              <a:gd name="connsiteX94" fmla="*/ 553777 w 831781"/>
              <a:gd name="connsiteY94" fmla="*/ 729942 h 738799"/>
              <a:gd name="connsiteX95" fmla="*/ 552411 w 831781"/>
              <a:gd name="connsiteY95" fmla="*/ 731517 h 738799"/>
              <a:gd name="connsiteX96" fmla="*/ 550653 w 831781"/>
              <a:gd name="connsiteY96" fmla="*/ 733091 h 738799"/>
              <a:gd name="connsiteX97" fmla="*/ 549091 w 831781"/>
              <a:gd name="connsiteY97" fmla="*/ 734666 h 738799"/>
              <a:gd name="connsiteX98" fmla="*/ 547138 w 831781"/>
              <a:gd name="connsiteY98" fmla="*/ 735847 h 738799"/>
              <a:gd name="connsiteX99" fmla="*/ 545185 w 831781"/>
              <a:gd name="connsiteY99" fmla="*/ 736831 h 738799"/>
              <a:gd name="connsiteX100" fmla="*/ 543233 w 831781"/>
              <a:gd name="connsiteY100" fmla="*/ 737815 h 738799"/>
              <a:gd name="connsiteX101" fmla="*/ 541085 w 831781"/>
              <a:gd name="connsiteY101" fmla="*/ 738406 h 738799"/>
              <a:gd name="connsiteX102" fmla="*/ 538937 w 831781"/>
              <a:gd name="connsiteY102" fmla="*/ 738602 h 738799"/>
              <a:gd name="connsiteX103" fmla="*/ 536789 w 831781"/>
              <a:gd name="connsiteY103" fmla="*/ 738799 h 738799"/>
              <a:gd name="connsiteX104" fmla="*/ 473131 w 831781"/>
              <a:gd name="connsiteY104" fmla="*/ 738799 h 738799"/>
              <a:gd name="connsiteX105" fmla="*/ 470983 w 831781"/>
              <a:gd name="connsiteY105" fmla="*/ 738602 h 738799"/>
              <a:gd name="connsiteX106" fmla="*/ 468835 w 831781"/>
              <a:gd name="connsiteY106" fmla="*/ 738406 h 738799"/>
              <a:gd name="connsiteX107" fmla="*/ 466492 w 831781"/>
              <a:gd name="connsiteY107" fmla="*/ 737815 h 738799"/>
              <a:gd name="connsiteX108" fmla="*/ 464539 w 831781"/>
              <a:gd name="connsiteY108" fmla="*/ 736831 h 738799"/>
              <a:gd name="connsiteX109" fmla="*/ 462587 w 831781"/>
              <a:gd name="connsiteY109" fmla="*/ 735847 h 738799"/>
              <a:gd name="connsiteX110" fmla="*/ 461024 w 831781"/>
              <a:gd name="connsiteY110" fmla="*/ 734666 h 738799"/>
              <a:gd name="connsiteX111" fmla="*/ 459267 w 831781"/>
              <a:gd name="connsiteY111" fmla="*/ 733091 h 738799"/>
              <a:gd name="connsiteX112" fmla="*/ 457705 w 831781"/>
              <a:gd name="connsiteY112" fmla="*/ 731517 h 738799"/>
              <a:gd name="connsiteX113" fmla="*/ 456143 w 831781"/>
              <a:gd name="connsiteY113" fmla="*/ 729942 h 738799"/>
              <a:gd name="connsiteX114" fmla="*/ 454776 w 831781"/>
              <a:gd name="connsiteY114" fmla="*/ 727975 h 738799"/>
              <a:gd name="connsiteX115" fmla="*/ 453799 w 831781"/>
              <a:gd name="connsiteY115" fmla="*/ 726006 h 738799"/>
              <a:gd name="connsiteX116" fmla="*/ 452823 w 831781"/>
              <a:gd name="connsiteY116" fmla="*/ 723645 h 738799"/>
              <a:gd name="connsiteX117" fmla="*/ 452042 w 831781"/>
              <a:gd name="connsiteY117" fmla="*/ 721282 h 738799"/>
              <a:gd name="connsiteX118" fmla="*/ 451651 w 831781"/>
              <a:gd name="connsiteY118" fmla="*/ 719117 h 738799"/>
              <a:gd name="connsiteX119" fmla="*/ 451065 w 831781"/>
              <a:gd name="connsiteY119" fmla="*/ 716559 h 738799"/>
              <a:gd name="connsiteX120" fmla="*/ 451065 w 831781"/>
              <a:gd name="connsiteY120" fmla="*/ 714000 h 738799"/>
              <a:gd name="connsiteX121" fmla="*/ 451065 w 831781"/>
              <a:gd name="connsiteY121" fmla="*/ 330597 h 738799"/>
              <a:gd name="connsiteX122" fmla="*/ 451065 w 831781"/>
              <a:gd name="connsiteY122" fmla="*/ 328039 h 738799"/>
              <a:gd name="connsiteX123" fmla="*/ 451651 w 831781"/>
              <a:gd name="connsiteY123" fmla="*/ 325677 h 738799"/>
              <a:gd name="connsiteX124" fmla="*/ 452042 w 831781"/>
              <a:gd name="connsiteY124" fmla="*/ 323315 h 738799"/>
              <a:gd name="connsiteX125" fmla="*/ 452823 w 831781"/>
              <a:gd name="connsiteY125" fmla="*/ 321151 h 738799"/>
              <a:gd name="connsiteX126" fmla="*/ 453799 w 831781"/>
              <a:gd name="connsiteY126" fmla="*/ 318985 h 738799"/>
              <a:gd name="connsiteX127" fmla="*/ 454776 w 831781"/>
              <a:gd name="connsiteY127" fmla="*/ 316821 h 738799"/>
              <a:gd name="connsiteX128" fmla="*/ 456143 w 831781"/>
              <a:gd name="connsiteY128" fmla="*/ 315049 h 738799"/>
              <a:gd name="connsiteX129" fmla="*/ 457705 w 831781"/>
              <a:gd name="connsiteY129" fmla="*/ 313277 h 738799"/>
              <a:gd name="connsiteX130" fmla="*/ 459267 w 831781"/>
              <a:gd name="connsiteY130" fmla="*/ 311506 h 738799"/>
              <a:gd name="connsiteX131" fmla="*/ 461024 w 831781"/>
              <a:gd name="connsiteY131" fmla="*/ 310128 h 738799"/>
              <a:gd name="connsiteX132" fmla="*/ 462587 w 831781"/>
              <a:gd name="connsiteY132" fmla="*/ 308947 h 738799"/>
              <a:gd name="connsiteX133" fmla="*/ 464539 w 831781"/>
              <a:gd name="connsiteY133" fmla="*/ 307766 h 738799"/>
              <a:gd name="connsiteX134" fmla="*/ 466492 w 831781"/>
              <a:gd name="connsiteY134" fmla="*/ 307176 h 738799"/>
              <a:gd name="connsiteX135" fmla="*/ 468835 w 831781"/>
              <a:gd name="connsiteY135" fmla="*/ 306389 h 738799"/>
              <a:gd name="connsiteX136" fmla="*/ 184323 w 831781"/>
              <a:gd name="connsiteY136" fmla="*/ 305995 h 738799"/>
              <a:gd name="connsiteX137" fmla="*/ 186498 w 831781"/>
              <a:gd name="connsiteY137" fmla="*/ 305995 h 738799"/>
              <a:gd name="connsiteX138" fmla="*/ 250973 w 831781"/>
              <a:gd name="connsiteY138" fmla="*/ 305995 h 738799"/>
              <a:gd name="connsiteX139" fmla="*/ 253148 w 831781"/>
              <a:gd name="connsiteY139" fmla="*/ 305995 h 738799"/>
              <a:gd name="connsiteX140" fmla="*/ 255323 w 831781"/>
              <a:gd name="connsiteY140" fmla="*/ 306389 h 738799"/>
              <a:gd name="connsiteX141" fmla="*/ 257499 w 831781"/>
              <a:gd name="connsiteY141" fmla="*/ 307176 h 738799"/>
              <a:gd name="connsiteX142" fmla="*/ 259477 w 831781"/>
              <a:gd name="connsiteY142" fmla="*/ 307766 h 738799"/>
              <a:gd name="connsiteX143" fmla="*/ 261454 w 831781"/>
              <a:gd name="connsiteY143" fmla="*/ 308947 h 738799"/>
              <a:gd name="connsiteX144" fmla="*/ 263432 w 831781"/>
              <a:gd name="connsiteY144" fmla="*/ 310128 h 738799"/>
              <a:gd name="connsiteX145" fmla="*/ 265014 w 831781"/>
              <a:gd name="connsiteY145" fmla="*/ 311506 h 738799"/>
              <a:gd name="connsiteX146" fmla="*/ 266795 w 831781"/>
              <a:gd name="connsiteY146" fmla="*/ 313277 h 738799"/>
              <a:gd name="connsiteX147" fmla="*/ 268179 w 831781"/>
              <a:gd name="connsiteY147" fmla="*/ 315049 h 738799"/>
              <a:gd name="connsiteX148" fmla="*/ 269365 w 831781"/>
              <a:gd name="connsiteY148" fmla="*/ 316821 h 738799"/>
              <a:gd name="connsiteX149" fmla="*/ 270552 w 831781"/>
              <a:gd name="connsiteY149" fmla="*/ 318985 h 738799"/>
              <a:gd name="connsiteX150" fmla="*/ 271343 w 831781"/>
              <a:gd name="connsiteY150" fmla="*/ 321151 h 738799"/>
              <a:gd name="connsiteX151" fmla="*/ 272332 w 831781"/>
              <a:gd name="connsiteY151" fmla="*/ 323315 h 738799"/>
              <a:gd name="connsiteX152" fmla="*/ 272728 w 831781"/>
              <a:gd name="connsiteY152" fmla="*/ 325677 h 738799"/>
              <a:gd name="connsiteX153" fmla="*/ 273123 w 831781"/>
              <a:gd name="connsiteY153" fmla="*/ 328039 h 738799"/>
              <a:gd name="connsiteX154" fmla="*/ 273123 w 831781"/>
              <a:gd name="connsiteY154" fmla="*/ 330597 h 738799"/>
              <a:gd name="connsiteX155" fmla="*/ 273123 w 831781"/>
              <a:gd name="connsiteY155" fmla="*/ 714000 h 738799"/>
              <a:gd name="connsiteX156" fmla="*/ 273123 w 831781"/>
              <a:gd name="connsiteY156" fmla="*/ 716559 h 738799"/>
              <a:gd name="connsiteX157" fmla="*/ 272728 w 831781"/>
              <a:gd name="connsiteY157" fmla="*/ 719117 h 738799"/>
              <a:gd name="connsiteX158" fmla="*/ 272332 w 831781"/>
              <a:gd name="connsiteY158" fmla="*/ 721282 h 738799"/>
              <a:gd name="connsiteX159" fmla="*/ 271343 w 831781"/>
              <a:gd name="connsiteY159" fmla="*/ 723645 h 738799"/>
              <a:gd name="connsiteX160" fmla="*/ 270552 w 831781"/>
              <a:gd name="connsiteY160" fmla="*/ 726006 h 738799"/>
              <a:gd name="connsiteX161" fmla="*/ 269365 w 831781"/>
              <a:gd name="connsiteY161" fmla="*/ 727975 h 738799"/>
              <a:gd name="connsiteX162" fmla="*/ 268179 w 831781"/>
              <a:gd name="connsiteY162" fmla="*/ 729942 h 738799"/>
              <a:gd name="connsiteX163" fmla="*/ 266795 w 831781"/>
              <a:gd name="connsiteY163" fmla="*/ 731517 h 738799"/>
              <a:gd name="connsiteX164" fmla="*/ 265014 w 831781"/>
              <a:gd name="connsiteY164" fmla="*/ 733091 h 738799"/>
              <a:gd name="connsiteX165" fmla="*/ 263432 w 831781"/>
              <a:gd name="connsiteY165" fmla="*/ 734666 h 738799"/>
              <a:gd name="connsiteX166" fmla="*/ 261454 w 831781"/>
              <a:gd name="connsiteY166" fmla="*/ 735847 h 738799"/>
              <a:gd name="connsiteX167" fmla="*/ 259477 w 831781"/>
              <a:gd name="connsiteY167" fmla="*/ 736831 h 738799"/>
              <a:gd name="connsiteX168" fmla="*/ 257499 w 831781"/>
              <a:gd name="connsiteY168" fmla="*/ 737815 h 738799"/>
              <a:gd name="connsiteX169" fmla="*/ 255323 w 831781"/>
              <a:gd name="connsiteY169" fmla="*/ 738406 h 738799"/>
              <a:gd name="connsiteX170" fmla="*/ 253148 w 831781"/>
              <a:gd name="connsiteY170" fmla="*/ 738602 h 738799"/>
              <a:gd name="connsiteX171" fmla="*/ 250973 w 831781"/>
              <a:gd name="connsiteY171" fmla="*/ 738799 h 738799"/>
              <a:gd name="connsiteX172" fmla="*/ 186498 w 831781"/>
              <a:gd name="connsiteY172" fmla="*/ 738799 h 738799"/>
              <a:gd name="connsiteX173" fmla="*/ 184323 w 831781"/>
              <a:gd name="connsiteY173" fmla="*/ 738602 h 738799"/>
              <a:gd name="connsiteX174" fmla="*/ 181949 w 831781"/>
              <a:gd name="connsiteY174" fmla="*/ 738406 h 738799"/>
              <a:gd name="connsiteX175" fmla="*/ 179774 w 831781"/>
              <a:gd name="connsiteY175" fmla="*/ 737815 h 738799"/>
              <a:gd name="connsiteX176" fmla="*/ 177796 w 831781"/>
              <a:gd name="connsiteY176" fmla="*/ 736831 h 738799"/>
              <a:gd name="connsiteX177" fmla="*/ 175818 w 831781"/>
              <a:gd name="connsiteY177" fmla="*/ 735847 h 738799"/>
              <a:gd name="connsiteX178" fmla="*/ 174039 w 831781"/>
              <a:gd name="connsiteY178" fmla="*/ 734666 h 738799"/>
              <a:gd name="connsiteX179" fmla="*/ 172259 w 831781"/>
              <a:gd name="connsiteY179" fmla="*/ 733091 h 738799"/>
              <a:gd name="connsiteX180" fmla="*/ 170874 w 831781"/>
              <a:gd name="connsiteY180" fmla="*/ 731517 h 738799"/>
              <a:gd name="connsiteX181" fmla="*/ 169292 w 831781"/>
              <a:gd name="connsiteY181" fmla="*/ 729942 h 738799"/>
              <a:gd name="connsiteX182" fmla="*/ 167908 w 831781"/>
              <a:gd name="connsiteY182" fmla="*/ 727975 h 738799"/>
              <a:gd name="connsiteX183" fmla="*/ 166919 w 831781"/>
              <a:gd name="connsiteY183" fmla="*/ 726006 h 738799"/>
              <a:gd name="connsiteX184" fmla="*/ 165930 w 831781"/>
              <a:gd name="connsiteY184" fmla="*/ 723645 h 738799"/>
              <a:gd name="connsiteX185" fmla="*/ 165139 w 831781"/>
              <a:gd name="connsiteY185" fmla="*/ 721282 h 738799"/>
              <a:gd name="connsiteX186" fmla="*/ 164743 w 831781"/>
              <a:gd name="connsiteY186" fmla="*/ 719117 h 738799"/>
              <a:gd name="connsiteX187" fmla="*/ 164150 w 831781"/>
              <a:gd name="connsiteY187" fmla="*/ 716559 h 738799"/>
              <a:gd name="connsiteX188" fmla="*/ 164150 w 831781"/>
              <a:gd name="connsiteY188" fmla="*/ 714000 h 738799"/>
              <a:gd name="connsiteX189" fmla="*/ 164150 w 831781"/>
              <a:gd name="connsiteY189" fmla="*/ 330597 h 738799"/>
              <a:gd name="connsiteX190" fmla="*/ 164150 w 831781"/>
              <a:gd name="connsiteY190" fmla="*/ 328039 h 738799"/>
              <a:gd name="connsiteX191" fmla="*/ 164743 w 831781"/>
              <a:gd name="connsiteY191" fmla="*/ 325677 h 738799"/>
              <a:gd name="connsiteX192" fmla="*/ 165139 w 831781"/>
              <a:gd name="connsiteY192" fmla="*/ 323315 h 738799"/>
              <a:gd name="connsiteX193" fmla="*/ 165930 w 831781"/>
              <a:gd name="connsiteY193" fmla="*/ 321151 h 738799"/>
              <a:gd name="connsiteX194" fmla="*/ 166919 w 831781"/>
              <a:gd name="connsiteY194" fmla="*/ 318985 h 738799"/>
              <a:gd name="connsiteX195" fmla="*/ 167908 w 831781"/>
              <a:gd name="connsiteY195" fmla="*/ 316821 h 738799"/>
              <a:gd name="connsiteX196" fmla="*/ 169292 w 831781"/>
              <a:gd name="connsiteY196" fmla="*/ 315049 h 738799"/>
              <a:gd name="connsiteX197" fmla="*/ 170874 w 831781"/>
              <a:gd name="connsiteY197" fmla="*/ 313277 h 738799"/>
              <a:gd name="connsiteX198" fmla="*/ 172259 w 831781"/>
              <a:gd name="connsiteY198" fmla="*/ 311506 h 738799"/>
              <a:gd name="connsiteX199" fmla="*/ 174039 w 831781"/>
              <a:gd name="connsiteY199" fmla="*/ 310128 h 738799"/>
              <a:gd name="connsiteX200" fmla="*/ 175818 w 831781"/>
              <a:gd name="connsiteY200" fmla="*/ 308947 h 738799"/>
              <a:gd name="connsiteX201" fmla="*/ 177796 w 831781"/>
              <a:gd name="connsiteY201" fmla="*/ 307766 h 738799"/>
              <a:gd name="connsiteX202" fmla="*/ 179774 w 831781"/>
              <a:gd name="connsiteY202" fmla="*/ 307176 h 738799"/>
              <a:gd name="connsiteX203" fmla="*/ 181949 w 831781"/>
              <a:gd name="connsiteY203" fmla="*/ 306389 h 738799"/>
              <a:gd name="connsiteX204" fmla="*/ 604457 w 831781"/>
              <a:gd name="connsiteY204" fmla="*/ 235699 h 738799"/>
              <a:gd name="connsiteX205" fmla="*/ 668931 w 831781"/>
              <a:gd name="connsiteY205" fmla="*/ 235699 h 738799"/>
              <a:gd name="connsiteX206" fmla="*/ 671106 w 831781"/>
              <a:gd name="connsiteY206" fmla="*/ 235896 h 738799"/>
              <a:gd name="connsiteX207" fmla="*/ 673282 w 831781"/>
              <a:gd name="connsiteY207" fmla="*/ 236290 h 738799"/>
              <a:gd name="connsiteX208" fmla="*/ 675458 w 831781"/>
              <a:gd name="connsiteY208" fmla="*/ 237078 h 738799"/>
              <a:gd name="connsiteX209" fmla="*/ 677435 w 831781"/>
              <a:gd name="connsiteY209" fmla="*/ 238064 h 738799"/>
              <a:gd name="connsiteX210" fmla="*/ 679413 w 831781"/>
              <a:gd name="connsiteY210" fmla="*/ 239245 h 738799"/>
              <a:gd name="connsiteX211" fmla="*/ 681391 w 831781"/>
              <a:gd name="connsiteY211" fmla="*/ 240822 h 738799"/>
              <a:gd name="connsiteX212" fmla="*/ 682973 w 831781"/>
              <a:gd name="connsiteY212" fmla="*/ 242399 h 738799"/>
              <a:gd name="connsiteX213" fmla="*/ 684753 w 831781"/>
              <a:gd name="connsiteY213" fmla="*/ 244370 h 738799"/>
              <a:gd name="connsiteX214" fmla="*/ 685939 w 831781"/>
              <a:gd name="connsiteY214" fmla="*/ 246340 h 738799"/>
              <a:gd name="connsiteX215" fmla="*/ 687323 w 831781"/>
              <a:gd name="connsiteY215" fmla="*/ 248508 h 738799"/>
              <a:gd name="connsiteX216" fmla="*/ 688511 w 831781"/>
              <a:gd name="connsiteY216" fmla="*/ 250872 h 738799"/>
              <a:gd name="connsiteX217" fmla="*/ 689302 w 831781"/>
              <a:gd name="connsiteY217" fmla="*/ 253237 h 738799"/>
              <a:gd name="connsiteX218" fmla="*/ 690093 w 831781"/>
              <a:gd name="connsiteY218" fmla="*/ 255996 h 738799"/>
              <a:gd name="connsiteX219" fmla="*/ 690686 w 831781"/>
              <a:gd name="connsiteY219" fmla="*/ 258755 h 738799"/>
              <a:gd name="connsiteX220" fmla="*/ 691082 w 831781"/>
              <a:gd name="connsiteY220" fmla="*/ 261514 h 738799"/>
              <a:gd name="connsiteX221" fmla="*/ 691082 w 831781"/>
              <a:gd name="connsiteY221" fmla="*/ 264470 h 738799"/>
              <a:gd name="connsiteX222" fmla="*/ 691082 w 831781"/>
              <a:gd name="connsiteY222" fmla="*/ 710028 h 738799"/>
              <a:gd name="connsiteX223" fmla="*/ 691082 w 831781"/>
              <a:gd name="connsiteY223" fmla="*/ 712984 h 738799"/>
              <a:gd name="connsiteX224" fmla="*/ 690686 w 831781"/>
              <a:gd name="connsiteY224" fmla="*/ 715743 h 738799"/>
              <a:gd name="connsiteX225" fmla="*/ 690093 w 831781"/>
              <a:gd name="connsiteY225" fmla="*/ 718699 h 738799"/>
              <a:gd name="connsiteX226" fmla="*/ 689302 w 831781"/>
              <a:gd name="connsiteY226" fmla="*/ 721260 h 738799"/>
              <a:gd name="connsiteX227" fmla="*/ 688511 w 831781"/>
              <a:gd name="connsiteY227" fmla="*/ 723625 h 738799"/>
              <a:gd name="connsiteX228" fmla="*/ 687323 w 831781"/>
              <a:gd name="connsiteY228" fmla="*/ 726187 h 738799"/>
              <a:gd name="connsiteX229" fmla="*/ 685939 w 831781"/>
              <a:gd name="connsiteY229" fmla="*/ 728355 h 738799"/>
              <a:gd name="connsiteX230" fmla="*/ 684753 w 831781"/>
              <a:gd name="connsiteY230" fmla="*/ 730326 h 738799"/>
              <a:gd name="connsiteX231" fmla="*/ 682973 w 831781"/>
              <a:gd name="connsiteY231" fmla="*/ 732296 h 738799"/>
              <a:gd name="connsiteX232" fmla="*/ 681391 w 831781"/>
              <a:gd name="connsiteY232" fmla="*/ 733873 h 738799"/>
              <a:gd name="connsiteX233" fmla="*/ 679413 w 831781"/>
              <a:gd name="connsiteY233" fmla="*/ 735252 h 738799"/>
              <a:gd name="connsiteX234" fmla="*/ 677435 w 831781"/>
              <a:gd name="connsiteY234" fmla="*/ 736632 h 738799"/>
              <a:gd name="connsiteX235" fmla="*/ 675458 w 831781"/>
              <a:gd name="connsiteY235" fmla="*/ 737419 h 738799"/>
              <a:gd name="connsiteX236" fmla="*/ 673282 w 831781"/>
              <a:gd name="connsiteY236" fmla="*/ 738208 h 738799"/>
              <a:gd name="connsiteX237" fmla="*/ 671106 w 831781"/>
              <a:gd name="connsiteY237" fmla="*/ 738602 h 738799"/>
              <a:gd name="connsiteX238" fmla="*/ 668931 w 831781"/>
              <a:gd name="connsiteY238" fmla="*/ 738799 h 738799"/>
              <a:gd name="connsiteX239" fmla="*/ 604457 w 831781"/>
              <a:gd name="connsiteY239" fmla="*/ 738799 h 738799"/>
              <a:gd name="connsiteX240" fmla="*/ 602084 w 831781"/>
              <a:gd name="connsiteY240" fmla="*/ 738602 h 738799"/>
              <a:gd name="connsiteX241" fmla="*/ 599908 w 831781"/>
              <a:gd name="connsiteY241" fmla="*/ 738208 h 738799"/>
              <a:gd name="connsiteX242" fmla="*/ 597732 w 831781"/>
              <a:gd name="connsiteY242" fmla="*/ 737419 h 738799"/>
              <a:gd name="connsiteX243" fmla="*/ 595755 w 831781"/>
              <a:gd name="connsiteY243" fmla="*/ 736632 h 738799"/>
              <a:gd name="connsiteX244" fmla="*/ 593777 w 831781"/>
              <a:gd name="connsiteY244" fmla="*/ 735252 h 738799"/>
              <a:gd name="connsiteX245" fmla="*/ 591997 w 831781"/>
              <a:gd name="connsiteY245" fmla="*/ 733873 h 738799"/>
              <a:gd name="connsiteX246" fmla="*/ 590217 w 831781"/>
              <a:gd name="connsiteY246" fmla="*/ 732296 h 738799"/>
              <a:gd name="connsiteX247" fmla="*/ 588437 w 831781"/>
              <a:gd name="connsiteY247" fmla="*/ 730326 h 738799"/>
              <a:gd name="connsiteX248" fmla="*/ 587251 w 831781"/>
              <a:gd name="connsiteY248" fmla="*/ 728355 h 738799"/>
              <a:gd name="connsiteX249" fmla="*/ 585866 w 831781"/>
              <a:gd name="connsiteY249" fmla="*/ 726187 h 738799"/>
              <a:gd name="connsiteX250" fmla="*/ 584878 w 831781"/>
              <a:gd name="connsiteY250" fmla="*/ 723625 h 738799"/>
              <a:gd name="connsiteX251" fmla="*/ 583889 w 831781"/>
              <a:gd name="connsiteY251" fmla="*/ 721260 h 738799"/>
              <a:gd name="connsiteX252" fmla="*/ 583097 w 831781"/>
              <a:gd name="connsiteY252" fmla="*/ 718699 h 738799"/>
              <a:gd name="connsiteX253" fmla="*/ 582504 w 831781"/>
              <a:gd name="connsiteY253" fmla="*/ 715743 h 738799"/>
              <a:gd name="connsiteX254" fmla="*/ 582108 w 831781"/>
              <a:gd name="connsiteY254" fmla="*/ 712984 h 738799"/>
              <a:gd name="connsiteX255" fmla="*/ 582108 w 831781"/>
              <a:gd name="connsiteY255" fmla="*/ 710028 h 738799"/>
              <a:gd name="connsiteX256" fmla="*/ 582108 w 831781"/>
              <a:gd name="connsiteY256" fmla="*/ 264470 h 738799"/>
              <a:gd name="connsiteX257" fmla="*/ 582108 w 831781"/>
              <a:gd name="connsiteY257" fmla="*/ 261514 h 738799"/>
              <a:gd name="connsiteX258" fmla="*/ 582504 w 831781"/>
              <a:gd name="connsiteY258" fmla="*/ 258755 h 738799"/>
              <a:gd name="connsiteX259" fmla="*/ 583097 w 831781"/>
              <a:gd name="connsiteY259" fmla="*/ 255996 h 738799"/>
              <a:gd name="connsiteX260" fmla="*/ 583889 w 831781"/>
              <a:gd name="connsiteY260" fmla="*/ 253237 h 738799"/>
              <a:gd name="connsiteX261" fmla="*/ 584878 w 831781"/>
              <a:gd name="connsiteY261" fmla="*/ 250872 h 738799"/>
              <a:gd name="connsiteX262" fmla="*/ 585866 w 831781"/>
              <a:gd name="connsiteY262" fmla="*/ 248508 h 738799"/>
              <a:gd name="connsiteX263" fmla="*/ 587251 w 831781"/>
              <a:gd name="connsiteY263" fmla="*/ 246340 h 738799"/>
              <a:gd name="connsiteX264" fmla="*/ 588437 w 831781"/>
              <a:gd name="connsiteY264" fmla="*/ 244370 h 738799"/>
              <a:gd name="connsiteX265" fmla="*/ 590217 w 831781"/>
              <a:gd name="connsiteY265" fmla="*/ 242399 h 738799"/>
              <a:gd name="connsiteX266" fmla="*/ 591997 w 831781"/>
              <a:gd name="connsiteY266" fmla="*/ 240822 h 738799"/>
              <a:gd name="connsiteX267" fmla="*/ 593777 w 831781"/>
              <a:gd name="connsiteY267" fmla="*/ 239245 h 738799"/>
              <a:gd name="connsiteX268" fmla="*/ 595755 w 831781"/>
              <a:gd name="connsiteY268" fmla="*/ 238064 h 738799"/>
              <a:gd name="connsiteX269" fmla="*/ 597732 w 831781"/>
              <a:gd name="connsiteY269" fmla="*/ 237078 h 738799"/>
              <a:gd name="connsiteX270" fmla="*/ 599908 w 831781"/>
              <a:gd name="connsiteY270" fmla="*/ 236290 h 738799"/>
              <a:gd name="connsiteX271" fmla="*/ 602084 w 831781"/>
              <a:gd name="connsiteY271" fmla="*/ 235896 h 738799"/>
              <a:gd name="connsiteX272" fmla="*/ 326999 w 831781"/>
              <a:gd name="connsiteY272" fmla="*/ 235699 h 738799"/>
              <a:gd name="connsiteX273" fmla="*/ 391474 w 831781"/>
              <a:gd name="connsiteY273" fmla="*/ 235699 h 738799"/>
              <a:gd name="connsiteX274" fmla="*/ 393649 w 831781"/>
              <a:gd name="connsiteY274" fmla="*/ 235896 h 738799"/>
              <a:gd name="connsiteX275" fmla="*/ 396022 w 831781"/>
              <a:gd name="connsiteY275" fmla="*/ 236290 h 738799"/>
              <a:gd name="connsiteX276" fmla="*/ 398198 w 831781"/>
              <a:gd name="connsiteY276" fmla="*/ 237078 h 738799"/>
              <a:gd name="connsiteX277" fmla="*/ 400176 w 831781"/>
              <a:gd name="connsiteY277" fmla="*/ 238064 h 738799"/>
              <a:gd name="connsiteX278" fmla="*/ 402153 w 831781"/>
              <a:gd name="connsiteY278" fmla="*/ 239245 h 738799"/>
              <a:gd name="connsiteX279" fmla="*/ 403934 w 831781"/>
              <a:gd name="connsiteY279" fmla="*/ 240822 h 738799"/>
              <a:gd name="connsiteX280" fmla="*/ 405515 w 831781"/>
              <a:gd name="connsiteY280" fmla="*/ 242399 h 738799"/>
              <a:gd name="connsiteX281" fmla="*/ 407098 w 831781"/>
              <a:gd name="connsiteY281" fmla="*/ 244370 h 738799"/>
              <a:gd name="connsiteX282" fmla="*/ 408680 w 831781"/>
              <a:gd name="connsiteY282" fmla="*/ 246340 h 738799"/>
              <a:gd name="connsiteX283" fmla="*/ 410064 w 831781"/>
              <a:gd name="connsiteY283" fmla="*/ 248508 h 738799"/>
              <a:gd name="connsiteX284" fmla="*/ 411054 w 831781"/>
              <a:gd name="connsiteY284" fmla="*/ 250872 h 738799"/>
              <a:gd name="connsiteX285" fmla="*/ 412043 w 831781"/>
              <a:gd name="connsiteY285" fmla="*/ 253237 h 738799"/>
              <a:gd name="connsiteX286" fmla="*/ 412833 w 831781"/>
              <a:gd name="connsiteY286" fmla="*/ 255996 h 738799"/>
              <a:gd name="connsiteX287" fmla="*/ 413229 w 831781"/>
              <a:gd name="connsiteY287" fmla="*/ 258755 h 738799"/>
              <a:gd name="connsiteX288" fmla="*/ 413822 w 831781"/>
              <a:gd name="connsiteY288" fmla="*/ 261514 h 738799"/>
              <a:gd name="connsiteX289" fmla="*/ 413822 w 831781"/>
              <a:gd name="connsiteY289" fmla="*/ 264470 h 738799"/>
              <a:gd name="connsiteX290" fmla="*/ 413822 w 831781"/>
              <a:gd name="connsiteY290" fmla="*/ 710028 h 738799"/>
              <a:gd name="connsiteX291" fmla="*/ 413822 w 831781"/>
              <a:gd name="connsiteY291" fmla="*/ 712984 h 738799"/>
              <a:gd name="connsiteX292" fmla="*/ 413229 w 831781"/>
              <a:gd name="connsiteY292" fmla="*/ 715743 h 738799"/>
              <a:gd name="connsiteX293" fmla="*/ 412833 w 831781"/>
              <a:gd name="connsiteY293" fmla="*/ 718699 h 738799"/>
              <a:gd name="connsiteX294" fmla="*/ 412043 w 831781"/>
              <a:gd name="connsiteY294" fmla="*/ 721260 h 738799"/>
              <a:gd name="connsiteX295" fmla="*/ 411054 w 831781"/>
              <a:gd name="connsiteY295" fmla="*/ 723625 h 738799"/>
              <a:gd name="connsiteX296" fmla="*/ 410064 w 831781"/>
              <a:gd name="connsiteY296" fmla="*/ 726187 h 738799"/>
              <a:gd name="connsiteX297" fmla="*/ 408680 w 831781"/>
              <a:gd name="connsiteY297" fmla="*/ 728355 h 738799"/>
              <a:gd name="connsiteX298" fmla="*/ 407098 w 831781"/>
              <a:gd name="connsiteY298" fmla="*/ 730326 h 738799"/>
              <a:gd name="connsiteX299" fmla="*/ 405515 w 831781"/>
              <a:gd name="connsiteY299" fmla="*/ 732296 h 738799"/>
              <a:gd name="connsiteX300" fmla="*/ 403934 w 831781"/>
              <a:gd name="connsiteY300" fmla="*/ 733873 h 738799"/>
              <a:gd name="connsiteX301" fmla="*/ 402153 w 831781"/>
              <a:gd name="connsiteY301" fmla="*/ 735252 h 738799"/>
              <a:gd name="connsiteX302" fmla="*/ 400176 w 831781"/>
              <a:gd name="connsiteY302" fmla="*/ 736632 h 738799"/>
              <a:gd name="connsiteX303" fmla="*/ 398198 w 831781"/>
              <a:gd name="connsiteY303" fmla="*/ 737419 h 738799"/>
              <a:gd name="connsiteX304" fmla="*/ 396022 w 831781"/>
              <a:gd name="connsiteY304" fmla="*/ 738208 h 738799"/>
              <a:gd name="connsiteX305" fmla="*/ 393649 w 831781"/>
              <a:gd name="connsiteY305" fmla="*/ 738602 h 738799"/>
              <a:gd name="connsiteX306" fmla="*/ 391474 w 831781"/>
              <a:gd name="connsiteY306" fmla="*/ 738799 h 738799"/>
              <a:gd name="connsiteX307" fmla="*/ 326999 w 831781"/>
              <a:gd name="connsiteY307" fmla="*/ 738799 h 738799"/>
              <a:gd name="connsiteX308" fmla="*/ 324824 w 831781"/>
              <a:gd name="connsiteY308" fmla="*/ 738602 h 738799"/>
              <a:gd name="connsiteX309" fmla="*/ 322649 w 831781"/>
              <a:gd name="connsiteY309" fmla="*/ 738208 h 738799"/>
              <a:gd name="connsiteX310" fmla="*/ 320473 w 831781"/>
              <a:gd name="connsiteY310" fmla="*/ 737419 h 738799"/>
              <a:gd name="connsiteX311" fmla="*/ 318495 w 831781"/>
              <a:gd name="connsiteY311" fmla="*/ 736632 h 738799"/>
              <a:gd name="connsiteX312" fmla="*/ 316517 w 831781"/>
              <a:gd name="connsiteY312" fmla="*/ 735252 h 738799"/>
              <a:gd name="connsiteX313" fmla="*/ 314540 w 831781"/>
              <a:gd name="connsiteY313" fmla="*/ 733873 h 738799"/>
              <a:gd name="connsiteX314" fmla="*/ 312958 w 831781"/>
              <a:gd name="connsiteY314" fmla="*/ 732296 h 738799"/>
              <a:gd name="connsiteX315" fmla="*/ 311178 w 831781"/>
              <a:gd name="connsiteY315" fmla="*/ 730326 h 738799"/>
              <a:gd name="connsiteX316" fmla="*/ 309793 w 831781"/>
              <a:gd name="connsiteY316" fmla="*/ 728355 h 738799"/>
              <a:gd name="connsiteX317" fmla="*/ 308607 w 831781"/>
              <a:gd name="connsiteY317" fmla="*/ 726187 h 738799"/>
              <a:gd name="connsiteX318" fmla="*/ 307420 w 831781"/>
              <a:gd name="connsiteY318" fmla="*/ 723625 h 738799"/>
              <a:gd name="connsiteX319" fmla="*/ 306629 w 831781"/>
              <a:gd name="connsiteY319" fmla="*/ 721260 h 738799"/>
              <a:gd name="connsiteX320" fmla="*/ 305640 w 831781"/>
              <a:gd name="connsiteY320" fmla="*/ 718699 h 738799"/>
              <a:gd name="connsiteX321" fmla="*/ 305244 w 831781"/>
              <a:gd name="connsiteY321" fmla="*/ 715743 h 738799"/>
              <a:gd name="connsiteX322" fmla="*/ 304849 w 831781"/>
              <a:gd name="connsiteY322" fmla="*/ 712984 h 738799"/>
              <a:gd name="connsiteX323" fmla="*/ 304849 w 831781"/>
              <a:gd name="connsiteY323" fmla="*/ 710028 h 738799"/>
              <a:gd name="connsiteX324" fmla="*/ 304849 w 831781"/>
              <a:gd name="connsiteY324" fmla="*/ 264470 h 738799"/>
              <a:gd name="connsiteX325" fmla="*/ 304849 w 831781"/>
              <a:gd name="connsiteY325" fmla="*/ 261514 h 738799"/>
              <a:gd name="connsiteX326" fmla="*/ 305244 w 831781"/>
              <a:gd name="connsiteY326" fmla="*/ 258755 h 738799"/>
              <a:gd name="connsiteX327" fmla="*/ 305640 w 831781"/>
              <a:gd name="connsiteY327" fmla="*/ 255996 h 738799"/>
              <a:gd name="connsiteX328" fmla="*/ 306629 w 831781"/>
              <a:gd name="connsiteY328" fmla="*/ 253237 h 738799"/>
              <a:gd name="connsiteX329" fmla="*/ 307420 w 831781"/>
              <a:gd name="connsiteY329" fmla="*/ 250872 h 738799"/>
              <a:gd name="connsiteX330" fmla="*/ 308607 w 831781"/>
              <a:gd name="connsiteY330" fmla="*/ 248508 h 738799"/>
              <a:gd name="connsiteX331" fmla="*/ 309793 w 831781"/>
              <a:gd name="connsiteY331" fmla="*/ 246340 h 738799"/>
              <a:gd name="connsiteX332" fmla="*/ 311178 w 831781"/>
              <a:gd name="connsiteY332" fmla="*/ 244370 h 738799"/>
              <a:gd name="connsiteX333" fmla="*/ 312958 w 831781"/>
              <a:gd name="connsiteY333" fmla="*/ 242399 h 738799"/>
              <a:gd name="connsiteX334" fmla="*/ 314540 w 831781"/>
              <a:gd name="connsiteY334" fmla="*/ 240822 h 738799"/>
              <a:gd name="connsiteX335" fmla="*/ 316517 w 831781"/>
              <a:gd name="connsiteY335" fmla="*/ 239245 h 738799"/>
              <a:gd name="connsiteX336" fmla="*/ 318495 w 831781"/>
              <a:gd name="connsiteY336" fmla="*/ 238064 h 738799"/>
              <a:gd name="connsiteX337" fmla="*/ 320473 w 831781"/>
              <a:gd name="connsiteY337" fmla="*/ 237078 h 738799"/>
              <a:gd name="connsiteX338" fmla="*/ 322649 w 831781"/>
              <a:gd name="connsiteY338" fmla="*/ 236290 h 738799"/>
              <a:gd name="connsiteX339" fmla="*/ 324824 w 831781"/>
              <a:gd name="connsiteY339" fmla="*/ 235896 h 738799"/>
              <a:gd name="connsiteX340" fmla="*/ 745156 w 831781"/>
              <a:gd name="connsiteY340" fmla="*/ 164024 h 738799"/>
              <a:gd name="connsiteX341" fmla="*/ 809432 w 831781"/>
              <a:gd name="connsiteY341" fmla="*/ 164024 h 738799"/>
              <a:gd name="connsiteX342" fmla="*/ 811805 w 831781"/>
              <a:gd name="connsiteY342" fmla="*/ 164221 h 738799"/>
              <a:gd name="connsiteX343" fmla="*/ 813981 w 831781"/>
              <a:gd name="connsiteY343" fmla="*/ 164614 h 738799"/>
              <a:gd name="connsiteX344" fmla="*/ 816355 w 831781"/>
              <a:gd name="connsiteY344" fmla="*/ 165599 h 738799"/>
              <a:gd name="connsiteX345" fmla="*/ 818333 w 831781"/>
              <a:gd name="connsiteY345" fmla="*/ 166583 h 738799"/>
              <a:gd name="connsiteX346" fmla="*/ 820310 w 831781"/>
              <a:gd name="connsiteY346" fmla="*/ 167961 h 738799"/>
              <a:gd name="connsiteX347" fmla="*/ 821892 w 831781"/>
              <a:gd name="connsiteY347" fmla="*/ 169733 h 738799"/>
              <a:gd name="connsiteX348" fmla="*/ 823672 w 831781"/>
              <a:gd name="connsiteY348" fmla="*/ 171701 h 738799"/>
              <a:gd name="connsiteX349" fmla="*/ 825254 w 831781"/>
              <a:gd name="connsiteY349" fmla="*/ 173670 h 738799"/>
              <a:gd name="connsiteX350" fmla="*/ 826837 w 831781"/>
              <a:gd name="connsiteY350" fmla="*/ 176031 h 738799"/>
              <a:gd name="connsiteX351" fmla="*/ 828221 w 831781"/>
              <a:gd name="connsiteY351" fmla="*/ 178394 h 738799"/>
              <a:gd name="connsiteX352" fmla="*/ 829209 w 831781"/>
              <a:gd name="connsiteY352" fmla="*/ 181346 h 738799"/>
              <a:gd name="connsiteX353" fmla="*/ 830198 w 831781"/>
              <a:gd name="connsiteY353" fmla="*/ 184102 h 738799"/>
              <a:gd name="connsiteX354" fmla="*/ 830990 w 831781"/>
              <a:gd name="connsiteY354" fmla="*/ 187252 h 738799"/>
              <a:gd name="connsiteX355" fmla="*/ 831385 w 831781"/>
              <a:gd name="connsiteY355" fmla="*/ 190204 h 738799"/>
              <a:gd name="connsiteX356" fmla="*/ 831781 w 831781"/>
              <a:gd name="connsiteY356" fmla="*/ 193550 h 738799"/>
              <a:gd name="connsiteX357" fmla="*/ 831781 w 831781"/>
              <a:gd name="connsiteY357" fmla="*/ 196896 h 738799"/>
              <a:gd name="connsiteX358" fmla="*/ 831781 w 831781"/>
              <a:gd name="connsiteY358" fmla="*/ 705927 h 738799"/>
              <a:gd name="connsiteX359" fmla="*/ 831781 w 831781"/>
              <a:gd name="connsiteY359" fmla="*/ 709273 h 738799"/>
              <a:gd name="connsiteX360" fmla="*/ 831385 w 831781"/>
              <a:gd name="connsiteY360" fmla="*/ 712619 h 738799"/>
              <a:gd name="connsiteX361" fmla="*/ 830990 w 831781"/>
              <a:gd name="connsiteY361" fmla="*/ 715769 h 738799"/>
              <a:gd name="connsiteX362" fmla="*/ 830198 w 831781"/>
              <a:gd name="connsiteY362" fmla="*/ 718722 h 738799"/>
              <a:gd name="connsiteX363" fmla="*/ 829209 w 831781"/>
              <a:gd name="connsiteY363" fmla="*/ 721477 h 738799"/>
              <a:gd name="connsiteX364" fmla="*/ 828221 w 831781"/>
              <a:gd name="connsiteY364" fmla="*/ 724429 h 738799"/>
              <a:gd name="connsiteX365" fmla="*/ 826837 w 831781"/>
              <a:gd name="connsiteY365" fmla="*/ 726792 h 738799"/>
              <a:gd name="connsiteX366" fmla="*/ 825254 w 831781"/>
              <a:gd name="connsiteY366" fmla="*/ 729154 h 738799"/>
              <a:gd name="connsiteX367" fmla="*/ 823672 w 831781"/>
              <a:gd name="connsiteY367" fmla="*/ 731319 h 738799"/>
              <a:gd name="connsiteX368" fmla="*/ 821892 w 831781"/>
              <a:gd name="connsiteY368" fmla="*/ 733091 h 738799"/>
              <a:gd name="connsiteX369" fmla="*/ 820310 w 831781"/>
              <a:gd name="connsiteY369" fmla="*/ 734862 h 738799"/>
              <a:gd name="connsiteX370" fmla="*/ 818333 w 831781"/>
              <a:gd name="connsiteY370" fmla="*/ 736240 h 738799"/>
              <a:gd name="connsiteX371" fmla="*/ 816355 w 831781"/>
              <a:gd name="connsiteY371" fmla="*/ 737224 h 738799"/>
              <a:gd name="connsiteX372" fmla="*/ 813981 w 831781"/>
              <a:gd name="connsiteY372" fmla="*/ 738209 h 738799"/>
              <a:gd name="connsiteX373" fmla="*/ 811805 w 831781"/>
              <a:gd name="connsiteY373" fmla="*/ 738602 h 738799"/>
              <a:gd name="connsiteX374" fmla="*/ 809432 w 831781"/>
              <a:gd name="connsiteY374" fmla="*/ 738799 h 738799"/>
              <a:gd name="connsiteX375" fmla="*/ 745156 w 831781"/>
              <a:gd name="connsiteY375" fmla="*/ 738799 h 738799"/>
              <a:gd name="connsiteX376" fmla="*/ 742980 w 831781"/>
              <a:gd name="connsiteY376" fmla="*/ 738602 h 738799"/>
              <a:gd name="connsiteX377" fmla="*/ 740805 w 831781"/>
              <a:gd name="connsiteY377" fmla="*/ 738209 h 738799"/>
              <a:gd name="connsiteX378" fmla="*/ 738629 w 831781"/>
              <a:gd name="connsiteY378" fmla="*/ 737224 h 738799"/>
              <a:gd name="connsiteX379" fmla="*/ 736652 w 831781"/>
              <a:gd name="connsiteY379" fmla="*/ 736240 h 738799"/>
              <a:gd name="connsiteX380" fmla="*/ 734674 w 831781"/>
              <a:gd name="connsiteY380" fmla="*/ 734862 h 738799"/>
              <a:gd name="connsiteX381" fmla="*/ 732697 w 831781"/>
              <a:gd name="connsiteY381" fmla="*/ 733091 h 738799"/>
              <a:gd name="connsiteX382" fmla="*/ 730916 w 831781"/>
              <a:gd name="connsiteY382" fmla="*/ 731319 h 738799"/>
              <a:gd name="connsiteX383" fmla="*/ 729334 w 831781"/>
              <a:gd name="connsiteY383" fmla="*/ 729154 h 738799"/>
              <a:gd name="connsiteX384" fmla="*/ 727950 w 831781"/>
              <a:gd name="connsiteY384" fmla="*/ 726792 h 738799"/>
              <a:gd name="connsiteX385" fmla="*/ 726763 w 831781"/>
              <a:gd name="connsiteY385" fmla="*/ 724429 h 738799"/>
              <a:gd name="connsiteX386" fmla="*/ 725577 w 831781"/>
              <a:gd name="connsiteY386" fmla="*/ 721477 h 738799"/>
              <a:gd name="connsiteX387" fmla="*/ 724588 w 831781"/>
              <a:gd name="connsiteY387" fmla="*/ 718722 h 738799"/>
              <a:gd name="connsiteX388" fmla="*/ 723796 w 831781"/>
              <a:gd name="connsiteY388" fmla="*/ 715769 h 738799"/>
              <a:gd name="connsiteX389" fmla="*/ 723401 w 831781"/>
              <a:gd name="connsiteY389" fmla="*/ 712619 h 738799"/>
              <a:gd name="connsiteX390" fmla="*/ 723005 w 831781"/>
              <a:gd name="connsiteY390" fmla="*/ 709273 h 738799"/>
              <a:gd name="connsiteX391" fmla="*/ 722807 w 831781"/>
              <a:gd name="connsiteY391" fmla="*/ 705927 h 738799"/>
              <a:gd name="connsiteX392" fmla="*/ 722807 w 831781"/>
              <a:gd name="connsiteY392" fmla="*/ 196896 h 738799"/>
              <a:gd name="connsiteX393" fmla="*/ 723005 w 831781"/>
              <a:gd name="connsiteY393" fmla="*/ 193550 h 738799"/>
              <a:gd name="connsiteX394" fmla="*/ 723401 w 831781"/>
              <a:gd name="connsiteY394" fmla="*/ 190204 h 738799"/>
              <a:gd name="connsiteX395" fmla="*/ 723796 w 831781"/>
              <a:gd name="connsiteY395" fmla="*/ 187252 h 738799"/>
              <a:gd name="connsiteX396" fmla="*/ 724588 w 831781"/>
              <a:gd name="connsiteY396" fmla="*/ 184102 h 738799"/>
              <a:gd name="connsiteX397" fmla="*/ 725577 w 831781"/>
              <a:gd name="connsiteY397" fmla="*/ 181346 h 738799"/>
              <a:gd name="connsiteX398" fmla="*/ 726763 w 831781"/>
              <a:gd name="connsiteY398" fmla="*/ 178394 h 738799"/>
              <a:gd name="connsiteX399" fmla="*/ 727950 w 831781"/>
              <a:gd name="connsiteY399" fmla="*/ 176031 h 738799"/>
              <a:gd name="connsiteX400" fmla="*/ 729334 w 831781"/>
              <a:gd name="connsiteY400" fmla="*/ 173670 h 738799"/>
              <a:gd name="connsiteX401" fmla="*/ 730916 w 831781"/>
              <a:gd name="connsiteY401" fmla="*/ 171701 h 738799"/>
              <a:gd name="connsiteX402" fmla="*/ 732697 w 831781"/>
              <a:gd name="connsiteY402" fmla="*/ 169733 h 738799"/>
              <a:gd name="connsiteX403" fmla="*/ 734674 w 831781"/>
              <a:gd name="connsiteY403" fmla="*/ 167961 h 738799"/>
              <a:gd name="connsiteX404" fmla="*/ 736652 w 831781"/>
              <a:gd name="connsiteY404" fmla="*/ 166583 h 738799"/>
              <a:gd name="connsiteX405" fmla="*/ 738629 w 831781"/>
              <a:gd name="connsiteY405" fmla="*/ 165599 h 738799"/>
              <a:gd name="connsiteX406" fmla="*/ 740805 w 831781"/>
              <a:gd name="connsiteY406" fmla="*/ 164614 h 738799"/>
              <a:gd name="connsiteX407" fmla="*/ 742980 w 831781"/>
              <a:gd name="connsiteY407" fmla="*/ 164221 h 738799"/>
              <a:gd name="connsiteX408" fmla="*/ 630191 w 831781"/>
              <a:gd name="connsiteY408" fmla="*/ 0 h 738799"/>
              <a:gd name="connsiteX409" fmla="*/ 831583 w 831781"/>
              <a:gd name="connsiteY409" fmla="*/ 0 h 738799"/>
              <a:gd name="connsiteX410" fmla="*/ 831583 w 831781"/>
              <a:gd name="connsiteY410" fmla="*/ 198 h 738799"/>
              <a:gd name="connsiteX411" fmla="*/ 831781 w 831781"/>
              <a:gd name="connsiteY411" fmla="*/ 198 h 738799"/>
              <a:gd name="connsiteX412" fmla="*/ 831781 w 831781"/>
              <a:gd name="connsiteY412" fmla="*/ 126007 h 738799"/>
              <a:gd name="connsiteX413" fmla="*/ 748426 w 831781"/>
              <a:gd name="connsiteY413" fmla="*/ 126007 h 738799"/>
              <a:gd name="connsiteX414" fmla="*/ 748426 w 831781"/>
              <a:gd name="connsiteY414" fmla="*/ 85914 h 738799"/>
              <a:gd name="connsiteX415" fmla="*/ 471363 w 831781"/>
              <a:gd name="connsiteY415" fmla="*/ 258927 h 738799"/>
              <a:gd name="connsiteX416" fmla="*/ 412245 w 831781"/>
              <a:gd name="connsiteY416" fmla="*/ 221994 h 738799"/>
              <a:gd name="connsiteX417" fmla="*/ 414609 w 831781"/>
              <a:gd name="connsiteY417" fmla="*/ 220612 h 738799"/>
              <a:gd name="connsiteX418" fmla="*/ 321795 w 831781"/>
              <a:gd name="connsiteY418" fmla="*/ 162743 h 738799"/>
              <a:gd name="connsiteX419" fmla="*/ 58921 w 831781"/>
              <a:gd name="connsiteY419" fmla="*/ 326671 h 738799"/>
              <a:gd name="connsiteX420" fmla="*/ 0 w 831781"/>
              <a:gd name="connsiteY420" fmla="*/ 289935 h 738799"/>
              <a:gd name="connsiteX421" fmla="*/ 322190 w 831781"/>
              <a:gd name="connsiteY421" fmla="*/ 88877 h 738799"/>
              <a:gd name="connsiteX422" fmla="*/ 381307 w 831781"/>
              <a:gd name="connsiteY422" fmla="*/ 125415 h 738799"/>
              <a:gd name="connsiteX423" fmla="*/ 380716 w 831781"/>
              <a:gd name="connsiteY423" fmla="*/ 126007 h 738799"/>
              <a:gd name="connsiteX424" fmla="*/ 473530 w 831781"/>
              <a:gd name="connsiteY424" fmla="*/ 183679 h 738799"/>
              <a:gd name="connsiteX425" fmla="*/ 684776 w 831781"/>
              <a:gd name="connsiteY425" fmla="*/ 52141 h 738799"/>
              <a:gd name="connsiteX426" fmla="*/ 630191 w 831781"/>
              <a:gd name="connsiteY426" fmla="*/ 52141 h 738799"/>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 ang="0">
                <a:pos x="connsiteX13" y="connsiteY13"/>
              </a:cxn>
              <a:cxn ang="0">
                <a:pos x="connsiteX14" y="connsiteY14"/>
              </a:cxn>
              <a:cxn ang="0">
                <a:pos x="connsiteX15" y="connsiteY15"/>
              </a:cxn>
              <a:cxn ang="0">
                <a:pos x="connsiteX16" y="connsiteY16"/>
              </a:cxn>
              <a:cxn ang="0">
                <a:pos x="connsiteX17" y="connsiteY17"/>
              </a:cxn>
              <a:cxn ang="0">
                <a:pos x="connsiteX18" y="connsiteY18"/>
              </a:cxn>
              <a:cxn ang="0">
                <a:pos x="connsiteX19" y="connsiteY19"/>
              </a:cxn>
              <a:cxn ang="0">
                <a:pos x="connsiteX20" y="connsiteY20"/>
              </a:cxn>
              <a:cxn ang="0">
                <a:pos x="connsiteX21" y="connsiteY21"/>
              </a:cxn>
              <a:cxn ang="0">
                <a:pos x="connsiteX22" y="connsiteY22"/>
              </a:cxn>
              <a:cxn ang="0">
                <a:pos x="connsiteX23" y="connsiteY23"/>
              </a:cxn>
              <a:cxn ang="0">
                <a:pos x="connsiteX24" y="connsiteY24"/>
              </a:cxn>
              <a:cxn ang="0">
                <a:pos x="connsiteX25" y="connsiteY25"/>
              </a:cxn>
              <a:cxn ang="0">
                <a:pos x="connsiteX26" y="connsiteY26"/>
              </a:cxn>
              <a:cxn ang="0">
                <a:pos x="connsiteX27" y="connsiteY27"/>
              </a:cxn>
              <a:cxn ang="0">
                <a:pos x="connsiteX28" y="connsiteY28"/>
              </a:cxn>
              <a:cxn ang="0">
                <a:pos x="connsiteX29" y="connsiteY29"/>
              </a:cxn>
              <a:cxn ang="0">
                <a:pos x="connsiteX30" y="connsiteY30"/>
              </a:cxn>
              <a:cxn ang="0">
                <a:pos x="connsiteX31" y="connsiteY31"/>
              </a:cxn>
              <a:cxn ang="0">
                <a:pos x="connsiteX32" y="connsiteY32"/>
              </a:cxn>
              <a:cxn ang="0">
                <a:pos x="connsiteX33" y="connsiteY33"/>
              </a:cxn>
              <a:cxn ang="0">
                <a:pos x="connsiteX34" y="connsiteY34"/>
              </a:cxn>
              <a:cxn ang="0">
                <a:pos x="connsiteX35" y="connsiteY35"/>
              </a:cxn>
              <a:cxn ang="0">
                <a:pos x="connsiteX36" y="connsiteY36"/>
              </a:cxn>
              <a:cxn ang="0">
                <a:pos x="connsiteX37" y="connsiteY37"/>
              </a:cxn>
              <a:cxn ang="0">
                <a:pos x="connsiteX38" y="connsiteY38"/>
              </a:cxn>
              <a:cxn ang="0">
                <a:pos x="connsiteX39" y="connsiteY39"/>
              </a:cxn>
              <a:cxn ang="0">
                <a:pos x="connsiteX40" y="connsiteY40"/>
              </a:cxn>
              <a:cxn ang="0">
                <a:pos x="connsiteX41" y="connsiteY41"/>
              </a:cxn>
              <a:cxn ang="0">
                <a:pos x="connsiteX42" y="connsiteY42"/>
              </a:cxn>
              <a:cxn ang="0">
                <a:pos x="connsiteX43" y="connsiteY43"/>
              </a:cxn>
              <a:cxn ang="0">
                <a:pos x="connsiteX44" y="connsiteY44"/>
              </a:cxn>
              <a:cxn ang="0">
                <a:pos x="connsiteX45" y="connsiteY45"/>
              </a:cxn>
              <a:cxn ang="0">
                <a:pos x="connsiteX46" y="connsiteY46"/>
              </a:cxn>
              <a:cxn ang="0">
                <a:pos x="connsiteX47" y="connsiteY47"/>
              </a:cxn>
              <a:cxn ang="0">
                <a:pos x="connsiteX48" y="connsiteY48"/>
              </a:cxn>
              <a:cxn ang="0">
                <a:pos x="connsiteX49" y="connsiteY49"/>
              </a:cxn>
              <a:cxn ang="0">
                <a:pos x="connsiteX50" y="connsiteY50"/>
              </a:cxn>
              <a:cxn ang="0">
                <a:pos x="connsiteX51" y="connsiteY51"/>
              </a:cxn>
              <a:cxn ang="0">
                <a:pos x="connsiteX52" y="connsiteY52"/>
              </a:cxn>
              <a:cxn ang="0">
                <a:pos x="connsiteX53" y="connsiteY53"/>
              </a:cxn>
              <a:cxn ang="0">
                <a:pos x="connsiteX54" y="connsiteY54"/>
              </a:cxn>
              <a:cxn ang="0">
                <a:pos x="connsiteX55" y="connsiteY55"/>
              </a:cxn>
              <a:cxn ang="0">
                <a:pos x="connsiteX56" y="connsiteY56"/>
              </a:cxn>
              <a:cxn ang="0">
                <a:pos x="connsiteX57" y="connsiteY57"/>
              </a:cxn>
              <a:cxn ang="0">
                <a:pos x="connsiteX58" y="connsiteY58"/>
              </a:cxn>
              <a:cxn ang="0">
                <a:pos x="connsiteX59" y="connsiteY59"/>
              </a:cxn>
              <a:cxn ang="0">
                <a:pos x="connsiteX60" y="connsiteY60"/>
              </a:cxn>
              <a:cxn ang="0">
                <a:pos x="connsiteX61" y="connsiteY61"/>
              </a:cxn>
              <a:cxn ang="0">
                <a:pos x="connsiteX62" y="connsiteY62"/>
              </a:cxn>
              <a:cxn ang="0">
                <a:pos x="connsiteX63" y="connsiteY63"/>
              </a:cxn>
              <a:cxn ang="0">
                <a:pos x="connsiteX64" y="connsiteY64"/>
              </a:cxn>
              <a:cxn ang="0">
                <a:pos x="connsiteX65" y="connsiteY65"/>
              </a:cxn>
              <a:cxn ang="0">
                <a:pos x="connsiteX66" y="connsiteY66"/>
              </a:cxn>
              <a:cxn ang="0">
                <a:pos x="connsiteX67" y="connsiteY67"/>
              </a:cxn>
              <a:cxn ang="0">
                <a:pos x="connsiteX68" y="connsiteY68"/>
              </a:cxn>
              <a:cxn ang="0">
                <a:pos x="connsiteX69" y="connsiteY69"/>
              </a:cxn>
              <a:cxn ang="0">
                <a:pos x="connsiteX70" y="connsiteY70"/>
              </a:cxn>
              <a:cxn ang="0">
                <a:pos x="connsiteX71" y="connsiteY71"/>
              </a:cxn>
              <a:cxn ang="0">
                <a:pos x="connsiteX72" y="connsiteY72"/>
              </a:cxn>
              <a:cxn ang="0">
                <a:pos x="connsiteX73" y="connsiteY73"/>
              </a:cxn>
              <a:cxn ang="0">
                <a:pos x="connsiteX74" y="connsiteY74"/>
              </a:cxn>
              <a:cxn ang="0">
                <a:pos x="connsiteX75" y="connsiteY75"/>
              </a:cxn>
              <a:cxn ang="0">
                <a:pos x="connsiteX76" y="connsiteY76"/>
              </a:cxn>
              <a:cxn ang="0">
                <a:pos x="connsiteX77" y="connsiteY77"/>
              </a:cxn>
              <a:cxn ang="0">
                <a:pos x="connsiteX78" y="connsiteY78"/>
              </a:cxn>
              <a:cxn ang="0">
                <a:pos x="connsiteX79" y="connsiteY79"/>
              </a:cxn>
              <a:cxn ang="0">
                <a:pos x="connsiteX80" y="connsiteY80"/>
              </a:cxn>
              <a:cxn ang="0">
                <a:pos x="connsiteX81" y="connsiteY81"/>
              </a:cxn>
              <a:cxn ang="0">
                <a:pos x="connsiteX82" y="connsiteY82"/>
              </a:cxn>
              <a:cxn ang="0">
                <a:pos x="connsiteX83" y="connsiteY83"/>
              </a:cxn>
              <a:cxn ang="0">
                <a:pos x="connsiteX84" y="connsiteY84"/>
              </a:cxn>
              <a:cxn ang="0">
                <a:pos x="connsiteX85" y="connsiteY85"/>
              </a:cxn>
              <a:cxn ang="0">
                <a:pos x="connsiteX86" y="connsiteY86"/>
              </a:cxn>
              <a:cxn ang="0">
                <a:pos x="connsiteX87" y="connsiteY87"/>
              </a:cxn>
              <a:cxn ang="0">
                <a:pos x="connsiteX88" y="connsiteY88"/>
              </a:cxn>
              <a:cxn ang="0">
                <a:pos x="connsiteX89" y="connsiteY89"/>
              </a:cxn>
              <a:cxn ang="0">
                <a:pos x="connsiteX90" y="connsiteY90"/>
              </a:cxn>
              <a:cxn ang="0">
                <a:pos x="connsiteX91" y="connsiteY91"/>
              </a:cxn>
              <a:cxn ang="0">
                <a:pos x="connsiteX92" y="connsiteY92"/>
              </a:cxn>
              <a:cxn ang="0">
                <a:pos x="connsiteX93" y="connsiteY93"/>
              </a:cxn>
              <a:cxn ang="0">
                <a:pos x="connsiteX94" y="connsiteY94"/>
              </a:cxn>
              <a:cxn ang="0">
                <a:pos x="connsiteX95" y="connsiteY95"/>
              </a:cxn>
              <a:cxn ang="0">
                <a:pos x="connsiteX96" y="connsiteY96"/>
              </a:cxn>
              <a:cxn ang="0">
                <a:pos x="connsiteX97" y="connsiteY97"/>
              </a:cxn>
              <a:cxn ang="0">
                <a:pos x="connsiteX98" y="connsiteY98"/>
              </a:cxn>
              <a:cxn ang="0">
                <a:pos x="connsiteX99" y="connsiteY99"/>
              </a:cxn>
              <a:cxn ang="0">
                <a:pos x="connsiteX100" y="connsiteY100"/>
              </a:cxn>
              <a:cxn ang="0">
                <a:pos x="connsiteX101" y="connsiteY101"/>
              </a:cxn>
              <a:cxn ang="0">
                <a:pos x="connsiteX102" y="connsiteY102"/>
              </a:cxn>
              <a:cxn ang="0">
                <a:pos x="connsiteX103" y="connsiteY103"/>
              </a:cxn>
              <a:cxn ang="0">
                <a:pos x="connsiteX104" y="connsiteY104"/>
              </a:cxn>
              <a:cxn ang="0">
                <a:pos x="connsiteX105" y="connsiteY105"/>
              </a:cxn>
              <a:cxn ang="0">
                <a:pos x="connsiteX106" y="connsiteY106"/>
              </a:cxn>
              <a:cxn ang="0">
                <a:pos x="connsiteX107" y="connsiteY107"/>
              </a:cxn>
              <a:cxn ang="0">
                <a:pos x="connsiteX108" y="connsiteY108"/>
              </a:cxn>
              <a:cxn ang="0">
                <a:pos x="connsiteX109" y="connsiteY109"/>
              </a:cxn>
              <a:cxn ang="0">
                <a:pos x="connsiteX110" y="connsiteY110"/>
              </a:cxn>
              <a:cxn ang="0">
                <a:pos x="connsiteX111" y="connsiteY111"/>
              </a:cxn>
              <a:cxn ang="0">
                <a:pos x="connsiteX112" y="connsiteY112"/>
              </a:cxn>
              <a:cxn ang="0">
                <a:pos x="connsiteX113" y="connsiteY113"/>
              </a:cxn>
              <a:cxn ang="0">
                <a:pos x="connsiteX114" y="connsiteY114"/>
              </a:cxn>
              <a:cxn ang="0">
                <a:pos x="connsiteX115" y="connsiteY115"/>
              </a:cxn>
              <a:cxn ang="0">
                <a:pos x="connsiteX116" y="connsiteY116"/>
              </a:cxn>
              <a:cxn ang="0">
                <a:pos x="connsiteX117" y="connsiteY117"/>
              </a:cxn>
              <a:cxn ang="0">
                <a:pos x="connsiteX118" y="connsiteY118"/>
              </a:cxn>
              <a:cxn ang="0">
                <a:pos x="connsiteX119" y="connsiteY119"/>
              </a:cxn>
              <a:cxn ang="0">
                <a:pos x="connsiteX120" y="connsiteY120"/>
              </a:cxn>
              <a:cxn ang="0">
                <a:pos x="connsiteX121" y="connsiteY121"/>
              </a:cxn>
              <a:cxn ang="0">
                <a:pos x="connsiteX122" y="connsiteY122"/>
              </a:cxn>
              <a:cxn ang="0">
                <a:pos x="connsiteX123" y="connsiteY123"/>
              </a:cxn>
              <a:cxn ang="0">
                <a:pos x="connsiteX124" y="connsiteY124"/>
              </a:cxn>
              <a:cxn ang="0">
                <a:pos x="connsiteX125" y="connsiteY125"/>
              </a:cxn>
              <a:cxn ang="0">
                <a:pos x="connsiteX126" y="connsiteY126"/>
              </a:cxn>
              <a:cxn ang="0">
                <a:pos x="connsiteX127" y="connsiteY127"/>
              </a:cxn>
              <a:cxn ang="0">
                <a:pos x="connsiteX128" y="connsiteY128"/>
              </a:cxn>
              <a:cxn ang="0">
                <a:pos x="connsiteX129" y="connsiteY129"/>
              </a:cxn>
              <a:cxn ang="0">
                <a:pos x="connsiteX130" y="connsiteY130"/>
              </a:cxn>
              <a:cxn ang="0">
                <a:pos x="connsiteX131" y="connsiteY131"/>
              </a:cxn>
              <a:cxn ang="0">
                <a:pos x="connsiteX132" y="connsiteY132"/>
              </a:cxn>
              <a:cxn ang="0">
                <a:pos x="connsiteX133" y="connsiteY133"/>
              </a:cxn>
              <a:cxn ang="0">
                <a:pos x="connsiteX134" y="connsiteY134"/>
              </a:cxn>
              <a:cxn ang="0">
                <a:pos x="connsiteX135" y="connsiteY135"/>
              </a:cxn>
              <a:cxn ang="0">
                <a:pos x="connsiteX136" y="connsiteY136"/>
              </a:cxn>
              <a:cxn ang="0">
                <a:pos x="connsiteX137" y="connsiteY137"/>
              </a:cxn>
              <a:cxn ang="0">
                <a:pos x="connsiteX138" y="connsiteY138"/>
              </a:cxn>
              <a:cxn ang="0">
                <a:pos x="connsiteX139" y="connsiteY139"/>
              </a:cxn>
              <a:cxn ang="0">
                <a:pos x="connsiteX140" y="connsiteY140"/>
              </a:cxn>
              <a:cxn ang="0">
                <a:pos x="connsiteX141" y="connsiteY141"/>
              </a:cxn>
              <a:cxn ang="0">
                <a:pos x="connsiteX142" y="connsiteY142"/>
              </a:cxn>
              <a:cxn ang="0">
                <a:pos x="connsiteX143" y="connsiteY143"/>
              </a:cxn>
              <a:cxn ang="0">
                <a:pos x="connsiteX144" y="connsiteY144"/>
              </a:cxn>
              <a:cxn ang="0">
                <a:pos x="connsiteX145" y="connsiteY145"/>
              </a:cxn>
              <a:cxn ang="0">
                <a:pos x="connsiteX146" y="connsiteY146"/>
              </a:cxn>
              <a:cxn ang="0">
                <a:pos x="connsiteX147" y="connsiteY147"/>
              </a:cxn>
              <a:cxn ang="0">
                <a:pos x="connsiteX148" y="connsiteY148"/>
              </a:cxn>
              <a:cxn ang="0">
                <a:pos x="connsiteX149" y="connsiteY149"/>
              </a:cxn>
              <a:cxn ang="0">
                <a:pos x="connsiteX150" y="connsiteY150"/>
              </a:cxn>
              <a:cxn ang="0">
                <a:pos x="connsiteX151" y="connsiteY151"/>
              </a:cxn>
              <a:cxn ang="0">
                <a:pos x="connsiteX152" y="connsiteY152"/>
              </a:cxn>
              <a:cxn ang="0">
                <a:pos x="connsiteX153" y="connsiteY153"/>
              </a:cxn>
              <a:cxn ang="0">
                <a:pos x="connsiteX154" y="connsiteY154"/>
              </a:cxn>
              <a:cxn ang="0">
                <a:pos x="connsiteX155" y="connsiteY155"/>
              </a:cxn>
              <a:cxn ang="0">
                <a:pos x="connsiteX156" y="connsiteY156"/>
              </a:cxn>
              <a:cxn ang="0">
                <a:pos x="connsiteX157" y="connsiteY157"/>
              </a:cxn>
              <a:cxn ang="0">
                <a:pos x="connsiteX158" y="connsiteY158"/>
              </a:cxn>
              <a:cxn ang="0">
                <a:pos x="connsiteX159" y="connsiteY159"/>
              </a:cxn>
              <a:cxn ang="0">
                <a:pos x="connsiteX160" y="connsiteY160"/>
              </a:cxn>
              <a:cxn ang="0">
                <a:pos x="connsiteX161" y="connsiteY161"/>
              </a:cxn>
              <a:cxn ang="0">
                <a:pos x="connsiteX162" y="connsiteY162"/>
              </a:cxn>
              <a:cxn ang="0">
                <a:pos x="connsiteX163" y="connsiteY163"/>
              </a:cxn>
              <a:cxn ang="0">
                <a:pos x="connsiteX164" y="connsiteY164"/>
              </a:cxn>
              <a:cxn ang="0">
                <a:pos x="connsiteX165" y="connsiteY165"/>
              </a:cxn>
              <a:cxn ang="0">
                <a:pos x="connsiteX166" y="connsiteY166"/>
              </a:cxn>
              <a:cxn ang="0">
                <a:pos x="connsiteX167" y="connsiteY167"/>
              </a:cxn>
              <a:cxn ang="0">
                <a:pos x="connsiteX168" y="connsiteY168"/>
              </a:cxn>
              <a:cxn ang="0">
                <a:pos x="connsiteX169" y="connsiteY169"/>
              </a:cxn>
              <a:cxn ang="0">
                <a:pos x="connsiteX170" y="connsiteY170"/>
              </a:cxn>
              <a:cxn ang="0">
                <a:pos x="connsiteX171" y="connsiteY171"/>
              </a:cxn>
              <a:cxn ang="0">
                <a:pos x="connsiteX172" y="connsiteY172"/>
              </a:cxn>
              <a:cxn ang="0">
                <a:pos x="connsiteX173" y="connsiteY173"/>
              </a:cxn>
              <a:cxn ang="0">
                <a:pos x="connsiteX174" y="connsiteY174"/>
              </a:cxn>
              <a:cxn ang="0">
                <a:pos x="connsiteX175" y="connsiteY175"/>
              </a:cxn>
              <a:cxn ang="0">
                <a:pos x="connsiteX176" y="connsiteY176"/>
              </a:cxn>
              <a:cxn ang="0">
                <a:pos x="connsiteX177" y="connsiteY177"/>
              </a:cxn>
              <a:cxn ang="0">
                <a:pos x="connsiteX178" y="connsiteY178"/>
              </a:cxn>
              <a:cxn ang="0">
                <a:pos x="connsiteX179" y="connsiteY179"/>
              </a:cxn>
              <a:cxn ang="0">
                <a:pos x="connsiteX180" y="connsiteY180"/>
              </a:cxn>
              <a:cxn ang="0">
                <a:pos x="connsiteX181" y="connsiteY181"/>
              </a:cxn>
              <a:cxn ang="0">
                <a:pos x="connsiteX182" y="connsiteY182"/>
              </a:cxn>
              <a:cxn ang="0">
                <a:pos x="connsiteX183" y="connsiteY183"/>
              </a:cxn>
              <a:cxn ang="0">
                <a:pos x="connsiteX184" y="connsiteY184"/>
              </a:cxn>
              <a:cxn ang="0">
                <a:pos x="connsiteX185" y="connsiteY185"/>
              </a:cxn>
              <a:cxn ang="0">
                <a:pos x="connsiteX186" y="connsiteY186"/>
              </a:cxn>
              <a:cxn ang="0">
                <a:pos x="connsiteX187" y="connsiteY187"/>
              </a:cxn>
              <a:cxn ang="0">
                <a:pos x="connsiteX188" y="connsiteY188"/>
              </a:cxn>
              <a:cxn ang="0">
                <a:pos x="connsiteX189" y="connsiteY189"/>
              </a:cxn>
              <a:cxn ang="0">
                <a:pos x="connsiteX190" y="connsiteY190"/>
              </a:cxn>
              <a:cxn ang="0">
                <a:pos x="connsiteX191" y="connsiteY191"/>
              </a:cxn>
              <a:cxn ang="0">
                <a:pos x="connsiteX192" y="connsiteY192"/>
              </a:cxn>
              <a:cxn ang="0">
                <a:pos x="connsiteX193" y="connsiteY193"/>
              </a:cxn>
              <a:cxn ang="0">
                <a:pos x="connsiteX194" y="connsiteY194"/>
              </a:cxn>
              <a:cxn ang="0">
                <a:pos x="connsiteX195" y="connsiteY195"/>
              </a:cxn>
              <a:cxn ang="0">
                <a:pos x="connsiteX196" y="connsiteY196"/>
              </a:cxn>
              <a:cxn ang="0">
                <a:pos x="connsiteX197" y="connsiteY197"/>
              </a:cxn>
              <a:cxn ang="0">
                <a:pos x="connsiteX198" y="connsiteY198"/>
              </a:cxn>
              <a:cxn ang="0">
                <a:pos x="connsiteX199" y="connsiteY199"/>
              </a:cxn>
              <a:cxn ang="0">
                <a:pos x="connsiteX200" y="connsiteY200"/>
              </a:cxn>
              <a:cxn ang="0">
                <a:pos x="connsiteX201" y="connsiteY201"/>
              </a:cxn>
              <a:cxn ang="0">
                <a:pos x="connsiteX202" y="connsiteY202"/>
              </a:cxn>
              <a:cxn ang="0">
                <a:pos x="connsiteX203" y="connsiteY203"/>
              </a:cxn>
              <a:cxn ang="0">
                <a:pos x="connsiteX204" y="connsiteY204"/>
              </a:cxn>
              <a:cxn ang="0">
                <a:pos x="connsiteX205" y="connsiteY205"/>
              </a:cxn>
              <a:cxn ang="0">
                <a:pos x="connsiteX206" y="connsiteY206"/>
              </a:cxn>
              <a:cxn ang="0">
                <a:pos x="connsiteX207" y="connsiteY207"/>
              </a:cxn>
              <a:cxn ang="0">
                <a:pos x="connsiteX208" y="connsiteY208"/>
              </a:cxn>
              <a:cxn ang="0">
                <a:pos x="connsiteX209" y="connsiteY209"/>
              </a:cxn>
              <a:cxn ang="0">
                <a:pos x="connsiteX210" y="connsiteY210"/>
              </a:cxn>
              <a:cxn ang="0">
                <a:pos x="connsiteX211" y="connsiteY211"/>
              </a:cxn>
              <a:cxn ang="0">
                <a:pos x="connsiteX212" y="connsiteY212"/>
              </a:cxn>
              <a:cxn ang="0">
                <a:pos x="connsiteX213" y="connsiteY213"/>
              </a:cxn>
              <a:cxn ang="0">
                <a:pos x="connsiteX214" y="connsiteY214"/>
              </a:cxn>
              <a:cxn ang="0">
                <a:pos x="connsiteX215" y="connsiteY215"/>
              </a:cxn>
              <a:cxn ang="0">
                <a:pos x="connsiteX216" y="connsiteY216"/>
              </a:cxn>
              <a:cxn ang="0">
                <a:pos x="connsiteX217" y="connsiteY217"/>
              </a:cxn>
              <a:cxn ang="0">
                <a:pos x="connsiteX218" y="connsiteY218"/>
              </a:cxn>
              <a:cxn ang="0">
                <a:pos x="connsiteX219" y="connsiteY219"/>
              </a:cxn>
              <a:cxn ang="0">
                <a:pos x="connsiteX220" y="connsiteY220"/>
              </a:cxn>
              <a:cxn ang="0">
                <a:pos x="connsiteX221" y="connsiteY221"/>
              </a:cxn>
              <a:cxn ang="0">
                <a:pos x="connsiteX222" y="connsiteY222"/>
              </a:cxn>
              <a:cxn ang="0">
                <a:pos x="connsiteX223" y="connsiteY223"/>
              </a:cxn>
              <a:cxn ang="0">
                <a:pos x="connsiteX224" y="connsiteY224"/>
              </a:cxn>
              <a:cxn ang="0">
                <a:pos x="connsiteX225" y="connsiteY225"/>
              </a:cxn>
              <a:cxn ang="0">
                <a:pos x="connsiteX226" y="connsiteY226"/>
              </a:cxn>
              <a:cxn ang="0">
                <a:pos x="connsiteX227" y="connsiteY227"/>
              </a:cxn>
              <a:cxn ang="0">
                <a:pos x="connsiteX228" y="connsiteY228"/>
              </a:cxn>
              <a:cxn ang="0">
                <a:pos x="connsiteX229" y="connsiteY229"/>
              </a:cxn>
              <a:cxn ang="0">
                <a:pos x="connsiteX230" y="connsiteY230"/>
              </a:cxn>
              <a:cxn ang="0">
                <a:pos x="connsiteX231" y="connsiteY231"/>
              </a:cxn>
              <a:cxn ang="0">
                <a:pos x="connsiteX232" y="connsiteY232"/>
              </a:cxn>
              <a:cxn ang="0">
                <a:pos x="connsiteX233" y="connsiteY233"/>
              </a:cxn>
              <a:cxn ang="0">
                <a:pos x="connsiteX234" y="connsiteY234"/>
              </a:cxn>
              <a:cxn ang="0">
                <a:pos x="connsiteX235" y="connsiteY235"/>
              </a:cxn>
              <a:cxn ang="0">
                <a:pos x="connsiteX236" y="connsiteY236"/>
              </a:cxn>
              <a:cxn ang="0">
                <a:pos x="connsiteX237" y="connsiteY237"/>
              </a:cxn>
              <a:cxn ang="0">
                <a:pos x="connsiteX238" y="connsiteY238"/>
              </a:cxn>
              <a:cxn ang="0">
                <a:pos x="connsiteX239" y="connsiteY239"/>
              </a:cxn>
              <a:cxn ang="0">
                <a:pos x="connsiteX240" y="connsiteY240"/>
              </a:cxn>
              <a:cxn ang="0">
                <a:pos x="connsiteX241" y="connsiteY241"/>
              </a:cxn>
              <a:cxn ang="0">
                <a:pos x="connsiteX242" y="connsiteY242"/>
              </a:cxn>
              <a:cxn ang="0">
                <a:pos x="connsiteX243" y="connsiteY243"/>
              </a:cxn>
              <a:cxn ang="0">
                <a:pos x="connsiteX244" y="connsiteY244"/>
              </a:cxn>
              <a:cxn ang="0">
                <a:pos x="connsiteX245" y="connsiteY245"/>
              </a:cxn>
              <a:cxn ang="0">
                <a:pos x="connsiteX246" y="connsiteY246"/>
              </a:cxn>
              <a:cxn ang="0">
                <a:pos x="connsiteX247" y="connsiteY247"/>
              </a:cxn>
              <a:cxn ang="0">
                <a:pos x="connsiteX248" y="connsiteY248"/>
              </a:cxn>
              <a:cxn ang="0">
                <a:pos x="connsiteX249" y="connsiteY249"/>
              </a:cxn>
              <a:cxn ang="0">
                <a:pos x="connsiteX250" y="connsiteY250"/>
              </a:cxn>
              <a:cxn ang="0">
                <a:pos x="connsiteX251" y="connsiteY251"/>
              </a:cxn>
              <a:cxn ang="0">
                <a:pos x="connsiteX252" y="connsiteY252"/>
              </a:cxn>
              <a:cxn ang="0">
                <a:pos x="connsiteX253" y="connsiteY253"/>
              </a:cxn>
              <a:cxn ang="0">
                <a:pos x="connsiteX254" y="connsiteY254"/>
              </a:cxn>
              <a:cxn ang="0">
                <a:pos x="connsiteX255" y="connsiteY255"/>
              </a:cxn>
              <a:cxn ang="0">
                <a:pos x="connsiteX256" y="connsiteY256"/>
              </a:cxn>
              <a:cxn ang="0">
                <a:pos x="connsiteX257" y="connsiteY257"/>
              </a:cxn>
              <a:cxn ang="0">
                <a:pos x="connsiteX258" y="connsiteY258"/>
              </a:cxn>
              <a:cxn ang="0">
                <a:pos x="connsiteX259" y="connsiteY259"/>
              </a:cxn>
              <a:cxn ang="0">
                <a:pos x="connsiteX260" y="connsiteY260"/>
              </a:cxn>
              <a:cxn ang="0">
                <a:pos x="connsiteX261" y="connsiteY261"/>
              </a:cxn>
              <a:cxn ang="0">
                <a:pos x="connsiteX262" y="connsiteY262"/>
              </a:cxn>
              <a:cxn ang="0">
                <a:pos x="connsiteX263" y="connsiteY263"/>
              </a:cxn>
              <a:cxn ang="0">
                <a:pos x="connsiteX264" y="connsiteY264"/>
              </a:cxn>
              <a:cxn ang="0">
                <a:pos x="connsiteX265" y="connsiteY265"/>
              </a:cxn>
              <a:cxn ang="0">
                <a:pos x="connsiteX266" y="connsiteY266"/>
              </a:cxn>
              <a:cxn ang="0">
                <a:pos x="connsiteX267" y="connsiteY267"/>
              </a:cxn>
              <a:cxn ang="0">
                <a:pos x="connsiteX268" y="connsiteY268"/>
              </a:cxn>
              <a:cxn ang="0">
                <a:pos x="connsiteX269" y="connsiteY269"/>
              </a:cxn>
              <a:cxn ang="0">
                <a:pos x="connsiteX270" y="connsiteY270"/>
              </a:cxn>
              <a:cxn ang="0">
                <a:pos x="connsiteX271" y="connsiteY271"/>
              </a:cxn>
              <a:cxn ang="0">
                <a:pos x="connsiteX272" y="connsiteY272"/>
              </a:cxn>
              <a:cxn ang="0">
                <a:pos x="connsiteX273" y="connsiteY273"/>
              </a:cxn>
              <a:cxn ang="0">
                <a:pos x="connsiteX274" y="connsiteY274"/>
              </a:cxn>
              <a:cxn ang="0">
                <a:pos x="connsiteX275" y="connsiteY275"/>
              </a:cxn>
              <a:cxn ang="0">
                <a:pos x="connsiteX276" y="connsiteY276"/>
              </a:cxn>
              <a:cxn ang="0">
                <a:pos x="connsiteX277" y="connsiteY277"/>
              </a:cxn>
              <a:cxn ang="0">
                <a:pos x="connsiteX278" y="connsiteY278"/>
              </a:cxn>
              <a:cxn ang="0">
                <a:pos x="connsiteX279" y="connsiteY279"/>
              </a:cxn>
              <a:cxn ang="0">
                <a:pos x="connsiteX280" y="connsiteY280"/>
              </a:cxn>
              <a:cxn ang="0">
                <a:pos x="connsiteX281" y="connsiteY281"/>
              </a:cxn>
              <a:cxn ang="0">
                <a:pos x="connsiteX282" y="connsiteY282"/>
              </a:cxn>
              <a:cxn ang="0">
                <a:pos x="connsiteX283" y="connsiteY283"/>
              </a:cxn>
              <a:cxn ang="0">
                <a:pos x="connsiteX284" y="connsiteY284"/>
              </a:cxn>
              <a:cxn ang="0">
                <a:pos x="connsiteX285" y="connsiteY285"/>
              </a:cxn>
              <a:cxn ang="0">
                <a:pos x="connsiteX286" y="connsiteY286"/>
              </a:cxn>
              <a:cxn ang="0">
                <a:pos x="connsiteX287" y="connsiteY287"/>
              </a:cxn>
              <a:cxn ang="0">
                <a:pos x="connsiteX288" y="connsiteY288"/>
              </a:cxn>
              <a:cxn ang="0">
                <a:pos x="connsiteX289" y="connsiteY289"/>
              </a:cxn>
              <a:cxn ang="0">
                <a:pos x="connsiteX290" y="connsiteY290"/>
              </a:cxn>
              <a:cxn ang="0">
                <a:pos x="connsiteX291" y="connsiteY291"/>
              </a:cxn>
              <a:cxn ang="0">
                <a:pos x="connsiteX292" y="connsiteY292"/>
              </a:cxn>
              <a:cxn ang="0">
                <a:pos x="connsiteX293" y="connsiteY293"/>
              </a:cxn>
              <a:cxn ang="0">
                <a:pos x="connsiteX294" y="connsiteY294"/>
              </a:cxn>
              <a:cxn ang="0">
                <a:pos x="connsiteX295" y="connsiteY295"/>
              </a:cxn>
              <a:cxn ang="0">
                <a:pos x="connsiteX296" y="connsiteY296"/>
              </a:cxn>
              <a:cxn ang="0">
                <a:pos x="connsiteX297" y="connsiteY297"/>
              </a:cxn>
              <a:cxn ang="0">
                <a:pos x="connsiteX298" y="connsiteY298"/>
              </a:cxn>
              <a:cxn ang="0">
                <a:pos x="connsiteX299" y="connsiteY299"/>
              </a:cxn>
              <a:cxn ang="0">
                <a:pos x="connsiteX300" y="connsiteY300"/>
              </a:cxn>
              <a:cxn ang="0">
                <a:pos x="connsiteX301" y="connsiteY301"/>
              </a:cxn>
              <a:cxn ang="0">
                <a:pos x="connsiteX302" y="connsiteY302"/>
              </a:cxn>
              <a:cxn ang="0">
                <a:pos x="connsiteX303" y="connsiteY303"/>
              </a:cxn>
              <a:cxn ang="0">
                <a:pos x="connsiteX304" y="connsiteY304"/>
              </a:cxn>
              <a:cxn ang="0">
                <a:pos x="connsiteX305" y="connsiteY305"/>
              </a:cxn>
              <a:cxn ang="0">
                <a:pos x="connsiteX306" y="connsiteY306"/>
              </a:cxn>
              <a:cxn ang="0">
                <a:pos x="connsiteX307" y="connsiteY307"/>
              </a:cxn>
              <a:cxn ang="0">
                <a:pos x="connsiteX308" y="connsiteY308"/>
              </a:cxn>
              <a:cxn ang="0">
                <a:pos x="connsiteX309" y="connsiteY309"/>
              </a:cxn>
              <a:cxn ang="0">
                <a:pos x="connsiteX310" y="connsiteY310"/>
              </a:cxn>
              <a:cxn ang="0">
                <a:pos x="connsiteX311" y="connsiteY311"/>
              </a:cxn>
              <a:cxn ang="0">
                <a:pos x="connsiteX312" y="connsiteY312"/>
              </a:cxn>
              <a:cxn ang="0">
                <a:pos x="connsiteX313" y="connsiteY313"/>
              </a:cxn>
              <a:cxn ang="0">
                <a:pos x="connsiteX314" y="connsiteY314"/>
              </a:cxn>
              <a:cxn ang="0">
                <a:pos x="connsiteX315" y="connsiteY315"/>
              </a:cxn>
              <a:cxn ang="0">
                <a:pos x="connsiteX316" y="connsiteY316"/>
              </a:cxn>
              <a:cxn ang="0">
                <a:pos x="connsiteX317" y="connsiteY317"/>
              </a:cxn>
              <a:cxn ang="0">
                <a:pos x="connsiteX318" y="connsiteY318"/>
              </a:cxn>
              <a:cxn ang="0">
                <a:pos x="connsiteX319" y="connsiteY319"/>
              </a:cxn>
              <a:cxn ang="0">
                <a:pos x="connsiteX320" y="connsiteY320"/>
              </a:cxn>
              <a:cxn ang="0">
                <a:pos x="connsiteX321" y="connsiteY321"/>
              </a:cxn>
              <a:cxn ang="0">
                <a:pos x="connsiteX322" y="connsiteY322"/>
              </a:cxn>
              <a:cxn ang="0">
                <a:pos x="connsiteX323" y="connsiteY323"/>
              </a:cxn>
              <a:cxn ang="0">
                <a:pos x="connsiteX324" y="connsiteY324"/>
              </a:cxn>
              <a:cxn ang="0">
                <a:pos x="connsiteX325" y="connsiteY325"/>
              </a:cxn>
              <a:cxn ang="0">
                <a:pos x="connsiteX326" y="connsiteY326"/>
              </a:cxn>
              <a:cxn ang="0">
                <a:pos x="connsiteX327" y="connsiteY327"/>
              </a:cxn>
              <a:cxn ang="0">
                <a:pos x="connsiteX328" y="connsiteY328"/>
              </a:cxn>
              <a:cxn ang="0">
                <a:pos x="connsiteX329" y="connsiteY329"/>
              </a:cxn>
              <a:cxn ang="0">
                <a:pos x="connsiteX330" y="connsiteY330"/>
              </a:cxn>
              <a:cxn ang="0">
                <a:pos x="connsiteX331" y="connsiteY331"/>
              </a:cxn>
              <a:cxn ang="0">
                <a:pos x="connsiteX332" y="connsiteY332"/>
              </a:cxn>
              <a:cxn ang="0">
                <a:pos x="connsiteX333" y="connsiteY333"/>
              </a:cxn>
              <a:cxn ang="0">
                <a:pos x="connsiteX334" y="connsiteY334"/>
              </a:cxn>
              <a:cxn ang="0">
                <a:pos x="connsiteX335" y="connsiteY335"/>
              </a:cxn>
              <a:cxn ang="0">
                <a:pos x="connsiteX336" y="connsiteY336"/>
              </a:cxn>
              <a:cxn ang="0">
                <a:pos x="connsiteX337" y="connsiteY337"/>
              </a:cxn>
              <a:cxn ang="0">
                <a:pos x="connsiteX338" y="connsiteY338"/>
              </a:cxn>
              <a:cxn ang="0">
                <a:pos x="connsiteX339" y="connsiteY339"/>
              </a:cxn>
              <a:cxn ang="0">
                <a:pos x="connsiteX340" y="connsiteY340"/>
              </a:cxn>
              <a:cxn ang="0">
                <a:pos x="connsiteX341" y="connsiteY341"/>
              </a:cxn>
              <a:cxn ang="0">
                <a:pos x="connsiteX342" y="connsiteY342"/>
              </a:cxn>
              <a:cxn ang="0">
                <a:pos x="connsiteX343" y="connsiteY343"/>
              </a:cxn>
              <a:cxn ang="0">
                <a:pos x="connsiteX344" y="connsiteY344"/>
              </a:cxn>
              <a:cxn ang="0">
                <a:pos x="connsiteX345" y="connsiteY345"/>
              </a:cxn>
              <a:cxn ang="0">
                <a:pos x="connsiteX346" y="connsiteY346"/>
              </a:cxn>
              <a:cxn ang="0">
                <a:pos x="connsiteX347" y="connsiteY347"/>
              </a:cxn>
              <a:cxn ang="0">
                <a:pos x="connsiteX348" y="connsiteY348"/>
              </a:cxn>
              <a:cxn ang="0">
                <a:pos x="connsiteX349" y="connsiteY349"/>
              </a:cxn>
              <a:cxn ang="0">
                <a:pos x="connsiteX350" y="connsiteY350"/>
              </a:cxn>
              <a:cxn ang="0">
                <a:pos x="connsiteX351" y="connsiteY351"/>
              </a:cxn>
              <a:cxn ang="0">
                <a:pos x="connsiteX352" y="connsiteY352"/>
              </a:cxn>
              <a:cxn ang="0">
                <a:pos x="connsiteX353" y="connsiteY353"/>
              </a:cxn>
              <a:cxn ang="0">
                <a:pos x="connsiteX354" y="connsiteY354"/>
              </a:cxn>
              <a:cxn ang="0">
                <a:pos x="connsiteX355" y="connsiteY355"/>
              </a:cxn>
              <a:cxn ang="0">
                <a:pos x="connsiteX356" y="connsiteY356"/>
              </a:cxn>
              <a:cxn ang="0">
                <a:pos x="connsiteX357" y="connsiteY357"/>
              </a:cxn>
              <a:cxn ang="0">
                <a:pos x="connsiteX358" y="connsiteY358"/>
              </a:cxn>
              <a:cxn ang="0">
                <a:pos x="connsiteX359" y="connsiteY359"/>
              </a:cxn>
              <a:cxn ang="0">
                <a:pos x="connsiteX360" y="connsiteY360"/>
              </a:cxn>
              <a:cxn ang="0">
                <a:pos x="connsiteX361" y="connsiteY361"/>
              </a:cxn>
              <a:cxn ang="0">
                <a:pos x="connsiteX362" y="connsiteY362"/>
              </a:cxn>
              <a:cxn ang="0">
                <a:pos x="connsiteX363" y="connsiteY363"/>
              </a:cxn>
              <a:cxn ang="0">
                <a:pos x="connsiteX364" y="connsiteY364"/>
              </a:cxn>
              <a:cxn ang="0">
                <a:pos x="connsiteX365" y="connsiteY365"/>
              </a:cxn>
              <a:cxn ang="0">
                <a:pos x="connsiteX366" y="connsiteY366"/>
              </a:cxn>
              <a:cxn ang="0">
                <a:pos x="connsiteX367" y="connsiteY367"/>
              </a:cxn>
              <a:cxn ang="0">
                <a:pos x="connsiteX368" y="connsiteY368"/>
              </a:cxn>
              <a:cxn ang="0">
                <a:pos x="connsiteX369" y="connsiteY369"/>
              </a:cxn>
              <a:cxn ang="0">
                <a:pos x="connsiteX370" y="connsiteY370"/>
              </a:cxn>
              <a:cxn ang="0">
                <a:pos x="connsiteX371" y="connsiteY371"/>
              </a:cxn>
              <a:cxn ang="0">
                <a:pos x="connsiteX372" y="connsiteY372"/>
              </a:cxn>
              <a:cxn ang="0">
                <a:pos x="connsiteX373" y="connsiteY373"/>
              </a:cxn>
              <a:cxn ang="0">
                <a:pos x="connsiteX374" y="connsiteY374"/>
              </a:cxn>
              <a:cxn ang="0">
                <a:pos x="connsiteX375" y="connsiteY375"/>
              </a:cxn>
              <a:cxn ang="0">
                <a:pos x="connsiteX376" y="connsiteY376"/>
              </a:cxn>
              <a:cxn ang="0">
                <a:pos x="connsiteX377" y="connsiteY377"/>
              </a:cxn>
              <a:cxn ang="0">
                <a:pos x="connsiteX378" y="connsiteY378"/>
              </a:cxn>
              <a:cxn ang="0">
                <a:pos x="connsiteX379" y="connsiteY379"/>
              </a:cxn>
              <a:cxn ang="0">
                <a:pos x="connsiteX380" y="connsiteY380"/>
              </a:cxn>
              <a:cxn ang="0">
                <a:pos x="connsiteX381" y="connsiteY381"/>
              </a:cxn>
              <a:cxn ang="0">
                <a:pos x="connsiteX382" y="connsiteY382"/>
              </a:cxn>
              <a:cxn ang="0">
                <a:pos x="connsiteX383" y="connsiteY383"/>
              </a:cxn>
              <a:cxn ang="0">
                <a:pos x="connsiteX384" y="connsiteY384"/>
              </a:cxn>
              <a:cxn ang="0">
                <a:pos x="connsiteX385" y="connsiteY385"/>
              </a:cxn>
              <a:cxn ang="0">
                <a:pos x="connsiteX386" y="connsiteY386"/>
              </a:cxn>
              <a:cxn ang="0">
                <a:pos x="connsiteX387" y="connsiteY387"/>
              </a:cxn>
              <a:cxn ang="0">
                <a:pos x="connsiteX388" y="connsiteY388"/>
              </a:cxn>
              <a:cxn ang="0">
                <a:pos x="connsiteX389" y="connsiteY389"/>
              </a:cxn>
              <a:cxn ang="0">
                <a:pos x="connsiteX390" y="connsiteY390"/>
              </a:cxn>
              <a:cxn ang="0">
                <a:pos x="connsiteX391" y="connsiteY391"/>
              </a:cxn>
              <a:cxn ang="0">
                <a:pos x="connsiteX392" y="connsiteY392"/>
              </a:cxn>
              <a:cxn ang="0">
                <a:pos x="connsiteX393" y="connsiteY393"/>
              </a:cxn>
              <a:cxn ang="0">
                <a:pos x="connsiteX394" y="connsiteY394"/>
              </a:cxn>
              <a:cxn ang="0">
                <a:pos x="connsiteX395" y="connsiteY395"/>
              </a:cxn>
              <a:cxn ang="0">
                <a:pos x="connsiteX396" y="connsiteY396"/>
              </a:cxn>
              <a:cxn ang="0">
                <a:pos x="connsiteX397" y="connsiteY397"/>
              </a:cxn>
              <a:cxn ang="0">
                <a:pos x="connsiteX398" y="connsiteY398"/>
              </a:cxn>
              <a:cxn ang="0">
                <a:pos x="connsiteX399" y="connsiteY399"/>
              </a:cxn>
              <a:cxn ang="0">
                <a:pos x="connsiteX400" y="connsiteY400"/>
              </a:cxn>
              <a:cxn ang="0">
                <a:pos x="connsiteX401" y="connsiteY401"/>
              </a:cxn>
              <a:cxn ang="0">
                <a:pos x="connsiteX402" y="connsiteY402"/>
              </a:cxn>
              <a:cxn ang="0">
                <a:pos x="connsiteX403" y="connsiteY403"/>
              </a:cxn>
              <a:cxn ang="0">
                <a:pos x="connsiteX404" y="connsiteY404"/>
              </a:cxn>
              <a:cxn ang="0">
                <a:pos x="connsiteX405" y="connsiteY405"/>
              </a:cxn>
              <a:cxn ang="0">
                <a:pos x="connsiteX406" y="connsiteY406"/>
              </a:cxn>
              <a:cxn ang="0">
                <a:pos x="connsiteX407" y="connsiteY407"/>
              </a:cxn>
              <a:cxn ang="0">
                <a:pos x="connsiteX408" y="connsiteY408"/>
              </a:cxn>
              <a:cxn ang="0">
                <a:pos x="connsiteX409" y="connsiteY409"/>
              </a:cxn>
              <a:cxn ang="0">
                <a:pos x="connsiteX410" y="connsiteY410"/>
              </a:cxn>
              <a:cxn ang="0">
                <a:pos x="connsiteX411" y="connsiteY411"/>
              </a:cxn>
              <a:cxn ang="0">
                <a:pos x="connsiteX412" y="connsiteY412"/>
              </a:cxn>
              <a:cxn ang="0">
                <a:pos x="connsiteX413" y="connsiteY413"/>
              </a:cxn>
              <a:cxn ang="0">
                <a:pos x="connsiteX414" y="connsiteY414"/>
              </a:cxn>
              <a:cxn ang="0">
                <a:pos x="connsiteX415" y="connsiteY415"/>
              </a:cxn>
              <a:cxn ang="0">
                <a:pos x="connsiteX416" y="connsiteY416"/>
              </a:cxn>
              <a:cxn ang="0">
                <a:pos x="connsiteX417" y="connsiteY417"/>
              </a:cxn>
              <a:cxn ang="0">
                <a:pos x="connsiteX418" y="connsiteY418"/>
              </a:cxn>
              <a:cxn ang="0">
                <a:pos x="connsiteX419" y="connsiteY419"/>
              </a:cxn>
              <a:cxn ang="0">
                <a:pos x="connsiteX420" y="connsiteY420"/>
              </a:cxn>
              <a:cxn ang="0">
                <a:pos x="connsiteX421" y="connsiteY421"/>
              </a:cxn>
              <a:cxn ang="0">
                <a:pos x="connsiteX422" y="connsiteY422"/>
              </a:cxn>
              <a:cxn ang="0">
                <a:pos x="connsiteX423" y="connsiteY423"/>
              </a:cxn>
              <a:cxn ang="0">
                <a:pos x="connsiteX424" y="connsiteY424"/>
              </a:cxn>
              <a:cxn ang="0">
                <a:pos x="connsiteX425" y="connsiteY425"/>
              </a:cxn>
              <a:cxn ang="0">
                <a:pos x="connsiteX426" y="connsiteY426"/>
              </a:cxn>
            </a:cxnLst>
            <a:rect l="l" t="t" r="r" b="b"/>
            <a:pathLst>
              <a:path w="831781" h="738799">
                <a:moveTo>
                  <a:pt x="52792" y="363886"/>
                </a:moveTo>
                <a:lnTo>
                  <a:pt x="55131" y="363886"/>
                </a:lnTo>
                <a:lnTo>
                  <a:pt x="118479" y="363886"/>
                </a:lnTo>
                <a:lnTo>
                  <a:pt x="120623" y="363886"/>
                </a:lnTo>
                <a:lnTo>
                  <a:pt x="122768" y="364478"/>
                </a:lnTo>
                <a:lnTo>
                  <a:pt x="124911" y="364873"/>
                </a:lnTo>
                <a:lnTo>
                  <a:pt x="126860" y="365661"/>
                </a:lnTo>
                <a:lnTo>
                  <a:pt x="128810" y="366647"/>
                </a:lnTo>
                <a:lnTo>
                  <a:pt x="130759" y="367634"/>
                </a:lnTo>
                <a:lnTo>
                  <a:pt x="132513" y="368817"/>
                </a:lnTo>
                <a:lnTo>
                  <a:pt x="134072" y="370395"/>
                </a:lnTo>
                <a:lnTo>
                  <a:pt x="135437" y="371578"/>
                </a:lnTo>
                <a:lnTo>
                  <a:pt x="136606" y="373353"/>
                </a:lnTo>
                <a:lnTo>
                  <a:pt x="137776" y="375127"/>
                </a:lnTo>
                <a:lnTo>
                  <a:pt x="138945" y="377100"/>
                </a:lnTo>
                <a:lnTo>
                  <a:pt x="139530" y="379072"/>
                </a:lnTo>
                <a:lnTo>
                  <a:pt x="139920" y="381045"/>
                </a:lnTo>
                <a:lnTo>
                  <a:pt x="140309" y="383214"/>
                </a:lnTo>
                <a:lnTo>
                  <a:pt x="140699" y="385383"/>
                </a:lnTo>
                <a:lnTo>
                  <a:pt x="140699" y="717302"/>
                </a:lnTo>
                <a:lnTo>
                  <a:pt x="140309" y="719472"/>
                </a:lnTo>
                <a:lnTo>
                  <a:pt x="139920" y="721641"/>
                </a:lnTo>
                <a:lnTo>
                  <a:pt x="139530" y="723613"/>
                </a:lnTo>
                <a:lnTo>
                  <a:pt x="138945" y="725586"/>
                </a:lnTo>
                <a:lnTo>
                  <a:pt x="137776" y="727558"/>
                </a:lnTo>
                <a:lnTo>
                  <a:pt x="136606" y="729332"/>
                </a:lnTo>
                <a:lnTo>
                  <a:pt x="135437" y="730910"/>
                </a:lnTo>
                <a:lnTo>
                  <a:pt x="134072" y="732489"/>
                </a:lnTo>
                <a:lnTo>
                  <a:pt x="132513" y="734066"/>
                </a:lnTo>
                <a:lnTo>
                  <a:pt x="130759" y="735052"/>
                </a:lnTo>
                <a:lnTo>
                  <a:pt x="128810" y="736235"/>
                </a:lnTo>
                <a:lnTo>
                  <a:pt x="126860" y="737024"/>
                </a:lnTo>
                <a:lnTo>
                  <a:pt x="124911" y="737813"/>
                </a:lnTo>
                <a:lnTo>
                  <a:pt x="122768" y="738405"/>
                </a:lnTo>
                <a:lnTo>
                  <a:pt x="120623" y="738602"/>
                </a:lnTo>
                <a:lnTo>
                  <a:pt x="118479" y="738799"/>
                </a:lnTo>
                <a:lnTo>
                  <a:pt x="55131" y="738799"/>
                </a:lnTo>
                <a:lnTo>
                  <a:pt x="52792" y="738602"/>
                </a:lnTo>
                <a:lnTo>
                  <a:pt x="50649" y="738405"/>
                </a:lnTo>
                <a:lnTo>
                  <a:pt x="48504" y="737813"/>
                </a:lnTo>
                <a:lnTo>
                  <a:pt x="46555" y="737024"/>
                </a:lnTo>
                <a:lnTo>
                  <a:pt x="44606" y="736235"/>
                </a:lnTo>
                <a:lnTo>
                  <a:pt x="42852" y="735052"/>
                </a:lnTo>
                <a:lnTo>
                  <a:pt x="41097" y="734066"/>
                </a:lnTo>
                <a:lnTo>
                  <a:pt x="39539" y="732489"/>
                </a:lnTo>
                <a:lnTo>
                  <a:pt x="37979" y="730910"/>
                </a:lnTo>
                <a:lnTo>
                  <a:pt x="36809" y="729332"/>
                </a:lnTo>
                <a:lnTo>
                  <a:pt x="35640" y="727558"/>
                </a:lnTo>
                <a:lnTo>
                  <a:pt x="34860" y="725586"/>
                </a:lnTo>
                <a:lnTo>
                  <a:pt x="33886" y="723613"/>
                </a:lnTo>
                <a:lnTo>
                  <a:pt x="33496" y="721641"/>
                </a:lnTo>
                <a:lnTo>
                  <a:pt x="33106" y="719472"/>
                </a:lnTo>
                <a:lnTo>
                  <a:pt x="33106" y="717302"/>
                </a:lnTo>
                <a:lnTo>
                  <a:pt x="33106" y="385383"/>
                </a:lnTo>
                <a:lnTo>
                  <a:pt x="33106" y="383214"/>
                </a:lnTo>
                <a:lnTo>
                  <a:pt x="33496" y="381045"/>
                </a:lnTo>
                <a:lnTo>
                  <a:pt x="33886" y="379072"/>
                </a:lnTo>
                <a:lnTo>
                  <a:pt x="34860" y="377100"/>
                </a:lnTo>
                <a:lnTo>
                  <a:pt x="35640" y="375127"/>
                </a:lnTo>
                <a:lnTo>
                  <a:pt x="36809" y="373353"/>
                </a:lnTo>
                <a:lnTo>
                  <a:pt x="37979" y="371578"/>
                </a:lnTo>
                <a:lnTo>
                  <a:pt x="39539" y="370395"/>
                </a:lnTo>
                <a:lnTo>
                  <a:pt x="41097" y="368817"/>
                </a:lnTo>
                <a:lnTo>
                  <a:pt x="42852" y="367634"/>
                </a:lnTo>
                <a:lnTo>
                  <a:pt x="44606" y="366647"/>
                </a:lnTo>
                <a:lnTo>
                  <a:pt x="46555" y="365661"/>
                </a:lnTo>
                <a:lnTo>
                  <a:pt x="48504" y="364873"/>
                </a:lnTo>
                <a:lnTo>
                  <a:pt x="50649" y="364478"/>
                </a:lnTo>
                <a:close/>
                <a:moveTo>
                  <a:pt x="470983" y="305995"/>
                </a:moveTo>
                <a:lnTo>
                  <a:pt x="473131" y="305995"/>
                </a:lnTo>
                <a:lnTo>
                  <a:pt x="536789" y="305995"/>
                </a:lnTo>
                <a:lnTo>
                  <a:pt x="538937" y="305995"/>
                </a:lnTo>
                <a:lnTo>
                  <a:pt x="541085" y="306389"/>
                </a:lnTo>
                <a:lnTo>
                  <a:pt x="543233" y="307176"/>
                </a:lnTo>
                <a:lnTo>
                  <a:pt x="545185" y="307766"/>
                </a:lnTo>
                <a:lnTo>
                  <a:pt x="547138" y="308947"/>
                </a:lnTo>
                <a:lnTo>
                  <a:pt x="549091" y="310128"/>
                </a:lnTo>
                <a:lnTo>
                  <a:pt x="550653" y="311506"/>
                </a:lnTo>
                <a:lnTo>
                  <a:pt x="552411" y="313277"/>
                </a:lnTo>
                <a:lnTo>
                  <a:pt x="553777" y="315049"/>
                </a:lnTo>
                <a:lnTo>
                  <a:pt x="554949" y="316821"/>
                </a:lnTo>
                <a:lnTo>
                  <a:pt x="556121" y="318985"/>
                </a:lnTo>
                <a:lnTo>
                  <a:pt x="556902" y="321151"/>
                </a:lnTo>
                <a:lnTo>
                  <a:pt x="557878" y="323315"/>
                </a:lnTo>
                <a:lnTo>
                  <a:pt x="558269" y="325677"/>
                </a:lnTo>
                <a:lnTo>
                  <a:pt x="558659" y="328039"/>
                </a:lnTo>
                <a:lnTo>
                  <a:pt x="558659" y="330597"/>
                </a:lnTo>
                <a:lnTo>
                  <a:pt x="558659" y="714000"/>
                </a:lnTo>
                <a:lnTo>
                  <a:pt x="558659" y="716559"/>
                </a:lnTo>
                <a:lnTo>
                  <a:pt x="558269" y="719117"/>
                </a:lnTo>
                <a:lnTo>
                  <a:pt x="557878" y="721282"/>
                </a:lnTo>
                <a:lnTo>
                  <a:pt x="556902" y="723645"/>
                </a:lnTo>
                <a:lnTo>
                  <a:pt x="556121" y="726006"/>
                </a:lnTo>
                <a:lnTo>
                  <a:pt x="554949" y="727975"/>
                </a:lnTo>
                <a:lnTo>
                  <a:pt x="553777" y="729942"/>
                </a:lnTo>
                <a:lnTo>
                  <a:pt x="552411" y="731517"/>
                </a:lnTo>
                <a:lnTo>
                  <a:pt x="550653" y="733091"/>
                </a:lnTo>
                <a:lnTo>
                  <a:pt x="549091" y="734666"/>
                </a:lnTo>
                <a:lnTo>
                  <a:pt x="547138" y="735847"/>
                </a:lnTo>
                <a:lnTo>
                  <a:pt x="545185" y="736831"/>
                </a:lnTo>
                <a:lnTo>
                  <a:pt x="543233" y="737815"/>
                </a:lnTo>
                <a:lnTo>
                  <a:pt x="541085" y="738406"/>
                </a:lnTo>
                <a:lnTo>
                  <a:pt x="538937" y="738602"/>
                </a:lnTo>
                <a:lnTo>
                  <a:pt x="536789" y="738799"/>
                </a:lnTo>
                <a:lnTo>
                  <a:pt x="473131" y="738799"/>
                </a:lnTo>
                <a:lnTo>
                  <a:pt x="470983" y="738602"/>
                </a:lnTo>
                <a:lnTo>
                  <a:pt x="468835" y="738406"/>
                </a:lnTo>
                <a:lnTo>
                  <a:pt x="466492" y="737815"/>
                </a:lnTo>
                <a:lnTo>
                  <a:pt x="464539" y="736831"/>
                </a:lnTo>
                <a:lnTo>
                  <a:pt x="462587" y="735847"/>
                </a:lnTo>
                <a:lnTo>
                  <a:pt x="461024" y="734666"/>
                </a:lnTo>
                <a:lnTo>
                  <a:pt x="459267" y="733091"/>
                </a:lnTo>
                <a:lnTo>
                  <a:pt x="457705" y="731517"/>
                </a:lnTo>
                <a:lnTo>
                  <a:pt x="456143" y="729942"/>
                </a:lnTo>
                <a:lnTo>
                  <a:pt x="454776" y="727975"/>
                </a:lnTo>
                <a:lnTo>
                  <a:pt x="453799" y="726006"/>
                </a:lnTo>
                <a:lnTo>
                  <a:pt x="452823" y="723645"/>
                </a:lnTo>
                <a:lnTo>
                  <a:pt x="452042" y="721282"/>
                </a:lnTo>
                <a:lnTo>
                  <a:pt x="451651" y="719117"/>
                </a:lnTo>
                <a:lnTo>
                  <a:pt x="451065" y="716559"/>
                </a:lnTo>
                <a:lnTo>
                  <a:pt x="451065" y="714000"/>
                </a:lnTo>
                <a:lnTo>
                  <a:pt x="451065" y="330597"/>
                </a:lnTo>
                <a:lnTo>
                  <a:pt x="451065" y="328039"/>
                </a:lnTo>
                <a:lnTo>
                  <a:pt x="451651" y="325677"/>
                </a:lnTo>
                <a:lnTo>
                  <a:pt x="452042" y="323315"/>
                </a:lnTo>
                <a:lnTo>
                  <a:pt x="452823" y="321151"/>
                </a:lnTo>
                <a:lnTo>
                  <a:pt x="453799" y="318985"/>
                </a:lnTo>
                <a:lnTo>
                  <a:pt x="454776" y="316821"/>
                </a:lnTo>
                <a:lnTo>
                  <a:pt x="456143" y="315049"/>
                </a:lnTo>
                <a:lnTo>
                  <a:pt x="457705" y="313277"/>
                </a:lnTo>
                <a:lnTo>
                  <a:pt x="459267" y="311506"/>
                </a:lnTo>
                <a:lnTo>
                  <a:pt x="461024" y="310128"/>
                </a:lnTo>
                <a:lnTo>
                  <a:pt x="462587" y="308947"/>
                </a:lnTo>
                <a:lnTo>
                  <a:pt x="464539" y="307766"/>
                </a:lnTo>
                <a:lnTo>
                  <a:pt x="466492" y="307176"/>
                </a:lnTo>
                <a:lnTo>
                  <a:pt x="468835" y="306389"/>
                </a:lnTo>
                <a:close/>
                <a:moveTo>
                  <a:pt x="184323" y="305995"/>
                </a:moveTo>
                <a:lnTo>
                  <a:pt x="186498" y="305995"/>
                </a:lnTo>
                <a:lnTo>
                  <a:pt x="250973" y="305995"/>
                </a:lnTo>
                <a:lnTo>
                  <a:pt x="253148" y="305995"/>
                </a:lnTo>
                <a:lnTo>
                  <a:pt x="255323" y="306389"/>
                </a:lnTo>
                <a:lnTo>
                  <a:pt x="257499" y="307176"/>
                </a:lnTo>
                <a:lnTo>
                  <a:pt x="259477" y="307766"/>
                </a:lnTo>
                <a:lnTo>
                  <a:pt x="261454" y="308947"/>
                </a:lnTo>
                <a:lnTo>
                  <a:pt x="263432" y="310128"/>
                </a:lnTo>
                <a:lnTo>
                  <a:pt x="265014" y="311506"/>
                </a:lnTo>
                <a:lnTo>
                  <a:pt x="266795" y="313277"/>
                </a:lnTo>
                <a:lnTo>
                  <a:pt x="268179" y="315049"/>
                </a:lnTo>
                <a:lnTo>
                  <a:pt x="269365" y="316821"/>
                </a:lnTo>
                <a:lnTo>
                  <a:pt x="270552" y="318985"/>
                </a:lnTo>
                <a:lnTo>
                  <a:pt x="271343" y="321151"/>
                </a:lnTo>
                <a:lnTo>
                  <a:pt x="272332" y="323315"/>
                </a:lnTo>
                <a:lnTo>
                  <a:pt x="272728" y="325677"/>
                </a:lnTo>
                <a:lnTo>
                  <a:pt x="273123" y="328039"/>
                </a:lnTo>
                <a:lnTo>
                  <a:pt x="273123" y="330597"/>
                </a:lnTo>
                <a:lnTo>
                  <a:pt x="273123" y="714000"/>
                </a:lnTo>
                <a:lnTo>
                  <a:pt x="273123" y="716559"/>
                </a:lnTo>
                <a:lnTo>
                  <a:pt x="272728" y="719117"/>
                </a:lnTo>
                <a:lnTo>
                  <a:pt x="272332" y="721282"/>
                </a:lnTo>
                <a:lnTo>
                  <a:pt x="271343" y="723645"/>
                </a:lnTo>
                <a:lnTo>
                  <a:pt x="270552" y="726006"/>
                </a:lnTo>
                <a:lnTo>
                  <a:pt x="269365" y="727975"/>
                </a:lnTo>
                <a:lnTo>
                  <a:pt x="268179" y="729942"/>
                </a:lnTo>
                <a:lnTo>
                  <a:pt x="266795" y="731517"/>
                </a:lnTo>
                <a:lnTo>
                  <a:pt x="265014" y="733091"/>
                </a:lnTo>
                <a:lnTo>
                  <a:pt x="263432" y="734666"/>
                </a:lnTo>
                <a:lnTo>
                  <a:pt x="261454" y="735847"/>
                </a:lnTo>
                <a:lnTo>
                  <a:pt x="259477" y="736831"/>
                </a:lnTo>
                <a:lnTo>
                  <a:pt x="257499" y="737815"/>
                </a:lnTo>
                <a:lnTo>
                  <a:pt x="255323" y="738406"/>
                </a:lnTo>
                <a:lnTo>
                  <a:pt x="253148" y="738602"/>
                </a:lnTo>
                <a:lnTo>
                  <a:pt x="250973" y="738799"/>
                </a:lnTo>
                <a:lnTo>
                  <a:pt x="186498" y="738799"/>
                </a:lnTo>
                <a:lnTo>
                  <a:pt x="184323" y="738602"/>
                </a:lnTo>
                <a:lnTo>
                  <a:pt x="181949" y="738406"/>
                </a:lnTo>
                <a:lnTo>
                  <a:pt x="179774" y="737815"/>
                </a:lnTo>
                <a:lnTo>
                  <a:pt x="177796" y="736831"/>
                </a:lnTo>
                <a:lnTo>
                  <a:pt x="175818" y="735847"/>
                </a:lnTo>
                <a:lnTo>
                  <a:pt x="174039" y="734666"/>
                </a:lnTo>
                <a:lnTo>
                  <a:pt x="172259" y="733091"/>
                </a:lnTo>
                <a:lnTo>
                  <a:pt x="170874" y="731517"/>
                </a:lnTo>
                <a:lnTo>
                  <a:pt x="169292" y="729942"/>
                </a:lnTo>
                <a:lnTo>
                  <a:pt x="167908" y="727975"/>
                </a:lnTo>
                <a:lnTo>
                  <a:pt x="166919" y="726006"/>
                </a:lnTo>
                <a:lnTo>
                  <a:pt x="165930" y="723645"/>
                </a:lnTo>
                <a:lnTo>
                  <a:pt x="165139" y="721282"/>
                </a:lnTo>
                <a:lnTo>
                  <a:pt x="164743" y="719117"/>
                </a:lnTo>
                <a:lnTo>
                  <a:pt x="164150" y="716559"/>
                </a:lnTo>
                <a:lnTo>
                  <a:pt x="164150" y="714000"/>
                </a:lnTo>
                <a:lnTo>
                  <a:pt x="164150" y="330597"/>
                </a:lnTo>
                <a:lnTo>
                  <a:pt x="164150" y="328039"/>
                </a:lnTo>
                <a:lnTo>
                  <a:pt x="164743" y="325677"/>
                </a:lnTo>
                <a:lnTo>
                  <a:pt x="165139" y="323315"/>
                </a:lnTo>
                <a:lnTo>
                  <a:pt x="165930" y="321151"/>
                </a:lnTo>
                <a:lnTo>
                  <a:pt x="166919" y="318985"/>
                </a:lnTo>
                <a:lnTo>
                  <a:pt x="167908" y="316821"/>
                </a:lnTo>
                <a:lnTo>
                  <a:pt x="169292" y="315049"/>
                </a:lnTo>
                <a:lnTo>
                  <a:pt x="170874" y="313277"/>
                </a:lnTo>
                <a:lnTo>
                  <a:pt x="172259" y="311506"/>
                </a:lnTo>
                <a:lnTo>
                  <a:pt x="174039" y="310128"/>
                </a:lnTo>
                <a:lnTo>
                  <a:pt x="175818" y="308947"/>
                </a:lnTo>
                <a:lnTo>
                  <a:pt x="177796" y="307766"/>
                </a:lnTo>
                <a:lnTo>
                  <a:pt x="179774" y="307176"/>
                </a:lnTo>
                <a:lnTo>
                  <a:pt x="181949" y="306389"/>
                </a:lnTo>
                <a:close/>
                <a:moveTo>
                  <a:pt x="604457" y="235699"/>
                </a:moveTo>
                <a:lnTo>
                  <a:pt x="668931" y="235699"/>
                </a:lnTo>
                <a:lnTo>
                  <a:pt x="671106" y="235896"/>
                </a:lnTo>
                <a:lnTo>
                  <a:pt x="673282" y="236290"/>
                </a:lnTo>
                <a:lnTo>
                  <a:pt x="675458" y="237078"/>
                </a:lnTo>
                <a:lnTo>
                  <a:pt x="677435" y="238064"/>
                </a:lnTo>
                <a:lnTo>
                  <a:pt x="679413" y="239245"/>
                </a:lnTo>
                <a:lnTo>
                  <a:pt x="681391" y="240822"/>
                </a:lnTo>
                <a:lnTo>
                  <a:pt x="682973" y="242399"/>
                </a:lnTo>
                <a:lnTo>
                  <a:pt x="684753" y="244370"/>
                </a:lnTo>
                <a:lnTo>
                  <a:pt x="685939" y="246340"/>
                </a:lnTo>
                <a:lnTo>
                  <a:pt x="687323" y="248508"/>
                </a:lnTo>
                <a:lnTo>
                  <a:pt x="688511" y="250872"/>
                </a:lnTo>
                <a:lnTo>
                  <a:pt x="689302" y="253237"/>
                </a:lnTo>
                <a:lnTo>
                  <a:pt x="690093" y="255996"/>
                </a:lnTo>
                <a:lnTo>
                  <a:pt x="690686" y="258755"/>
                </a:lnTo>
                <a:lnTo>
                  <a:pt x="691082" y="261514"/>
                </a:lnTo>
                <a:lnTo>
                  <a:pt x="691082" y="264470"/>
                </a:lnTo>
                <a:lnTo>
                  <a:pt x="691082" y="710028"/>
                </a:lnTo>
                <a:lnTo>
                  <a:pt x="691082" y="712984"/>
                </a:lnTo>
                <a:lnTo>
                  <a:pt x="690686" y="715743"/>
                </a:lnTo>
                <a:lnTo>
                  <a:pt x="690093" y="718699"/>
                </a:lnTo>
                <a:lnTo>
                  <a:pt x="689302" y="721260"/>
                </a:lnTo>
                <a:lnTo>
                  <a:pt x="688511" y="723625"/>
                </a:lnTo>
                <a:lnTo>
                  <a:pt x="687323" y="726187"/>
                </a:lnTo>
                <a:lnTo>
                  <a:pt x="685939" y="728355"/>
                </a:lnTo>
                <a:lnTo>
                  <a:pt x="684753" y="730326"/>
                </a:lnTo>
                <a:lnTo>
                  <a:pt x="682973" y="732296"/>
                </a:lnTo>
                <a:lnTo>
                  <a:pt x="681391" y="733873"/>
                </a:lnTo>
                <a:lnTo>
                  <a:pt x="679413" y="735252"/>
                </a:lnTo>
                <a:lnTo>
                  <a:pt x="677435" y="736632"/>
                </a:lnTo>
                <a:lnTo>
                  <a:pt x="675458" y="737419"/>
                </a:lnTo>
                <a:lnTo>
                  <a:pt x="673282" y="738208"/>
                </a:lnTo>
                <a:lnTo>
                  <a:pt x="671106" y="738602"/>
                </a:lnTo>
                <a:lnTo>
                  <a:pt x="668931" y="738799"/>
                </a:lnTo>
                <a:lnTo>
                  <a:pt x="604457" y="738799"/>
                </a:lnTo>
                <a:lnTo>
                  <a:pt x="602084" y="738602"/>
                </a:lnTo>
                <a:lnTo>
                  <a:pt x="599908" y="738208"/>
                </a:lnTo>
                <a:lnTo>
                  <a:pt x="597732" y="737419"/>
                </a:lnTo>
                <a:lnTo>
                  <a:pt x="595755" y="736632"/>
                </a:lnTo>
                <a:lnTo>
                  <a:pt x="593777" y="735252"/>
                </a:lnTo>
                <a:lnTo>
                  <a:pt x="591997" y="733873"/>
                </a:lnTo>
                <a:lnTo>
                  <a:pt x="590217" y="732296"/>
                </a:lnTo>
                <a:lnTo>
                  <a:pt x="588437" y="730326"/>
                </a:lnTo>
                <a:lnTo>
                  <a:pt x="587251" y="728355"/>
                </a:lnTo>
                <a:lnTo>
                  <a:pt x="585866" y="726187"/>
                </a:lnTo>
                <a:lnTo>
                  <a:pt x="584878" y="723625"/>
                </a:lnTo>
                <a:lnTo>
                  <a:pt x="583889" y="721260"/>
                </a:lnTo>
                <a:lnTo>
                  <a:pt x="583097" y="718699"/>
                </a:lnTo>
                <a:lnTo>
                  <a:pt x="582504" y="715743"/>
                </a:lnTo>
                <a:lnTo>
                  <a:pt x="582108" y="712984"/>
                </a:lnTo>
                <a:lnTo>
                  <a:pt x="582108" y="710028"/>
                </a:lnTo>
                <a:lnTo>
                  <a:pt x="582108" y="264470"/>
                </a:lnTo>
                <a:lnTo>
                  <a:pt x="582108" y="261514"/>
                </a:lnTo>
                <a:lnTo>
                  <a:pt x="582504" y="258755"/>
                </a:lnTo>
                <a:lnTo>
                  <a:pt x="583097" y="255996"/>
                </a:lnTo>
                <a:lnTo>
                  <a:pt x="583889" y="253237"/>
                </a:lnTo>
                <a:lnTo>
                  <a:pt x="584878" y="250872"/>
                </a:lnTo>
                <a:lnTo>
                  <a:pt x="585866" y="248508"/>
                </a:lnTo>
                <a:lnTo>
                  <a:pt x="587251" y="246340"/>
                </a:lnTo>
                <a:lnTo>
                  <a:pt x="588437" y="244370"/>
                </a:lnTo>
                <a:lnTo>
                  <a:pt x="590217" y="242399"/>
                </a:lnTo>
                <a:lnTo>
                  <a:pt x="591997" y="240822"/>
                </a:lnTo>
                <a:lnTo>
                  <a:pt x="593777" y="239245"/>
                </a:lnTo>
                <a:lnTo>
                  <a:pt x="595755" y="238064"/>
                </a:lnTo>
                <a:lnTo>
                  <a:pt x="597732" y="237078"/>
                </a:lnTo>
                <a:lnTo>
                  <a:pt x="599908" y="236290"/>
                </a:lnTo>
                <a:lnTo>
                  <a:pt x="602084" y="235896"/>
                </a:lnTo>
                <a:close/>
                <a:moveTo>
                  <a:pt x="326999" y="235699"/>
                </a:moveTo>
                <a:lnTo>
                  <a:pt x="391474" y="235699"/>
                </a:lnTo>
                <a:lnTo>
                  <a:pt x="393649" y="235896"/>
                </a:lnTo>
                <a:lnTo>
                  <a:pt x="396022" y="236290"/>
                </a:lnTo>
                <a:lnTo>
                  <a:pt x="398198" y="237078"/>
                </a:lnTo>
                <a:lnTo>
                  <a:pt x="400176" y="238064"/>
                </a:lnTo>
                <a:lnTo>
                  <a:pt x="402153" y="239245"/>
                </a:lnTo>
                <a:lnTo>
                  <a:pt x="403934" y="240822"/>
                </a:lnTo>
                <a:lnTo>
                  <a:pt x="405515" y="242399"/>
                </a:lnTo>
                <a:lnTo>
                  <a:pt x="407098" y="244370"/>
                </a:lnTo>
                <a:lnTo>
                  <a:pt x="408680" y="246340"/>
                </a:lnTo>
                <a:lnTo>
                  <a:pt x="410064" y="248508"/>
                </a:lnTo>
                <a:lnTo>
                  <a:pt x="411054" y="250872"/>
                </a:lnTo>
                <a:lnTo>
                  <a:pt x="412043" y="253237"/>
                </a:lnTo>
                <a:lnTo>
                  <a:pt x="412833" y="255996"/>
                </a:lnTo>
                <a:lnTo>
                  <a:pt x="413229" y="258755"/>
                </a:lnTo>
                <a:lnTo>
                  <a:pt x="413822" y="261514"/>
                </a:lnTo>
                <a:lnTo>
                  <a:pt x="413822" y="264470"/>
                </a:lnTo>
                <a:lnTo>
                  <a:pt x="413822" y="710028"/>
                </a:lnTo>
                <a:lnTo>
                  <a:pt x="413822" y="712984"/>
                </a:lnTo>
                <a:lnTo>
                  <a:pt x="413229" y="715743"/>
                </a:lnTo>
                <a:lnTo>
                  <a:pt x="412833" y="718699"/>
                </a:lnTo>
                <a:lnTo>
                  <a:pt x="412043" y="721260"/>
                </a:lnTo>
                <a:lnTo>
                  <a:pt x="411054" y="723625"/>
                </a:lnTo>
                <a:lnTo>
                  <a:pt x="410064" y="726187"/>
                </a:lnTo>
                <a:lnTo>
                  <a:pt x="408680" y="728355"/>
                </a:lnTo>
                <a:lnTo>
                  <a:pt x="407098" y="730326"/>
                </a:lnTo>
                <a:lnTo>
                  <a:pt x="405515" y="732296"/>
                </a:lnTo>
                <a:lnTo>
                  <a:pt x="403934" y="733873"/>
                </a:lnTo>
                <a:lnTo>
                  <a:pt x="402153" y="735252"/>
                </a:lnTo>
                <a:lnTo>
                  <a:pt x="400176" y="736632"/>
                </a:lnTo>
                <a:lnTo>
                  <a:pt x="398198" y="737419"/>
                </a:lnTo>
                <a:lnTo>
                  <a:pt x="396022" y="738208"/>
                </a:lnTo>
                <a:lnTo>
                  <a:pt x="393649" y="738602"/>
                </a:lnTo>
                <a:lnTo>
                  <a:pt x="391474" y="738799"/>
                </a:lnTo>
                <a:lnTo>
                  <a:pt x="326999" y="738799"/>
                </a:lnTo>
                <a:lnTo>
                  <a:pt x="324824" y="738602"/>
                </a:lnTo>
                <a:lnTo>
                  <a:pt x="322649" y="738208"/>
                </a:lnTo>
                <a:lnTo>
                  <a:pt x="320473" y="737419"/>
                </a:lnTo>
                <a:lnTo>
                  <a:pt x="318495" y="736632"/>
                </a:lnTo>
                <a:lnTo>
                  <a:pt x="316517" y="735252"/>
                </a:lnTo>
                <a:lnTo>
                  <a:pt x="314540" y="733873"/>
                </a:lnTo>
                <a:lnTo>
                  <a:pt x="312958" y="732296"/>
                </a:lnTo>
                <a:lnTo>
                  <a:pt x="311178" y="730326"/>
                </a:lnTo>
                <a:lnTo>
                  <a:pt x="309793" y="728355"/>
                </a:lnTo>
                <a:lnTo>
                  <a:pt x="308607" y="726187"/>
                </a:lnTo>
                <a:lnTo>
                  <a:pt x="307420" y="723625"/>
                </a:lnTo>
                <a:lnTo>
                  <a:pt x="306629" y="721260"/>
                </a:lnTo>
                <a:lnTo>
                  <a:pt x="305640" y="718699"/>
                </a:lnTo>
                <a:lnTo>
                  <a:pt x="305244" y="715743"/>
                </a:lnTo>
                <a:lnTo>
                  <a:pt x="304849" y="712984"/>
                </a:lnTo>
                <a:lnTo>
                  <a:pt x="304849" y="710028"/>
                </a:lnTo>
                <a:lnTo>
                  <a:pt x="304849" y="264470"/>
                </a:lnTo>
                <a:lnTo>
                  <a:pt x="304849" y="261514"/>
                </a:lnTo>
                <a:lnTo>
                  <a:pt x="305244" y="258755"/>
                </a:lnTo>
                <a:lnTo>
                  <a:pt x="305640" y="255996"/>
                </a:lnTo>
                <a:lnTo>
                  <a:pt x="306629" y="253237"/>
                </a:lnTo>
                <a:lnTo>
                  <a:pt x="307420" y="250872"/>
                </a:lnTo>
                <a:lnTo>
                  <a:pt x="308607" y="248508"/>
                </a:lnTo>
                <a:lnTo>
                  <a:pt x="309793" y="246340"/>
                </a:lnTo>
                <a:lnTo>
                  <a:pt x="311178" y="244370"/>
                </a:lnTo>
                <a:lnTo>
                  <a:pt x="312958" y="242399"/>
                </a:lnTo>
                <a:lnTo>
                  <a:pt x="314540" y="240822"/>
                </a:lnTo>
                <a:lnTo>
                  <a:pt x="316517" y="239245"/>
                </a:lnTo>
                <a:lnTo>
                  <a:pt x="318495" y="238064"/>
                </a:lnTo>
                <a:lnTo>
                  <a:pt x="320473" y="237078"/>
                </a:lnTo>
                <a:lnTo>
                  <a:pt x="322649" y="236290"/>
                </a:lnTo>
                <a:lnTo>
                  <a:pt x="324824" y="235896"/>
                </a:lnTo>
                <a:close/>
                <a:moveTo>
                  <a:pt x="745156" y="164024"/>
                </a:moveTo>
                <a:lnTo>
                  <a:pt x="809432" y="164024"/>
                </a:lnTo>
                <a:lnTo>
                  <a:pt x="811805" y="164221"/>
                </a:lnTo>
                <a:lnTo>
                  <a:pt x="813981" y="164614"/>
                </a:lnTo>
                <a:lnTo>
                  <a:pt x="816355" y="165599"/>
                </a:lnTo>
                <a:lnTo>
                  <a:pt x="818333" y="166583"/>
                </a:lnTo>
                <a:lnTo>
                  <a:pt x="820310" y="167961"/>
                </a:lnTo>
                <a:lnTo>
                  <a:pt x="821892" y="169733"/>
                </a:lnTo>
                <a:lnTo>
                  <a:pt x="823672" y="171701"/>
                </a:lnTo>
                <a:lnTo>
                  <a:pt x="825254" y="173670"/>
                </a:lnTo>
                <a:lnTo>
                  <a:pt x="826837" y="176031"/>
                </a:lnTo>
                <a:lnTo>
                  <a:pt x="828221" y="178394"/>
                </a:lnTo>
                <a:lnTo>
                  <a:pt x="829209" y="181346"/>
                </a:lnTo>
                <a:lnTo>
                  <a:pt x="830198" y="184102"/>
                </a:lnTo>
                <a:lnTo>
                  <a:pt x="830990" y="187252"/>
                </a:lnTo>
                <a:lnTo>
                  <a:pt x="831385" y="190204"/>
                </a:lnTo>
                <a:lnTo>
                  <a:pt x="831781" y="193550"/>
                </a:lnTo>
                <a:lnTo>
                  <a:pt x="831781" y="196896"/>
                </a:lnTo>
                <a:lnTo>
                  <a:pt x="831781" y="705927"/>
                </a:lnTo>
                <a:lnTo>
                  <a:pt x="831781" y="709273"/>
                </a:lnTo>
                <a:lnTo>
                  <a:pt x="831385" y="712619"/>
                </a:lnTo>
                <a:lnTo>
                  <a:pt x="830990" y="715769"/>
                </a:lnTo>
                <a:lnTo>
                  <a:pt x="830198" y="718722"/>
                </a:lnTo>
                <a:lnTo>
                  <a:pt x="829209" y="721477"/>
                </a:lnTo>
                <a:lnTo>
                  <a:pt x="828221" y="724429"/>
                </a:lnTo>
                <a:lnTo>
                  <a:pt x="826837" y="726792"/>
                </a:lnTo>
                <a:lnTo>
                  <a:pt x="825254" y="729154"/>
                </a:lnTo>
                <a:lnTo>
                  <a:pt x="823672" y="731319"/>
                </a:lnTo>
                <a:lnTo>
                  <a:pt x="821892" y="733091"/>
                </a:lnTo>
                <a:lnTo>
                  <a:pt x="820310" y="734862"/>
                </a:lnTo>
                <a:lnTo>
                  <a:pt x="818333" y="736240"/>
                </a:lnTo>
                <a:lnTo>
                  <a:pt x="816355" y="737224"/>
                </a:lnTo>
                <a:lnTo>
                  <a:pt x="813981" y="738209"/>
                </a:lnTo>
                <a:lnTo>
                  <a:pt x="811805" y="738602"/>
                </a:lnTo>
                <a:lnTo>
                  <a:pt x="809432" y="738799"/>
                </a:lnTo>
                <a:lnTo>
                  <a:pt x="745156" y="738799"/>
                </a:lnTo>
                <a:lnTo>
                  <a:pt x="742980" y="738602"/>
                </a:lnTo>
                <a:lnTo>
                  <a:pt x="740805" y="738209"/>
                </a:lnTo>
                <a:lnTo>
                  <a:pt x="738629" y="737224"/>
                </a:lnTo>
                <a:lnTo>
                  <a:pt x="736652" y="736240"/>
                </a:lnTo>
                <a:lnTo>
                  <a:pt x="734674" y="734862"/>
                </a:lnTo>
                <a:lnTo>
                  <a:pt x="732697" y="733091"/>
                </a:lnTo>
                <a:lnTo>
                  <a:pt x="730916" y="731319"/>
                </a:lnTo>
                <a:lnTo>
                  <a:pt x="729334" y="729154"/>
                </a:lnTo>
                <a:lnTo>
                  <a:pt x="727950" y="726792"/>
                </a:lnTo>
                <a:lnTo>
                  <a:pt x="726763" y="724429"/>
                </a:lnTo>
                <a:lnTo>
                  <a:pt x="725577" y="721477"/>
                </a:lnTo>
                <a:lnTo>
                  <a:pt x="724588" y="718722"/>
                </a:lnTo>
                <a:lnTo>
                  <a:pt x="723796" y="715769"/>
                </a:lnTo>
                <a:lnTo>
                  <a:pt x="723401" y="712619"/>
                </a:lnTo>
                <a:lnTo>
                  <a:pt x="723005" y="709273"/>
                </a:lnTo>
                <a:lnTo>
                  <a:pt x="722807" y="705927"/>
                </a:lnTo>
                <a:lnTo>
                  <a:pt x="722807" y="196896"/>
                </a:lnTo>
                <a:lnTo>
                  <a:pt x="723005" y="193550"/>
                </a:lnTo>
                <a:lnTo>
                  <a:pt x="723401" y="190204"/>
                </a:lnTo>
                <a:lnTo>
                  <a:pt x="723796" y="187252"/>
                </a:lnTo>
                <a:lnTo>
                  <a:pt x="724588" y="184102"/>
                </a:lnTo>
                <a:lnTo>
                  <a:pt x="725577" y="181346"/>
                </a:lnTo>
                <a:lnTo>
                  <a:pt x="726763" y="178394"/>
                </a:lnTo>
                <a:lnTo>
                  <a:pt x="727950" y="176031"/>
                </a:lnTo>
                <a:lnTo>
                  <a:pt x="729334" y="173670"/>
                </a:lnTo>
                <a:lnTo>
                  <a:pt x="730916" y="171701"/>
                </a:lnTo>
                <a:lnTo>
                  <a:pt x="732697" y="169733"/>
                </a:lnTo>
                <a:lnTo>
                  <a:pt x="734674" y="167961"/>
                </a:lnTo>
                <a:lnTo>
                  <a:pt x="736652" y="166583"/>
                </a:lnTo>
                <a:lnTo>
                  <a:pt x="738629" y="165599"/>
                </a:lnTo>
                <a:lnTo>
                  <a:pt x="740805" y="164614"/>
                </a:lnTo>
                <a:lnTo>
                  <a:pt x="742980" y="164221"/>
                </a:lnTo>
                <a:close/>
                <a:moveTo>
                  <a:pt x="630191" y="0"/>
                </a:moveTo>
                <a:lnTo>
                  <a:pt x="831583" y="0"/>
                </a:lnTo>
                <a:lnTo>
                  <a:pt x="831583" y="198"/>
                </a:lnTo>
                <a:lnTo>
                  <a:pt x="831781" y="198"/>
                </a:lnTo>
                <a:lnTo>
                  <a:pt x="831781" y="126007"/>
                </a:lnTo>
                <a:lnTo>
                  <a:pt x="748426" y="126007"/>
                </a:lnTo>
                <a:lnTo>
                  <a:pt x="748426" y="85914"/>
                </a:lnTo>
                <a:lnTo>
                  <a:pt x="471363" y="258927"/>
                </a:lnTo>
                <a:lnTo>
                  <a:pt x="412245" y="221994"/>
                </a:lnTo>
                <a:lnTo>
                  <a:pt x="414609" y="220612"/>
                </a:lnTo>
                <a:lnTo>
                  <a:pt x="321795" y="162743"/>
                </a:lnTo>
                <a:lnTo>
                  <a:pt x="58921" y="326671"/>
                </a:lnTo>
                <a:lnTo>
                  <a:pt x="0" y="289935"/>
                </a:lnTo>
                <a:lnTo>
                  <a:pt x="322190" y="88877"/>
                </a:lnTo>
                <a:lnTo>
                  <a:pt x="381307" y="125415"/>
                </a:lnTo>
                <a:lnTo>
                  <a:pt x="380716" y="126007"/>
                </a:lnTo>
                <a:lnTo>
                  <a:pt x="473530" y="183679"/>
                </a:lnTo>
                <a:lnTo>
                  <a:pt x="684776" y="52141"/>
                </a:lnTo>
                <a:lnTo>
                  <a:pt x="630191" y="52141"/>
                </a:lnTo>
                <a:close/>
              </a:path>
            </a:pathLst>
          </a:custGeom>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21" name="文本框 20"/>
          <p:cNvSpPr txBox="1"/>
          <p:nvPr/>
        </p:nvSpPr>
        <p:spPr>
          <a:xfrm>
            <a:off x="8453930" y="5242416"/>
            <a:ext cx="3027929" cy="923330"/>
          </a:xfrm>
          <a:prstGeom prst="rect">
            <a:avLst/>
          </a:prstGeom>
          <a:noFill/>
        </p:spPr>
        <p:txBody>
          <a:bodyPr wrap="square" rtlCol="0">
            <a:spAutoFit/>
          </a:bodyPr>
          <a:lstStyle/>
          <a:p>
            <a:pPr algn="ctr"/>
            <a:r>
              <a:rPr lang="en-US" altLang="zh-CN" sz="5400" dirty="0">
                <a:solidFill>
                  <a:schemeClr val="accent1"/>
                </a:solidFill>
                <a:latin typeface="+mj-ea"/>
                <a:ea typeface="+mj-ea"/>
              </a:rPr>
              <a:t>9680</a:t>
            </a:r>
            <a:r>
              <a:rPr lang="zh-CN" altLang="en-US" sz="2000" dirty="0">
                <a:solidFill>
                  <a:schemeClr val="accent1"/>
                </a:solidFill>
                <a:latin typeface="+mj-ea"/>
                <a:ea typeface="+mj-ea"/>
              </a:rPr>
              <a:t>万</a:t>
            </a:r>
            <a:endParaRPr lang="zh-CN" altLang="en-US" sz="5400" dirty="0">
              <a:solidFill>
                <a:schemeClr val="accent1"/>
              </a:solidFill>
              <a:latin typeface="+mj-ea"/>
              <a:ea typeface="+mj-ea"/>
            </a:endParaRPr>
          </a:p>
        </p:txBody>
      </p:sp>
    </p:spTree>
  </p:cSld>
  <p:clrMapOvr>
    <a:masterClrMapping/>
  </p:clrMapOvr>
  <p:transition spd="slow"/>
</p:sld>
</file>

<file path=ppt/slides/slide1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0242" name="标题 3"/>
          <p:cNvSpPr>
            <a:spLocks noGrp="1"/>
          </p:cNvSpPr>
          <p:nvPr>
            <p:ph type="title"/>
          </p:nvPr>
        </p:nvSpPr>
        <p:spPr/>
        <p:txBody>
          <a:bodyPr/>
          <a:lstStyle/>
          <a:p>
            <a:r>
              <a:rPr lang="zh-CN" altLang="en-US" dirty="0"/>
              <a:t>请在此添加您的大标题</a:t>
            </a:r>
            <a:endParaRPr lang="en-US" altLang="zh-CN" dirty="0"/>
          </a:p>
        </p:txBody>
      </p:sp>
      <p:sp>
        <p:nvSpPr>
          <p:cNvPr id="33" name="六边形 32"/>
          <p:cNvSpPr/>
          <p:nvPr/>
        </p:nvSpPr>
        <p:spPr>
          <a:xfrm rot="5400000">
            <a:off x="919982" y="2308411"/>
            <a:ext cx="1474787" cy="1270000"/>
          </a:xfrm>
          <a:prstGeom prst="hexagon">
            <a:avLst/>
          </a:prstGeom>
          <a:solidFill>
            <a:schemeClr val="accent1"/>
          </a:solidFill>
          <a:ln>
            <a:no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a:defRPr/>
            </a:pPr>
            <a:endParaRPr lang="zh-CN" altLang="en-US" dirty="0"/>
          </a:p>
        </p:txBody>
      </p:sp>
      <p:sp>
        <p:nvSpPr>
          <p:cNvPr id="34" name="六边形 33"/>
          <p:cNvSpPr/>
          <p:nvPr/>
        </p:nvSpPr>
        <p:spPr>
          <a:xfrm rot="5400000">
            <a:off x="773138" y="2180617"/>
            <a:ext cx="1768475" cy="1524000"/>
          </a:xfrm>
          <a:prstGeom prst="hexagon">
            <a:avLst/>
          </a:prstGeom>
          <a:noFill/>
          <a:ln>
            <a:solidFill>
              <a:schemeClr val="accent1"/>
            </a:solid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a:defRPr/>
            </a:pPr>
            <a:endParaRPr lang="zh-CN" altLang="en-US" dirty="0"/>
          </a:p>
        </p:txBody>
      </p:sp>
      <p:sp>
        <p:nvSpPr>
          <p:cNvPr id="35" name="椭圆 34"/>
          <p:cNvSpPr/>
          <p:nvPr/>
        </p:nvSpPr>
        <p:spPr>
          <a:xfrm>
            <a:off x="1447825" y="1755167"/>
            <a:ext cx="419100" cy="419100"/>
          </a:xfrm>
          <a:prstGeom prst="ellipse">
            <a:avLst/>
          </a:prstGeom>
          <a:solidFill>
            <a:schemeClr val="accent1"/>
          </a:solidFill>
          <a:ln>
            <a:no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a:defRPr/>
            </a:pPr>
            <a:r>
              <a:rPr lang="en-US" altLang="zh-CN" dirty="0">
                <a:solidFill>
                  <a:srgbClr val="FFFFFF"/>
                </a:solidFill>
              </a:rPr>
              <a:t>A</a:t>
            </a:r>
            <a:endParaRPr lang="zh-CN" altLang="en-US" dirty="0">
              <a:solidFill>
                <a:srgbClr val="FFFFFF"/>
              </a:solidFill>
            </a:endParaRPr>
          </a:p>
        </p:txBody>
      </p:sp>
      <p:sp>
        <p:nvSpPr>
          <p:cNvPr id="36" name="Freeform 490"/>
          <p:cNvSpPr>
            <a:spLocks noEditPoints="1"/>
          </p:cNvSpPr>
          <p:nvPr/>
        </p:nvSpPr>
        <p:spPr bwMode="auto">
          <a:xfrm>
            <a:off x="1364614" y="2596182"/>
            <a:ext cx="585523" cy="694458"/>
          </a:xfrm>
          <a:custGeom>
            <a:avLst/>
            <a:gdLst>
              <a:gd name="T0" fmla="*/ 38 w 43"/>
              <a:gd name="T1" fmla="*/ 36 h 51"/>
              <a:gd name="T2" fmla="*/ 39 w 43"/>
              <a:gd name="T3" fmla="*/ 22 h 51"/>
              <a:gd name="T4" fmla="*/ 36 w 43"/>
              <a:gd name="T5" fmla="*/ 22 h 51"/>
              <a:gd name="T6" fmla="*/ 36 w 43"/>
              <a:gd name="T7" fmla="*/ 22 h 51"/>
              <a:gd name="T8" fmla="*/ 34 w 43"/>
              <a:gd name="T9" fmla="*/ 21 h 51"/>
              <a:gd name="T10" fmla="*/ 34 w 43"/>
              <a:gd name="T11" fmla="*/ 20 h 51"/>
              <a:gd name="T12" fmla="*/ 32 w 43"/>
              <a:gd name="T13" fmla="*/ 19 h 51"/>
              <a:gd name="T14" fmla="*/ 31 w 43"/>
              <a:gd name="T15" fmla="*/ 20 h 51"/>
              <a:gd name="T16" fmla="*/ 29 w 43"/>
              <a:gd name="T17" fmla="*/ 20 h 51"/>
              <a:gd name="T18" fmla="*/ 28 w 43"/>
              <a:gd name="T19" fmla="*/ 19 h 51"/>
              <a:gd name="T20" fmla="*/ 28 w 43"/>
              <a:gd name="T21" fmla="*/ 18 h 51"/>
              <a:gd name="T22" fmla="*/ 25 w 43"/>
              <a:gd name="T23" fmla="*/ 19 h 51"/>
              <a:gd name="T24" fmla="*/ 21 w 43"/>
              <a:gd name="T25" fmla="*/ 6 h 51"/>
              <a:gd name="T26" fmla="*/ 19 w 43"/>
              <a:gd name="T27" fmla="*/ 27 h 51"/>
              <a:gd name="T28" fmla="*/ 19 w 43"/>
              <a:gd name="T29" fmla="*/ 28 h 51"/>
              <a:gd name="T30" fmla="*/ 18 w 43"/>
              <a:gd name="T31" fmla="*/ 30 h 51"/>
              <a:gd name="T32" fmla="*/ 15 w 43"/>
              <a:gd name="T33" fmla="*/ 30 h 51"/>
              <a:gd name="T34" fmla="*/ 9 w 43"/>
              <a:gd name="T35" fmla="*/ 28 h 51"/>
              <a:gd name="T36" fmla="*/ 6 w 43"/>
              <a:gd name="T37" fmla="*/ 29 h 51"/>
              <a:gd name="T38" fmla="*/ 16 w 43"/>
              <a:gd name="T39" fmla="*/ 35 h 51"/>
              <a:gd name="T40" fmla="*/ 21 w 43"/>
              <a:gd name="T41" fmla="*/ 40 h 51"/>
              <a:gd name="T42" fmla="*/ 18 w 43"/>
              <a:gd name="T43" fmla="*/ 42 h 51"/>
              <a:gd name="T44" fmla="*/ 13 w 43"/>
              <a:gd name="T45" fmla="*/ 38 h 51"/>
              <a:gd name="T46" fmla="*/ 4 w 43"/>
              <a:gd name="T47" fmla="*/ 32 h 51"/>
              <a:gd name="T48" fmla="*/ 11 w 43"/>
              <a:gd name="T49" fmla="*/ 24 h 51"/>
              <a:gd name="T50" fmla="*/ 15 w 43"/>
              <a:gd name="T51" fmla="*/ 26 h 51"/>
              <a:gd name="T52" fmla="*/ 25 w 43"/>
              <a:gd name="T53" fmla="*/ 6 h 51"/>
              <a:gd name="T54" fmla="*/ 30 w 43"/>
              <a:gd name="T55" fmla="*/ 16 h 51"/>
              <a:gd name="T56" fmla="*/ 43 w 43"/>
              <a:gd name="T57" fmla="*/ 22 h 51"/>
              <a:gd name="T58" fmla="*/ 41 w 43"/>
              <a:gd name="T59" fmla="*/ 37 h 51"/>
              <a:gd name="T60" fmla="*/ 41 w 43"/>
              <a:gd name="T61" fmla="*/ 43 h 51"/>
              <a:gd name="T62" fmla="*/ 40 w 43"/>
              <a:gd name="T63" fmla="*/ 50 h 51"/>
              <a:gd name="T64" fmla="*/ 37 w 43"/>
              <a:gd name="T65" fmla="*/ 51 h 51"/>
              <a:gd name="T66" fmla="*/ 19 w 43"/>
              <a:gd name="T67" fmla="*/ 50 h 51"/>
              <a:gd name="T68" fmla="*/ 18 w 43"/>
              <a:gd name="T69" fmla="*/ 47 h 51"/>
              <a:gd name="T70" fmla="*/ 18 w 43"/>
              <a:gd name="T71" fmla="*/ 42 h 51"/>
              <a:gd name="T72" fmla="*/ 22 w 43"/>
              <a:gd name="T73" fmla="*/ 44 h 51"/>
              <a:gd name="T74" fmla="*/ 37 w 43"/>
              <a:gd name="T75" fmla="*/ 47 h 51"/>
              <a:gd name="T76" fmla="*/ 22 w 43"/>
              <a:gd name="T77" fmla="*/ 44 h 51"/>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 ang="0">
                <a:pos x="T68" y="T69"/>
              </a:cxn>
              <a:cxn ang="0">
                <a:pos x="T70" y="T71"/>
              </a:cxn>
              <a:cxn ang="0">
                <a:pos x="T72" y="T73"/>
              </a:cxn>
              <a:cxn ang="0">
                <a:pos x="T74" y="T75"/>
              </a:cxn>
              <a:cxn ang="0">
                <a:pos x="T76" y="T77"/>
              </a:cxn>
            </a:cxnLst>
            <a:rect l="0" t="0" r="r" b="b"/>
            <a:pathLst>
              <a:path w="43" h="51">
                <a:moveTo>
                  <a:pt x="36" y="40"/>
                </a:moveTo>
                <a:cubicBezTo>
                  <a:pt x="37" y="39"/>
                  <a:pt x="37" y="37"/>
                  <a:pt x="38" y="36"/>
                </a:cubicBezTo>
                <a:cubicBezTo>
                  <a:pt x="38" y="35"/>
                  <a:pt x="39" y="33"/>
                  <a:pt x="39" y="31"/>
                </a:cubicBezTo>
                <a:cubicBezTo>
                  <a:pt x="39" y="22"/>
                  <a:pt x="39" y="22"/>
                  <a:pt x="39" y="22"/>
                </a:cubicBezTo>
                <a:cubicBezTo>
                  <a:pt x="39" y="21"/>
                  <a:pt x="38" y="21"/>
                  <a:pt x="38" y="21"/>
                </a:cubicBezTo>
                <a:cubicBezTo>
                  <a:pt x="37" y="22"/>
                  <a:pt x="37" y="22"/>
                  <a:pt x="36" y="22"/>
                </a:cubicBezTo>
                <a:cubicBezTo>
                  <a:pt x="36" y="22"/>
                  <a:pt x="36" y="22"/>
                  <a:pt x="36" y="22"/>
                </a:cubicBezTo>
                <a:cubicBezTo>
                  <a:pt x="36" y="22"/>
                  <a:pt x="36" y="22"/>
                  <a:pt x="36" y="22"/>
                </a:cubicBezTo>
                <a:cubicBezTo>
                  <a:pt x="36" y="22"/>
                  <a:pt x="35" y="22"/>
                  <a:pt x="35" y="22"/>
                </a:cubicBezTo>
                <a:cubicBezTo>
                  <a:pt x="35" y="22"/>
                  <a:pt x="34" y="21"/>
                  <a:pt x="34" y="21"/>
                </a:cubicBezTo>
                <a:cubicBezTo>
                  <a:pt x="34" y="21"/>
                  <a:pt x="34" y="21"/>
                  <a:pt x="34" y="21"/>
                </a:cubicBezTo>
                <a:cubicBezTo>
                  <a:pt x="34" y="21"/>
                  <a:pt x="34" y="20"/>
                  <a:pt x="34" y="20"/>
                </a:cubicBezTo>
                <a:cubicBezTo>
                  <a:pt x="33" y="19"/>
                  <a:pt x="32" y="19"/>
                  <a:pt x="32" y="19"/>
                </a:cubicBezTo>
                <a:cubicBezTo>
                  <a:pt x="32" y="19"/>
                  <a:pt x="32" y="19"/>
                  <a:pt x="32" y="19"/>
                </a:cubicBezTo>
                <a:cubicBezTo>
                  <a:pt x="32" y="19"/>
                  <a:pt x="32" y="19"/>
                  <a:pt x="32" y="19"/>
                </a:cubicBezTo>
                <a:cubicBezTo>
                  <a:pt x="32" y="20"/>
                  <a:pt x="31" y="20"/>
                  <a:pt x="31" y="20"/>
                </a:cubicBezTo>
                <a:cubicBezTo>
                  <a:pt x="30" y="20"/>
                  <a:pt x="30" y="20"/>
                  <a:pt x="30" y="20"/>
                </a:cubicBezTo>
                <a:cubicBezTo>
                  <a:pt x="29" y="20"/>
                  <a:pt x="29" y="20"/>
                  <a:pt x="29" y="20"/>
                </a:cubicBezTo>
                <a:cubicBezTo>
                  <a:pt x="29" y="20"/>
                  <a:pt x="29" y="20"/>
                  <a:pt x="28" y="19"/>
                </a:cubicBezTo>
                <a:cubicBezTo>
                  <a:pt x="28" y="19"/>
                  <a:pt x="28" y="19"/>
                  <a:pt x="28" y="19"/>
                </a:cubicBezTo>
                <a:cubicBezTo>
                  <a:pt x="28" y="19"/>
                  <a:pt x="28" y="19"/>
                  <a:pt x="28" y="19"/>
                </a:cubicBezTo>
                <a:cubicBezTo>
                  <a:pt x="28" y="19"/>
                  <a:pt x="28" y="19"/>
                  <a:pt x="28" y="18"/>
                </a:cubicBezTo>
                <a:cubicBezTo>
                  <a:pt x="28" y="18"/>
                  <a:pt x="28" y="18"/>
                  <a:pt x="28" y="18"/>
                </a:cubicBezTo>
                <a:cubicBezTo>
                  <a:pt x="27" y="18"/>
                  <a:pt x="26" y="18"/>
                  <a:pt x="25" y="19"/>
                </a:cubicBezTo>
                <a:cubicBezTo>
                  <a:pt x="25" y="21"/>
                  <a:pt x="21" y="21"/>
                  <a:pt x="21" y="18"/>
                </a:cubicBezTo>
                <a:cubicBezTo>
                  <a:pt x="21" y="6"/>
                  <a:pt x="21" y="6"/>
                  <a:pt x="21" y="6"/>
                </a:cubicBezTo>
                <a:cubicBezTo>
                  <a:pt x="21" y="5"/>
                  <a:pt x="19" y="5"/>
                  <a:pt x="19" y="6"/>
                </a:cubicBezTo>
                <a:cubicBezTo>
                  <a:pt x="19" y="13"/>
                  <a:pt x="19" y="20"/>
                  <a:pt x="19" y="27"/>
                </a:cubicBezTo>
                <a:cubicBezTo>
                  <a:pt x="19" y="27"/>
                  <a:pt x="19" y="28"/>
                  <a:pt x="19" y="28"/>
                </a:cubicBezTo>
                <a:cubicBezTo>
                  <a:pt x="19" y="28"/>
                  <a:pt x="19" y="28"/>
                  <a:pt x="19" y="28"/>
                </a:cubicBezTo>
                <a:cubicBezTo>
                  <a:pt x="18" y="29"/>
                  <a:pt x="18" y="29"/>
                  <a:pt x="18" y="30"/>
                </a:cubicBezTo>
                <a:cubicBezTo>
                  <a:pt x="18" y="30"/>
                  <a:pt x="18" y="30"/>
                  <a:pt x="18" y="30"/>
                </a:cubicBezTo>
                <a:cubicBezTo>
                  <a:pt x="17" y="30"/>
                  <a:pt x="17" y="30"/>
                  <a:pt x="16" y="30"/>
                </a:cubicBezTo>
                <a:cubicBezTo>
                  <a:pt x="16" y="30"/>
                  <a:pt x="15" y="30"/>
                  <a:pt x="15" y="30"/>
                </a:cubicBezTo>
                <a:cubicBezTo>
                  <a:pt x="14" y="29"/>
                  <a:pt x="13" y="29"/>
                  <a:pt x="12" y="29"/>
                </a:cubicBezTo>
                <a:cubicBezTo>
                  <a:pt x="11" y="28"/>
                  <a:pt x="10" y="28"/>
                  <a:pt x="9" y="28"/>
                </a:cubicBezTo>
                <a:cubicBezTo>
                  <a:pt x="9" y="27"/>
                  <a:pt x="8" y="27"/>
                  <a:pt x="8" y="27"/>
                </a:cubicBezTo>
                <a:cubicBezTo>
                  <a:pt x="7" y="27"/>
                  <a:pt x="5" y="28"/>
                  <a:pt x="6" y="29"/>
                </a:cubicBezTo>
                <a:cubicBezTo>
                  <a:pt x="7" y="30"/>
                  <a:pt x="8" y="30"/>
                  <a:pt x="9" y="30"/>
                </a:cubicBezTo>
                <a:cubicBezTo>
                  <a:pt x="11" y="32"/>
                  <a:pt x="14" y="33"/>
                  <a:pt x="16" y="35"/>
                </a:cubicBezTo>
                <a:cubicBezTo>
                  <a:pt x="18" y="36"/>
                  <a:pt x="19" y="38"/>
                  <a:pt x="21" y="40"/>
                </a:cubicBezTo>
                <a:cubicBezTo>
                  <a:pt x="21" y="40"/>
                  <a:pt x="21" y="40"/>
                  <a:pt x="21" y="40"/>
                </a:cubicBezTo>
                <a:cubicBezTo>
                  <a:pt x="36" y="40"/>
                  <a:pt x="36" y="40"/>
                  <a:pt x="36" y="40"/>
                </a:cubicBezTo>
                <a:close/>
                <a:moveTo>
                  <a:pt x="18" y="42"/>
                </a:moveTo>
                <a:cubicBezTo>
                  <a:pt x="18" y="42"/>
                  <a:pt x="18" y="42"/>
                  <a:pt x="18" y="42"/>
                </a:cubicBezTo>
                <a:cubicBezTo>
                  <a:pt x="16" y="41"/>
                  <a:pt x="15" y="39"/>
                  <a:pt x="13" y="38"/>
                </a:cubicBezTo>
                <a:cubicBezTo>
                  <a:pt x="11" y="36"/>
                  <a:pt x="9" y="35"/>
                  <a:pt x="7" y="34"/>
                </a:cubicBezTo>
                <a:cubicBezTo>
                  <a:pt x="6" y="33"/>
                  <a:pt x="5" y="33"/>
                  <a:pt x="4" y="32"/>
                </a:cubicBezTo>
                <a:cubicBezTo>
                  <a:pt x="0" y="29"/>
                  <a:pt x="3" y="23"/>
                  <a:pt x="8" y="23"/>
                </a:cubicBezTo>
                <a:cubicBezTo>
                  <a:pt x="9" y="23"/>
                  <a:pt x="10" y="24"/>
                  <a:pt x="11" y="24"/>
                </a:cubicBezTo>
                <a:cubicBezTo>
                  <a:pt x="12" y="24"/>
                  <a:pt x="13" y="25"/>
                  <a:pt x="14" y="25"/>
                </a:cubicBezTo>
                <a:cubicBezTo>
                  <a:pt x="14" y="25"/>
                  <a:pt x="15" y="26"/>
                  <a:pt x="15" y="26"/>
                </a:cubicBezTo>
                <a:cubicBezTo>
                  <a:pt x="15" y="19"/>
                  <a:pt x="15" y="13"/>
                  <a:pt x="15" y="6"/>
                </a:cubicBezTo>
                <a:cubicBezTo>
                  <a:pt x="15" y="0"/>
                  <a:pt x="25" y="0"/>
                  <a:pt x="25" y="6"/>
                </a:cubicBezTo>
                <a:cubicBezTo>
                  <a:pt x="25" y="14"/>
                  <a:pt x="25" y="14"/>
                  <a:pt x="25" y="14"/>
                </a:cubicBezTo>
                <a:cubicBezTo>
                  <a:pt x="27" y="14"/>
                  <a:pt x="29" y="14"/>
                  <a:pt x="30" y="16"/>
                </a:cubicBezTo>
                <a:cubicBezTo>
                  <a:pt x="33" y="15"/>
                  <a:pt x="36" y="15"/>
                  <a:pt x="37" y="18"/>
                </a:cubicBezTo>
                <a:cubicBezTo>
                  <a:pt x="40" y="17"/>
                  <a:pt x="43" y="19"/>
                  <a:pt x="43" y="22"/>
                </a:cubicBezTo>
                <a:cubicBezTo>
                  <a:pt x="43" y="31"/>
                  <a:pt x="43" y="31"/>
                  <a:pt x="43" y="31"/>
                </a:cubicBezTo>
                <a:cubicBezTo>
                  <a:pt x="43" y="33"/>
                  <a:pt x="42" y="35"/>
                  <a:pt x="41" y="37"/>
                </a:cubicBezTo>
                <a:cubicBezTo>
                  <a:pt x="41" y="39"/>
                  <a:pt x="40" y="40"/>
                  <a:pt x="40" y="41"/>
                </a:cubicBezTo>
                <a:cubicBezTo>
                  <a:pt x="40" y="42"/>
                  <a:pt x="41" y="43"/>
                  <a:pt x="41" y="43"/>
                </a:cubicBezTo>
                <a:cubicBezTo>
                  <a:pt x="41" y="47"/>
                  <a:pt x="41" y="47"/>
                  <a:pt x="41" y="47"/>
                </a:cubicBezTo>
                <a:cubicBezTo>
                  <a:pt x="41" y="48"/>
                  <a:pt x="40" y="49"/>
                  <a:pt x="40" y="50"/>
                </a:cubicBezTo>
                <a:cubicBezTo>
                  <a:pt x="40" y="50"/>
                  <a:pt x="40" y="50"/>
                  <a:pt x="40" y="50"/>
                </a:cubicBezTo>
                <a:cubicBezTo>
                  <a:pt x="39" y="51"/>
                  <a:pt x="38" y="51"/>
                  <a:pt x="37" y="51"/>
                </a:cubicBezTo>
                <a:cubicBezTo>
                  <a:pt x="21" y="51"/>
                  <a:pt x="21" y="51"/>
                  <a:pt x="21" y="51"/>
                </a:cubicBezTo>
                <a:cubicBezTo>
                  <a:pt x="20" y="51"/>
                  <a:pt x="20" y="51"/>
                  <a:pt x="19" y="50"/>
                </a:cubicBezTo>
                <a:cubicBezTo>
                  <a:pt x="19" y="50"/>
                  <a:pt x="19" y="50"/>
                  <a:pt x="19" y="50"/>
                </a:cubicBezTo>
                <a:cubicBezTo>
                  <a:pt x="18" y="49"/>
                  <a:pt x="18" y="48"/>
                  <a:pt x="18" y="47"/>
                </a:cubicBezTo>
                <a:cubicBezTo>
                  <a:pt x="18" y="43"/>
                  <a:pt x="18" y="43"/>
                  <a:pt x="18" y="43"/>
                </a:cubicBezTo>
                <a:cubicBezTo>
                  <a:pt x="18" y="43"/>
                  <a:pt x="18" y="43"/>
                  <a:pt x="18" y="42"/>
                </a:cubicBezTo>
                <a:close/>
                <a:moveTo>
                  <a:pt x="22" y="44"/>
                </a:moveTo>
                <a:cubicBezTo>
                  <a:pt x="22" y="44"/>
                  <a:pt x="22" y="44"/>
                  <a:pt x="22" y="44"/>
                </a:cubicBezTo>
                <a:cubicBezTo>
                  <a:pt x="22" y="47"/>
                  <a:pt x="22" y="47"/>
                  <a:pt x="22" y="47"/>
                </a:cubicBezTo>
                <a:cubicBezTo>
                  <a:pt x="37" y="47"/>
                  <a:pt x="37" y="47"/>
                  <a:pt x="37" y="47"/>
                </a:cubicBezTo>
                <a:cubicBezTo>
                  <a:pt x="37" y="44"/>
                  <a:pt x="37" y="44"/>
                  <a:pt x="37" y="44"/>
                </a:cubicBezTo>
                <a:cubicBezTo>
                  <a:pt x="22" y="44"/>
                  <a:pt x="22" y="44"/>
                  <a:pt x="22" y="44"/>
                </a:cubicBezTo>
                <a:close/>
              </a:path>
            </a:pathLst>
          </a:custGeom>
          <a:solidFill>
            <a:srgbClr val="FEFFFF"/>
          </a:solidFill>
          <a:ln>
            <a:noFill/>
          </a:ln>
        </p:spPr>
        <p:txBody>
          <a:bodyPr/>
          <a:lstStyle/>
          <a:p>
            <a:endParaRPr lang="zh-CN" altLang="en-US" sz="2400"/>
          </a:p>
        </p:txBody>
      </p:sp>
      <p:sp>
        <p:nvSpPr>
          <p:cNvPr id="37" name="矩形 36"/>
          <p:cNvSpPr/>
          <p:nvPr/>
        </p:nvSpPr>
        <p:spPr>
          <a:xfrm>
            <a:off x="790637" y="3974492"/>
            <a:ext cx="1733476" cy="2595561"/>
          </a:xfrm>
          <a:prstGeom prst="rect">
            <a:avLst/>
          </a:prstGeom>
          <a:no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noAutofit/>
          </a:bodyPr>
          <a:lstStyle/>
          <a:p>
            <a:pPr algn="ctr">
              <a:lnSpc>
                <a:spcPct val="150000"/>
              </a:lnSpc>
            </a:pPr>
            <a:r>
              <a:rPr lang="zh-CN" altLang="en-US" sz="1800" dirty="0">
                <a:solidFill>
                  <a:schemeClr val="tx1"/>
                </a:solidFill>
                <a:latin typeface="幼圆" panose="02010509060101010101" pitchFamily="49" charset="-122"/>
                <a:ea typeface="幼圆" panose="02010509060101010101" pitchFamily="49" charset="-122"/>
              </a:rPr>
              <a:t>请输入文本请输入文本请输入文本请输入文本请输入文本请输入文本请输入文本</a:t>
            </a:r>
            <a:endParaRPr lang="zh-CN" altLang="zh-CN" sz="1800" dirty="0">
              <a:solidFill>
                <a:schemeClr val="tx1"/>
              </a:solidFill>
              <a:latin typeface="幼圆" panose="02010509060101010101" pitchFamily="49" charset="-122"/>
              <a:ea typeface="幼圆" panose="02010509060101010101" pitchFamily="49" charset="-122"/>
            </a:endParaRPr>
          </a:p>
        </p:txBody>
      </p:sp>
      <p:sp>
        <p:nvSpPr>
          <p:cNvPr id="43" name="六边形 42"/>
          <p:cNvSpPr/>
          <p:nvPr/>
        </p:nvSpPr>
        <p:spPr>
          <a:xfrm rot="5400000">
            <a:off x="3677788" y="2308413"/>
            <a:ext cx="1474787" cy="1270000"/>
          </a:xfrm>
          <a:prstGeom prst="hexagon">
            <a:avLst/>
          </a:prstGeom>
          <a:solidFill>
            <a:schemeClr val="accent1"/>
          </a:solidFill>
          <a:ln>
            <a:no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a:defRPr/>
            </a:pPr>
            <a:endParaRPr lang="zh-CN" altLang="en-US" dirty="0"/>
          </a:p>
        </p:txBody>
      </p:sp>
      <p:sp>
        <p:nvSpPr>
          <p:cNvPr id="44" name="六边形 43"/>
          <p:cNvSpPr/>
          <p:nvPr/>
        </p:nvSpPr>
        <p:spPr>
          <a:xfrm rot="5400000">
            <a:off x="3530944" y="2180619"/>
            <a:ext cx="1768475" cy="1524000"/>
          </a:xfrm>
          <a:prstGeom prst="hexagon">
            <a:avLst/>
          </a:prstGeom>
          <a:noFill/>
          <a:ln>
            <a:solidFill>
              <a:schemeClr val="accent1"/>
            </a:solid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a:defRPr/>
            </a:pPr>
            <a:endParaRPr lang="zh-CN" altLang="en-US" dirty="0"/>
          </a:p>
        </p:txBody>
      </p:sp>
      <p:sp>
        <p:nvSpPr>
          <p:cNvPr id="45" name="椭圆 44"/>
          <p:cNvSpPr/>
          <p:nvPr/>
        </p:nvSpPr>
        <p:spPr>
          <a:xfrm>
            <a:off x="4205631" y="1755169"/>
            <a:ext cx="419100" cy="419100"/>
          </a:xfrm>
          <a:prstGeom prst="ellipse">
            <a:avLst/>
          </a:prstGeom>
          <a:solidFill>
            <a:schemeClr val="accent1"/>
          </a:solidFill>
          <a:ln>
            <a:no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a:defRPr/>
            </a:pPr>
            <a:r>
              <a:rPr lang="en-US" altLang="zh-CN" dirty="0">
                <a:solidFill>
                  <a:srgbClr val="FFFFFF"/>
                </a:solidFill>
              </a:rPr>
              <a:t>B</a:t>
            </a:r>
            <a:endParaRPr lang="zh-CN" altLang="en-US" dirty="0">
              <a:solidFill>
                <a:srgbClr val="FFFFFF"/>
              </a:solidFill>
            </a:endParaRPr>
          </a:p>
        </p:txBody>
      </p:sp>
      <p:sp>
        <p:nvSpPr>
          <p:cNvPr id="46" name="Freeform 688"/>
          <p:cNvSpPr>
            <a:spLocks noEditPoints="1"/>
          </p:cNvSpPr>
          <p:nvPr/>
        </p:nvSpPr>
        <p:spPr bwMode="auto">
          <a:xfrm>
            <a:off x="4081280" y="2668146"/>
            <a:ext cx="667803" cy="550535"/>
          </a:xfrm>
          <a:custGeom>
            <a:avLst/>
            <a:gdLst>
              <a:gd name="T0" fmla="*/ 2 w 49"/>
              <a:gd name="T1" fmla="*/ 0 h 42"/>
              <a:gd name="T2" fmla="*/ 2 w 49"/>
              <a:gd name="T3" fmla="*/ 0 h 42"/>
              <a:gd name="T4" fmla="*/ 47 w 49"/>
              <a:gd name="T5" fmla="*/ 0 h 42"/>
              <a:gd name="T6" fmla="*/ 49 w 49"/>
              <a:gd name="T7" fmla="*/ 2 h 42"/>
              <a:gd name="T8" fmla="*/ 49 w 49"/>
              <a:gd name="T9" fmla="*/ 2 h 42"/>
              <a:gd name="T10" fmla="*/ 49 w 49"/>
              <a:gd name="T11" fmla="*/ 35 h 42"/>
              <a:gd name="T12" fmla="*/ 47 w 49"/>
              <a:gd name="T13" fmla="*/ 37 h 42"/>
              <a:gd name="T14" fmla="*/ 47 w 49"/>
              <a:gd name="T15" fmla="*/ 37 h 42"/>
              <a:gd name="T16" fmla="*/ 26 w 49"/>
              <a:gd name="T17" fmla="*/ 37 h 42"/>
              <a:gd name="T18" fmla="*/ 26 w 49"/>
              <a:gd name="T19" fmla="*/ 39 h 42"/>
              <a:gd name="T20" fmla="*/ 26 w 49"/>
              <a:gd name="T21" fmla="*/ 40 h 42"/>
              <a:gd name="T22" fmla="*/ 37 w 49"/>
              <a:gd name="T23" fmla="*/ 40 h 42"/>
              <a:gd name="T24" fmla="*/ 38 w 49"/>
              <a:gd name="T25" fmla="*/ 41 h 42"/>
              <a:gd name="T26" fmla="*/ 37 w 49"/>
              <a:gd name="T27" fmla="*/ 42 h 42"/>
              <a:gd name="T28" fmla="*/ 12 w 49"/>
              <a:gd name="T29" fmla="*/ 42 h 42"/>
              <a:gd name="T30" fmla="*/ 11 w 49"/>
              <a:gd name="T31" fmla="*/ 41 h 42"/>
              <a:gd name="T32" fmla="*/ 12 w 49"/>
              <a:gd name="T33" fmla="*/ 40 h 42"/>
              <a:gd name="T34" fmla="*/ 23 w 49"/>
              <a:gd name="T35" fmla="*/ 40 h 42"/>
              <a:gd name="T36" fmla="*/ 23 w 49"/>
              <a:gd name="T37" fmla="*/ 39 h 42"/>
              <a:gd name="T38" fmla="*/ 23 w 49"/>
              <a:gd name="T39" fmla="*/ 37 h 42"/>
              <a:gd name="T40" fmla="*/ 2 w 49"/>
              <a:gd name="T41" fmla="*/ 37 h 42"/>
              <a:gd name="T42" fmla="*/ 0 w 49"/>
              <a:gd name="T43" fmla="*/ 35 h 42"/>
              <a:gd name="T44" fmla="*/ 0 w 49"/>
              <a:gd name="T45" fmla="*/ 35 h 42"/>
              <a:gd name="T46" fmla="*/ 0 w 49"/>
              <a:gd name="T47" fmla="*/ 2 h 42"/>
              <a:gd name="T48" fmla="*/ 2 w 49"/>
              <a:gd name="T49" fmla="*/ 0 h 42"/>
              <a:gd name="T50" fmla="*/ 42 w 49"/>
              <a:gd name="T51" fmla="*/ 28 h 42"/>
              <a:gd name="T52" fmla="*/ 42 w 49"/>
              <a:gd name="T53" fmla="*/ 28 h 42"/>
              <a:gd name="T54" fmla="*/ 40 w 49"/>
              <a:gd name="T55" fmla="*/ 30 h 42"/>
              <a:gd name="T56" fmla="*/ 42 w 49"/>
              <a:gd name="T57" fmla="*/ 32 h 42"/>
              <a:gd name="T58" fmla="*/ 44 w 49"/>
              <a:gd name="T59" fmla="*/ 30 h 42"/>
              <a:gd name="T60" fmla="*/ 42 w 49"/>
              <a:gd name="T61" fmla="*/ 28 h 42"/>
              <a:gd name="T62" fmla="*/ 46 w 49"/>
              <a:gd name="T63" fmla="*/ 4 h 42"/>
              <a:gd name="T64" fmla="*/ 46 w 49"/>
              <a:gd name="T65" fmla="*/ 4 h 42"/>
              <a:gd name="T66" fmla="*/ 3 w 49"/>
              <a:gd name="T67" fmla="*/ 4 h 42"/>
              <a:gd name="T68" fmla="*/ 3 w 49"/>
              <a:gd name="T69" fmla="*/ 33 h 42"/>
              <a:gd name="T70" fmla="*/ 46 w 49"/>
              <a:gd name="T71" fmla="*/ 33 h 42"/>
              <a:gd name="T72" fmla="*/ 46 w 49"/>
              <a:gd name="T73" fmla="*/ 4 h 42"/>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 ang="0">
                <a:pos x="T68" y="T69"/>
              </a:cxn>
              <a:cxn ang="0">
                <a:pos x="T70" y="T71"/>
              </a:cxn>
              <a:cxn ang="0">
                <a:pos x="T72" y="T73"/>
              </a:cxn>
            </a:cxnLst>
            <a:rect l="0" t="0" r="r" b="b"/>
            <a:pathLst>
              <a:path w="49" h="42">
                <a:moveTo>
                  <a:pt x="2" y="0"/>
                </a:moveTo>
                <a:cubicBezTo>
                  <a:pt x="2" y="0"/>
                  <a:pt x="2" y="0"/>
                  <a:pt x="2" y="0"/>
                </a:cubicBezTo>
                <a:cubicBezTo>
                  <a:pt x="47" y="0"/>
                  <a:pt x="47" y="0"/>
                  <a:pt x="47" y="0"/>
                </a:cubicBezTo>
                <a:cubicBezTo>
                  <a:pt x="49" y="0"/>
                  <a:pt x="49" y="1"/>
                  <a:pt x="49" y="2"/>
                </a:cubicBezTo>
                <a:cubicBezTo>
                  <a:pt x="49" y="2"/>
                  <a:pt x="49" y="2"/>
                  <a:pt x="49" y="2"/>
                </a:cubicBezTo>
                <a:cubicBezTo>
                  <a:pt x="49" y="35"/>
                  <a:pt x="49" y="35"/>
                  <a:pt x="49" y="35"/>
                </a:cubicBezTo>
                <a:cubicBezTo>
                  <a:pt x="49" y="36"/>
                  <a:pt x="49" y="37"/>
                  <a:pt x="47" y="37"/>
                </a:cubicBezTo>
                <a:cubicBezTo>
                  <a:pt x="47" y="37"/>
                  <a:pt x="47" y="37"/>
                  <a:pt x="47" y="37"/>
                </a:cubicBezTo>
                <a:cubicBezTo>
                  <a:pt x="26" y="37"/>
                  <a:pt x="26" y="37"/>
                  <a:pt x="26" y="37"/>
                </a:cubicBezTo>
                <a:cubicBezTo>
                  <a:pt x="26" y="39"/>
                  <a:pt x="26" y="39"/>
                  <a:pt x="26" y="39"/>
                </a:cubicBezTo>
                <a:cubicBezTo>
                  <a:pt x="26" y="40"/>
                  <a:pt x="26" y="40"/>
                  <a:pt x="26" y="40"/>
                </a:cubicBezTo>
                <a:cubicBezTo>
                  <a:pt x="37" y="40"/>
                  <a:pt x="37" y="40"/>
                  <a:pt x="37" y="40"/>
                </a:cubicBezTo>
                <a:cubicBezTo>
                  <a:pt x="38" y="40"/>
                  <a:pt x="38" y="40"/>
                  <a:pt x="38" y="41"/>
                </a:cubicBezTo>
                <a:cubicBezTo>
                  <a:pt x="38" y="41"/>
                  <a:pt x="38" y="42"/>
                  <a:pt x="37" y="42"/>
                </a:cubicBezTo>
                <a:cubicBezTo>
                  <a:pt x="12" y="42"/>
                  <a:pt x="12" y="42"/>
                  <a:pt x="12" y="42"/>
                </a:cubicBezTo>
                <a:cubicBezTo>
                  <a:pt x="11" y="42"/>
                  <a:pt x="11" y="41"/>
                  <a:pt x="11" y="41"/>
                </a:cubicBezTo>
                <a:cubicBezTo>
                  <a:pt x="11" y="40"/>
                  <a:pt x="11" y="40"/>
                  <a:pt x="12" y="40"/>
                </a:cubicBezTo>
                <a:cubicBezTo>
                  <a:pt x="23" y="40"/>
                  <a:pt x="23" y="40"/>
                  <a:pt x="23" y="40"/>
                </a:cubicBezTo>
                <a:cubicBezTo>
                  <a:pt x="23" y="39"/>
                  <a:pt x="23" y="39"/>
                  <a:pt x="23" y="39"/>
                </a:cubicBezTo>
                <a:cubicBezTo>
                  <a:pt x="23" y="37"/>
                  <a:pt x="23" y="37"/>
                  <a:pt x="23" y="37"/>
                </a:cubicBezTo>
                <a:cubicBezTo>
                  <a:pt x="2" y="37"/>
                  <a:pt x="2" y="37"/>
                  <a:pt x="2" y="37"/>
                </a:cubicBezTo>
                <a:cubicBezTo>
                  <a:pt x="1" y="37"/>
                  <a:pt x="0" y="36"/>
                  <a:pt x="0" y="35"/>
                </a:cubicBezTo>
                <a:cubicBezTo>
                  <a:pt x="0" y="35"/>
                  <a:pt x="0" y="35"/>
                  <a:pt x="0" y="35"/>
                </a:cubicBezTo>
                <a:cubicBezTo>
                  <a:pt x="0" y="2"/>
                  <a:pt x="0" y="2"/>
                  <a:pt x="0" y="2"/>
                </a:cubicBezTo>
                <a:cubicBezTo>
                  <a:pt x="0" y="1"/>
                  <a:pt x="1" y="0"/>
                  <a:pt x="2" y="0"/>
                </a:cubicBezTo>
                <a:close/>
                <a:moveTo>
                  <a:pt x="42" y="28"/>
                </a:moveTo>
                <a:cubicBezTo>
                  <a:pt x="42" y="28"/>
                  <a:pt x="42" y="28"/>
                  <a:pt x="42" y="28"/>
                </a:cubicBezTo>
                <a:cubicBezTo>
                  <a:pt x="41" y="28"/>
                  <a:pt x="40" y="29"/>
                  <a:pt x="40" y="30"/>
                </a:cubicBezTo>
                <a:cubicBezTo>
                  <a:pt x="40" y="31"/>
                  <a:pt x="41" y="32"/>
                  <a:pt x="42" y="32"/>
                </a:cubicBezTo>
                <a:cubicBezTo>
                  <a:pt x="43" y="32"/>
                  <a:pt x="44" y="31"/>
                  <a:pt x="44" y="30"/>
                </a:cubicBezTo>
                <a:cubicBezTo>
                  <a:pt x="44" y="29"/>
                  <a:pt x="43" y="28"/>
                  <a:pt x="42" y="28"/>
                </a:cubicBezTo>
                <a:close/>
                <a:moveTo>
                  <a:pt x="46" y="4"/>
                </a:moveTo>
                <a:cubicBezTo>
                  <a:pt x="46" y="4"/>
                  <a:pt x="46" y="4"/>
                  <a:pt x="46" y="4"/>
                </a:cubicBezTo>
                <a:cubicBezTo>
                  <a:pt x="3" y="4"/>
                  <a:pt x="3" y="4"/>
                  <a:pt x="3" y="4"/>
                </a:cubicBezTo>
                <a:cubicBezTo>
                  <a:pt x="3" y="14"/>
                  <a:pt x="3" y="24"/>
                  <a:pt x="3" y="33"/>
                </a:cubicBezTo>
                <a:cubicBezTo>
                  <a:pt x="17" y="33"/>
                  <a:pt x="32" y="33"/>
                  <a:pt x="46" y="33"/>
                </a:cubicBezTo>
                <a:cubicBezTo>
                  <a:pt x="46" y="24"/>
                  <a:pt x="46" y="14"/>
                  <a:pt x="46" y="4"/>
                </a:cubicBezTo>
                <a:close/>
              </a:path>
            </a:pathLst>
          </a:custGeom>
          <a:solidFill>
            <a:srgbClr val="FEFFFF"/>
          </a:solidFill>
          <a:ln>
            <a:noFill/>
          </a:ln>
        </p:spPr>
        <p:txBody>
          <a:bodyPr/>
          <a:lstStyle/>
          <a:p>
            <a:endParaRPr lang="zh-CN" altLang="en-US" sz="2400"/>
          </a:p>
        </p:txBody>
      </p:sp>
      <p:sp>
        <p:nvSpPr>
          <p:cNvPr id="47" name="矩形 46"/>
          <p:cNvSpPr/>
          <p:nvPr/>
        </p:nvSpPr>
        <p:spPr>
          <a:xfrm>
            <a:off x="3548443" y="3974492"/>
            <a:ext cx="1733476" cy="2595561"/>
          </a:xfrm>
          <a:prstGeom prst="rect">
            <a:avLst/>
          </a:prstGeom>
          <a:no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noAutofit/>
          </a:bodyPr>
          <a:lstStyle/>
          <a:p>
            <a:pPr algn="ctr">
              <a:lnSpc>
                <a:spcPct val="150000"/>
              </a:lnSpc>
            </a:pPr>
            <a:r>
              <a:rPr lang="zh-CN" altLang="en-US" sz="1800" dirty="0">
                <a:solidFill>
                  <a:schemeClr val="tx1"/>
                </a:solidFill>
                <a:latin typeface="幼圆" panose="02010509060101010101" pitchFamily="49" charset="-122"/>
                <a:ea typeface="幼圆" panose="02010509060101010101" pitchFamily="49" charset="-122"/>
              </a:rPr>
              <a:t>请输入文本请输入文本请输入文本请输入文本请输入文本请输入文本请输入文本</a:t>
            </a:r>
            <a:endParaRPr lang="zh-CN" altLang="zh-CN" sz="1800" dirty="0">
              <a:solidFill>
                <a:schemeClr val="tx1"/>
              </a:solidFill>
              <a:latin typeface="幼圆" panose="02010509060101010101" pitchFamily="49" charset="-122"/>
              <a:ea typeface="幼圆" panose="02010509060101010101" pitchFamily="49" charset="-122"/>
            </a:endParaRPr>
          </a:p>
        </p:txBody>
      </p:sp>
      <p:cxnSp>
        <p:nvCxnSpPr>
          <p:cNvPr id="23" name="直接连接符 22"/>
          <p:cNvCxnSpPr/>
          <p:nvPr/>
        </p:nvCxnSpPr>
        <p:spPr>
          <a:xfrm>
            <a:off x="6391729" y="1991709"/>
            <a:ext cx="0" cy="4200979"/>
          </a:xfrm>
          <a:prstGeom prst="line">
            <a:avLst/>
          </a:prstGeom>
          <a:ln>
            <a:solidFill>
              <a:schemeClr val="accent1">
                <a:lumMod val="60000"/>
                <a:lumOff val="40000"/>
              </a:schemeClr>
            </a:solidFill>
          </a:ln>
        </p:spPr>
        <p:style>
          <a:lnRef idx="1">
            <a:schemeClr val="accent1"/>
          </a:lnRef>
          <a:fillRef idx="0">
            <a:schemeClr val="accent1"/>
          </a:fillRef>
          <a:effectRef idx="0">
            <a:schemeClr val="accent1"/>
          </a:effectRef>
          <a:fontRef idx="minor">
            <a:schemeClr val="tx1"/>
          </a:fontRef>
        </p:style>
      </p:cxnSp>
      <p:sp>
        <p:nvSpPr>
          <p:cNvPr id="24" name="圆角矩形 26"/>
          <p:cNvSpPr/>
          <p:nvPr/>
        </p:nvSpPr>
        <p:spPr>
          <a:xfrm>
            <a:off x="6880445" y="1991709"/>
            <a:ext cx="4585243" cy="720001"/>
          </a:xfrm>
          <a:prstGeom prst="roundRect">
            <a:avLst>
              <a:gd name="adj" fmla="val 50000"/>
            </a:avLst>
          </a:prstGeom>
          <a:solidFill>
            <a:schemeClr val="accent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noAutofit/>
          </a:bodyPr>
          <a:lstStyle/>
          <a:p>
            <a:pPr>
              <a:lnSpc>
                <a:spcPct val="150000"/>
              </a:lnSpc>
            </a:pPr>
            <a:r>
              <a:rPr lang="zh-CN" altLang="en-US" sz="2000" dirty="0">
                <a:solidFill>
                  <a:srgbClr val="FEFFFF"/>
                </a:solidFill>
                <a:latin typeface="幼圆" panose="02010509060101010101" pitchFamily="49" charset="-122"/>
                <a:ea typeface="幼圆" panose="02010509060101010101" pitchFamily="49" charset="-122"/>
              </a:rPr>
              <a:t>请输入文本请输入文本请输入文本</a:t>
            </a:r>
            <a:endParaRPr lang="zh-CN" altLang="zh-CN" sz="2000" dirty="0">
              <a:solidFill>
                <a:srgbClr val="FEFFFF"/>
              </a:solidFill>
              <a:latin typeface="幼圆" panose="02010509060101010101" pitchFamily="49" charset="-122"/>
              <a:ea typeface="幼圆" panose="02010509060101010101" pitchFamily="49" charset="-122"/>
            </a:endParaRPr>
          </a:p>
        </p:txBody>
      </p:sp>
      <p:sp>
        <p:nvSpPr>
          <p:cNvPr id="25" name="圆角矩形 27"/>
          <p:cNvSpPr/>
          <p:nvPr/>
        </p:nvSpPr>
        <p:spPr>
          <a:xfrm>
            <a:off x="6880445" y="2831689"/>
            <a:ext cx="4585243" cy="720001"/>
          </a:xfrm>
          <a:prstGeom prst="roundRect">
            <a:avLst>
              <a:gd name="adj" fmla="val 50000"/>
            </a:avLst>
          </a:prstGeom>
          <a:solidFill>
            <a:schemeClr val="accent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noAutofit/>
          </a:bodyPr>
          <a:lstStyle/>
          <a:p>
            <a:pPr>
              <a:lnSpc>
                <a:spcPct val="150000"/>
              </a:lnSpc>
            </a:pPr>
            <a:r>
              <a:rPr lang="zh-CN" altLang="en-US" sz="2000" dirty="0">
                <a:solidFill>
                  <a:srgbClr val="FEFFFF"/>
                </a:solidFill>
                <a:latin typeface="幼圆" panose="02010509060101010101" pitchFamily="49" charset="-122"/>
                <a:ea typeface="幼圆" panose="02010509060101010101" pitchFamily="49" charset="-122"/>
              </a:rPr>
              <a:t>请输入文本请输入文本请输入文本</a:t>
            </a:r>
            <a:endParaRPr lang="zh-CN" altLang="zh-CN" sz="2000" dirty="0">
              <a:solidFill>
                <a:srgbClr val="FEFFFF"/>
              </a:solidFill>
              <a:latin typeface="幼圆" panose="02010509060101010101" pitchFamily="49" charset="-122"/>
              <a:ea typeface="幼圆" panose="02010509060101010101" pitchFamily="49" charset="-122"/>
            </a:endParaRPr>
          </a:p>
        </p:txBody>
      </p:sp>
      <p:sp>
        <p:nvSpPr>
          <p:cNvPr id="26" name="圆角矩形 28"/>
          <p:cNvSpPr/>
          <p:nvPr/>
        </p:nvSpPr>
        <p:spPr>
          <a:xfrm>
            <a:off x="6880445" y="3671669"/>
            <a:ext cx="4585243" cy="720001"/>
          </a:xfrm>
          <a:prstGeom prst="roundRect">
            <a:avLst>
              <a:gd name="adj" fmla="val 50000"/>
            </a:avLst>
          </a:prstGeom>
          <a:solidFill>
            <a:schemeClr val="accent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noAutofit/>
          </a:bodyPr>
          <a:lstStyle/>
          <a:p>
            <a:pPr>
              <a:lnSpc>
                <a:spcPct val="150000"/>
              </a:lnSpc>
            </a:pPr>
            <a:r>
              <a:rPr lang="zh-CN" altLang="en-US" sz="2000" dirty="0">
                <a:solidFill>
                  <a:srgbClr val="FEFFFF"/>
                </a:solidFill>
                <a:latin typeface="幼圆" panose="02010509060101010101" pitchFamily="49" charset="-122"/>
                <a:ea typeface="幼圆" panose="02010509060101010101" pitchFamily="49" charset="-122"/>
              </a:rPr>
              <a:t>请输入文本请输入文本请输入文本</a:t>
            </a:r>
            <a:endParaRPr lang="zh-CN" altLang="zh-CN" sz="2000" dirty="0">
              <a:solidFill>
                <a:srgbClr val="FEFFFF"/>
              </a:solidFill>
              <a:latin typeface="幼圆" panose="02010509060101010101" pitchFamily="49" charset="-122"/>
              <a:ea typeface="幼圆" panose="02010509060101010101" pitchFamily="49" charset="-122"/>
            </a:endParaRPr>
          </a:p>
        </p:txBody>
      </p:sp>
      <p:sp>
        <p:nvSpPr>
          <p:cNvPr id="27" name="圆角矩形 33"/>
          <p:cNvSpPr/>
          <p:nvPr/>
        </p:nvSpPr>
        <p:spPr>
          <a:xfrm>
            <a:off x="6880445" y="4511649"/>
            <a:ext cx="4585243" cy="720001"/>
          </a:xfrm>
          <a:prstGeom prst="roundRect">
            <a:avLst>
              <a:gd name="adj" fmla="val 50000"/>
            </a:avLst>
          </a:prstGeom>
          <a:solidFill>
            <a:schemeClr val="accent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noAutofit/>
          </a:bodyPr>
          <a:lstStyle/>
          <a:p>
            <a:pPr>
              <a:lnSpc>
                <a:spcPct val="150000"/>
              </a:lnSpc>
            </a:pPr>
            <a:r>
              <a:rPr lang="zh-CN" altLang="en-US" sz="2000" dirty="0">
                <a:solidFill>
                  <a:srgbClr val="FEFFFF"/>
                </a:solidFill>
                <a:latin typeface="幼圆" panose="02010509060101010101" pitchFamily="49" charset="-122"/>
                <a:ea typeface="幼圆" panose="02010509060101010101" pitchFamily="49" charset="-122"/>
              </a:rPr>
              <a:t>请输入文本请输入文本请输入文本</a:t>
            </a:r>
            <a:endParaRPr lang="zh-CN" altLang="zh-CN" sz="2000" dirty="0">
              <a:solidFill>
                <a:srgbClr val="FEFFFF"/>
              </a:solidFill>
              <a:latin typeface="幼圆" panose="02010509060101010101" pitchFamily="49" charset="-122"/>
              <a:ea typeface="幼圆" panose="02010509060101010101" pitchFamily="49" charset="-122"/>
            </a:endParaRPr>
          </a:p>
        </p:txBody>
      </p:sp>
      <p:sp>
        <p:nvSpPr>
          <p:cNvPr id="38" name="圆角矩形 34"/>
          <p:cNvSpPr/>
          <p:nvPr/>
        </p:nvSpPr>
        <p:spPr>
          <a:xfrm>
            <a:off x="6880445" y="5351629"/>
            <a:ext cx="4585243" cy="720001"/>
          </a:xfrm>
          <a:prstGeom prst="roundRect">
            <a:avLst>
              <a:gd name="adj" fmla="val 50000"/>
            </a:avLst>
          </a:prstGeom>
          <a:solidFill>
            <a:schemeClr val="accent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noAutofit/>
          </a:bodyPr>
          <a:lstStyle/>
          <a:p>
            <a:pPr>
              <a:lnSpc>
                <a:spcPct val="150000"/>
              </a:lnSpc>
            </a:pPr>
            <a:r>
              <a:rPr lang="zh-CN" altLang="en-US" sz="2000" dirty="0">
                <a:solidFill>
                  <a:srgbClr val="FEFFFF"/>
                </a:solidFill>
                <a:latin typeface="幼圆" panose="02010509060101010101" pitchFamily="49" charset="-122"/>
                <a:ea typeface="幼圆" panose="02010509060101010101" pitchFamily="49" charset="-122"/>
              </a:rPr>
              <a:t>请输入文本请输入文本请输入文本</a:t>
            </a:r>
            <a:endParaRPr lang="zh-CN" altLang="zh-CN" sz="2000" dirty="0">
              <a:solidFill>
                <a:srgbClr val="FEFFFF"/>
              </a:solidFill>
              <a:latin typeface="幼圆" panose="02010509060101010101" pitchFamily="49" charset="-122"/>
              <a:ea typeface="幼圆" panose="02010509060101010101" pitchFamily="49" charset="-122"/>
            </a:endParaRPr>
          </a:p>
        </p:txBody>
      </p:sp>
    </p:spTree>
  </p:cSld>
  <p:clrMapOvr>
    <a:masterClrMapping/>
  </p:clrMapOvr>
  <p:transition spd="slow"/>
</p:sld>
</file>

<file path=ppt/slides/slide1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2290" name="标题 3"/>
          <p:cNvSpPr>
            <a:spLocks noGrp="1"/>
          </p:cNvSpPr>
          <p:nvPr>
            <p:ph type="title"/>
          </p:nvPr>
        </p:nvSpPr>
        <p:spPr/>
        <p:txBody>
          <a:bodyPr/>
          <a:lstStyle/>
          <a:p>
            <a:pPr eaLnBrk="1" hangingPunct="1"/>
            <a:r>
              <a:rPr lang="zh-CN" altLang="en-US" dirty="0"/>
              <a:t>请在此添加您的大标题</a:t>
            </a:r>
            <a:endParaRPr lang="en-US" altLang="zh-CN" dirty="0"/>
          </a:p>
        </p:txBody>
      </p:sp>
      <p:sp>
        <p:nvSpPr>
          <p:cNvPr id="20" name="泪滴形 19"/>
          <p:cNvSpPr>
            <a:spLocks noChangeAspect="1"/>
          </p:cNvSpPr>
          <p:nvPr/>
        </p:nvSpPr>
        <p:spPr>
          <a:xfrm>
            <a:off x="4468813" y="4129731"/>
            <a:ext cx="1605964" cy="1603605"/>
          </a:xfrm>
          <a:prstGeom prst="teardrop">
            <a:avLst/>
          </a:prstGeom>
          <a:solidFill>
            <a:schemeClr val="accent1"/>
          </a:solidFill>
          <a:ln>
            <a:no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a:defRPr/>
            </a:pPr>
            <a:endParaRPr lang="zh-CN" altLang="en-US"/>
          </a:p>
        </p:txBody>
      </p:sp>
      <p:sp>
        <p:nvSpPr>
          <p:cNvPr id="21" name="泪滴形 20"/>
          <p:cNvSpPr>
            <a:spLocks noChangeAspect="1"/>
          </p:cNvSpPr>
          <p:nvPr/>
        </p:nvSpPr>
        <p:spPr>
          <a:xfrm rot="5400000">
            <a:off x="4469992" y="2480140"/>
            <a:ext cx="1603605" cy="1605964"/>
          </a:xfrm>
          <a:prstGeom prst="teardrop">
            <a:avLst/>
          </a:prstGeom>
          <a:solidFill>
            <a:schemeClr val="accent1"/>
          </a:solidFill>
          <a:ln>
            <a:no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a:defRPr/>
            </a:pPr>
            <a:endParaRPr lang="zh-CN" altLang="en-US"/>
          </a:p>
        </p:txBody>
      </p:sp>
      <p:sp>
        <p:nvSpPr>
          <p:cNvPr id="23" name="泪滴形 22"/>
          <p:cNvSpPr>
            <a:spLocks noChangeAspect="1"/>
          </p:cNvSpPr>
          <p:nvPr/>
        </p:nvSpPr>
        <p:spPr>
          <a:xfrm rot="10800000">
            <a:off x="6117225" y="2481319"/>
            <a:ext cx="1605962" cy="1603605"/>
          </a:xfrm>
          <a:prstGeom prst="teardrop">
            <a:avLst/>
          </a:prstGeom>
          <a:solidFill>
            <a:schemeClr val="accent1"/>
          </a:solidFill>
          <a:ln>
            <a:no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a:defRPr/>
            </a:pPr>
            <a:endParaRPr lang="zh-CN" altLang="en-US"/>
          </a:p>
        </p:txBody>
      </p:sp>
      <p:sp>
        <p:nvSpPr>
          <p:cNvPr id="24" name="泪滴形 23"/>
          <p:cNvSpPr>
            <a:spLocks noChangeAspect="1"/>
          </p:cNvSpPr>
          <p:nvPr/>
        </p:nvSpPr>
        <p:spPr>
          <a:xfrm rot="16200000">
            <a:off x="6118404" y="4128552"/>
            <a:ext cx="1603605" cy="1605962"/>
          </a:xfrm>
          <a:prstGeom prst="teardrop">
            <a:avLst/>
          </a:prstGeom>
          <a:solidFill>
            <a:schemeClr val="accent1"/>
          </a:solidFill>
          <a:ln>
            <a:no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a:defRPr/>
            </a:pPr>
            <a:endParaRPr lang="zh-CN" altLang="en-US"/>
          </a:p>
        </p:txBody>
      </p:sp>
      <p:sp>
        <p:nvSpPr>
          <p:cNvPr id="29" name="KSO_Shape"/>
          <p:cNvSpPr/>
          <p:nvPr/>
        </p:nvSpPr>
        <p:spPr bwMode="auto">
          <a:xfrm>
            <a:off x="6651265" y="2824057"/>
            <a:ext cx="612949" cy="833944"/>
          </a:xfrm>
          <a:custGeom>
            <a:avLst/>
            <a:gdLst>
              <a:gd name="T0" fmla="*/ 455375233 w 4187"/>
              <a:gd name="T1" fmla="*/ 20848534 h 5690"/>
              <a:gd name="T2" fmla="*/ 466790321 w 4187"/>
              <a:gd name="T3" fmla="*/ 594635539 h 5690"/>
              <a:gd name="T4" fmla="*/ 428292364 w 4187"/>
              <a:gd name="T5" fmla="*/ 635099881 h 5690"/>
              <a:gd name="T6" fmla="*/ 23054231 w 4187"/>
              <a:gd name="T7" fmla="*/ 626244812 h 5690"/>
              <a:gd name="T8" fmla="*/ 0 w 4187"/>
              <a:gd name="T9" fmla="*/ 57277893 h 5690"/>
              <a:gd name="T10" fmla="*/ 27642672 w 4187"/>
              <a:gd name="T11" fmla="*/ 8294618 h 5690"/>
              <a:gd name="T12" fmla="*/ 86285157 w 4187"/>
              <a:gd name="T13" fmla="*/ 274843624 h 5690"/>
              <a:gd name="T14" fmla="*/ 69050665 w 4187"/>
              <a:gd name="T15" fmla="*/ 380544340 h 5690"/>
              <a:gd name="T16" fmla="*/ 167646126 w 4187"/>
              <a:gd name="T17" fmla="*/ 505636215 h 5690"/>
              <a:gd name="T18" fmla="*/ 267696606 w 4187"/>
              <a:gd name="T19" fmla="*/ 514939914 h 5690"/>
              <a:gd name="T20" fmla="*/ 386100848 w 4187"/>
              <a:gd name="T21" fmla="*/ 415068029 h 5690"/>
              <a:gd name="T22" fmla="*/ 395389757 w 4187"/>
              <a:gd name="T23" fmla="*/ 323042467 h 5690"/>
              <a:gd name="T24" fmla="*/ 319176696 w 4187"/>
              <a:gd name="T25" fmla="*/ 211513255 h 5690"/>
              <a:gd name="T26" fmla="*/ 244306627 w 4187"/>
              <a:gd name="T27" fmla="*/ 187413833 h 5690"/>
              <a:gd name="T28" fmla="*/ 164848452 w 4187"/>
              <a:gd name="T29" fmla="*/ 201425125 h 5690"/>
              <a:gd name="T30" fmla="*/ 208718372 w 4187"/>
              <a:gd name="T31" fmla="*/ 303426659 h 5690"/>
              <a:gd name="T32" fmla="*/ 178389719 w 4187"/>
              <a:gd name="T33" fmla="*/ 344451453 h 5690"/>
              <a:gd name="T34" fmla="*/ 193833780 w 4187"/>
              <a:gd name="T35" fmla="*/ 391641216 h 5690"/>
              <a:gd name="T36" fmla="*/ 243523439 w 4187"/>
              <a:gd name="T37" fmla="*/ 406661254 h 5690"/>
              <a:gd name="T38" fmla="*/ 282916946 w 4187"/>
              <a:gd name="T39" fmla="*/ 374155057 h 5690"/>
              <a:gd name="T40" fmla="*/ 277880730 w 4187"/>
              <a:gd name="T41" fmla="*/ 322257701 h 5690"/>
              <a:gd name="T42" fmla="*/ 232444098 w 4187"/>
              <a:gd name="T43" fmla="*/ 298046457 h 5690"/>
              <a:gd name="T44" fmla="*/ 230541305 w 4187"/>
              <a:gd name="T45" fmla="*/ 315980576 h 5690"/>
              <a:gd name="T46" fmla="*/ 200884482 w 4187"/>
              <a:gd name="T47" fmla="*/ 333690714 h 5690"/>
              <a:gd name="T48" fmla="*/ 199205743 w 4187"/>
              <a:gd name="T49" fmla="*/ 368887012 h 5690"/>
              <a:gd name="T50" fmla="*/ 226848415 w 4187"/>
              <a:gd name="T51" fmla="*/ 389399409 h 5690"/>
              <a:gd name="T52" fmla="*/ 258519724 w 4187"/>
              <a:gd name="T53" fmla="*/ 378975142 h 5690"/>
              <a:gd name="T54" fmla="*/ 268591822 w 4187"/>
              <a:gd name="T55" fmla="*/ 345460199 h 5690"/>
              <a:gd name="T56" fmla="*/ 285714621 w 4187"/>
              <a:gd name="T57" fmla="*/ 254667699 h 5690"/>
              <a:gd name="T58" fmla="*/ 199317770 w 4187"/>
              <a:gd name="T59" fmla="*/ 246148766 h 5690"/>
              <a:gd name="T60" fmla="*/ 125902385 w 4187"/>
              <a:gd name="T61" fmla="*/ 319679757 h 5690"/>
              <a:gd name="T62" fmla="*/ 134296078 w 4187"/>
              <a:gd name="T63" fmla="*/ 406100802 h 5690"/>
              <a:gd name="T64" fmla="*/ 221028676 w 4187"/>
              <a:gd name="T65" fmla="*/ 464050969 h 5690"/>
              <a:gd name="T66" fmla="*/ 303396888 w 4187"/>
              <a:gd name="T67" fmla="*/ 439054959 h 5690"/>
              <a:gd name="T68" fmla="*/ 344021693 w 4187"/>
              <a:gd name="T69" fmla="*/ 352970386 h 5690"/>
              <a:gd name="T70" fmla="*/ 79682230 w 4187"/>
              <a:gd name="T71" fmla="*/ 501825211 h 5690"/>
              <a:gd name="T72" fmla="*/ 92216589 w 4187"/>
              <a:gd name="T73" fmla="*/ 484675524 h 5690"/>
              <a:gd name="T74" fmla="*/ 71288872 w 4187"/>
              <a:gd name="T75" fmla="*/ 478398398 h 5690"/>
              <a:gd name="T76" fmla="*/ 73415051 w 4187"/>
              <a:gd name="T77" fmla="*/ 500368170 h 5690"/>
              <a:gd name="T78" fmla="*/ 407588368 w 4187"/>
              <a:gd name="T79" fmla="*/ 492634004 h 5690"/>
              <a:gd name="T80" fmla="*/ 394941982 w 4187"/>
              <a:gd name="T81" fmla="*/ 475484317 h 5690"/>
              <a:gd name="T82" fmla="*/ 382855398 w 4187"/>
              <a:gd name="T83" fmla="*/ 493867065 h 5690"/>
              <a:gd name="T84" fmla="*/ 393039523 w 4187"/>
              <a:gd name="T85" fmla="*/ 214315513 h 5690"/>
              <a:gd name="T86" fmla="*/ 393039523 w 4187"/>
              <a:gd name="T87" fmla="*/ 236284951 h 5690"/>
              <a:gd name="T88" fmla="*/ 413295744 w 4187"/>
              <a:gd name="T89" fmla="*/ 227990333 h 5690"/>
              <a:gd name="T90" fmla="*/ 85054194 w 4187"/>
              <a:gd name="T91" fmla="*/ 211961549 h 5690"/>
              <a:gd name="T92" fmla="*/ 72407808 w 4187"/>
              <a:gd name="T93" fmla="*/ 229223394 h 5690"/>
              <a:gd name="T94" fmla="*/ 93559580 w 4187"/>
              <a:gd name="T95" fmla="*/ 235388362 h 5690"/>
              <a:gd name="T96" fmla="*/ 91433066 w 4187"/>
              <a:gd name="T97" fmla="*/ 213642904 h 5690"/>
              <a:gd name="T98" fmla="*/ 195400825 w 4187"/>
              <a:gd name="T99" fmla="*/ 55484380 h 5690"/>
              <a:gd name="T100" fmla="*/ 170555828 w 4187"/>
              <a:gd name="T101" fmla="*/ 105252087 h 5690"/>
              <a:gd name="T102" fmla="*/ 197862752 w 4187"/>
              <a:gd name="T103" fmla="*/ 156589326 h 5690"/>
              <a:gd name="T104" fmla="*/ 256505238 w 4187"/>
              <a:gd name="T105" fmla="*/ 162417822 h 5690"/>
              <a:gd name="T106" fmla="*/ 293101071 w 4187"/>
              <a:gd name="T107" fmla="*/ 117694181 h 5690"/>
              <a:gd name="T108" fmla="*/ 276201992 w 4187"/>
              <a:gd name="T109" fmla="*/ 61312877 h 5690"/>
              <a:gd name="T110" fmla="*/ 260534211 w 4187"/>
              <a:gd name="T111" fmla="*/ 74315423 h 5690"/>
              <a:gd name="T112" fmla="*/ 222035919 w 4187"/>
              <a:gd name="T113" fmla="*/ 64675587 h 5690"/>
              <a:gd name="T114" fmla="*/ 193386339 w 4187"/>
              <a:gd name="T115" fmla="*/ 90792501 h 5690"/>
              <a:gd name="T116" fmla="*/ 199093716 w 4187"/>
              <a:gd name="T117" fmla="*/ 130248098 h 5690"/>
              <a:gd name="T118" fmla="*/ 232444098 w 4187"/>
              <a:gd name="T119" fmla="*/ 147061648 h 5690"/>
              <a:gd name="T120" fmla="*/ 267137138 w 4187"/>
              <a:gd name="T121" fmla="*/ 128678900 h 5690"/>
              <a:gd name="T122" fmla="*/ 270942056 w 4187"/>
              <a:gd name="T123" fmla="*/ 88999323 h 5690"/>
              <a:gd name="T124" fmla="*/ 0 60000 65536"/>
              <a:gd name="T125" fmla="*/ 0 60000 65536"/>
              <a:gd name="T126" fmla="*/ 0 60000 65536"/>
              <a:gd name="T127" fmla="*/ 0 60000 65536"/>
              <a:gd name="T128" fmla="*/ 0 60000 65536"/>
              <a:gd name="T129" fmla="*/ 0 60000 65536"/>
              <a:gd name="T130" fmla="*/ 0 60000 65536"/>
              <a:gd name="T131" fmla="*/ 0 60000 65536"/>
              <a:gd name="T132" fmla="*/ 0 60000 65536"/>
              <a:gd name="T133" fmla="*/ 0 60000 65536"/>
              <a:gd name="T134" fmla="*/ 0 60000 65536"/>
              <a:gd name="T135" fmla="*/ 0 60000 65536"/>
              <a:gd name="T136" fmla="*/ 0 60000 65536"/>
              <a:gd name="T137" fmla="*/ 0 60000 65536"/>
              <a:gd name="T138" fmla="*/ 0 60000 65536"/>
              <a:gd name="T139" fmla="*/ 0 60000 65536"/>
              <a:gd name="T140" fmla="*/ 0 60000 65536"/>
              <a:gd name="T141" fmla="*/ 0 60000 65536"/>
              <a:gd name="T142" fmla="*/ 0 60000 65536"/>
              <a:gd name="T143" fmla="*/ 0 60000 65536"/>
              <a:gd name="T144" fmla="*/ 0 60000 65536"/>
              <a:gd name="T145" fmla="*/ 0 60000 65536"/>
              <a:gd name="T146" fmla="*/ 0 60000 65536"/>
              <a:gd name="T147" fmla="*/ 0 60000 65536"/>
              <a:gd name="T148" fmla="*/ 0 60000 65536"/>
              <a:gd name="T149" fmla="*/ 0 60000 65536"/>
              <a:gd name="T150" fmla="*/ 0 60000 65536"/>
              <a:gd name="T151" fmla="*/ 0 60000 65536"/>
              <a:gd name="T152" fmla="*/ 0 60000 65536"/>
              <a:gd name="T153" fmla="*/ 0 60000 65536"/>
              <a:gd name="T154" fmla="*/ 0 60000 65536"/>
              <a:gd name="T155" fmla="*/ 0 60000 65536"/>
              <a:gd name="T156" fmla="*/ 0 60000 65536"/>
              <a:gd name="T157" fmla="*/ 0 60000 65536"/>
              <a:gd name="T158" fmla="*/ 0 60000 65536"/>
              <a:gd name="T159" fmla="*/ 0 60000 65536"/>
              <a:gd name="T160" fmla="*/ 0 60000 65536"/>
              <a:gd name="T161" fmla="*/ 0 60000 65536"/>
              <a:gd name="T162" fmla="*/ 0 60000 65536"/>
              <a:gd name="T163" fmla="*/ 0 60000 65536"/>
              <a:gd name="T164" fmla="*/ 0 60000 65536"/>
              <a:gd name="T165" fmla="*/ 0 60000 65536"/>
              <a:gd name="T166" fmla="*/ 0 60000 65536"/>
              <a:gd name="T167" fmla="*/ 0 60000 65536"/>
              <a:gd name="T168" fmla="*/ 0 60000 65536"/>
              <a:gd name="T169" fmla="*/ 0 60000 65536"/>
              <a:gd name="T170" fmla="*/ 0 60000 65536"/>
              <a:gd name="T171" fmla="*/ 0 60000 65536"/>
              <a:gd name="T172" fmla="*/ 0 60000 65536"/>
              <a:gd name="T173" fmla="*/ 0 60000 65536"/>
              <a:gd name="T174" fmla="*/ 0 60000 65536"/>
              <a:gd name="T175" fmla="*/ 0 60000 65536"/>
              <a:gd name="T176" fmla="*/ 0 60000 65536"/>
              <a:gd name="T177" fmla="*/ 0 60000 65536"/>
              <a:gd name="T178" fmla="*/ 0 60000 65536"/>
              <a:gd name="T179" fmla="*/ 0 60000 65536"/>
              <a:gd name="T180" fmla="*/ 0 60000 65536"/>
              <a:gd name="T181" fmla="*/ 0 60000 65536"/>
              <a:gd name="T182" fmla="*/ 0 60000 65536"/>
              <a:gd name="T183" fmla="*/ 0 60000 65536"/>
              <a:gd name="T184" fmla="*/ 0 60000 65536"/>
              <a:gd name="T185" fmla="*/ 0 60000 65536"/>
            </a:gdLst>
            <a:ahLst/>
            <a:cxnLst>
              <a:cxn ang="T124">
                <a:pos x="T0" y="T1"/>
              </a:cxn>
              <a:cxn ang="T125">
                <a:pos x="T2" y="T3"/>
              </a:cxn>
              <a:cxn ang="T126">
                <a:pos x="T4" y="T5"/>
              </a:cxn>
              <a:cxn ang="T127">
                <a:pos x="T6" y="T7"/>
              </a:cxn>
              <a:cxn ang="T128">
                <a:pos x="T8" y="T9"/>
              </a:cxn>
              <a:cxn ang="T129">
                <a:pos x="T10" y="T11"/>
              </a:cxn>
              <a:cxn ang="T130">
                <a:pos x="T12" y="T13"/>
              </a:cxn>
              <a:cxn ang="T131">
                <a:pos x="T14" y="T15"/>
              </a:cxn>
              <a:cxn ang="T132">
                <a:pos x="T16" y="T17"/>
              </a:cxn>
              <a:cxn ang="T133">
                <a:pos x="T18" y="T19"/>
              </a:cxn>
              <a:cxn ang="T134">
                <a:pos x="T20" y="T21"/>
              </a:cxn>
              <a:cxn ang="T135">
                <a:pos x="T22" y="T23"/>
              </a:cxn>
              <a:cxn ang="T136">
                <a:pos x="T24" y="T25"/>
              </a:cxn>
              <a:cxn ang="T137">
                <a:pos x="T26" y="T27"/>
              </a:cxn>
              <a:cxn ang="T138">
                <a:pos x="T28" y="T29"/>
              </a:cxn>
              <a:cxn ang="T139">
                <a:pos x="T30" y="T31"/>
              </a:cxn>
              <a:cxn ang="T140">
                <a:pos x="T32" y="T33"/>
              </a:cxn>
              <a:cxn ang="T141">
                <a:pos x="T34" y="T35"/>
              </a:cxn>
              <a:cxn ang="T142">
                <a:pos x="T36" y="T37"/>
              </a:cxn>
              <a:cxn ang="T143">
                <a:pos x="T38" y="T39"/>
              </a:cxn>
              <a:cxn ang="T144">
                <a:pos x="T40" y="T41"/>
              </a:cxn>
              <a:cxn ang="T145">
                <a:pos x="T42" y="T43"/>
              </a:cxn>
              <a:cxn ang="T146">
                <a:pos x="T44" y="T45"/>
              </a:cxn>
              <a:cxn ang="T147">
                <a:pos x="T46" y="T47"/>
              </a:cxn>
              <a:cxn ang="T148">
                <a:pos x="T48" y="T49"/>
              </a:cxn>
              <a:cxn ang="T149">
                <a:pos x="T50" y="T51"/>
              </a:cxn>
              <a:cxn ang="T150">
                <a:pos x="T52" y="T53"/>
              </a:cxn>
              <a:cxn ang="T151">
                <a:pos x="T54" y="T55"/>
              </a:cxn>
              <a:cxn ang="T152">
                <a:pos x="T56" y="T57"/>
              </a:cxn>
              <a:cxn ang="T153">
                <a:pos x="T58" y="T59"/>
              </a:cxn>
              <a:cxn ang="T154">
                <a:pos x="T60" y="T61"/>
              </a:cxn>
              <a:cxn ang="T155">
                <a:pos x="T62" y="T63"/>
              </a:cxn>
              <a:cxn ang="T156">
                <a:pos x="T64" y="T65"/>
              </a:cxn>
              <a:cxn ang="T157">
                <a:pos x="T66" y="T67"/>
              </a:cxn>
              <a:cxn ang="T158">
                <a:pos x="T68" y="T69"/>
              </a:cxn>
              <a:cxn ang="T159">
                <a:pos x="T70" y="T71"/>
              </a:cxn>
              <a:cxn ang="T160">
                <a:pos x="T72" y="T73"/>
              </a:cxn>
              <a:cxn ang="T161">
                <a:pos x="T74" y="T75"/>
              </a:cxn>
              <a:cxn ang="T162">
                <a:pos x="T76" y="T77"/>
              </a:cxn>
              <a:cxn ang="T163">
                <a:pos x="T78" y="T79"/>
              </a:cxn>
              <a:cxn ang="T164">
                <a:pos x="T80" y="T81"/>
              </a:cxn>
              <a:cxn ang="T165">
                <a:pos x="T82" y="T83"/>
              </a:cxn>
              <a:cxn ang="T166">
                <a:pos x="T84" y="T85"/>
              </a:cxn>
              <a:cxn ang="T167">
                <a:pos x="T86" y="T87"/>
              </a:cxn>
              <a:cxn ang="T168">
                <a:pos x="T88" y="T89"/>
              </a:cxn>
              <a:cxn ang="T169">
                <a:pos x="T90" y="T91"/>
              </a:cxn>
              <a:cxn ang="T170">
                <a:pos x="T92" y="T93"/>
              </a:cxn>
              <a:cxn ang="T171">
                <a:pos x="T94" y="T95"/>
              </a:cxn>
              <a:cxn ang="T172">
                <a:pos x="T96" y="T97"/>
              </a:cxn>
              <a:cxn ang="T173">
                <a:pos x="T98" y="T99"/>
              </a:cxn>
              <a:cxn ang="T174">
                <a:pos x="T100" y="T101"/>
              </a:cxn>
              <a:cxn ang="T175">
                <a:pos x="T102" y="T103"/>
              </a:cxn>
              <a:cxn ang="T176">
                <a:pos x="T104" y="T105"/>
              </a:cxn>
              <a:cxn ang="T177">
                <a:pos x="T106" y="T107"/>
              </a:cxn>
              <a:cxn ang="T178">
                <a:pos x="T108" y="T109"/>
              </a:cxn>
              <a:cxn ang="T179">
                <a:pos x="T110" y="T111"/>
              </a:cxn>
              <a:cxn ang="T180">
                <a:pos x="T112" y="T113"/>
              </a:cxn>
              <a:cxn ang="T181">
                <a:pos x="T114" y="T115"/>
              </a:cxn>
              <a:cxn ang="T182">
                <a:pos x="T116" y="T117"/>
              </a:cxn>
              <a:cxn ang="T183">
                <a:pos x="T118" y="T119"/>
              </a:cxn>
              <a:cxn ang="T184">
                <a:pos x="T120" y="T121"/>
              </a:cxn>
              <a:cxn ang="T185">
                <a:pos x="T122" y="T123"/>
              </a:cxn>
            </a:cxnLst>
            <a:rect l="0" t="0" r="r" b="b"/>
            <a:pathLst>
              <a:path w="4187" h="5690">
                <a:moveTo>
                  <a:pt x="511" y="0"/>
                </a:moveTo>
                <a:lnTo>
                  <a:pt x="3675" y="0"/>
                </a:lnTo>
                <a:lnTo>
                  <a:pt x="3702" y="1"/>
                </a:lnTo>
                <a:lnTo>
                  <a:pt x="3727" y="2"/>
                </a:lnTo>
                <a:lnTo>
                  <a:pt x="3753" y="5"/>
                </a:lnTo>
                <a:lnTo>
                  <a:pt x="3778" y="10"/>
                </a:lnTo>
                <a:lnTo>
                  <a:pt x="3802" y="16"/>
                </a:lnTo>
                <a:lnTo>
                  <a:pt x="3827" y="23"/>
                </a:lnTo>
                <a:lnTo>
                  <a:pt x="3851" y="31"/>
                </a:lnTo>
                <a:lnTo>
                  <a:pt x="3874" y="40"/>
                </a:lnTo>
                <a:lnTo>
                  <a:pt x="3897" y="50"/>
                </a:lnTo>
                <a:lnTo>
                  <a:pt x="3918" y="62"/>
                </a:lnTo>
                <a:lnTo>
                  <a:pt x="3940" y="74"/>
                </a:lnTo>
                <a:lnTo>
                  <a:pt x="3961" y="88"/>
                </a:lnTo>
                <a:lnTo>
                  <a:pt x="3980" y="102"/>
                </a:lnTo>
                <a:lnTo>
                  <a:pt x="4000" y="117"/>
                </a:lnTo>
                <a:lnTo>
                  <a:pt x="4019" y="133"/>
                </a:lnTo>
                <a:lnTo>
                  <a:pt x="4036" y="150"/>
                </a:lnTo>
                <a:lnTo>
                  <a:pt x="4053" y="168"/>
                </a:lnTo>
                <a:lnTo>
                  <a:pt x="4069" y="186"/>
                </a:lnTo>
                <a:lnTo>
                  <a:pt x="4084" y="206"/>
                </a:lnTo>
                <a:lnTo>
                  <a:pt x="4099" y="226"/>
                </a:lnTo>
                <a:lnTo>
                  <a:pt x="4112" y="246"/>
                </a:lnTo>
                <a:lnTo>
                  <a:pt x="4125" y="268"/>
                </a:lnTo>
                <a:lnTo>
                  <a:pt x="4136" y="290"/>
                </a:lnTo>
                <a:lnTo>
                  <a:pt x="4146" y="313"/>
                </a:lnTo>
                <a:lnTo>
                  <a:pt x="4156" y="335"/>
                </a:lnTo>
                <a:lnTo>
                  <a:pt x="4164" y="360"/>
                </a:lnTo>
                <a:lnTo>
                  <a:pt x="4171" y="383"/>
                </a:lnTo>
                <a:lnTo>
                  <a:pt x="4176" y="408"/>
                </a:lnTo>
                <a:lnTo>
                  <a:pt x="4181" y="434"/>
                </a:lnTo>
                <a:lnTo>
                  <a:pt x="4184" y="458"/>
                </a:lnTo>
                <a:lnTo>
                  <a:pt x="4186" y="485"/>
                </a:lnTo>
                <a:lnTo>
                  <a:pt x="4187" y="511"/>
                </a:lnTo>
                <a:lnTo>
                  <a:pt x="4187" y="5177"/>
                </a:lnTo>
                <a:lnTo>
                  <a:pt x="4186" y="5204"/>
                </a:lnTo>
                <a:lnTo>
                  <a:pt x="4184" y="5230"/>
                </a:lnTo>
                <a:lnTo>
                  <a:pt x="4181" y="5256"/>
                </a:lnTo>
                <a:lnTo>
                  <a:pt x="4176" y="5280"/>
                </a:lnTo>
                <a:lnTo>
                  <a:pt x="4171" y="5305"/>
                </a:lnTo>
                <a:lnTo>
                  <a:pt x="4164" y="5329"/>
                </a:lnTo>
                <a:lnTo>
                  <a:pt x="4156" y="5353"/>
                </a:lnTo>
                <a:lnTo>
                  <a:pt x="4146" y="5377"/>
                </a:lnTo>
                <a:lnTo>
                  <a:pt x="4136" y="5399"/>
                </a:lnTo>
                <a:lnTo>
                  <a:pt x="4125" y="5421"/>
                </a:lnTo>
                <a:lnTo>
                  <a:pt x="4112" y="5442"/>
                </a:lnTo>
                <a:lnTo>
                  <a:pt x="4099" y="5463"/>
                </a:lnTo>
                <a:lnTo>
                  <a:pt x="4084" y="5483"/>
                </a:lnTo>
                <a:lnTo>
                  <a:pt x="4069" y="5502"/>
                </a:lnTo>
                <a:lnTo>
                  <a:pt x="4053" y="5521"/>
                </a:lnTo>
                <a:lnTo>
                  <a:pt x="4036" y="5538"/>
                </a:lnTo>
                <a:lnTo>
                  <a:pt x="4019" y="5556"/>
                </a:lnTo>
                <a:lnTo>
                  <a:pt x="4000" y="5572"/>
                </a:lnTo>
                <a:lnTo>
                  <a:pt x="3980" y="5587"/>
                </a:lnTo>
                <a:lnTo>
                  <a:pt x="3961" y="5602"/>
                </a:lnTo>
                <a:lnTo>
                  <a:pt x="3940" y="5615"/>
                </a:lnTo>
                <a:lnTo>
                  <a:pt x="3918" y="5627"/>
                </a:lnTo>
                <a:lnTo>
                  <a:pt x="3897" y="5638"/>
                </a:lnTo>
                <a:lnTo>
                  <a:pt x="3874" y="5649"/>
                </a:lnTo>
                <a:lnTo>
                  <a:pt x="3851" y="5659"/>
                </a:lnTo>
                <a:lnTo>
                  <a:pt x="3827" y="5666"/>
                </a:lnTo>
                <a:lnTo>
                  <a:pt x="3802" y="5674"/>
                </a:lnTo>
                <a:lnTo>
                  <a:pt x="3778" y="5679"/>
                </a:lnTo>
                <a:lnTo>
                  <a:pt x="3753" y="5683"/>
                </a:lnTo>
                <a:lnTo>
                  <a:pt x="3727" y="5686"/>
                </a:lnTo>
                <a:lnTo>
                  <a:pt x="3702" y="5689"/>
                </a:lnTo>
                <a:lnTo>
                  <a:pt x="3675" y="5690"/>
                </a:lnTo>
                <a:lnTo>
                  <a:pt x="511" y="5690"/>
                </a:lnTo>
                <a:lnTo>
                  <a:pt x="486" y="5689"/>
                </a:lnTo>
                <a:lnTo>
                  <a:pt x="459" y="5686"/>
                </a:lnTo>
                <a:lnTo>
                  <a:pt x="434" y="5683"/>
                </a:lnTo>
                <a:lnTo>
                  <a:pt x="408" y="5679"/>
                </a:lnTo>
                <a:lnTo>
                  <a:pt x="384" y="5674"/>
                </a:lnTo>
                <a:lnTo>
                  <a:pt x="359" y="5666"/>
                </a:lnTo>
                <a:lnTo>
                  <a:pt x="336" y="5659"/>
                </a:lnTo>
                <a:lnTo>
                  <a:pt x="313" y="5649"/>
                </a:lnTo>
                <a:lnTo>
                  <a:pt x="289" y="5638"/>
                </a:lnTo>
                <a:lnTo>
                  <a:pt x="268" y="5627"/>
                </a:lnTo>
                <a:lnTo>
                  <a:pt x="247" y="5615"/>
                </a:lnTo>
                <a:lnTo>
                  <a:pt x="226" y="5602"/>
                </a:lnTo>
                <a:lnTo>
                  <a:pt x="206" y="5587"/>
                </a:lnTo>
                <a:lnTo>
                  <a:pt x="187" y="5572"/>
                </a:lnTo>
                <a:lnTo>
                  <a:pt x="167" y="5556"/>
                </a:lnTo>
                <a:lnTo>
                  <a:pt x="150" y="5538"/>
                </a:lnTo>
                <a:lnTo>
                  <a:pt x="133" y="5521"/>
                </a:lnTo>
                <a:lnTo>
                  <a:pt x="117" y="5502"/>
                </a:lnTo>
                <a:lnTo>
                  <a:pt x="102" y="5483"/>
                </a:lnTo>
                <a:lnTo>
                  <a:pt x="87" y="5463"/>
                </a:lnTo>
                <a:lnTo>
                  <a:pt x="74" y="5442"/>
                </a:lnTo>
                <a:lnTo>
                  <a:pt x="61" y="5421"/>
                </a:lnTo>
                <a:lnTo>
                  <a:pt x="50" y="5399"/>
                </a:lnTo>
                <a:lnTo>
                  <a:pt x="40" y="5377"/>
                </a:lnTo>
                <a:lnTo>
                  <a:pt x="31" y="5353"/>
                </a:lnTo>
                <a:lnTo>
                  <a:pt x="23" y="5329"/>
                </a:lnTo>
                <a:lnTo>
                  <a:pt x="16" y="5305"/>
                </a:lnTo>
                <a:lnTo>
                  <a:pt x="10" y="5280"/>
                </a:lnTo>
                <a:lnTo>
                  <a:pt x="5" y="5256"/>
                </a:lnTo>
                <a:lnTo>
                  <a:pt x="2" y="5230"/>
                </a:lnTo>
                <a:lnTo>
                  <a:pt x="0" y="5204"/>
                </a:lnTo>
                <a:lnTo>
                  <a:pt x="0" y="5177"/>
                </a:lnTo>
                <a:lnTo>
                  <a:pt x="0" y="511"/>
                </a:lnTo>
                <a:lnTo>
                  <a:pt x="0" y="485"/>
                </a:lnTo>
                <a:lnTo>
                  <a:pt x="2" y="458"/>
                </a:lnTo>
                <a:lnTo>
                  <a:pt x="5" y="434"/>
                </a:lnTo>
                <a:lnTo>
                  <a:pt x="10" y="408"/>
                </a:lnTo>
                <a:lnTo>
                  <a:pt x="16" y="383"/>
                </a:lnTo>
                <a:lnTo>
                  <a:pt x="23" y="360"/>
                </a:lnTo>
                <a:lnTo>
                  <a:pt x="31" y="335"/>
                </a:lnTo>
                <a:lnTo>
                  <a:pt x="40" y="313"/>
                </a:lnTo>
                <a:lnTo>
                  <a:pt x="50" y="290"/>
                </a:lnTo>
                <a:lnTo>
                  <a:pt x="61" y="268"/>
                </a:lnTo>
                <a:lnTo>
                  <a:pt x="74" y="246"/>
                </a:lnTo>
                <a:lnTo>
                  <a:pt x="87" y="226"/>
                </a:lnTo>
                <a:lnTo>
                  <a:pt x="102" y="206"/>
                </a:lnTo>
                <a:lnTo>
                  <a:pt x="117" y="186"/>
                </a:lnTo>
                <a:lnTo>
                  <a:pt x="133" y="168"/>
                </a:lnTo>
                <a:lnTo>
                  <a:pt x="150" y="150"/>
                </a:lnTo>
                <a:lnTo>
                  <a:pt x="167" y="133"/>
                </a:lnTo>
                <a:lnTo>
                  <a:pt x="187" y="117"/>
                </a:lnTo>
                <a:lnTo>
                  <a:pt x="206" y="102"/>
                </a:lnTo>
                <a:lnTo>
                  <a:pt x="226" y="88"/>
                </a:lnTo>
                <a:lnTo>
                  <a:pt x="247" y="74"/>
                </a:lnTo>
                <a:lnTo>
                  <a:pt x="268" y="62"/>
                </a:lnTo>
                <a:lnTo>
                  <a:pt x="289" y="50"/>
                </a:lnTo>
                <a:lnTo>
                  <a:pt x="313" y="40"/>
                </a:lnTo>
                <a:lnTo>
                  <a:pt x="336" y="31"/>
                </a:lnTo>
                <a:lnTo>
                  <a:pt x="359" y="23"/>
                </a:lnTo>
                <a:lnTo>
                  <a:pt x="384" y="16"/>
                </a:lnTo>
                <a:lnTo>
                  <a:pt x="408" y="10"/>
                </a:lnTo>
                <a:lnTo>
                  <a:pt x="434" y="5"/>
                </a:lnTo>
                <a:lnTo>
                  <a:pt x="459" y="2"/>
                </a:lnTo>
                <a:lnTo>
                  <a:pt x="486" y="1"/>
                </a:lnTo>
                <a:lnTo>
                  <a:pt x="511" y="0"/>
                </a:lnTo>
                <a:close/>
                <a:moveTo>
                  <a:pt x="1344" y="4858"/>
                </a:moveTo>
                <a:lnTo>
                  <a:pt x="1344" y="5322"/>
                </a:lnTo>
                <a:lnTo>
                  <a:pt x="2775" y="5322"/>
                </a:lnTo>
                <a:lnTo>
                  <a:pt x="2775" y="4858"/>
                </a:lnTo>
                <a:lnTo>
                  <a:pt x="1344" y="4858"/>
                </a:lnTo>
                <a:close/>
                <a:moveTo>
                  <a:pt x="793" y="2411"/>
                </a:moveTo>
                <a:lnTo>
                  <a:pt x="793" y="2411"/>
                </a:lnTo>
                <a:lnTo>
                  <a:pt x="771" y="2452"/>
                </a:lnTo>
                <a:lnTo>
                  <a:pt x="749" y="2495"/>
                </a:lnTo>
                <a:lnTo>
                  <a:pt x="729" y="2537"/>
                </a:lnTo>
                <a:lnTo>
                  <a:pt x="710" y="2580"/>
                </a:lnTo>
                <a:lnTo>
                  <a:pt x="692" y="2624"/>
                </a:lnTo>
                <a:lnTo>
                  <a:pt x="676" y="2669"/>
                </a:lnTo>
                <a:lnTo>
                  <a:pt x="661" y="2714"/>
                </a:lnTo>
                <a:lnTo>
                  <a:pt x="648" y="2761"/>
                </a:lnTo>
                <a:lnTo>
                  <a:pt x="637" y="2807"/>
                </a:lnTo>
                <a:lnTo>
                  <a:pt x="626" y="2854"/>
                </a:lnTo>
                <a:lnTo>
                  <a:pt x="617" y="2902"/>
                </a:lnTo>
                <a:lnTo>
                  <a:pt x="610" y="2950"/>
                </a:lnTo>
                <a:lnTo>
                  <a:pt x="605" y="2998"/>
                </a:lnTo>
                <a:lnTo>
                  <a:pt x="600" y="3048"/>
                </a:lnTo>
                <a:lnTo>
                  <a:pt x="598" y="3098"/>
                </a:lnTo>
                <a:lnTo>
                  <a:pt x="597" y="3149"/>
                </a:lnTo>
                <a:lnTo>
                  <a:pt x="598" y="3199"/>
                </a:lnTo>
                <a:lnTo>
                  <a:pt x="600" y="3248"/>
                </a:lnTo>
                <a:lnTo>
                  <a:pt x="605" y="3297"/>
                </a:lnTo>
                <a:lnTo>
                  <a:pt x="610" y="3347"/>
                </a:lnTo>
                <a:lnTo>
                  <a:pt x="617" y="3395"/>
                </a:lnTo>
                <a:lnTo>
                  <a:pt x="627" y="3443"/>
                </a:lnTo>
                <a:lnTo>
                  <a:pt x="637" y="3490"/>
                </a:lnTo>
                <a:lnTo>
                  <a:pt x="648" y="3538"/>
                </a:lnTo>
                <a:lnTo>
                  <a:pt x="662" y="3584"/>
                </a:lnTo>
                <a:lnTo>
                  <a:pt x="677" y="3629"/>
                </a:lnTo>
                <a:lnTo>
                  <a:pt x="693" y="3674"/>
                </a:lnTo>
                <a:lnTo>
                  <a:pt x="711" y="3719"/>
                </a:lnTo>
                <a:lnTo>
                  <a:pt x="730" y="3762"/>
                </a:lnTo>
                <a:lnTo>
                  <a:pt x="750" y="3804"/>
                </a:lnTo>
                <a:lnTo>
                  <a:pt x="772" y="3846"/>
                </a:lnTo>
                <a:lnTo>
                  <a:pt x="795" y="3888"/>
                </a:lnTo>
                <a:lnTo>
                  <a:pt x="406" y="4434"/>
                </a:lnTo>
                <a:lnTo>
                  <a:pt x="629" y="4658"/>
                </a:lnTo>
                <a:lnTo>
                  <a:pt x="1199" y="4339"/>
                </a:lnTo>
                <a:lnTo>
                  <a:pt x="1246" y="4372"/>
                </a:lnTo>
                <a:lnTo>
                  <a:pt x="1294" y="4405"/>
                </a:lnTo>
                <a:lnTo>
                  <a:pt x="1343" y="4434"/>
                </a:lnTo>
                <a:lnTo>
                  <a:pt x="1393" y="4461"/>
                </a:lnTo>
                <a:lnTo>
                  <a:pt x="1446" y="4487"/>
                </a:lnTo>
                <a:lnTo>
                  <a:pt x="1498" y="4511"/>
                </a:lnTo>
                <a:lnTo>
                  <a:pt x="1552" y="4532"/>
                </a:lnTo>
                <a:lnTo>
                  <a:pt x="1607" y="4552"/>
                </a:lnTo>
                <a:lnTo>
                  <a:pt x="1663" y="4570"/>
                </a:lnTo>
                <a:lnTo>
                  <a:pt x="1720" y="4585"/>
                </a:lnTo>
                <a:lnTo>
                  <a:pt x="1777" y="4597"/>
                </a:lnTo>
                <a:lnTo>
                  <a:pt x="1836" y="4608"/>
                </a:lnTo>
                <a:lnTo>
                  <a:pt x="1895" y="4617"/>
                </a:lnTo>
                <a:lnTo>
                  <a:pt x="1955" y="4623"/>
                </a:lnTo>
                <a:lnTo>
                  <a:pt x="2016" y="4627"/>
                </a:lnTo>
                <a:lnTo>
                  <a:pt x="2077" y="4629"/>
                </a:lnTo>
                <a:lnTo>
                  <a:pt x="2109" y="4627"/>
                </a:lnTo>
                <a:lnTo>
                  <a:pt x="2141" y="4626"/>
                </a:lnTo>
                <a:lnTo>
                  <a:pt x="2173" y="4625"/>
                </a:lnTo>
                <a:lnTo>
                  <a:pt x="2206" y="4623"/>
                </a:lnTo>
                <a:lnTo>
                  <a:pt x="2237" y="4620"/>
                </a:lnTo>
                <a:lnTo>
                  <a:pt x="2269" y="4616"/>
                </a:lnTo>
                <a:lnTo>
                  <a:pt x="2300" y="4611"/>
                </a:lnTo>
                <a:lnTo>
                  <a:pt x="2331" y="4607"/>
                </a:lnTo>
                <a:lnTo>
                  <a:pt x="2361" y="4601"/>
                </a:lnTo>
                <a:lnTo>
                  <a:pt x="2392" y="4594"/>
                </a:lnTo>
                <a:lnTo>
                  <a:pt x="2422" y="4588"/>
                </a:lnTo>
                <a:lnTo>
                  <a:pt x="2452" y="4580"/>
                </a:lnTo>
                <a:lnTo>
                  <a:pt x="2482" y="4572"/>
                </a:lnTo>
                <a:lnTo>
                  <a:pt x="2511" y="4563"/>
                </a:lnTo>
                <a:lnTo>
                  <a:pt x="2541" y="4555"/>
                </a:lnTo>
                <a:lnTo>
                  <a:pt x="2570" y="4544"/>
                </a:lnTo>
                <a:lnTo>
                  <a:pt x="2627" y="4522"/>
                </a:lnTo>
                <a:lnTo>
                  <a:pt x="2684" y="4499"/>
                </a:lnTo>
                <a:lnTo>
                  <a:pt x="2738" y="4473"/>
                </a:lnTo>
                <a:lnTo>
                  <a:pt x="2792" y="4445"/>
                </a:lnTo>
                <a:lnTo>
                  <a:pt x="2844" y="4414"/>
                </a:lnTo>
                <a:lnTo>
                  <a:pt x="2895" y="4382"/>
                </a:lnTo>
                <a:lnTo>
                  <a:pt x="2944" y="4348"/>
                </a:lnTo>
                <a:lnTo>
                  <a:pt x="2992" y="4311"/>
                </a:lnTo>
                <a:lnTo>
                  <a:pt x="3612" y="4658"/>
                </a:lnTo>
                <a:lnTo>
                  <a:pt x="3836" y="4434"/>
                </a:lnTo>
                <a:lnTo>
                  <a:pt x="3397" y="3818"/>
                </a:lnTo>
                <a:lnTo>
                  <a:pt x="3415" y="3781"/>
                </a:lnTo>
                <a:lnTo>
                  <a:pt x="3434" y="3742"/>
                </a:lnTo>
                <a:lnTo>
                  <a:pt x="3450" y="3703"/>
                </a:lnTo>
                <a:lnTo>
                  <a:pt x="3466" y="3663"/>
                </a:lnTo>
                <a:lnTo>
                  <a:pt x="3480" y="3622"/>
                </a:lnTo>
                <a:lnTo>
                  <a:pt x="3493" y="3581"/>
                </a:lnTo>
                <a:lnTo>
                  <a:pt x="3504" y="3540"/>
                </a:lnTo>
                <a:lnTo>
                  <a:pt x="3516" y="3498"/>
                </a:lnTo>
                <a:lnTo>
                  <a:pt x="3525" y="3456"/>
                </a:lnTo>
                <a:lnTo>
                  <a:pt x="3533" y="3413"/>
                </a:lnTo>
                <a:lnTo>
                  <a:pt x="3541" y="3370"/>
                </a:lnTo>
                <a:lnTo>
                  <a:pt x="3547" y="3326"/>
                </a:lnTo>
                <a:lnTo>
                  <a:pt x="3552" y="3282"/>
                </a:lnTo>
                <a:lnTo>
                  <a:pt x="3555" y="3237"/>
                </a:lnTo>
                <a:lnTo>
                  <a:pt x="3557" y="3194"/>
                </a:lnTo>
                <a:lnTo>
                  <a:pt x="3557" y="3149"/>
                </a:lnTo>
                <a:lnTo>
                  <a:pt x="3557" y="3109"/>
                </a:lnTo>
                <a:lnTo>
                  <a:pt x="3556" y="3070"/>
                </a:lnTo>
                <a:lnTo>
                  <a:pt x="3553" y="3032"/>
                </a:lnTo>
                <a:lnTo>
                  <a:pt x="3549" y="2994"/>
                </a:lnTo>
                <a:lnTo>
                  <a:pt x="3545" y="2957"/>
                </a:lnTo>
                <a:lnTo>
                  <a:pt x="3540" y="2919"/>
                </a:lnTo>
                <a:lnTo>
                  <a:pt x="3533" y="2882"/>
                </a:lnTo>
                <a:lnTo>
                  <a:pt x="3526" y="2844"/>
                </a:lnTo>
                <a:lnTo>
                  <a:pt x="3518" y="2808"/>
                </a:lnTo>
                <a:lnTo>
                  <a:pt x="3509" y="2772"/>
                </a:lnTo>
                <a:lnTo>
                  <a:pt x="3499" y="2736"/>
                </a:lnTo>
                <a:lnTo>
                  <a:pt x="3488" y="2701"/>
                </a:lnTo>
                <a:lnTo>
                  <a:pt x="3477" y="2665"/>
                </a:lnTo>
                <a:lnTo>
                  <a:pt x="3465" y="2631"/>
                </a:lnTo>
                <a:lnTo>
                  <a:pt x="3451" y="2597"/>
                </a:lnTo>
                <a:lnTo>
                  <a:pt x="3437" y="2562"/>
                </a:lnTo>
                <a:lnTo>
                  <a:pt x="3884" y="1935"/>
                </a:lnTo>
                <a:lnTo>
                  <a:pt x="3660" y="1711"/>
                </a:lnTo>
                <a:lnTo>
                  <a:pt x="3064" y="2045"/>
                </a:lnTo>
                <a:lnTo>
                  <a:pt x="3038" y="2023"/>
                </a:lnTo>
                <a:lnTo>
                  <a:pt x="3014" y="2002"/>
                </a:lnTo>
                <a:lnTo>
                  <a:pt x="2988" y="1981"/>
                </a:lnTo>
                <a:lnTo>
                  <a:pt x="2961" y="1961"/>
                </a:lnTo>
                <a:lnTo>
                  <a:pt x="2934" y="1942"/>
                </a:lnTo>
                <a:lnTo>
                  <a:pt x="2908" y="1922"/>
                </a:lnTo>
                <a:lnTo>
                  <a:pt x="2880" y="1904"/>
                </a:lnTo>
                <a:lnTo>
                  <a:pt x="2852" y="1887"/>
                </a:lnTo>
                <a:lnTo>
                  <a:pt x="2824" y="1870"/>
                </a:lnTo>
                <a:lnTo>
                  <a:pt x="2795" y="1854"/>
                </a:lnTo>
                <a:lnTo>
                  <a:pt x="2766" y="1838"/>
                </a:lnTo>
                <a:lnTo>
                  <a:pt x="2736" y="1823"/>
                </a:lnTo>
                <a:lnTo>
                  <a:pt x="2706" y="1808"/>
                </a:lnTo>
                <a:lnTo>
                  <a:pt x="2676" y="1794"/>
                </a:lnTo>
                <a:lnTo>
                  <a:pt x="2645" y="1781"/>
                </a:lnTo>
                <a:lnTo>
                  <a:pt x="2614" y="1768"/>
                </a:lnTo>
                <a:lnTo>
                  <a:pt x="2583" y="1756"/>
                </a:lnTo>
                <a:lnTo>
                  <a:pt x="2551" y="1746"/>
                </a:lnTo>
                <a:lnTo>
                  <a:pt x="2520" y="1735"/>
                </a:lnTo>
                <a:lnTo>
                  <a:pt x="2486" y="1725"/>
                </a:lnTo>
                <a:lnTo>
                  <a:pt x="2454" y="1717"/>
                </a:lnTo>
                <a:lnTo>
                  <a:pt x="2421" y="1708"/>
                </a:lnTo>
                <a:lnTo>
                  <a:pt x="2388" y="1701"/>
                </a:lnTo>
                <a:lnTo>
                  <a:pt x="2355" y="1694"/>
                </a:lnTo>
                <a:lnTo>
                  <a:pt x="2320" y="1688"/>
                </a:lnTo>
                <a:lnTo>
                  <a:pt x="2286" y="1682"/>
                </a:lnTo>
                <a:lnTo>
                  <a:pt x="2252" y="1678"/>
                </a:lnTo>
                <a:lnTo>
                  <a:pt x="2217" y="1675"/>
                </a:lnTo>
                <a:lnTo>
                  <a:pt x="2183" y="1672"/>
                </a:lnTo>
                <a:lnTo>
                  <a:pt x="2148" y="1670"/>
                </a:lnTo>
                <a:lnTo>
                  <a:pt x="2112" y="1668"/>
                </a:lnTo>
                <a:lnTo>
                  <a:pt x="2077" y="1668"/>
                </a:lnTo>
                <a:lnTo>
                  <a:pt x="2045" y="1668"/>
                </a:lnTo>
                <a:lnTo>
                  <a:pt x="2013" y="1670"/>
                </a:lnTo>
                <a:lnTo>
                  <a:pt x="1982" y="1671"/>
                </a:lnTo>
                <a:lnTo>
                  <a:pt x="1949" y="1674"/>
                </a:lnTo>
                <a:lnTo>
                  <a:pt x="1918" y="1676"/>
                </a:lnTo>
                <a:lnTo>
                  <a:pt x="1886" y="1680"/>
                </a:lnTo>
                <a:lnTo>
                  <a:pt x="1855" y="1685"/>
                </a:lnTo>
                <a:lnTo>
                  <a:pt x="1825" y="1690"/>
                </a:lnTo>
                <a:lnTo>
                  <a:pt x="1794" y="1695"/>
                </a:lnTo>
                <a:lnTo>
                  <a:pt x="1764" y="1702"/>
                </a:lnTo>
                <a:lnTo>
                  <a:pt x="1733" y="1708"/>
                </a:lnTo>
                <a:lnTo>
                  <a:pt x="1703" y="1716"/>
                </a:lnTo>
                <a:lnTo>
                  <a:pt x="1674" y="1724"/>
                </a:lnTo>
                <a:lnTo>
                  <a:pt x="1644" y="1733"/>
                </a:lnTo>
                <a:lnTo>
                  <a:pt x="1586" y="1752"/>
                </a:lnTo>
                <a:lnTo>
                  <a:pt x="1528" y="1773"/>
                </a:lnTo>
                <a:lnTo>
                  <a:pt x="1473" y="1797"/>
                </a:lnTo>
                <a:lnTo>
                  <a:pt x="1418" y="1823"/>
                </a:lnTo>
                <a:lnTo>
                  <a:pt x="1364" y="1851"/>
                </a:lnTo>
                <a:lnTo>
                  <a:pt x="1313" y="1881"/>
                </a:lnTo>
                <a:lnTo>
                  <a:pt x="1261" y="1913"/>
                </a:lnTo>
                <a:lnTo>
                  <a:pt x="1212" y="1947"/>
                </a:lnTo>
                <a:lnTo>
                  <a:pt x="1164" y="1984"/>
                </a:lnTo>
                <a:lnTo>
                  <a:pt x="678" y="1711"/>
                </a:lnTo>
                <a:lnTo>
                  <a:pt x="454" y="1935"/>
                </a:lnTo>
                <a:lnTo>
                  <a:pt x="793" y="2411"/>
                </a:lnTo>
                <a:close/>
                <a:moveTo>
                  <a:pt x="2077" y="2659"/>
                </a:moveTo>
                <a:lnTo>
                  <a:pt x="2077" y="2659"/>
                </a:lnTo>
                <a:lnTo>
                  <a:pt x="2052" y="2660"/>
                </a:lnTo>
                <a:lnTo>
                  <a:pt x="2028" y="2662"/>
                </a:lnTo>
                <a:lnTo>
                  <a:pt x="2003" y="2665"/>
                </a:lnTo>
                <a:lnTo>
                  <a:pt x="1978" y="2669"/>
                </a:lnTo>
                <a:lnTo>
                  <a:pt x="1955" y="2675"/>
                </a:lnTo>
                <a:lnTo>
                  <a:pt x="1932" y="2681"/>
                </a:lnTo>
                <a:lnTo>
                  <a:pt x="1909" y="2689"/>
                </a:lnTo>
                <a:lnTo>
                  <a:pt x="1887" y="2697"/>
                </a:lnTo>
                <a:lnTo>
                  <a:pt x="1865" y="2707"/>
                </a:lnTo>
                <a:lnTo>
                  <a:pt x="1844" y="2718"/>
                </a:lnTo>
                <a:lnTo>
                  <a:pt x="1824" y="2729"/>
                </a:lnTo>
                <a:lnTo>
                  <a:pt x="1804" y="2742"/>
                </a:lnTo>
                <a:lnTo>
                  <a:pt x="1784" y="2756"/>
                </a:lnTo>
                <a:lnTo>
                  <a:pt x="1766" y="2771"/>
                </a:lnTo>
                <a:lnTo>
                  <a:pt x="1748" y="2786"/>
                </a:lnTo>
                <a:lnTo>
                  <a:pt x="1732" y="2802"/>
                </a:lnTo>
                <a:lnTo>
                  <a:pt x="1715" y="2819"/>
                </a:lnTo>
                <a:lnTo>
                  <a:pt x="1700" y="2837"/>
                </a:lnTo>
                <a:lnTo>
                  <a:pt x="1686" y="2856"/>
                </a:lnTo>
                <a:lnTo>
                  <a:pt x="1672" y="2875"/>
                </a:lnTo>
                <a:lnTo>
                  <a:pt x="1659" y="2895"/>
                </a:lnTo>
                <a:lnTo>
                  <a:pt x="1647" y="2915"/>
                </a:lnTo>
                <a:lnTo>
                  <a:pt x="1637" y="2936"/>
                </a:lnTo>
                <a:lnTo>
                  <a:pt x="1627" y="2958"/>
                </a:lnTo>
                <a:lnTo>
                  <a:pt x="1618" y="2980"/>
                </a:lnTo>
                <a:lnTo>
                  <a:pt x="1610" y="3003"/>
                </a:lnTo>
                <a:lnTo>
                  <a:pt x="1603" y="3026"/>
                </a:lnTo>
                <a:lnTo>
                  <a:pt x="1598" y="3050"/>
                </a:lnTo>
                <a:lnTo>
                  <a:pt x="1594" y="3073"/>
                </a:lnTo>
                <a:lnTo>
                  <a:pt x="1590" y="3098"/>
                </a:lnTo>
                <a:lnTo>
                  <a:pt x="1589" y="3123"/>
                </a:lnTo>
                <a:lnTo>
                  <a:pt x="1588" y="3149"/>
                </a:lnTo>
                <a:lnTo>
                  <a:pt x="1589" y="3173"/>
                </a:lnTo>
                <a:lnTo>
                  <a:pt x="1590" y="3198"/>
                </a:lnTo>
                <a:lnTo>
                  <a:pt x="1594" y="3222"/>
                </a:lnTo>
                <a:lnTo>
                  <a:pt x="1598" y="3247"/>
                </a:lnTo>
                <a:lnTo>
                  <a:pt x="1603" y="3271"/>
                </a:lnTo>
                <a:lnTo>
                  <a:pt x="1610" y="3293"/>
                </a:lnTo>
                <a:lnTo>
                  <a:pt x="1618" y="3317"/>
                </a:lnTo>
                <a:lnTo>
                  <a:pt x="1627" y="3338"/>
                </a:lnTo>
                <a:lnTo>
                  <a:pt x="1637" y="3360"/>
                </a:lnTo>
                <a:lnTo>
                  <a:pt x="1647" y="3381"/>
                </a:lnTo>
                <a:lnTo>
                  <a:pt x="1659" y="3401"/>
                </a:lnTo>
                <a:lnTo>
                  <a:pt x="1672" y="3422"/>
                </a:lnTo>
                <a:lnTo>
                  <a:pt x="1686" y="3441"/>
                </a:lnTo>
                <a:lnTo>
                  <a:pt x="1700" y="3459"/>
                </a:lnTo>
                <a:lnTo>
                  <a:pt x="1715" y="3476"/>
                </a:lnTo>
                <a:lnTo>
                  <a:pt x="1732" y="3494"/>
                </a:lnTo>
                <a:lnTo>
                  <a:pt x="1748" y="3510"/>
                </a:lnTo>
                <a:lnTo>
                  <a:pt x="1766" y="3526"/>
                </a:lnTo>
                <a:lnTo>
                  <a:pt x="1784" y="3540"/>
                </a:lnTo>
                <a:lnTo>
                  <a:pt x="1804" y="3554"/>
                </a:lnTo>
                <a:lnTo>
                  <a:pt x="1824" y="3566"/>
                </a:lnTo>
                <a:lnTo>
                  <a:pt x="1844" y="3578"/>
                </a:lnTo>
                <a:lnTo>
                  <a:pt x="1865" y="3589"/>
                </a:lnTo>
                <a:lnTo>
                  <a:pt x="1887" y="3599"/>
                </a:lnTo>
                <a:lnTo>
                  <a:pt x="1909" y="3607"/>
                </a:lnTo>
                <a:lnTo>
                  <a:pt x="1932" y="3616"/>
                </a:lnTo>
                <a:lnTo>
                  <a:pt x="1955" y="3622"/>
                </a:lnTo>
                <a:lnTo>
                  <a:pt x="1978" y="3628"/>
                </a:lnTo>
                <a:lnTo>
                  <a:pt x="2003" y="3632"/>
                </a:lnTo>
                <a:lnTo>
                  <a:pt x="2028" y="3635"/>
                </a:lnTo>
                <a:lnTo>
                  <a:pt x="2052" y="3637"/>
                </a:lnTo>
                <a:lnTo>
                  <a:pt x="2077" y="3637"/>
                </a:lnTo>
                <a:lnTo>
                  <a:pt x="2103" y="3637"/>
                </a:lnTo>
                <a:lnTo>
                  <a:pt x="2127" y="3635"/>
                </a:lnTo>
                <a:lnTo>
                  <a:pt x="2152" y="3632"/>
                </a:lnTo>
                <a:lnTo>
                  <a:pt x="2176" y="3628"/>
                </a:lnTo>
                <a:lnTo>
                  <a:pt x="2199" y="3622"/>
                </a:lnTo>
                <a:lnTo>
                  <a:pt x="2223" y="3616"/>
                </a:lnTo>
                <a:lnTo>
                  <a:pt x="2245" y="3607"/>
                </a:lnTo>
                <a:lnTo>
                  <a:pt x="2268" y="3599"/>
                </a:lnTo>
                <a:lnTo>
                  <a:pt x="2289" y="3589"/>
                </a:lnTo>
                <a:lnTo>
                  <a:pt x="2311" y="3578"/>
                </a:lnTo>
                <a:lnTo>
                  <a:pt x="2331" y="3566"/>
                </a:lnTo>
                <a:lnTo>
                  <a:pt x="2350" y="3554"/>
                </a:lnTo>
                <a:lnTo>
                  <a:pt x="2370" y="3540"/>
                </a:lnTo>
                <a:lnTo>
                  <a:pt x="2388" y="3526"/>
                </a:lnTo>
                <a:lnTo>
                  <a:pt x="2406" y="3510"/>
                </a:lnTo>
                <a:lnTo>
                  <a:pt x="2423" y="3494"/>
                </a:lnTo>
                <a:lnTo>
                  <a:pt x="2439" y="3476"/>
                </a:lnTo>
                <a:lnTo>
                  <a:pt x="2454" y="3459"/>
                </a:lnTo>
                <a:lnTo>
                  <a:pt x="2469" y="3441"/>
                </a:lnTo>
                <a:lnTo>
                  <a:pt x="2483" y="3422"/>
                </a:lnTo>
                <a:lnTo>
                  <a:pt x="2495" y="3401"/>
                </a:lnTo>
                <a:lnTo>
                  <a:pt x="2507" y="3381"/>
                </a:lnTo>
                <a:lnTo>
                  <a:pt x="2519" y="3360"/>
                </a:lnTo>
                <a:lnTo>
                  <a:pt x="2528" y="3338"/>
                </a:lnTo>
                <a:lnTo>
                  <a:pt x="2537" y="3317"/>
                </a:lnTo>
                <a:lnTo>
                  <a:pt x="2544" y="3293"/>
                </a:lnTo>
                <a:lnTo>
                  <a:pt x="2551" y="3271"/>
                </a:lnTo>
                <a:lnTo>
                  <a:pt x="2556" y="3247"/>
                </a:lnTo>
                <a:lnTo>
                  <a:pt x="2560" y="3222"/>
                </a:lnTo>
                <a:lnTo>
                  <a:pt x="2564" y="3198"/>
                </a:lnTo>
                <a:lnTo>
                  <a:pt x="2566" y="3173"/>
                </a:lnTo>
                <a:lnTo>
                  <a:pt x="2567" y="3149"/>
                </a:lnTo>
                <a:lnTo>
                  <a:pt x="2566" y="3123"/>
                </a:lnTo>
                <a:lnTo>
                  <a:pt x="2564" y="3098"/>
                </a:lnTo>
                <a:lnTo>
                  <a:pt x="2560" y="3073"/>
                </a:lnTo>
                <a:lnTo>
                  <a:pt x="2556" y="3050"/>
                </a:lnTo>
                <a:lnTo>
                  <a:pt x="2551" y="3026"/>
                </a:lnTo>
                <a:lnTo>
                  <a:pt x="2544" y="3003"/>
                </a:lnTo>
                <a:lnTo>
                  <a:pt x="2537" y="2980"/>
                </a:lnTo>
                <a:lnTo>
                  <a:pt x="2528" y="2958"/>
                </a:lnTo>
                <a:lnTo>
                  <a:pt x="2519" y="2936"/>
                </a:lnTo>
                <a:lnTo>
                  <a:pt x="2507" y="2915"/>
                </a:lnTo>
                <a:lnTo>
                  <a:pt x="2495" y="2895"/>
                </a:lnTo>
                <a:lnTo>
                  <a:pt x="2483" y="2875"/>
                </a:lnTo>
                <a:lnTo>
                  <a:pt x="2469" y="2856"/>
                </a:lnTo>
                <a:lnTo>
                  <a:pt x="2454" y="2837"/>
                </a:lnTo>
                <a:lnTo>
                  <a:pt x="2439" y="2819"/>
                </a:lnTo>
                <a:lnTo>
                  <a:pt x="2423" y="2802"/>
                </a:lnTo>
                <a:lnTo>
                  <a:pt x="2406" y="2786"/>
                </a:lnTo>
                <a:lnTo>
                  <a:pt x="2388" y="2771"/>
                </a:lnTo>
                <a:lnTo>
                  <a:pt x="2370" y="2756"/>
                </a:lnTo>
                <a:lnTo>
                  <a:pt x="2350" y="2742"/>
                </a:lnTo>
                <a:lnTo>
                  <a:pt x="2331" y="2729"/>
                </a:lnTo>
                <a:lnTo>
                  <a:pt x="2311" y="2718"/>
                </a:lnTo>
                <a:lnTo>
                  <a:pt x="2289" y="2707"/>
                </a:lnTo>
                <a:lnTo>
                  <a:pt x="2268" y="2697"/>
                </a:lnTo>
                <a:lnTo>
                  <a:pt x="2245" y="2689"/>
                </a:lnTo>
                <a:lnTo>
                  <a:pt x="2223" y="2681"/>
                </a:lnTo>
                <a:lnTo>
                  <a:pt x="2199" y="2675"/>
                </a:lnTo>
                <a:lnTo>
                  <a:pt x="2176" y="2669"/>
                </a:lnTo>
                <a:lnTo>
                  <a:pt x="2152" y="2665"/>
                </a:lnTo>
                <a:lnTo>
                  <a:pt x="2127" y="2662"/>
                </a:lnTo>
                <a:lnTo>
                  <a:pt x="2103" y="2660"/>
                </a:lnTo>
                <a:lnTo>
                  <a:pt x="2077" y="2659"/>
                </a:lnTo>
                <a:close/>
                <a:moveTo>
                  <a:pt x="2310" y="2915"/>
                </a:moveTo>
                <a:lnTo>
                  <a:pt x="2310" y="2915"/>
                </a:lnTo>
                <a:lnTo>
                  <a:pt x="2299" y="2904"/>
                </a:lnTo>
                <a:lnTo>
                  <a:pt x="2287" y="2895"/>
                </a:lnTo>
                <a:lnTo>
                  <a:pt x="2274" y="2884"/>
                </a:lnTo>
                <a:lnTo>
                  <a:pt x="2261" y="2875"/>
                </a:lnTo>
                <a:lnTo>
                  <a:pt x="2248" y="2867"/>
                </a:lnTo>
                <a:lnTo>
                  <a:pt x="2235" y="2858"/>
                </a:lnTo>
                <a:lnTo>
                  <a:pt x="2220" y="2852"/>
                </a:lnTo>
                <a:lnTo>
                  <a:pt x="2206" y="2844"/>
                </a:lnTo>
                <a:lnTo>
                  <a:pt x="2191" y="2839"/>
                </a:lnTo>
                <a:lnTo>
                  <a:pt x="2176" y="2833"/>
                </a:lnTo>
                <a:lnTo>
                  <a:pt x="2159" y="2829"/>
                </a:lnTo>
                <a:lnTo>
                  <a:pt x="2143" y="2826"/>
                </a:lnTo>
                <a:lnTo>
                  <a:pt x="2127" y="2823"/>
                </a:lnTo>
                <a:lnTo>
                  <a:pt x="2111" y="2821"/>
                </a:lnTo>
                <a:lnTo>
                  <a:pt x="2094" y="2819"/>
                </a:lnTo>
                <a:lnTo>
                  <a:pt x="2077" y="2818"/>
                </a:lnTo>
                <a:lnTo>
                  <a:pt x="2060" y="2819"/>
                </a:lnTo>
                <a:lnTo>
                  <a:pt x="2044" y="2821"/>
                </a:lnTo>
                <a:lnTo>
                  <a:pt x="2027" y="2823"/>
                </a:lnTo>
                <a:lnTo>
                  <a:pt x="2011" y="2826"/>
                </a:lnTo>
                <a:lnTo>
                  <a:pt x="1994" y="2829"/>
                </a:lnTo>
                <a:lnTo>
                  <a:pt x="1979" y="2833"/>
                </a:lnTo>
                <a:lnTo>
                  <a:pt x="1963" y="2839"/>
                </a:lnTo>
                <a:lnTo>
                  <a:pt x="1949" y="2844"/>
                </a:lnTo>
                <a:lnTo>
                  <a:pt x="1934" y="2852"/>
                </a:lnTo>
                <a:lnTo>
                  <a:pt x="1921" y="2858"/>
                </a:lnTo>
                <a:lnTo>
                  <a:pt x="1907" y="2867"/>
                </a:lnTo>
                <a:lnTo>
                  <a:pt x="1893" y="2875"/>
                </a:lnTo>
                <a:lnTo>
                  <a:pt x="1880" y="2884"/>
                </a:lnTo>
                <a:lnTo>
                  <a:pt x="1868" y="2895"/>
                </a:lnTo>
                <a:lnTo>
                  <a:pt x="1856" y="2904"/>
                </a:lnTo>
                <a:lnTo>
                  <a:pt x="1844" y="2915"/>
                </a:lnTo>
                <a:lnTo>
                  <a:pt x="1834" y="2927"/>
                </a:lnTo>
                <a:lnTo>
                  <a:pt x="1823" y="2938"/>
                </a:lnTo>
                <a:lnTo>
                  <a:pt x="1813" y="2951"/>
                </a:lnTo>
                <a:lnTo>
                  <a:pt x="1804" y="2964"/>
                </a:lnTo>
                <a:lnTo>
                  <a:pt x="1795" y="2977"/>
                </a:lnTo>
                <a:lnTo>
                  <a:pt x="1788" y="2991"/>
                </a:lnTo>
                <a:lnTo>
                  <a:pt x="1780" y="3005"/>
                </a:lnTo>
                <a:lnTo>
                  <a:pt x="1774" y="3020"/>
                </a:lnTo>
                <a:lnTo>
                  <a:pt x="1767" y="3035"/>
                </a:lnTo>
                <a:lnTo>
                  <a:pt x="1763" y="3050"/>
                </a:lnTo>
                <a:lnTo>
                  <a:pt x="1758" y="3066"/>
                </a:lnTo>
                <a:lnTo>
                  <a:pt x="1754" y="3082"/>
                </a:lnTo>
                <a:lnTo>
                  <a:pt x="1751" y="3098"/>
                </a:lnTo>
                <a:lnTo>
                  <a:pt x="1749" y="3114"/>
                </a:lnTo>
                <a:lnTo>
                  <a:pt x="1748" y="3131"/>
                </a:lnTo>
                <a:lnTo>
                  <a:pt x="1748" y="3149"/>
                </a:lnTo>
                <a:lnTo>
                  <a:pt x="1748" y="3165"/>
                </a:lnTo>
                <a:lnTo>
                  <a:pt x="1749" y="3182"/>
                </a:lnTo>
                <a:lnTo>
                  <a:pt x="1751" y="3198"/>
                </a:lnTo>
                <a:lnTo>
                  <a:pt x="1754" y="3215"/>
                </a:lnTo>
                <a:lnTo>
                  <a:pt x="1758" y="3230"/>
                </a:lnTo>
                <a:lnTo>
                  <a:pt x="1763" y="3246"/>
                </a:lnTo>
                <a:lnTo>
                  <a:pt x="1767" y="3261"/>
                </a:lnTo>
                <a:lnTo>
                  <a:pt x="1774" y="3276"/>
                </a:lnTo>
                <a:lnTo>
                  <a:pt x="1780" y="3291"/>
                </a:lnTo>
                <a:lnTo>
                  <a:pt x="1788" y="3305"/>
                </a:lnTo>
                <a:lnTo>
                  <a:pt x="1795" y="3319"/>
                </a:lnTo>
                <a:lnTo>
                  <a:pt x="1804" y="3333"/>
                </a:lnTo>
                <a:lnTo>
                  <a:pt x="1813" y="3346"/>
                </a:lnTo>
                <a:lnTo>
                  <a:pt x="1823" y="3357"/>
                </a:lnTo>
                <a:lnTo>
                  <a:pt x="1834" y="3369"/>
                </a:lnTo>
                <a:lnTo>
                  <a:pt x="1844" y="3381"/>
                </a:lnTo>
                <a:lnTo>
                  <a:pt x="1856" y="3392"/>
                </a:lnTo>
                <a:lnTo>
                  <a:pt x="1868" y="3403"/>
                </a:lnTo>
                <a:lnTo>
                  <a:pt x="1880" y="3412"/>
                </a:lnTo>
                <a:lnTo>
                  <a:pt x="1893" y="3422"/>
                </a:lnTo>
                <a:lnTo>
                  <a:pt x="1907" y="3430"/>
                </a:lnTo>
                <a:lnTo>
                  <a:pt x="1921" y="3438"/>
                </a:lnTo>
                <a:lnTo>
                  <a:pt x="1934" y="3445"/>
                </a:lnTo>
                <a:lnTo>
                  <a:pt x="1949" y="3452"/>
                </a:lnTo>
                <a:lnTo>
                  <a:pt x="1963" y="3457"/>
                </a:lnTo>
                <a:lnTo>
                  <a:pt x="1979" y="3463"/>
                </a:lnTo>
                <a:lnTo>
                  <a:pt x="1994" y="3467"/>
                </a:lnTo>
                <a:lnTo>
                  <a:pt x="2011" y="3471"/>
                </a:lnTo>
                <a:lnTo>
                  <a:pt x="2027" y="3474"/>
                </a:lnTo>
                <a:lnTo>
                  <a:pt x="2044" y="3475"/>
                </a:lnTo>
                <a:lnTo>
                  <a:pt x="2060" y="3478"/>
                </a:lnTo>
                <a:lnTo>
                  <a:pt x="2077" y="3478"/>
                </a:lnTo>
                <a:lnTo>
                  <a:pt x="2094" y="3478"/>
                </a:lnTo>
                <a:lnTo>
                  <a:pt x="2111" y="3475"/>
                </a:lnTo>
                <a:lnTo>
                  <a:pt x="2127" y="3474"/>
                </a:lnTo>
                <a:lnTo>
                  <a:pt x="2143" y="3471"/>
                </a:lnTo>
                <a:lnTo>
                  <a:pt x="2159" y="3467"/>
                </a:lnTo>
                <a:lnTo>
                  <a:pt x="2176" y="3463"/>
                </a:lnTo>
                <a:lnTo>
                  <a:pt x="2191" y="3457"/>
                </a:lnTo>
                <a:lnTo>
                  <a:pt x="2206" y="3452"/>
                </a:lnTo>
                <a:lnTo>
                  <a:pt x="2220" y="3445"/>
                </a:lnTo>
                <a:lnTo>
                  <a:pt x="2235" y="3438"/>
                </a:lnTo>
                <a:lnTo>
                  <a:pt x="2248" y="3430"/>
                </a:lnTo>
                <a:lnTo>
                  <a:pt x="2261" y="3422"/>
                </a:lnTo>
                <a:lnTo>
                  <a:pt x="2274" y="3412"/>
                </a:lnTo>
                <a:lnTo>
                  <a:pt x="2287" y="3403"/>
                </a:lnTo>
                <a:lnTo>
                  <a:pt x="2299" y="3392"/>
                </a:lnTo>
                <a:lnTo>
                  <a:pt x="2310" y="3381"/>
                </a:lnTo>
                <a:lnTo>
                  <a:pt x="2321" y="3369"/>
                </a:lnTo>
                <a:lnTo>
                  <a:pt x="2331" y="3357"/>
                </a:lnTo>
                <a:lnTo>
                  <a:pt x="2341" y="3346"/>
                </a:lnTo>
                <a:lnTo>
                  <a:pt x="2350" y="3333"/>
                </a:lnTo>
                <a:lnTo>
                  <a:pt x="2359" y="3319"/>
                </a:lnTo>
                <a:lnTo>
                  <a:pt x="2366" y="3305"/>
                </a:lnTo>
                <a:lnTo>
                  <a:pt x="2374" y="3291"/>
                </a:lnTo>
                <a:lnTo>
                  <a:pt x="2380" y="3276"/>
                </a:lnTo>
                <a:lnTo>
                  <a:pt x="2387" y="3261"/>
                </a:lnTo>
                <a:lnTo>
                  <a:pt x="2392" y="3246"/>
                </a:lnTo>
                <a:lnTo>
                  <a:pt x="2396" y="3230"/>
                </a:lnTo>
                <a:lnTo>
                  <a:pt x="2400" y="3215"/>
                </a:lnTo>
                <a:lnTo>
                  <a:pt x="2403" y="3198"/>
                </a:lnTo>
                <a:lnTo>
                  <a:pt x="2405" y="3182"/>
                </a:lnTo>
                <a:lnTo>
                  <a:pt x="2406" y="3165"/>
                </a:lnTo>
                <a:lnTo>
                  <a:pt x="2407" y="3149"/>
                </a:lnTo>
                <a:lnTo>
                  <a:pt x="2406" y="3131"/>
                </a:lnTo>
                <a:lnTo>
                  <a:pt x="2405" y="3114"/>
                </a:lnTo>
                <a:lnTo>
                  <a:pt x="2403" y="3098"/>
                </a:lnTo>
                <a:lnTo>
                  <a:pt x="2400" y="3082"/>
                </a:lnTo>
                <a:lnTo>
                  <a:pt x="2396" y="3066"/>
                </a:lnTo>
                <a:lnTo>
                  <a:pt x="2392" y="3050"/>
                </a:lnTo>
                <a:lnTo>
                  <a:pt x="2387" y="3035"/>
                </a:lnTo>
                <a:lnTo>
                  <a:pt x="2380" y="3020"/>
                </a:lnTo>
                <a:lnTo>
                  <a:pt x="2374" y="3005"/>
                </a:lnTo>
                <a:lnTo>
                  <a:pt x="2366" y="2991"/>
                </a:lnTo>
                <a:lnTo>
                  <a:pt x="2359" y="2977"/>
                </a:lnTo>
                <a:lnTo>
                  <a:pt x="2350" y="2964"/>
                </a:lnTo>
                <a:lnTo>
                  <a:pt x="2341" y="2951"/>
                </a:lnTo>
                <a:lnTo>
                  <a:pt x="2331" y="2938"/>
                </a:lnTo>
                <a:lnTo>
                  <a:pt x="2321" y="2927"/>
                </a:lnTo>
                <a:lnTo>
                  <a:pt x="2310" y="2915"/>
                </a:lnTo>
                <a:close/>
                <a:moveTo>
                  <a:pt x="2782" y="2443"/>
                </a:moveTo>
                <a:lnTo>
                  <a:pt x="2782" y="2443"/>
                </a:lnTo>
                <a:lnTo>
                  <a:pt x="2748" y="2410"/>
                </a:lnTo>
                <a:lnTo>
                  <a:pt x="2711" y="2379"/>
                </a:lnTo>
                <a:lnTo>
                  <a:pt x="2674" y="2349"/>
                </a:lnTo>
                <a:lnTo>
                  <a:pt x="2634" y="2321"/>
                </a:lnTo>
                <a:lnTo>
                  <a:pt x="2595" y="2295"/>
                </a:lnTo>
                <a:lnTo>
                  <a:pt x="2553" y="2272"/>
                </a:lnTo>
                <a:lnTo>
                  <a:pt x="2509" y="2249"/>
                </a:lnTo>
                <a:lnTo>
                  <a:pt x="2465" y="2230"/>
                </a:lnTo>
                <a:lnTo>
                  <a:pt x="2420" y="2212"/>
                </a:lnTo>
                <a:lnTo>
                  <a:pt x="2374" y="2196"/>
                </a:lnTo>
                <a:lnTo>
                  <a:pt x="2327" y="2183"/>
                </a:lnTo>
                <a:lnTo>
                  <a:pt x="2278" y="2171"/>
                </a:lnTo>
                <a:lnTo>
                  <a:pt x="2229" y="2163"/>
                </a:lnTo>
                <a:lnTo>
                  <a:pt x="2179" y="2156"/>
                </a:lnTo>
                <a:lnTo>
                  <a:pt x="2154" y="2154"/>
                </a:lnTo>
                <a:lnTo>
                  <a:pt x="2128" y="2153"/>
                </a:lnTo>
                <a:lnTo>
                  <a:pt x="2103" y="2152"/>
                </a:lnTo>
                <a:lnTo>
                  <a:pt x="2077" y="2151"/>
                </a:lnTo>
                <a:lnTo>
                  <a:pt x="2051" y="2152"/>
                </a:lnTo>
                <a:lnTo>
                  <a:pt x="2026" y="2153"/>
                </a:lnTo>
                <a:lnTo>
                  <a:pt x="2001" y="2154"/>
                </a:lnTo>
                <a:lnTo>
                  <a:pt x="1975" y="2156"/>
                </a:lnTo>
                <a:lnTo>
                  <a:pt x="1926" y="2163"/>
                </a:lnTo>
                <a:lnTo>
                  <a:pt x="1877" y="2171"/>
                </a:lnTo>
                <a:lnTo>
                  <a:pt x="1828" y="2183"/>
                </a:lnTo>
                <a:lnTo>
                  <a:pt x="1781" y="2196"/>
                </a:lnTo>
                <a:lnTo>
                  <a:pt x="1734" y="2212"/>
                </a:lnTo>
                <a:lnTo>
                  <a:pt x="1689" y="2230"/>
                </a:lnTo>
                <a:lnTo>
                  <a:pt x="1645" y="2249"/>
                </a:lnTo>
                <a:lnTo>
                  <a:pt x="1602" y="2272"/>
                </a:lnTo>
                <a:lnTo>
                  <a:pt x="1560" y="2295"/>
                </a:lnTo>
                <a:lnTo>
                  <a:pt x="1520" y="2321"/>
                </a:lnTo>
                <a:lnTo>
                  <a:pt x="1481" y="2349"/>
                </a:lnTo>
                <a:lnTo>
                  <a:pt x="1443" y="2379"/>
                </a:lnTo>
                <a:lnTo>
                  <a:pt x="1407" y="2410"/>
                </a:lnTo>
                <a:lnTo>
                  <a:pt x="1372" y="2443"/>
                </a:lnTo>
                <a:lnTo>
                  <a:pt x="1340" y="2478"/>
                </a:lnTo>
                <a:lnTo>
                  <a:pt x="1308" y="2514"/>
                </a:lnTo>
                <a:lnTo>
                  <a:pt x="1279" y="2552"/>
                </a:lnTo>
                <a:lnTo>
                  <a:pt x="1251" y="2591"/>
                </a:lnTo>
                <a:lnTo>
                  <a:pt x="1225" y="2631"/>
                </a:lnTo>
                <a:lnTo>
                  <a:pt x="1200" y="2673"/>
                </a:lnTo>
                <a:lnTo>
                  <a:pt x="1179" y="2716"/>
                </a:lnTo>
                <a:lnTo>
                  <a:pt x="1159" y="2761"/>
                </a:lnTo>
                <a:lnTo>
                  <a:pt x="1140" y="2806"/>
                </a:lnTo>
                <a:lnTo>
                  <a:pt x="1125" y="2852"/>
                </a:lnTo>
                <a:lnTo>
                  <a:pt x="1111" y="2899"/>
                </a:lnTo>
                <a:lnTo>
                  <a:pt x="1101" y="2947"/>
                </a:lnTo>
                <a:lnTo>
                  <a:pt x="1092" y="2996"/>
                </a:lnTo>
                <a:lnTo>
                  <a:pt x="1086" y="3046"/>
                </a:lnTo>
                <a:lnTo>
                  <a:pt x="1084" y="3071"/>
                </a:lnTo>
                <a:lnTo>
                  <a:pt x="1081" y="3097"/>
                </a:lnTo>
                <a:lnTo>
                  <a:pt x="1080" y="3123"/>
                </a:lnTo>
                <a:lnTo>
                  <a:pt x="1080" y="3149"/>
                </a:lnTo>
                <a:lnTo>
                  <a:pt x="1080" y="3174"/>
                </a:lnTo>
                <a:lnTo>
                  <a:pt x="1081" y="3199"/>
                </a:lnTo>
                <a:lnTo>
                  <a:pt x="1084" y="3225"/>
                </a:lnTo>
                <a:lnTo>
                  <a:pt x="1086" y="3250"/>
                </a:lnTo>
                <a:lnTo>
                  <a:pt x="1092" y="3300"/>
                </a:lnTo>
                <a:lnTo>
                  <a:pt x="1101" y="3349"/>
                </a:lnTo>
                <a:lnTo>
                  <a:pt x="1111" y="3397"/>
                </a:lnTo>
                <a:lnTo>
                  <a:pt x="1125" y="3444"/>
                </a:lnTo>
                <a:lnTo>
                  <a:pt x="1140" y="3490"/>
                </a:lnTo>
                <a:lnTo>
                  <a:pt x="1159" y="3536"/>
                </a:lnTo>
                <a:lnTo>
                  <a:pt x="1179" y="3580"/>
                </a:lnTo>
                <a:lnTo>
                  <a:pt x="1200" y="3623"/>
                </a:lnTo>
                <a:lnTo>
                  <a:pt x="1225" y="3665"/>
                </a:lnTo>
                <a:lnTo>
                  <a:pt x="1251" y="3706"/>
                </a:lnTo>
                <a:lnTo>
                  <a:pt x="1279" y="3744"/>
                </a:lnTo>
                <a:lnTo>
                  <a:pt x="1308" y="3782"/>
                </a:lnTo>
                <a:lnTo>
                  <a:pt x="1340" y="3818"/>
                </a:lnTo>
                <a:lnTo>
                  <a:pt x="1372" y="3853"/>
                </a:lnTo>
                <a:lnTo>
                  <a:pt x="1407" y="3886"/>
                </a:lnTo>
                <a:lnTo>
                  <a:pt x="1443" y="3917"/>
                </a:lnTo>
                <a:lnTo>
                  <a:pt x="1481" y="3947"/>
                </a:lnTo>
                <a:lnTo>
                  <a:pt x="1520" y="3975"/>
                </a:lnTo>
                <a:lnTo>
                  <a:pt x="1560" y="4001"/>
                </a:lnTo>
                <a:lnTo>
                  <a:pt x="1602" y="4025"/>
                </a:lnTo>
                <a:lnTo>
                  <a:pt x="1645" y="4047"/>
                </a:lnTo>
                <a:lnTo>
                  <a:pt x="1689" y="4067"/>
                </a:lnTo>
                <a:lnTo>
                  <a:pt x="1734" y="4084"/>
                </a:lnTo>
                <a:lnTo>
                  <a:pt x="1781" y="4100"/>
                </a:lnTo>
                <a:lnTo>
                  <a:pt x="1828" y="4114"/>
                </a:lnTo>
                <a:lnTo>
                  <a:pt x="1877" y="4125"/>
                </a:lnTo>
                <a:lnTo>
                  <a:pt x="1926" y="4133"/>
                </a:lnTo>
                <a:lnTo>
                  <a:pt x="1975" y="4140"/>
                </a:lnTo>
                <a:lnTo>
                  <a:pt x="2001" y="4142"/>
                </a:lnTo>
                <a:lnTo>
                  <a:pt x="2026" y="4144"/>
                </a:lnTo>
                <a:lnTo>
                  <a:pt x="2051" y="4145"/>
                </a:lnTo>
                <a:lnTo>
                  <a:pt x="2077" y="4145"/>
                </a:lnTo>
                <a:lnTo>
                  <a:pt x="2103" y="4145"/>
                </a:lnTo>
                <a:lnTo>
                  <a:pt x="2128" y="4144"/>
                </a:lnTo>
                <a:lnTo>
                  <a:pt x="2154" y="4142"/>
                </a:lnTo>
                <a:lnTo>
                  <a:pt x="2179" y="4140"/>
                </a:lnTo>
                <a:lnTo>
                  <a:pt x="2229" y="4133"/>
                </a:lnTo>
                <a:lnTo>
                  <a:pt x="2278" y="4125"/>
                </a:lnTo>
                <a:lnTo>
                  <a:pt x="2327" y="4114"/>
                </a:lnTo>
                <a:lnTo>
                  <a:pt x="2374" y="4100"/>
                </a:lnTo>
                <a:lnTo>
                  <a:pt x="2420" y="4084"/>
                </a:lnTo>
                <a:lnTo>
                  <a:pt x="2465" y="4067"/>
                </a:lnTo>
                <a:lnTo>
                  <a:pt x="2509" y="4047"/>
                </a:lnTo>
                <a:lnTo>
                  <a:pt x="2553" y="4025"/>
                </a:lnTo>
                <a:lnTo>
                  <a:pt x="2595" y="4001"/>
                </a:lnTo>
                <a:lnTo>
                  <a:pt x="2634" y="3975"/>
                </a:lnTo>
                <a:lnTo>
                  <a:pt x="2674" y="3947"/>
                </a:lnTo>
                <a:lnTo>
                  <a:pt x="2711" y="3917"/>
                </a:lnTo>
                <a:lnTo>
                  <a:pt x="2748" y="3886"/>
                </a:lnTo>
                <a:lnTo>
                  <a:pt x="2782" y="3853"/>
                </a:lnTo>
                <a:lnTo>
                  <a:pt x="2815" y="3818"/>
                </a:lnTo>
                <a:lnTo>
                  <a:pt x="2846" y="3782"/>
                </a:lnTo>
                <a:lnTo>
                  <a:pt x="2876" y="3744"/>
                </a:lnTo>
                <a:lnTo>
                  <a:pt x="2904" y="3706"/>
                </a:lnTo>
                <a:lnTo>
                  <a:pt x="2930" y="3665"/>
                </a:lnTo>
                <a:lnTo>
                  <a:pt x="2954" y="3623"/>
                </a:lnTo>
                <a:lnTo>
                  <a:pt x="2976" y="3580"/>
                </a:lnTo>
                <a:lnTo>
                  <a:pt x="2995" y="3536"/>
                </a:lnTo>
                <a:lnTo>
                  <a:pt x="3014" y="3490"/>
                </a:lnTo>
                <a:lnTo>
                  <a:pt x="3030" y="3444"/>
                </a:lnTo>
                <a:lnTo>
                  <a:pt x="3043" y="3397"/>
                </a:lnTo>
                <a:lnTo>
                  <a:pt x="3053" y="3349"/>
                </a:lnTo>
                <a:lnTo>
                  <a:pt x="3063" y="3300"/>
                </a:lnTo>
                <a:lnTo>
                  <a:pt x="3069" y="3250"/>
                </a:lnTo>
                <a:lnTo>
                  <a:pt x="3071" y="3225"/>
                </a:lnTo>
                <a:lnTo>
                  <a:pt x="3073" y="3199"/>
                </a:lnTo>
                <a:lnTo>
                  <a:pt x="3074" y="3174"/>
                </a:lnTo>
                <a:lnTo>
                  <a:pt x="3074" y="3149"/>
                </a:lnTo>
                <a:lnTo>
                  <a:pt x="3074" y="3123"/>
                </a:lnTo>
                <a:lnTo>
                  <a:pt x="3073" y="3097"/>
                </a:lnTo>
                <a:lnTo>
                  <a:pt x="3071" y="3071"/>
                </a:lnTo>
                <a:lnTo>
                  <a:pt x="3069" y="3046"/>
                </a:lnTo>
                <a:lnTo>
                  <a:pt x="3063" y="2996"/>
                </a:lnTo>
                <a:lnTo>
                  <a:pt x="3053" y="2947"/>
                </a:lnTo>
                <a:lnTo>
                  <a:pt x="3043" y="2899"/>
                </a:lnTo>
                <a:lnTo>
                  <a:pt x="3030" y="2852"/>
                </a:lnTo>
                <a:lnTo>
                  <a:pt x="3014" y="2806"/>
                </a:lnTo>
                <a:lnTo>
                  <a:pt x="2995" y="2761"/>
                </a:lnTo>
                <a:lnTo>
                  <a:pt x="2976" y="2716"/>
                </a:lnTo>
                <a:lnTo>
                  <a:pt x="2954" y="2673"/>
                </a:lnTo>
                <a:lnTo>
                  <a:pt x="2930" y="2631"/>
                </a:lnTo>
                <a:lnTo>
                  <a:pt x="2904" y="2591"/>
                </a:lnTo>
                <a:lnTo>
                  <a:pt x="2876" y="2552"/>
                </a:lnTo>
                <a:lnTo>
                  <a:pt x="2846" y="2514"/>
                </a:lnTo>
                <a:lnTo>
                  <a:pt x="2815" y="2478"/>
                </a:lnTo>
                <a:lnTo>
                  <a:pt x="2782" y="2443"/>
                </a:lnTo>
                <a:close/>
                <a:moveTo>
                  <a:pt x="712" y="4477"/>
                </a:moveTo>
                <a:lnTo>
                  <a:pt x="712" y="4477"/>
                </a:lnTo>
                <a:lnTo>
                  <a:pt x="725" y="4476"/>
                </a:lnTo>
                <a:lnTo>
                  <a:pt x="736" y="4475"/>
                </a:lnTo>
                <a:lnTo>
                  <a:pt x="747" y="4472"/>
                </a:lnTo>
                <a:lnTo>
                  <a:pt x="758" y="4468"/>
                </a:lnTo>
                <a:lnTo>
                  <a:pt x="768" y="4464"/>
                </a:lnTo>
                <a:lnTo>
                  <a:pt x="778" y="4457"/>
                </a:lnTo>
                <a:lnTo>
                  <a:pt x="787" y="4451"/>
                </a:lnTo>
                <a:lnTo>
                  <a:pt x="795" y="4443"/>
                </a:lnTo>
                <a:lnTo>
                  <a:pt x="803" y="4435"/>
                </a:lnTo>
                <a:lnTo>
                  <a:pt x="810" y="4425"/>
                </a:lnTo>
                <a:lnTo>
                  <a:pt x="816" y="4415"/>
                </a:lnTo>
                <a:lnTo>
                  <a:pt x="821" y="4406"/>
                </a:lnTo>
                <a:lnTo>
                  <a:pt x="824" y="4395"/>
                </a:lnTo>
                <a:lnTo>
                  <a:pt x="827" y="4383"/>
                </a:lnTo>
                <a:lnTo>
                  <a:pt x="830" y="4371"/>
                </a:lnTo>
                <a:lnTo>
                  <a:pt x="830" y="4360"/>
                </a:lnTo>
                <a:lnTo>
                  <a:pt x="830" y="4348"/>
                </a:lnTo>
                <a:lnTo>
                  <a:pt x="827" y="4336"/>
                </a:lnTo>
                <a:lnTo>
                  <a:pt x="824" y="4324"/>
                </a:lnTo>
                <a:lnTo>
                  <a:pt x="821" y="4313"/>
                </a:lnTo>
                <a:lnTo>
                  <a:pt x="816" y="4303"/>
                </a:lnTo>
                <a:lnTo>
                  <a:pt x="810" y="4293"/>
                </a:lnTo>
                <a:lnTo>
                  <a:pt x="803" y="4285"/>
                </a:lnTo>
                <a:lnTo>
                  <a:pt x="795" y="4276"/>
                </a:lnTo>
                <a:lnTo>
                  <a:pt x="787" y="4268"/>
                </a:lnTo>
                <a:lnTo>
                  <a:pt x="778" y="4262"/>
                </a:lnTo>
                <a:lnTo>
                  <a:pt x="768" y="4256"/>
                </a:lnTo>
                <a:lnTo>
                  <a:pt x="758" y="4250"/>
                </a:lnTo>
                <a:lnTo>
                  <a:pt x="747" y="4247"/>
                </a:lnTo>
                <a:lnTo>
                  <a:pt x="736" y="4244"/>
                </a:lnTo>
                <a:lnTo>
                  <a:pt x="725" y="4242"/>
                </a:lnTo>
                <a:lnTo>
                  <a:pt x="712" y="4242"/>
                </a:lnTo>
                <a:lnTo>
                  <a:pt x="700" y="4242"/>
                </a:lnTo>
                <a:lnTo>
                  <a:pt x="688" y="4244"/>
                </a:lnTo>
                <a:lnTo>
                  <a:pt x="677" y="4247"/>
                </a:lnTo>
                <a:lnTo>
                  <a:pt x="666" y="4250"/>
                </a:lnTo>
                <a:lnTo>
                  <a:pt x="656" y="4256"/>
                </a:lnTo>
                <a:lnTo>
                  <a:pt x="646" y="4262"/>
                </a:lnTo>
                <a:lnTo>
                  <a:pt x="637" y="4268"/>
                </a:lnTo>
                <a:lnTo>
                  <a:pt x="628" y="4276"/>
                </a:lnTo>
                <a:lnTo>
                  <a:pt x="621" y="4285"/>
                </a:lnTo>
                <a:lnTo>
                  <a:pt x="614" y="4293"/>
                </a:lnTo>
                <a:lnTo>
                  <a:pt x="609" y="4303"/>
                </a:lnTo>
                <a:lnTo>
                  <a:pt x="603" y="4313"/>
                </a:lnTo>
                <a:lnTo>
                  <a:pt x="599" y="4324"/>
                </a:lnTo>
                <a:lnTo>
                  <a:pt x="597" y="4336"/>
                </a:lnTo>
                <a:lnTo>
                  <a:pt x="595" y="4348"/>
                </a:lnTo>
                <a:lnTo>
                  <a:pt x="594" y="4360"/>
                </a:lnTo>
                <a:lnTo>
                  <a:pt x="595" y="4371"/>
                </a:lnTo>
                <a:lnTo>
                  <a:pt x="597" y="4383"/>
                </a:lnTo>
                <a:lnTo>
                  <a:pt x="599" y="4395"/>
                </a:lnTo>
                <a:lnTo>
                  <a:pt x="603" y="4406"/>
                </a:lnTo>
                <a:lnTo>
                  <a:pt x="609" y="4415"/>
                </a:lnTo>
                <a:lnTo>
                  <a:pt x="614" y="4425"/>
                </a:lnTo>
                <a:lnTo>
                  <a:pt x="621" y="4435"/>
                </a:lnTo>
                <a:lnTo>
                  <a:pt x="628" y="4443"/>
                </a:lnTo>
                <a:lnTo>
                  <a:pt x="637" y="4451"/>
                </a:lnTo>
                <a:lnTo>
                  <a:pt x="646" y="4457"/>
                </a:lnTo>
                <a:lnTo>
                  <a:pt x="656" y="4464"/>
                </a:lnTo>
                <a:lnTo>
                  <a:pt x="666" y="4468"/>
                </a:lnTo>
                <a:lnTo>
                  <a:pt x="677" y="4472"/>
                </a:lnTo>
                <a:lnTo>
                  <a:pt x="688" y="4475"/>
                </a:lnTo>
                <a:lnTo>
                  <a:pt x="700" y="4476"/>
                </a:lnTo>
                <a:lnTo>
                  <a:pt x="712" y="4477"/>
                </a:lnTo>
                <a:close/>
                <a:moveTo>
                  <a:pt x="3529" y="4477"/>
                </a:moveTo>
                <a:lnTo>
                  <a:pt x="3529" y="4477"/>
                </a:lnTo>
                <a:lnTo>
                  <a:pt x="3541" y="4476"/>
                </a:lnTo>
                <a:lnTo>
                  <a:pt x="3553" y="4475"/>
                </a:lnTo>
                <a:lnTo>
                  <a:pt x="3564" y="4472"/>
                </a:lnTo>
                <a:lnTo>
                  <a:pt x="3575" y="4468"/>
                </a:lnTo>
                <a:lnTo>
                  <a:pt x="3586" y="4464"/>
                </a:lnTo>
                <a:lnTo>
                  <a:pt x="3596" y="4457"/>
                </a:lnTo>
                <a:lnTo>
                  <a:pt x="3604" y="4451"/>
                </a:lnTo>
                <a:lnTo>
                  <a:pt x="3613" y="4443"/>
                </a:lnTo>
                <a:lnTo>
                  <a:pt x="3620" y="4435"/>
                </a:lnTo>
                <a:lnTo>
                  <a:pt x="3627" y="4425"/>
                </a:lnTo>
                <a:lnTo>
                  <a:pt x="3633" y="4415"/>
                </a:lnTo>
                <a:lnTo>
                  <a:pt x="3638" y="4406"/>
                </a:lnTo>
                <a:lnTo>
                  <a:pt x="3642" y="4395"/>
                </a:lnTo>
                <a:lnTo>
                  <a:pt x="3645" y="4383"/>
                </a:lnTo>
                <a:lnTo>
                  <a:pt x="3647" y="4371"/>
                </a:lnTo>
                <a:lnTo>
                  <a:pt x="3647" y="4360"/>
                </a:lnTo>
                <a:lnTo>
                  <a:pt x="3647" y="4348"/>
                </a:lnTo>
                <a:lnTo>
                  <a:pt x="3645" y="4336"/>
                </a:lnTo>
                <a:lnTo>
                  <a:pt x="3642" y="4324"/>
                </a:lnTo>
                <a:lnTo>
                  <a:pt x="3638" y="4313"/>
                </a:lnTo>
                <a:lnTo>
                  <a:pt x="3633" y="4303"/>
                </a:lnTo>
                <a:lnTo>
                  <a:pt x="3627" y="4293"/>
                </a:lnTo>
                <a:lnTo>
                  <a:pt x="3620" y="4285"/>
                </a:lnTo>
                <a:lnTo>
                  <a:pt x="3613" y="4276"/>
                </a:lnTo>
                <a:lnTo>
                  <a:pt x="3604" y="4268"/>
                </a:lnTo>
                <a:lnTo>
                  <a:pt x="3596" y="4262"/>
                </a:lnTo>
                <a:lnTo>
                  <a:pt x="3586" y="4256"/>
                </a:lnTo>
                <a:lnTo>
                  <a:pt x="3575" y="4250"/>
                </a:lnTo>
                <a:lnTo>
                  <a:pt x="3564" y="4247"/>
                </a:lnTo>
                <a:lnTo>
                  <a:pt x="3553" y="4244"/>
                </a:lnTo>
                <a:lnTo>
                  <a:pt x="3541" y="4242"/>
                </a:lnTo>
                <a:lnTo>
                  <a:pt x="3529" y="4242"/>
                </a:lnTo>
                <a:lnTo>
                  <a:pt x="3517" y="4242"/>
                </a:lnTo>
                <a:lnTo>
                  <a:pt x="3506" y="4244"/>
                </a:lnTo>
                <a:lnTo>
                  <a:pt x="3494" y="4247"/>
                </a:lnTo>
                <a:lnTo>
                  <a:pt x="3483" y="4250"/>
                </a:lnTo>
                <a:lnTo>
                  <a:pt x="3473" y="4256"/>
                </a:lnTo>
                <a:lnTo>
                  <a:pt x="3464" y="4262"/>
                </a:lnTo>
                <a:lnTo>
                  <a:pt x="3454" y="4268"/>
                </a:lnTo>
                <a:lnTo>
                  <a:pt x="3445" y="4276"/>
                </a:lnTo>
                <a:lnTo>
                  <a:pt x="3438" y="4285"/>
                </a:lnTo>
                <a:lnTo>
                  <a:pt x="3432" y="4293"/>
                </a:lnTo>
                <a:lnTo>
                  <a:pt x="3425" y="4303"/>
                </a:lnTo>
                <a:lnTo>
                  <a:pt x="3421" y="4313"/>
                </a:lnTo>
                <a:lnTo>
                  <a:pt x="3417" y="4324"/>
                </a:lnTo>
                <a:lnTo>
                  <a:pt x="3413" y="4336"/>
                </a:lnTo>
                <a:lnTo>
                  <a:pt x="3412" y="4348"/>
                </a:lnTo>
                <a:lnTo>
                  <a:pt x="3411" y="4360"/>
                </a:lnTo>
                <a:lnTo>
                  <a:pt x="3412" y="4371"/>
                </a:lnTo>
                <a:lnTo>
                  <a:pt x="3413" y="4383"/>
                </a:lnTo>
                <a:lnTo>
                  <a:pt x="3417" y="4395"/>
                </a:lnTo>
                <a:lnTo>
                  <a:pt x="3421" y="4406"/>
                </a:lnTo>
                <a:lnTo>
                  <a:pt x="3425" y="4415"/>
                </a:lnTo>
                <a:lnTo>
                  <a:pt x="3432" y="4425"/>
                </a:lnTo>
                <a:lnTo>
                  <a:pt x="3438" y="4435"/>
                </a:lnTo>
                <a:lnTo>
                  <a:pt x="3445" y="4443"/>
                </a:lnTo>
                <a:lnTo>
                  <a:pt x="3454" y="4451"/>
                </a:lnTo>
                <a:lnTo>
                  <a:pt x="3464" y="4457"/>
                </a:lnTo>
                <a:lnTo>
                  <a:pt x="3473" y="4464"/>
                </a:lnTo>
                <a:lnTo>
                  <a:pt x="3483" y="4468"/>
                </a:lnTo>
                <a:lnTo>
                  <a:pt x="3494" y="4472"/>
                </a:lnTo>
                <a:lnTo>
                  <a:pt x="3506" y="4475"/>
                </a:lnTo>
                <a:lnTo>
                  <a:pt x="3517" y="4476"/>
                </a:lnTo>
                <a:lnTo>
                  <a:pt x="3529" y="4477"/>
                </a:lnTo>
                <a:close/>
                <a:moveTo>
                  <a:pt x="3577" y="1891"/>
                </a:moveTo>
                <a:lnTo>
                  <a:pt x="3577" y="1891"/>
                </a:lnTo>
                <a:lnTo>
                  <a:pt x="3566" y="1892"/>
                </a:lnTo>
                <a:lnTo>
                  <a:pt x="3554" y="1895"/>
                </a:lnTo>
                <a:lnTo>
                  <a:pt x="3542" y="1897"/>
                </a:lnTo>
                <a:lnTo>
                  <a:pt x="3531" y="1901"/>
                </a:lnTo>
                <a:lnTo>
                  <a:pt x="3522" y="1906"/>
                </a:lnTo>
                <a:lnTo>
                  <a:pt x="3512" y="1912"/>
                </a:lnTo>
                <a:lnTo>
                  <a:pt x="3502" y="1919"/>
                </a:lnTo>
                <a:lnTo>
                  <a:pt x="3494" y="1927"/>
                </a:lnTo>
                <a:lnTo>
                  <a:pt x="3486" y="1934"/>
                </a:lnTo>
                <a:lnTo>
                  <a:pt x="3480" y="1944"/>
                </a:lnTo>
                <a:lnTo>
                  <a:pt x="3473" y="1954"/>
                </a:lnTo>
                <a:lnTo>
                  <a:pt x="3469" y="1964"/>
                </a:lnTo>
                <a:lnTo>
                  <a:pt x="3465" y="1975"/>
                </a:lnTo>
                <a:lnTo>
                  <a:pt x="3462" y="1986"/>
                </a:lnTo>
                <a:lnTo>
                  <a:pt x="3461" y="1997"/>
                </a:lnTo>
                <a:lnTo>
                  <a:pt x="3459" y="2010"/>
                </a:lnTo>
                <a:lnTo>
                  <a:pt x="3461" y="2022"/>
                </a:lnTo>
                <a:lnTo>
                  <a:pt x="3462" y="2034"/>
                </a:lnTo>
                <a:lnTo>
                  <a:pt x="3465" y="2045"/>
                </a:lnTo>
                <a:lnTo>
                  <a:pt x="3469" y="2055"/>
                </a:lnTo>
                <a:lnTo>
                  <a:pt x="3473" y="2066"/>
                </a:lnTo>
                <a:lnTo>
                  <a:pt x="3480" y="2076"/>
                </a:lnTo>
                <a:lnTo>
                  <a:pt x="3486" y="2085"/>
                </a:lnTo>
                <a:lnTo>
                  <a:pt x="3494" y="2093"/>
                </a:lnTo>
                <a:lnTo>
                  <a:pt x="3502" y="2100"/>
                </a:lnTo>
                <a:lnTo>
                  <a:pt x="3512" y="2108"/>
                </a:lnTo>
                <a:lnTo>
                  <a:pt x="3522" y="2113"/>
                </a:lnTo>
                <a:lnTo>
                  <a:pt x="3531" y="2119"/>
                </a:lnTo>
                <a:lnTo>
                  <a:pt x="3542" y="2123"/>
                </a:lnTo>
                <a:lnTo>
                  <a:pt x="3554" y="2125"/>
                </a:lnTo>
                <a:lnTo>
                  <a:pt x="3566" y="2127"/>
                </a:lnTo>
                <a:lnTo>
                  <a:pt x="3577" y="2127"/>
                </a:lnTo>
                <a:lnTo>
                  <a:pt x="3589" y="2127"/>
                </a:lnTo>
                <a:lnTo>
                  <a:pt x="3601" y="2125"/>
                </a:lnTo>
                <a:lnTo>
                  <a:pt x="3613" y="2123"/>
                </a:lnTo>
                <a:lnTo>
                  <a:pt x="3623" y="2119"/>
                </a:lnTo>
                <a:lnTo>
                  <a:pt x="3634" y="2113"/>
                </a:lnTo>
                <a:lnTo>
                  <a:pt x="3644" y="2108"/>
                </a:lnTo>
                <a:lnTo>
                  <a:pt x="3652" y="2100"/>
                </a:lnTo>
                <a:lnTo>
                  <a:pt x="3661" y="2093"/>
                </a:lnTo>
                <a:lnTo>
                  <a:pt x="3668" y="2085"/>
                </a:lnTo>
                <a:lnTo>
                  <a:pt x="3676" y="2076"/>
                </a:lnTo>
                <a:lnTo>
                  <a:pt x="3681" y="2066"/>
                </a:lnTo>
                <a:lnTo>
                  <a:pt x="3687" y="2055"/>
                </a:lnTo>
                <a:lnTo>
                  <a:pt x="3691" y="2045"/>
                </a:lnTo>
                <a:lnTo>
                  <a:pt x="3693" y="2034"/>
                </a:lnTo>
                <a:lnTo>
                  <a:pt x="3695" y="2022"/>
                </a:lnTo>
                <a:lnTo>
                  <a:pt x="3695" y="2010"/>
                </a:lnTo>
                <a:lnTo>
                  <a:pt x="3695" y="1997"/>
                </a:lnTo>
                <a:lnTo>
                  <a:pt x="3693" y="1986"/>
                </a:lnTo>
                <a:lnTo>
                  <a:pt x="3691" y="1975"/>
                </a:lnTo>
                <a:lnTo>
                  <a:pt x="3687" y="1964"/>
                </a:lnTo>
                <a:lnTo>
                  <a:pt x="3681" y="1954"/>
                </a:lnTo>
                <a:lnTo>
                  <a:pt x="3676" y="1944"/>
                </a:lnTo>
                <a:lnTo>
                  <a:pt x="3668" y="1934"/>
                </a:lnTo>
                <a:lnTo>
                  <a:pt x="3661" y="1927"/>
                </a:lnTo>
                <a:lnTo>
                  <a:pt x="3652" y="1919"/>
                </a:lnTo>
                <a:lnTo>
                  <a:pt x="3644" y="1912"/>
                </a:lnTo>
                <a:lnTo>
                  <a:pt x="3634" y="1906"/>
                </a:lnTo>
                <a:lnTo>
                  <a:pt x="3623" y="1901"/>
                </a:lnTo>
                <a:lnTo>
                  <a:pt x="3613" y="1897"/>
                </a:lnTo>
                <a:lnTo>
                  <a:pt x="3601" y="1895"/>
                </a:lnTo>
                <a:lnTo>
                  <a:pt x="3589" y="1892"/>
                </a:lnTo>
                <a:lnTo>
                  <a:pt x="3577" y="1891"/>
                </a:lnTo>
                <a:close/>
                <a:moveTo>
                  <a:pt x="760" y="1891"/>
                </a:moveTo>
                <a:lnTo>
                  <a:pt x="760" y="1891"/>
                </a:lnTo>
                <a:lnTo>
                  <a:pt x="748" y="1892"/>
                </a:lnTo>
                <a:lnTo>
                  <a:pt x="736" y="1895"/>
                </a:lnTo>
                <a:lnTo>
                  <a:pt x="726" y="1897"/>
                </a:lnTo>
                <a:lnTo>
                  <a:pt x="715" y="1901"/>
                </a:lnTo>
                <a:lnTo>
                  <a:pt x="704" y="1906"/>
                </a:lnTo>
                <a:lnTo>
                  <a:pt x="695" y="1912"/>
                </a:lnTo>
                <a:lnTo>
                  <a:pt x="685" y="1919"/>
                </a:lnTo>
                <a:lnTo>
                  <a:pt x="677" y="1927"/>
                </a:lnTo>
                <a:lnTo>
                  <a:pt x="669" y="1934"/>
                </a:lnTo>
                <a:lnTo>
                  <a:pt x="662" y="1944"/>
                </a:lnTo>
                <a:lnTo>
                  <a:pt x="657" y="1954"/>
                </a:lnTo>
                <a:lnTo>
                  <a:pt x="652" y="1964"/>
                </a:lnTo>
                <a:lnTo>
                  <a:pt x="647" y="1975"/>
                </a:lnTo>
                <a:lnTo>
                  <a:pt x="645" y="1986"/>
                </a:lnTo>
                <a:lnTo>
                  <a:pt x="643" y="1997"/>
                </a:lnTo>
                <a:lnTo>
                  <a:pt x="642" y="2010"/>
                </a:lnTo>
                <a:lnTo>
                  <a:pt x="643" y="2022"/>
                </a:lnTo>
                <a:lnTo>
                  <a:pt x="645" y="2034"/>
                </a:lnTo>
                <a:lnTo>
                  <a:pt x="647" y="2045"/>
                </a:lnTo>
                <a:lnTo>
                  <a:pt x="652" y="2055"/>
                </a:lnTo>
                <a:lnTo>
                  <a:pt x="657" y="2066"/>
                </a:lnTo>
                <a:lnTo>
                  <a:pt x="662" y="2076"/>
                </a:lnTo>
                <a:lnTo>
                  <a:pt x="669" y="2085"/>
                </a:lnTo>
                <a:lnTo>
                  <a:pt x="677" y="2093"/>
                </a:lnTo>
                <a:lnTo>
                  <a:pt x="685" y="2100"/>
                </a:lnTo>
                <a:lnTo>
                  <a:pt x="695" y="2108"/>
                </a:lnTo>
                <a:lnTo>
                  <a:pt x="704" y="2113"/>
                </a:lnTo>
                <a:lnTo>
                  <a:pt x="715" y="2119"/>
                </a:lnTo>
                <a:lnTo>
                  <a:pt x="726" y="2123"/>
                </a:lnTo>
                <a:lnTo>
                  <a:pt x="736" y="2125"/>
                </a:lnTo>
                <a:lnTo>
                  <a:pt x="748" y="2127"/>
                </a:lnTo>
                <a:lnTo>
                  <a:pt x="760" y="2127"/>
                </a:lnTo>
                <a:lnTo>
                  <a:pt x="773" y="2127"/>
                </a:lnTo>
                <a:lnTo>
                  <a:pt x="785" y="2125"/>
                </a:lnTo>
                <a:lnTo>
                  <a:pt x="795" y="2123"/>
                </a:lnTo>
                <a:lnTo>
                  <a:pt x="806" y="2119"/>
                </a:lnTo>
                <a:lnTo>
                  <a:pt x="817" y="2113"/>
                </a:lnTo>
                <a:lnTo>
                  <a:pt x="826" y="2108"/>
                </a:lnTo>
                <a:lnTo>
                  <a:pt x="836" y="2100"/>
                </a:lnTo>
                <a:lnTo>
                  <a:pt x="843" y="2093"/>
                </a:lnTo>
                <a:lnTo>
                  <a:pt x="851" y="2085"/>
                </a:lnTo>
                <a:lnTo>
                  <a:pt x="858" y="2076"/>
                </a:lnTo>
                <a:lnTo>
                  <a:pt x="864" y="2066"/>
                </a:lnTo>
                <a:lnTo>
                  <a:pt x="869" y="2055"/>
                </a:lnTo>
                <a:lnTo>
                  <a:pt x="873" y="2045"/>
                </a:lnTo>
                <a:lnTo>
                  <a:pt x="876" y="2034"/>
                </a:lnTo>
                <a:lnTo>
                  <a:pt x="878" y="2022"/>
                </a:lnTo>
                <a:lnTo>
                  <a:pt x="879" y="2010"/>
                </a:lnTo>
                <a:lnTo>
                  <a:pt x="878" y="1997"/>
                </a:lnTo>
                <a:lnTo>
                  <a:pt x="876" y="1986"/>
                </a:lnTo>
                <a:lnTo>
                  <a:pt x="873" y="1975"/>
                </a:lnTo>
                <a:lnTo>
                  <a:pt x="869" y="1964"/>
                </a:lnTo>
                <a:lnTo>
                  <a:pt x="864" y="1954"/>
                </a:lnTo>
                <a:lnTo>
                  <a:pt x="858" y="1944"/>
                </a:lnTo>
                <a:lnTo>
                  <a:pt x="851" y="1934"/>
                </a:lnTo>
                <a:lnTo>
                  <a:pt x="843" y="1927"/>
                </a:lnTo>
                <a:lnTo>
                  <a:pt x="836" y="1919"/>
                </a:lnTo>
                <a:lnTo>
                  <a:pt x="826" y="1912"/>
                </a:lnTo>
                <a:lnTo>
                  <a:pt x="817" y="1906"/>
                </a:lnTo>
                <a:lnTo>
                  <a:pt x="806" y="1901"/>
                </a:lnTo>
                <a:lnTo>
                  <a:pt x="795" y="1897"/>
                </a:lnTo>
                <a:lnTo>
                  <a:pt x="785" y="1895"/>
                </a:lnTo>
                <a:lnTo>
                  <a:pt x="773" y="1892"/>
                </a:lnTo>
                <a:lnTo>
                  <a:pt x="760" y="1891"/>
                </a:lnTo>
                <a:close/>
                <a:moveTo>
                  <a:pt x="2077" y="386"/>
                </a:moveTo>
                <a:lnTo>
                  <a:pt x="2077" y="386"/>
                </a:lnTo>
                <a:lnTo>
                  <a:pt x="2049" y="387"/>
                </a:lnTo>
                <a:lnTo>
                  <a:pt x="2020" y="388"/>
                </a:lnTo>
                <a:lnTo>
                  <a:pt x="1993" y="392"/>
                </a:lnTo>
                <a:lnTo>
                  <a:pt x="1966" y="396"/>
                </a:lnTo>
                <a:lnTo>
                  <a:pt x="1939" y="403"/>
                </a:lnTo>
                <a:lnTo>
                  <a:pt x="1913" y="410"/>
                </a:lnTo>
                <a:lnTo>
                  <a:pt x="1887" y="419"/>
                </a:lnTo>
                <a:lnTo>
                  <a:pt x="1862" y="428"/>
                </a:lnTo>
                <a:lnTo>
                  <a:pt x="1837" y="440"/>
                </a:lnTo>
                <a:lnTo>
                  <a:pt x="1813" y="452"/>
                </a:lnTo>
                <a:lnTo>
                  <a:pt x="1790" y="466"/>
                </a:lnTo>
                <a:lnTo>
                  <a:pt x="1768" y="480"/>
                </a:lnTo>
                <a:lnTo>
                  <a:pt x="1746" y="495"/>
                </a:lnTo>
                <a:lnTo>
                  <a:pt x="1725" y="512"/>
                </a:lnTo>
                <a:lnTo>
                  <a:pt x="1705" y="529"/>
                </a:lnTo>
                <a:lnTo>
                  <a:pt x="1686" y="547"/>
                </a:lnTo>
                <a:lnTo>
                  <a:pt x="1668" y="567"/>
                </a:lnTo>
                <a:lnTo>
                  <a:pt x="1650" y="587"/>
                </a:lnTo>
                <a:lnTo>
                  <a:pt x="1634" y="607"/>
                </a:lnTo>
                <a:lnTo>
                  <a:pt x="1618" y="629"/>
                </a:lnTo>
                <a:lnTo>
                  <a:pt x="1604" y="651"/>
                </a:lnTo>
                <a:lnTo>
                  <a:pt x="1590" y="675"/>
                </a:lnTo>
                <a:lnTo>
                  <a:pt x="1579" y="699"/>
                </a:lnTo>
                <a:lnTo>
                  <a:pt x="1567" y="723"/>
                </a:lnTo>
                <a:lnTo>
                  <a:pt x="1557" y="749"/>
                </a:lnTo>
                <a:lnTo>
                  <a:pt x="1549" y="774"/>
                </a:lnTo>
                <a:lnTo>
                  <a:pt x="1541" y="800"/>
                </a:lnTo>
                <a:lnTo>
                  <a:pt x="1535" y="827"/>
                </a:lnTo>
                <a:lnTo>
                  <a:pt x="1530" y="854"/>
                </a:lnTo>
                <a:lnTo>
                  <a:pt x="1526" y="882"/>
                </a:lnTo>
                <a:lnTo>
                  <a:pt x="1524" y="910"/>
                </a:lnTo>
                <a:lnTo>
                  <a:pt x="1524" y="939"/>
                </a:lnTo>
                <a:lnTo>
                  <a:pt x="1524" y="968"/>
                </a:lnTo>
                <a:lnTo>
                  <a:pt x="1526" y="995"/>
                </a:lnTo>
                <a:lnTo>
                  <a:pt x="1530" y="1023"/>
                </a:lnTo>
                <a:lnTo>
                  <a:pt x="1535" y="1050"/>
                </a:lnTo>
                <a:lnTo>
                  <a:pt x="1541" y="1077"/>
                </a:lnTo>
                <a:lnTo>
                  <a:pt x="1549" y="1104"/>
                </a:lnTo>
                <a:lnTo>
                  <a:pt x="1557" y="1128"/>
                </a:lnTo>
                <a:lnTo>
                  <a:pt x="1567" y="1154"/>
                </a:lnTo>
                <a:lnTo>
                  <a:pt x="1579" y="1179"/>
                </a:lnTo>
                <a:lnTo>
                  <a:pt x="1590" y="1202"/>
                </a:lnTo>
                <a:lnTo>
                  <a:pt x="1604" y="1226"/>
                </a:lnTo>
                <a:lnTo>
                  <a:pt x="1618" y="1248"/>
                </a:lnTo>
                <a:lnTo>
                  <a:pt x="1634" y="1270"/>
                </a:lnTo>
                <a:lnTo>
                  <a:pt x="1650" y="1290"/>
                </a:lnTo>
                <a:lnTo>
                  <a:pt x="1668" y="1310"/>
                </a:lnTo>
                <a:lnTo>
                  <a:pt x="1686" y="1330"/>
                </a:lnTo>
                <a:lnTo>
                  <a:pt x="1705" y="1348"/>
                </a:lnTo>
                <a:lnTo>
                  <a:pt x="1725" y="1365"/>
                </a:lnTo>
                <a:lnTo>
                  <a:pt x="1746" y="1382"/>
                </a:lnTo>
                <a:lnTo>
                  <a:pt x="1768" y="1397"/>
                </a:lnTo>
                <a:lnTo>
                  <a:pt x="1790" y="1412"/>
                </a:lnTo>
                <a:lnTo>
                  <a:pt x="1813" y="1425"/>
                </a:lnTo>
                <a:lnTo>
                  <a:pt x="1837" y="1437"/>
                </a:lnTo>
                <a:lnTo>
                  <a:pt x="1862" y="1449"/>
                </a:lnTo>
                <a:lnTo>
                  <a:pt x="1887" y="1458"/>
                </a:lnTo>
                <a:lnTo>
                  <a:pt x="1913" y="1467"/>
                </a:lnTo>
                <a:lnTo>
                  <a:pt x="1939" y="1474"/>
                </a:lnTo>
                <a:lnTo>
                  <a:pt x="1966" y="1481"/>
                </a:lnTo>
                <a:lnTo>
                  <a:pt x="1993" y="1485"/>
                </a:lnTo>
                <a:lnTo>
                  <a:pt x="2020" y="1489"/>
                </a:lnTo>
                <a:lnTo>
                  <a:pt x="2049" y="1492"/>
                </a:lnTo>
                <a:lnTo>
                  <a:pt x="2077" y="1492"/>
                </a:lnTo>
                <a:lnTo>
                  <a:pt x="2106" y="1492"/>
                </a:lnTo>
                <a:lnTo>
                  <a:pt x="2134" y="1489"/>
                </a:lnTo>
                <a:lnTo>
                  <a:pt x="2162" y="1485"/>
                </a:lnTo>
                <a:lnTo>
                  <a:pt x="2188" y="1481"/>
                </a:lnTo>
                <a:lnTo>
                  <a:pt x="2215" y="1474"/>
                </a:lnTo>
                <a:lnTo>
                  <a:pt x="2242" y="1467"/>
                </a:lnTo>
                <a:lnTo>
                  <a:pt x="2268" y="1458"/>
                </a:lnTo>
                <a:lnTo>
                  <a:pt x="2292" y="1449"/>
                </a:lnTo>
                <a:lnTo>
                  <a:pt x="2317" y="1437"/>
                </a:lnTo>
                <a:lnTo>
                  <a:pt x="2341" y="1425"/>
                </a:lnTo>
                <a:lnTo>
                  <a:pt x="2364" y="1412"/>
                </a:lnTo>
                <a:lnTo>
                  <a:pt x="2387" y="1397"/>
                </a:lnTo>
                <a:lnTo>
                  <a:pt x="2408" y="1382"/>
                </a:lnTo>
                <a:lnTo>
                  <a:pt x="2430" y="1365"/>
                </a:lnTo>
                <a:lnTo>
                  <a:pt x="2449" y="1348"/>
                </a:lnTo>
                <a:lnTo>
                  <a:pt x="2468" y="1330"/>
                </a:lnTo>
                <a:lnTo>
                  <a:pt x="2486" y="1310"/>
                </a:lnTo>
                <a:lnTo>
                  <a:pt x="2505" y="1290"/>
                </a:lnTo>
                <a:lnTo>
                  <a:pt x="2521" y="1270"/>
                </a:lnTo>
                <a:lnTo>
                  <a:pt x="2536" y="1248"/>
                </a:lnTo>
                <a:lnTo>
                  <a:pt x="2551" y="1226"/>
                </a:lnTo>
                <a:lnTo>
                  <a:pt x="2564" y="1202"/>
                </a:lnTo>
                <a:lnTo>
                  <a:pt x="2576" y="1179"/>
                </a:lnTo>
                <a:lnTo>
                  <a:pt x="2587" y="1154"/>
                </a:lnTo>
                <a:lnTo>
                  <a:pt x="2597" y="1128"/>
                </a:lnTo>
                <a:lnTo>
                  <a:pt x="2605" y="1104"/>
                </a:lnTo>
                <a:lnTo>
                  <a:pt x="2613" y="1077"/>
                </a:lnTo>
                <a:lnTo>
                  <a:pt x="2619" y="1050"/>
                </a:lnTo>
                <a:lnTo>
                  <a:pt x="2625" y="1023"/>
                </a:lnTo>
                <a:lnTo>
                  <a:pt x="2628" y="995"/>
                </a:lnTo>
                <a:lnTo>
                  <a:pt x="2630" y="968"/>
                </a:lnTo>
                <a:lnTo>
                  <a:pt x="2631" y="939"/>
                </a:lnTo>
                <a:lnTo>
                  <a:pt x="2630" y="910"/>
                </a:lnTo>
                <a:lnTo>
                  <a:pt x="2628" y="882"/>
                </a:lnTo>
                <a:lnTo>
                  <a:pt x="2625" y="854"/>
                </a:lnTo>
                <a:lnTo>
                  <a:pt x="2619" y="827"/>
                </a:lnTo>
                <a:lnTo>
                  <a:pt x="2613" y="800"/>
                </a:lnTo>
                <a:lnTo>
                  <a:pt x="2605" y="774"/>
                </a:lnTo>
                <a:lnTo>
                  <a:pt x="2597" y="749"/>
                </a:lnTo>
                <a:lnTo>
                  <a:pt x="2587" y="723"/>
                </a:lnTo>
                <a:lnTo>
                  <a:pt x="2576" y="699"/>
                </a:lnTo>
                <a:lnTo>
                  <a:pt x="2564" y="675"/>
                </a:lnTo>
                <a:lnTo>
                  <a:pt x="2551" y="651"/>
                </a:lnTo>
                <a:lnTo>
                  <a:pt x="2536" y="629"/>
                </a:lnTo>
                <a:lnTo>
                  <a:pt x="2521" y="607"/>
                </a:lnTo>
                <a:lnTo>
                  <a:pt x="2505" y="587"/>
                </a:lnTo>
                <a:lnTo>
                  <a:pt x="2486" y="567"/>
                </a:lnTo>
                <a:lnTo>
                  <a:pt x="2468" y="547"/>
                </a:lnTo>
                <a:lnTo>
                  <a:pt x="2449" y="529"/>
                </a:lnTo>
                <a:lnTo>
                  <a:pt x="2430" y="512"/>
                </a:lnTo>
                <a:lnTo>
                  <a:pt x="2408" y="495"/>
                </a:lnTo>
                <a:lnTo>
                  <a:pt x="2387" y="480"/>
                </a:lnTo>
                <a:lnTo>
                  <a:pt x="2364" y="466"/>
                </a:lnTo>
                <a:lnTo>
                  <a:pt x="2341" y="452"/>
                </a:lnTo>
                <a:lnTo>
                  <a:pt x="2317" y="440"/>
                </a:lnTo>
                <a:lnTo>
                  <a:pt x="2292" y="428"/>
                </a:lnTo>
                <a:lnTo>
                  <a:pt x="2268" y="419"/>
                </a:lnTo>
                <a:lnTo>
                  <a:pt x="2242" y="410"/>
                </a:lnTo>
                <a:lnTo>
                  <a:pt x="2215" y="403"/>
                </a:lnTo>
                <a:lnTo>
                  <a:pt x="2188" y="396"/>
                </a:lnTo>
                <a:lnTo>
                  <a:pt x="2162" y="392"/>
                </a:lnTo>
                <a:lnTo>
                  <a:pt x="2134" y="388"/>
                </a:lnTo>
                <a:lnTo>
                  <a:pt x="2106" y="387"/>
                </a:lnTo>
                <a:lnTo>
                  <a:pt x="2077" y="386"/>
                </a:lnTo>
                <a:close/>
                <a:moveTo>
                  <a:pt x="2341" y="675"/>
                </a:moveTo>
                <a:lnTo>
                  <a:pt x="2341" y="675"/>
                </a:lnTo>
                <a:lnTo>
                  <a:pt x="2328" y="663"/>
                </a:lnTo>
                <a:lnTo>
                  <a:pt x="2315" y="651"/>
                </a:lnTo>
                <a:lnTo>
                  <a:pt x="2300" y="640"/>
                </a:lnTo>
                <a:lnTo>
                  <a:pt x="2286" y="630"/>
                </a:lnTo>
                <a:lnTo>
                  <a:pt x="2271" y="620"/>
                </a:lnTo>
                <a:lnTo>
                  <a:pt x="2255" y="611"/>
                </a:lnTo>
                <a:lnTo>
                  <a:pt x="2239" y="603"/>
                </a:lnTo>
                <a:lnTo>
                  <a:pt x="2223" y="596"/>
                </a:lnTo>
                <a:lnTo>
                  <a:pt x="2206" y="588"/>
                </a:lnTo>
                <a:lnTo>
                  <a:pt x="2188" y="583"/>
                </a:lnTo>
                <a:lnTo>
                  <a:pt x="2170" y="577"/>
                </a:lnTo>
                <a:lnTo>
                  <a:pt x="2152" y="573"/>
                </a:lnTo>
                <a:lnTo>
                  <a:pt x="2134" y="570"/>
                </a:lnTo>
                <a:lnTo>
                  <a:pt x="2116" y="568"/>
                </a:lnTo>
                <a:lnTo>
                  <a:pt x="2096" y="567"/>
                </a:lnTo>
                <a:lnTo>
                  <a:pt x="2077" y="566"/>
                </a:lnTo>
                <a:lnTo>
                  <a:pt x="2058" y="567"/>
                </a:lnTo>
                <a:lnTo>
                  <a:pt x="2039" y="568"/>
                </a:lnTo>
                <a:lnTo>
                  <a:pt x="2020" y="570"/>
                </a:lnTo>
                <a:lnTo>
                  <a:pt x="2002" y="573"/>
                </a:lnTo>
                <a:lnTo>
                  <a:pt x="1984" y="577"/>
                </a:lnTo>
                <a:lnTo>
                  <a:pt x="1967" y="583"/>
                </a:lnTo>
                <a:lnTo>
                  <a:pt x="1949" y="588"/>
                </a:lnTo>
                <a:lnTo>
                  <a:pt x="1932" y="596"/>
                </a:lnTo>
                <a:lnTo>
                  <a:pt x="1915" y="603"/>
                </a:lnTo>
                <a:lnTo>
                  <a:pt x="1899" y="611"/>
                </a:lnTo>
                <a:lnTo>
                  <a:pt x="1884" y="620"/>
                </a:lnTo>
                <a:lnTo>
                  <a:pt x="1869" y="630"/>
                </a:lnTo>
                <a:lnTo>
                  <a:pt x="1854" y="640"/>
                </a:lnTo>
                <a:lnTo>
                  <a:pt x="1840" y="651"/>
                </a:lnTo>
                <a:lnTo>
                  <a:pt x="1826" y="663"/>
                </a:lnTo>
                <a:lnTo>
                  <a:pt x="1813" y="675"/>
                </a:lnTo>
                <a:lnTo>
                  <a:pt x="1802" y="688"/>
                </a:lnTo>
                <a:lnTo>
                  <a:pt x="1790" y="702"/>
                </a:lnTo>
                <a:lnTo>
                  <a:pt x="1779" y="716"/>
                </a:lnTo>
                <a:lnTo>
                  <a:pt x="1768" y="731"/>
                </a:lnTo>
                <a:lnTo>
                  <a:pt x="1759" y="746"/>
                </a:lnTo>
                <a:lnTo>
                  <a:pt x="1749" y="761"/>
                </a:lnTo>
                <a:lnTo>
                  <a:pt x="1742" y="777"/>
                </a:lnTo>
                <a:lnTo>
                  <a:pt x="1734" y="794"/>
                </a:lnTo>
                <a:lnTo>
                  <a:pt x="1728" y="810"/>
                </a:lnTo>
                <a:lnTo>
                  <a:pt x="1721" y="828"/>
                </a:lnTo>
                <a:lnTo>
                  <a:pt x="1716" y="845"/>
                </a:lnTo>
                <a:lnTo>
                  <a:pt x="1713" y="864"/>
                </a:lnTo>
                <a:lnTo>
                  <a:pt x="1708" y="882"/>
                </a:lnTo>
                <a:lnTo>
                  <a:pt x="1706" y="900"/>
                </a:lnTo>
                <a:lnTo>
                  <a:pt x="1705" y="919"/>
                </a:lnTo>
                <a:lnTo>
                  <a:pt x="1704" y="939"/>
                </a:lnTo>
                <a:lnTo>
                  <a:pt x="1705" y="958"/>
                </a:lnTo>
                <a:lnTo>
                  <a:pt x="1706" y="977"/>
                </a:lnTo>
                <a:lnTo>
                  <a:pt x="1708" y="995"/>
                </a:lnTo>
                <a:lnTo>
                  <a:pt x="1713" y="1014"/>
                </a:lnTo>
                <a:lnTo>
                  <a:pt x="1716" y="1032"/>
                </a:lnTo>
                <a:lnTo>
                  <a:pt x="1721" y="1049"/>
                </a:lnTo>
                <a:lnTo>
                  <a:pt x="1728" y="1067"/>
                </a:lnTo>
                <a:lnTo>
                  <a:pt x="1734" y="1083"/>
                </a:lnTo>
                <a:lnTo>
                  <a:pt x="1742" y="1100"/>
                </a:lnTo>
                <a:lnTo>
                  <a:pt x="1749" y="1116"/>
                </a:lnTo>
                <a:lnTo>
                  <a:pt x="1759" y="1132"/>
                </a:lnTo>
                <a:lnTo>
                  <a:pt x="1768" y="1148"/>
                </a:lnTo>
                <a:lnTo>
                  <a:pt x="1779" y="1162"/>
                </a:lnTo>
                <a:lnTo>
                  <a:pt x="1790" y="1175"/>
                </a:lnTo>
                <a:lnTo>
                  <a:pt x="1802" y="1189"/>
                </a:lnTo>
                <a:lnTo>
                  <a:pt x="1813" y="1202"/>
                </a:lnTo>
                <a:lnTo>
                  <a:pt x="1826" y="1215"/>
                </a:lnTo>
                <a:lnTo>
                  <a:pt x="1840" y="1226"/>
                </a:lnTo>
                <a:lnTo>
                  <a:pt x="1854" y="1238"/>
                </a:lnTo>
                <a:lnTo>
                  <a:pt x="1869" y="1247"/>
                </a:lnTo>
                <a:lnTo>
                  <a:pt x="1884" y="1258"/>
                </a:lnTo>
                <a:lnTo>
                  <a:pt x="1899" y="1267"/>
                </a:lnTo>
                <a:lnTo>
                  <a:pt x="1915" y="1275"/>
                </a:lnTo>
                <a:lnTo>
                  <a:pt x="1932" y="1283"/>
                </a:lnTo>
                <a:lnTo>
                  <a:pt x="1949" y="1289"/>
                </a:lnTo>
                <a:lnTo>
                  <a:pt x="1967" y="1294"/>
                </a:lnTo>
                <a:lnTo>
                  <a:pt x="1984" y="1300"/>
                </a:lnTo>
                <a:lnTo>
                  <a:pt x="2002" y="1304"/>
                </a:lnTo>
                <a:lnTo>
                  <a:pt x="2020" y="1307"/>
                </a:lnTo>
                <a:lnTo>
                  <a:pt x="2039" y="1309"/>
                </a:lnTo>
                <a:lnTo>
                  <a:pt x="2058" y="1310"/>
                </a:lnTo>
                <a:lnTo>
                  <a:pt x="2077" y="1312"/>
                </a:lnTo>
                <a:lnTo>
                  <a:pt x="2096" y="1310"/>
                </a:lnTo>
                <a:lnTo>
                  <a:pt x="2116" y="1309"/>
                </a:lnTo>
                <a:lnTo>
                  <a:pt x="2134" y="1307"/>
                </a:lnTo>
                <a:lnTo>
                  <a:pt x="2152" y="1304"/>
                </a:lnTo>
                <a:lnTo>
                  <a:pt x="2170" y="1300"/>
                </a:lnTo>
                <a:lnTo>
                  <a:pt x="2188" y="1294"/>
                </a:lnTo>
                <a:lnTo>
                  <a:pt x="2206" y="1289"/>
                </a:lnTo>
                <a:lnTo>
                  <a:pt x="2223" y="1283"/>
                </a:lnTo>
                <a:lnTo>
                  <a:pt x="2239" y="1275"/>
                </a:lnTo>
                <a:lnTo>
                  <a:pt x="2255" y="1267"/>
                </a:lnTo>
                <a:lnTo>
                  <a:pt x="2271" y="1258"/>
                </a:lnTo>
                <a:lnTo>
                  <a:pt x="2286" y="1247"/>
                </a:lnTo>
                <a:lnTo>
                  <a:pt x="2300" y="1238"/>
                </a:lnTo>
                <a:lnTo>
                  <a:pt x="2315" y="1226"/>
                </a:lnTo>
                <a:lnTo>
                  <a:pt x="2328" y="1215"/>
                </a:lnTo>
                <a:lnTo>
                  <a:pt x="2341" y="1202"/>
                </a:lnTo>
                <a:lnTo>
                  <a:pt x="2353" y="1189"/>
                </a:lnTo>
                <a:lnTo>
                  <a:pt x="2365" y="1175"/>
                </a:lnTo>
                <a:lnTo>
                  <a:pt x="2376" y="1162"/>
                </a:lnTo>
                <a:lnTo>
                  <a:pt x="2387" y="1148"/>
                </a:lnTo>
                <a:lnTo>
                  <a:pt x="2396" y="1132"/>
                </a:lnTo>
                <a:lnTo>
                  <a:pt x="2405" y="1116"/>
                </a:lnTo>
                <a:lnTo>
                  <a:pt x="2413" y="1100"/>
                </a:lnTo>
                <a:lnTo>
                  <a:pt x="2421" y="1083"/>
                </a:lnTo>
                <a:lnTo>
                  <a:pt x="2427" y="1067"/>
                </a:lnTo>
                <a:lnTo>
                  <a:pt x="2433" y="1050"/>
                </a:lnTo>
                <a:lnTo>
                  <a:pt x="2438" y="1032"/>
                </a:lnTo>
                <a:lnTo>
                  <a:pt x="2442" y="1014"/>
                </a:lnTo>
                <a:lnTo>
                  <a:pt x="2446" y="995"/>
                </a:lnTo>
                <a:lnTo>
                  <a:pt x="2448" y="977"/>
                </a:lnTo>
                <a:lnTo>
                  <a:pt x="2450" y="958"/>
                </a:lnTo>
                <a:lnTo>
                  <a:pt x="2450" y="939"/>
                </a:lnTo>
                <a:lnTo>
                  <a:pt x="2450" y="919"/>
                </a:lnTo>
                <a:lnTo>
                  <a:pt x="2448" y="900"/>
                </a:lnTo>
                <a:lnTo>
                  <a:pt x="2446" y="882"/>
                </a:lnTo>
                <a:lnTo>
                  <a:pt x="2442" y="864"/>
                </a:lnTo>
                <a:lnTo>
                  <a:pt x="2438" y="845"/>
                </a:lnTo>
                <a:lnTo>
                  <a:pt x="2433" y="828"/>
                </a:lnTo>
                <a:lnTo>
                  <a:pt x="2427" y="810"/>
                </a:lnTo>
                <a:lnTo>
                  <a:pt x="2421" y="794"/>
                </a:lnTo>
                <a:lnTo>
                  <a:pt x="2413" y="777"/>
                </a:lnTo>
                <a:lnTo>
                  <a:pt x="2405" y="761"/>
                </a:lnTo>
                <a:lnTo>
                  <a:pt x="2396" y="746"/>
                </a:lnTo>
                <a:lnTo>
                  <a:pt x="2387" y="731"/>
                </a:lnTo>
                <a:lnTo>
                  <a:pt x="2376" y="716"/>
                </a:lnTo>
                <a:lnTo>
                  <a:pt x="2365" y="702"/>
                </a:lnTo>
                <a:lnTo>
                  <a:pt x="2353" y="688"/>
                </a:lnTo>
                <a:lnTo>
                  <a:pt x="2341" y="675"/>
                </a:lnTo>
                <a:close/>
              </a:path>
            </a:pathLst>
          </a:custGeom>
          <a:solidFill>
            <a:srgbClr val="FEFFFF"/>
          </a:solidFill>
          <a:ln>
            <a:noFill/>
          </a:ln>
          <a:effectLst/>
        </p:spPr>
        <p:txBody>
          <a:bodyPr/>
          <a:lstStyle/>
          <a:p>
            <a:endParaRPr lang="zh-CN" altLang="en-US"/>
          </a:p>
        </p:txBody>
      </p:sp>
      <p:sp>
        <p:nvSpPr>
          <p:cNvPr id="31" name="KSO_Shape"/>
          <p:cNvSpPr/>
          <p:nvPr/>
        </p:nvSpPr>
        <p:spPr>
          <a:xfrm>
            <a:off x="4912775" y="4526242"/>
            <a:ext cx="845821" cy="810579"/>
          </a:xfrm>
          <a:custGeom>
            <a:avLst/>
            <a:gdLst/>
            <a:ahLst/>
            <a:cxnLst/>
            <a:rect l="l" t="t" r="r" b="b"/>
            <a:pathLst>
              <a:path w="1889279" h="1810503">
                <a:moveTo>
                  <a:pt x="1408636" y="1462945"/>
                </a:moveTo>
                <a:cubicBezTo>
                  <a:pt x="1471912" y="1494489"/>
                  <a:pt x="1528819" y="1532588"/>
                  <a:pt x="1575786" y="1578162"/>
                </a:cubicBezTo>
                <a:cubicBezTo>
                  <a:pt x="1467281" y="1672800"/>
                  <a:pt x="1335058" y="1742507"/>
                  <a:pt x="1188886" y="1779443"/>
                </a:cubicBezTo>
                <a:cubicBezTo>
                  <a:pt x="1278166" y="1700386"/>
                  <a:pt x="1353810" y="1592053"/>
                  <a:pt x="1408636" y="1462945"/>
                </a:cubicBezTo>
                <a:close/>
                <a:moveTo>
                  <a:pt x="494888" y="1445849"/>
                </a:moveTo>
                <a:cubicBezTo>
                  <a:pt x="556747" y="1590569"/>
                  <a:pt x="643865" y="1709702"/>
                  <a:pt x="747068" y="1790925"/>
                </a:cubicBezTo>
                <a:cubicBezTo>
                  <a:pt x="576321" y="1756303"/>
                  <a:pt x="422614" y="1677538"/>
                  <a:pt x="300900" y="1566189"/>
                </a:cubicBezTo>
                <a:cubicBezTo>
                  <a:pt x="355309" y="1517036"/>
                  <a:pt x="421005" y="1476420"/>
                  <a:pt x="494888" y="1445849"/>
                </a:cubicBezTo>
                <a:close/>
                <a:moveTo>
                  <a:pt x="900586" y="1355871"/>
                </a:moveTo>
                <a:lnTo>
                  <a:pt x="900586" y="1808904"/>
                </a:lnTo>
                <a:lnTo>
                  <a:pt x="884222" y="1808113"/>
                </a:lnTo>
                <a:cubicBezTo>
                  <a:pt x="745280" y="1742581"/>
                  <a:pt x="627378" y="1604992"/>
                  <a:pt x="551037" y="1423344"/>
                </a:cubicBezTo>
                <a:cubicBezTo>
                  <a:pt x="655969" y="1381011"/>
                  <a:pt x="774745" y="1357337"/>
                  <a:pt x="900586" y="1355871"/>
                </a:cubicBezTo>
                <a:close/>
                <a:moveTo>
                  <a:pt x="953521" y="1355186"/>
                </a:moveTo>
                <a:cubicBezTo>
                  <a:pt x="1099660" y="1356509"/>
                  <a:pt x="1236550" y="1386650"/>
                  <a:pt x="1354036" y="1440083"/>
                </a:cubicBezTo>
                <a:cubicBezTo>
                  <a:pt x="1283551" y="1605630"/>
                  <a:pt x="1178611" y="1734316"/>
                  <a:pt x="1054486" y="1804443"/>
                </a:cubicBezTo>
                <a:lnTo>
                  <a:pt x="953521" y="1810503"/>
                </a:lnTo>
                <a:close/>
                <a:moveTo>
                  <a:pt x="1517159" y="931303"/>
                </a:moveTo>
                <a:lnTo>
                  <a:pt x="1889279" y="931303"/>
                </a:lnTo>
                <a:cubicBezTo>
                  <a:pt x="1883282" y="1167646"/>
                  <a:pt x="1781715" y="1381244"/>
                  <a:pt x="1618873" y="1536894"/>
                </a:cubicBezTo>
                <a:cubicBezTo>
                  <a:pt x="1566437" y="1485571"/>
                  <a:pt x="1502786" y="1442774"/>
                  <a:pt x="1431939" y="1407715"/>
                </a:cubicBezTo>
                <a:cubicBezTo>
                  <a:pt x="1485774" y="1266553"/>
                  <a:pt x="1516428" y="1104135"/>
                  <a:pt x="1517159" y="931303"/>
                </a:cubicBezTo>
                <a:close/>
                <a:moveTo>
                  <a:pt x="953521" y="931303"/>
                </a:moveTo>
                <a:lnTo>
                  <a:pt x="1456842" y="931303"/>
                </a:lnTo>
                <a:cubicBezTo>
                  <a:pt x="1456123" y="1096196"/>
                  <a:pt x="1427268" y="1250986"/>
                  <a:pt x="1375819" y="1384691"/>
                </a:cubicBezTo>
                <a:cubicBezTo>
                  <a:pt x="1251537" y="1327928"/>
                  <a:pt x="1107288" y="1296191"/>
                  <a:pt x="953521" y="1294902"/>
                </a:cubicBezTo>
                <a:close/>
                <a:moveTo>
                  <a:pt x="448568" y="931303"/>
                </a:moveTo>
                <a:lnTo>
                  <a:pt x="900586" y="931303"/>
                </a:lnTo>
                <a:lnTo>
                  <a:pt x="900586" y="1295603"/>
                </a:lnTo>
                <a:cubicBezTo>
                  <a:pt x="766605" y="1297053"/>
                  <a:pt x="640053" y="1322469"/>
                  <a:pt x="528061" y="1368046"/>
                </a:cubicBezTo>
                <a:cubicBezTo>
                  <a:pt x="478984" y="1238632"/>
                  <a:pt x="450499" y="1089843"/>
                  <a:pt x="448568" y="931303"/>
                </a:cubicBezTo>
                <a:close/>
                <a:moveTo>
                  <a:pt x="0" y="931303"/>
                </a:moveTo>
                <a:lnTo>
                  <a:pt x="388264" y="931303"/>
                </a:lnTo>
                <a:cubicBezTo>
                  <a:pt x="390220" y="1097785"/>
                  <a:pt x="420532" y="1254193"/>
                  <a:pt x="473139" y="1390578"/>
                </a:cubicBezTo>
                <a:cubicBezTo>
                  <a:pt x="391203" y="1423988"/>
                  <a:pt x="318506" y="1469260"/>
                  <a:pt x="258353" y="1524144"/>
                </a:cubicBezTo>
                <a:cubicBezTo>
                  <a:pt x="102364" y="1370026"/>
                  <a:pt x="5849" y="1161456"/>
                  <a:pt x="0" y="931303"/>
                </a:cubicBezTo>
                <a:close/>
                <a:moveTo>
                  <a:pt x="536834" y="421694"/>
                </a:moveTo>
                <a:cubicBezTo>
                  <a:pt x="646682" y="464986"/>
                  <a:pt x="770110" y="489176"/>
                  <a:pt x="900586" y="490537"/>
                </a:cubicBezTo>
                <a:lnTo>
                  <a:pt x="900586" y="875390"/>
                </a:lnTo>
                <a:lnTo>
                  <a:pt x="448805" y="875390"/>
                </a:lnTo>
                <a:cubicBezTo>
                  <a:pt x="451150" y="709592"/>
                  <a:pt x="482649" y="554587"/>
                  <a:pt x="536834" y="421694"/>
                </a:cubicBezTo>
                <a:close/>
                <a:moveTo>
                  <a:pt x="1356131" y="409527"/>
                </a:moveTo>
                <a:cubicBezTo>
                  <a:pt x="1415590" y="544412"/>
                  <a:pt x="1451132" y="703874"/>
                  <a:pt x="1455052" y="875390"/>
                </a:cubicBezTo>
                <a:lnTo>
                  <a:pt x="953521" y="875390"/>
                </a:lnTo>
                <a:lnTo>
                  <a:pt x="953521" y="491238"/>
                </a:lnTo>
                <a:cubicBezTo>
                  <a:pt x="1099303" y="490092"/>
                  <a:pt x="1236528" y="461431"/>
                  <a:pt x="1356131" y="409527"/>
                </a:cubicBezTo>
                <a:close/>
                <a:moveTo>
                  <a:pt x="271202" y="273767"/>
                </a:moveTo>
                <a:cubicBezTo>
                  <a:pt x="330895" y="324894"/>
                  <a:pt x="401533" y="367494"/>
                  <a:pt x="480768" y="398692"/>
                </a:cubicBezTo>
                <a:cubicBezTo>
                  <a:pt x="424147" y="539118"/>
                  <a:pt x="390867" y="701724"/>
                  <a:pt x="388496" y="875390"/>
                </a:cubicBezTo>
                <a:lnTo>
                  <a:pt x="238" y="875390"/>
                </a:lnTo>
                <a:cubicBezTo>
                  <a:pt x="7162" y="640451"/>
                  <a:pt x="108645" y="428248"/>
                  <a:pt x="271202" y="273767"/>
                </a:cubicBezTo>
                <a:close/>
                <a:moveTo>
                  <a:pt x="1605567" y="261436"/>
                </a:moveTo>
                <a:cubicBezTo>
                  <a:pt x="1775300" y="417133"/>
                  <a:pt x="1881942" y="634296"/>
                  <a:pt x="1889035" y="875390"/>
                </a:cubicBezTo>
                <a:lnTo>
                  <a:pt x="1515364" y="875390"/>
                </a:lnTo>
                <a:cubicBezTo>
                  <a:pt x="1511419" y="696081"/>
                  <a:pt x="1474168" y="529014"/>
                  <a:pt x="1413107" y="386152"/>
                </a:cubicBezTo>
                <a:cubicBezTo>
                  <a:pt x="1485941" y="353453"/>
                  <a:pt x="1551126" y="311628"/>
                  <a:pt x="1605567" y="261436"/>
                </a:cubicBezTo>
                <a:close/>
                <a:moveTo>
                  <a:pt x="748157" y="19413"/>
                </a:moveTo>
                <a:cubicBezTo>
                  <a:pt x="649482" y="96557"/>
                  <a:pt x="565491" y="208310"/>
                  <a:pt x="504779" y="344256"/>
                </a:cubicBezTo>
                <a:cubicBezTo>
                  <a:pt x="432706" y="315858"/>
                  <a:pt x="368354" y="277545"/>
                  <a:pt x="313920" y="231604"/>
                </a:cubicBezTo>
                <a:cubicBezTo>
                  <a:pt x="434240" y="127070"/>
                  <a:pt x="583275" y="52667"/>
                  <a:pt x="748157" y="19413"/>
                </a:cubicBezTo>
                <a:close/>
                <a:moveTo>
                  <a:pt x="1137621" y="18543"/>
                </a:moveTo>
                <a:cubicBezTo>
                  <a:pt x="1297904" y="50310"/>
                  <a:pt x="1443338" y="120918"/>
                  <a:pt x="1562575" y="219802"/>
                </a:cubicBezTo>
                <a:cubicBezTo>
                  <a:pt x="1512842" y="265093"/>
                  <a:pt x="1453308" y="302843"/>
                  <a:pt x="1386970" y="332857"/>
                </a:cubicBezTo>
                <a:cubicBezTo>
                  <a:pt x="1323718" y="199817"/>
                  <a:pt x="1237626" y="91674"/>
                  <a:pt x="1137621" y="18543"/>
                </a:cubicBezTo>
                <a:close/>
                <a:moveTo>
                  <a:pt x="900586" y="1702"/>
                </a:moveTo>
                <a:lnTo>
                  <a:pt x="900586" y="430269"/>
                </a:lnTo>
                <a:cubicBezTo>
                  <a:pt x="778345" y="428899"/>
                  <a:pt x="662774" y="406468"/>
                  <a:pt x="560047" y="366408"/>
                </a:cubicBezTo>
                <a:cubicBezTo>
                  <a:pt x="637783" y="193348"/>
                  <a:pt x="753999" y="63227"/>
                  <a:pt x="890213" y="2203"/>
                </a:cubicBezTo>
                <a:close/>
                <a:moveTo>
                  <a:pt x="953521" y="0"/>
                </a:moveTo>
                <a:lnTo>
                  <a:pt x="981035" y="1330"/>
                </a:lnTo>
                <a:cubicBezTo>
                  <a:pt x="1124068" y="53565"/>
                  <a:pt x="1247786" y="180867"/>
                  <a:pt x="1332000" y="354889"/>
                </a:cubicBezTo>
                <a:cubicBezTo>
                  <a:pt x="1219743" y="403080"/>
                  <a:pt x="1090709" y="429800"/>
                  <a:pt x="953521" y="430954"/>
                </a:cubicBezTo>
                <a:close/>
              </a:path>
            </a:pathLst>
          </a:custGeom>
          <a:solidFill>
            <a:srgbClr val="FEFFFF"/>
          </a:solidFill>
          <a:ln>
            <a:noFill/>
          </a:ln>
          <a:effectLst/>
        </p:spPr>
        <p:txBody>
          <a:bodyPr/>
          <a:lstStyle/>
          <a:p>
            <a:endParaRPr lang="zh-CN" altLang="en-US">
              <a:solidFill>
                <a:schemeClr val="tx1"/>
              </a:solidFill>
              <a:latin typeface="Calibri" panose="020F0502020204030204" pitchFamily="34" charset="0"/>
              <a:ea typeface="幼圆" panose="02010509060101010101" pitchFamily="49" charset="-122"/>
            </a:endParaRPr>
          </a:p>
        </p:txBody>
      </p:sp>
      <p:sp>
        <p:nvSpPr>
          <p:cNvPr id="32" name="KSO_Shape"/>
          <p:cNvSpPr/>
          <p:nvPr/>
        </p:nvSpPr>
        <p:spPr bwMode="auto">
          <a:xfrm>
            <a:off x="6522447" y="4647545"/>
            <a:ext cx="818703" cy="582644"/>
          </a:xfrm>
          <a:custGeom>
            <a:avLst/>
            <a:gdLst>
              <a:gd name="T0" fmla="*/ 1091648 w 2509838"/>
              <a:gd name="T1" fmla="*/ 1608111 h 1787526"/>
              <a:gd name="T2" fmla="*/ 1364673 w 2509838"/>
              <a:gd name="T3" fmla="*/ 1644625 h 1787526"/>
              <a:gd name="T4" fmla="*/ 1419551 w 2509838"/>
              <a:gd name="T5" fmla="*/ 1603152 h 1787526"/>
              <a:gd name="T6" fmla="*/ 2438407 w 2509838"/>
              <a:gd name="T7" fmla="*/ 1567539 h 1787526"/>
              <a:gd name="T8" fmla="*/ 2487842 w 2509838"/>
              <a:gd name="T9" fmla="*/ 1592108 h 1787526"/>
              <a:gd name="T10" fmla="*/ 2509611 w 2509838"/>
              <a:gd name="T11" fmla="*/ 1640568 h 1787526"/>
              <a:gd name="T12" fmla="*/ 2495552 w 2509838"/>
              <a:gd name="T13" fmla="*/ 1753040 h 1787526"/>
              <a:gd name="T14" fmla="*/ 2450426 w 2509838"/>
              <a:gd name="T15" fmla="*/ 1783920 h 1787526"/>
              <a:gd name="T16" fmla="*/ 55558 w 2509838"/>
              <a:gd name="T17" fmla="*/ 1782793 h 1787526"/>
              <a:gd name="T18" fmla="*/ 12472 w 2509838"/>
              <a:gd name="T19" fmla="*/ 1750110 h 1787526"/>
              <a:gd name="T20" fmla="*/ 680 w 2509838"/>
              <a:gd name="T21" fmla="*/ 1636736 h 1787526"/>
              <a:gd name="T22" fmla="*/ 24717 w 2509838"/>
              <a:gd name="T23" fmla="*/ 1589628 h 1787526"/>
              <a:gd name="T24" fmla="*/ 75740 w 2509838"/>
              <a:gd name="T25" fmla="*/ 1567089 h 1787526"/>
              <a:gd name="T26" fmla="*/ 933501 w 2509838"/>
              <a:gd name="T27" fmla="*/ 749091 h 1787526"/>
              <a:gd name="T28" fmla="*/ 932155 w 2509838"/>
              <a:gd name="T29" fmla="*/ 1160902 h 1787526"/>
              <a:gd name="T30" fmla="*/ 829865 w 2509838"/>
              <a:gd name="T31" fmla="*/ 1167944 h 1787526"/>
              <a:gd name="T32" fmla="*/ 814387 w 2509838"/>
              <a:gd name="T33" fmla="*/ 760448 h 1787526"/>
              <a:gd name="T34" fmla="*/ 837043 w 2509838"/>
              <a:gd name="T35" fmla="*/ 738188 h 1787526"/>
              <a:gd name="T36" fmla="*/ 1416304 w 2509838"/>
              <a:gd name="T37" fmla="*/ 686474 h 1787526"/>
              <a:gd name="T38" fmla="*/ 1412034 w 2509838"/>
              <a:gd name="T39" fmla="*/ 1161601 h 1787526"/>
              <a:gd name="T40" fmla="*/ 1308659 w 2509838"/>
              <a:gd name="T41" fmla="*/ 1166588 h 1787526"/>
              <a:gd name="T42" fmla="*/ 1296074 w 2509838"/>
              <a:gd name="T43" fmla="*/ 694181 h 1787526"/>
              <a:gd name="T44" fmla="*/ 988416 w 2509838"/>
              <a:gd name="T45" fmla="*/ 671513 h 1787526"/>
              <a:gd name="T46" fmla="*/ 1088565 w 2509838"/>
              <a:gd name="T47" fmla="*/ 688968 h 1787526"/>
              <a:gd name="T48" fmla="*/ 1081281 w 2509838"/>
              <a:gd name="T49" fmla="*/ 1163414 h 1787526"/>
              <a:gd name="T50" fmla="*/ 976581 w 2509838"/>
              <a:gd name="T51" fmla="*/ 1165228 h 1787526"/>
              <a:gd name="T52" fmla="*/ 966338 w 2509838"/>
              <a:gd name="T53" fmla="*/ 691461 h 1787526"/>
              <a:gd name="T54" fmla="*/ 1546133 w 2509838"/>
              <a:gd name="T55" fmla="*/ 590550 h 1787526"/>
              <a:gd name="T56" fmla="*/ 1571170 w 2509838"/>
              <a:gd name="T57" fmla="*/ 617105 h 1787526"/>
              <a:gd name="T58" fmla="*/ 1558196 w 2509838"/>
              <a:gd name="T59" fmla="*/ 1165903 h 1787526"/>
              <a:gd name="T60" fmla="*/ 1453496 w 2509838"/>
              <a:gd name="T61" fmla="*/ 1160229 h 1787526"/>
              <a:gd name="T62" fmla="*/ 1449399 w 2509838"/>
              <a:gd name="T63" fmla="*/ 608026 h 1787526"/>
              <a:gd name="T64" fmla="*/ 1229322 w 2509838"/>
              <a:gd name="T65" fmla="*/ 590777 h 1787526"/>
              <a:gd name="T66" fmla="*/ 1252538 w 2509838"/>
              <a:gd name="T67" fmla="*/ 620282 h 1787526"/>
              <a:gd name="T68" fmla="*/ 1236833 w 2509838"/>
              <a:gd name="T69" fmla="*/ 1167492 h 1787526"/>
              <a:gd name="T70" fmla="*/ 1132815 w 2509838"/>
              <a:gd name="T71" fmla="*/ 1157959 h 1787526"/>
              <a:gd name="T72" fmla="*/ 1131450 w 2509838"/>
              <a:gd name="T73" fmla="*/ 605303 h 1787526"/>
              <a:gd name="T74" fmla="*/ 1713065 w 2509838"/>
              <a:gd name="T75" fmla="*/ 508680 h 1787526"/>
              <a:gd name="T76" fmla="*/ 1733550 w 2509838"/>
              <a:gd name="T77" fmla="*/ 545860 h 1787526"/>
              <a:gd name="T78" fmla="*/ 1715797 w 2509838"/>
              <a:gd name="T79" fmla="*/ 1168174 h 1787526"/>
              <a:gd name="T80" fmla="*/ 1612689 w 2509838"/>
              <a:gd name="T81" fmla="*/ 1153438 h 1787526"/>
              <a:gd name="T82" fmla="*/ 1614055 w 2509838"/>
              <a:gd name="T83" fmla="*/ 521829 h 1787526"/>
              <a:gd name="T84" fmla="*/ 1733550 w 2509838"/>
              <a:gd name="T85" fmla="*/ 464215 h 1787526"/>
              <a:gd name="T86" fmla="*/ 1501548 w 2509838"/>
              <a:gd name="T87" fmla="*/ 379141 h 1787526"/>
              <a:gd name="T88" fmla="*/ 188232 w 2509838"/>
              <a:gd name="T89" fmla="*/ 103187 h 1787526"/>
              <a:gd name="T90" fmla="*/ 158976 w 2509838"/>
              <a:gd name="T91" fmla="*/ 139700 h 1787526"/>
              <a:gd name="T92" fmla="*/ 160110 w 2509838"/>
              <a:gd name="T93" fmla="*/ 1353684 h 1787526"/>
              <a:gd name="T94" fmla="*/ 191407 w 2509838"/>
              <a:gd name="T95" fmla="*/ 1389063 h 1787526"/>
              <a:gd name="T96" fmla="*/ 2288041 w 2509838"/>
              <a:gd name="T97" fmla="*/ 1398588 h 1787526"/>
              <a:gd name="T98" fmla="*/ 2332945 w 2509838"/>
              <a:gd name="T99" fmla="*/ 1378857 h 1787526"/>
              <a:gd name="T100" fmla="*/ 2354036 w 2509838"/>
              <a:gd name="T101" fmla="*/ 1337129 h 1787526"/>
              <a:gd name="T102" fmla="*/ 2343830 w 2509838"/>
              <a:gd name="T103" fmla="*/ 124505 h 1787526"/>
              <a:gd name="T104" fmla="*/ 2305957 w 2509838"/>
              <a:gd name="T105" fmla="*/ 95704 h 1787526"/>
              <a:gd name="T106" fmla="*/ 2436813 w 2509838"/>
              <a:gd name="T107" fmla="*/ 680 h 1787526"/>
              <a:gd name="T108" fmla="*/ 2486479 w 2509838"/>
              <a:gd name="T109" fmla="*/ 25400 h 1787526"/>
              <a:gd name="T110" fmla="*/ 2508250 w 2509838"/>
              <a:gd name="T111" fmla="*/ 74159 h 1787526"/>
              <a:gd name="T112" fmla="*/ 2493963 w 2509838"/>
              <a:gd name="T113" fmla="*/ 1455965 h 1787526"/>
              <a:gd name="T114" fmla="*/ 2449286 w 2509838"/>
              <a:gd name="T115" fmla="*/ 1487034 h 1787526"/>
              <a:gd name="T116" fmla="*/ 57150 w 2509838"/>
              <a:gd name="T117" fmla="*/ 1485674 h 1787526"/>
              <a:gd name="T118" fmla="*/ 13833 w 2509838"/>
              <a:gd name="T119" fmla="*/ 1452790 h 1787526"/>
              <a:gd name="T120" fmla="*/ 2041 w 2509838"/>
              <a:gd name="T121" fmla="*/ 70304 h 1787526"/>
              <a:gd name="T122" fmla="*/ 26307 w 2509838"/>
              <a:gd name="T123" fmla="*/ 22905 h 1787526"/>
              <a:gd name="T124" fmla="*/ 77333 w 2509838"/>
              <a:gd name="T125" fmla="*/ 227 h 1787526"/>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 ang="0">
                <a:pos x="T68" y="T69"/>
              </a:cxn>
              <a:cxn ang="0">
                <a:pos x="T70" y="T71"/>
              </a:cxn>
              <a:cxn ang="0">
                <a:pos x="T72" y="T73"/>
              </a:cxn>
              <a:cxn ang="0">
                <a:pos x="T74" y="T75"/>
              </a:cxn>
              <a:cxn ang="0">
                <a:pos x="T76" y="T77"/>
              </a:cxn>
              <a:cxn ang="0">
                <a:pos x="T78" y="T79"/>
              </a:cxn>
              <a:cxn ang="0">
                <a:pos x="T80" y="T81"/>
              </a:cxn>
              <a:cxn ang="0">
                <a:pos x="T82" y="T83"/>
              </a:cxn>
              <a:cxn ang="0">
                <a:pos x="T84" y="T85"/>
              </a:cxn>
              <a:cxn ang="0">
                <a:pos x="T86" y="T87"/>
              </a:cxn>
              <a:cxn ang="0">
                <a:pos x="T88" y="T89"/>
              </a:cxn>
              <a:cxn ang="0">
                <a:pos x="T90" y="T91"/>
              </a:cxn>
              <a:cxn ang="0">
                <a:pos x="T92" y="T93"/>
              </a:cxn>
              <a:cxn ang="0">
                <a:pos x="T94" y="T95"/>
              </a:cxn>
              <a:cxn ang="0">
                <a:pos x="T96" y="T97"/>
              </a:cxn>
              <a:cxn ang="0">
                <a:pos x="T98" y="T99"/>
              </a:cxn>
              <a:cxn ang="0">
                <a:pos x="T100" y="T101"/>
              </a:cxn>
              <a:cxn ang="0">
                <a:pos x="T102" y="T103"/>
              </a:cxn>
              <a:cxn ang="0">
                <a:pos x="T104" y="T105"/>
              </a:cxn>
              <a:cxn ang="0">
                <a:pos x="T106" y="T107"/>
              </a:cxn>
              <a:cxn ang="0">
                <a:pos x="T108" y="T109"/>
              </a:cxn>
              <a:cxn ang="0">
                <a:pos x="T110" y="T111"/>
              </a:cxn>
              <a:cxn ang="0">
                <a:pos x="T112" y="T113"/>
              </a:cxn>
              <a:cxn ang="0">
                <a:pos x="T114" y="T115"/>
              </a:cxn>
              <a:cxn ang="0">
                <a:pos x="T116" y="T117"/>
              </a:cxn>
              <a:cxn ang="0">
                <a:pos x="T118" y="T119"/>
              </a:cxn>
              <a:cxn ang="0">
                <a:pos x="T120" y="T121"/>
              </a:cxn>
              <a:cxn ang="0">
                <a:pos x="T122" y="T123"/>
              </a:cxn>
              <a:cxn ang="0">
                <a:pos x="T124" y="T125"/>
              </a:cxn>
            </a:cxnLst>
            <a:rect l="0" t="0" r="r" b="b"/>
            <a:pathLst>
              <a:path w="2509838" h="1787526">
                <a:moveTo>
                  <a:pt x="80048" y="1566863"/>
                </a:moveTo>
                <a:lnTo>
                  <a:pt x="84357" y="1566863"/>
                </a:lnTo>
                <a:lnTo>
                  <a:pt x="1096637" y="1566863"/>
                </a:lnTo>
                <a:lnTo>
                  <a:pt x="1094823" y="1569568"/>
                </a:lnTo>
                <a:lnTo>
                  <a:pt x="1093235" y="1572498"/>
                </a:lnTo>
                <a:lnTo>
                  <a:pt x="1092102" y="1575879"/>
                </a:lnTo>
                <a:lnTo>
                  <a:pt x="1090968" y="1579035"/>
                </a:lnTo>
                <a:lnTo>
                  <a:pt x="1090287" y="1582415"/>
                </a:lnTo>
                <a:lnTo>
                  <a:pt x="1089607" y="1585571"/>
                </a:lnTo>
                <a:lnTo>
                  <a:pt x="1089380" y="1589177"/>
                </a:lnTo>
                <a:lnTo>
                  <a:pt x="1089154" y="1592558"/>
                </a:lnTo>
                <a:lnTo>
                  <a:pt x="1089380" y="1597968"/>
                </a:lnTo>
                <a:lnTo>
                  <a:pt x="1090287" y="1603152"/>
                </a:lnTo>
                <a:lnTo>
                  <a:pt x="1091648" y="1608111"/>
                </a:lnTo>
                <a:lnTo>
                  <a:pt x="1093689" y="1612844"/>
                </a:lnTo>
                <a:lnTo>
                  <a:pt x="1095957" y="1617352"/>
                </a:lnTo>
                <a:lnTo>
                  <a:pt x="1098678" y="1621634"/>
                </a:lnTo>
                <a:lnTo>
                  <a:pt x="1101853" y="1625692"/>
                </a:lnTo>
                <a:lnTo>
                  <a:pt x="1105481" y="1629523"/>
                </a:lnTo>
                <a:lnTo>
                  <a:pt x="1109563" y="1632679"/>
                </a:lnTo>
                <a:lnTo>
                  <a:pt x="1113871" y="1635834"/>
                </a:lnTo>
                <a:lnTo>
                  <a:pt x="1118633" y="1638314"/>
                </a:lnTo>
                <a:lnTo>
                  <a:pt x="1123395" y="1640568"/>
                </a:lnTo>
                <a:lnTo>
                  <a:pt x="1128611" y="1642371"/>
                </a:lnTo>
                <a:lnTo>
                  <a:pt x="1134053" y="1643498"/>
                </a:lnTo>
                <a:lnTo>
                  <a:pt x="1139496" y="1644174"/>
                </a:lnTo>
                <a:lnTo>
                  <a:pt x="1145391" y="1644625"/>
                </a:lnTo>
                <a:lnTo>
                  <a:pt x="1364673" y="1644625"/>
                </a:lnTo>
                <a:lnTo>
                  <a:pt x="1370343" y="1644174"/>
                </a:lnTo>
                <a:lnTo>
                  <a:pt x="1376012" y="1643498"/>
                </a:lnTo>
                <a:lnTo>
                  <a:pt x="1381227" y="1642371"/>
                </a:lnTo>
                <a:lnTo>
                  <a:pt x="1386443" y="1640568"/>
                </a:lnTo>
                <a:lnTo>
                  <a:pt x="1391432" y="1638314"/>
                </a:lnTo>
                <a:lnTo>
                  <a:pt x="1396194" y="1635834"/>
                </a:lnTo>
                <a:lnTo>
                  <a:pt x="1400502" y="1632679"/>
                </a:lnTo>
                <a:lnTo>
                  <a:pt x="1404357" y="1629523"/>
                </a:lnTo>
                <a:lnTo>
                  <a:pt x="1407986" y="1625692"/>
                </a:lnTo>
                <a:lnTo>
                  <a:pt x="1411160" y="1621634"/>
                </a:lnTo>
                <a:lnTo>
                  <a:pt x="1414108" y="1617352"/>
                </a:lnTo>
                <a:lnTo>
                  <a:pt x="1416376" y="1612844"/>
                </a:lnTo>
                <a:lnTo>
                  <a:pt x="1418417" y="1608111"/>
                </a:lnTo>
                <a:lnTo>
                  <a:pt x="1419551" y="1603152"/>
                </a:lnTo>
                <a:lnTo>
                  <a:pt x="1420684" y="1597968"/>
                </a:lnTo>
                <a:lnTo>
                  <a:pt x="1420911" y="1592558"/>
                </a:lnTo>
                <a:lnTo>
                  <a:pt x="1420684" y="1589177"/>
                </a:lnTo>
                <a:lnTo>
                  <a:pt x="1420231" y="1585571"/>
                </a:lnTo>
                <a:lnTo>
                  <a:pt x="1419551" y="1582415"/>
                </a:lnTo>
                <a:lnTo>
                  <a:pt x="1418870" y="1579035"/>
                </a:lnTo>
                <a:lnTo>
                  <a:pt x="1417737" y="1575879"/>
                </a:lnTo>
                <a:lnTo>
                  <a:pt x="1416603" y="1572498"/>
                </a:lnTo>
                <a:lnTo>
                  <a:pt x="1415015" y="1569568"/>
                </a:lnTo>
                <a:lnTo>
                  <a:pt x="1413201" y="1566863"/>
                </a:lnTo>
                <a:lnTo>
                  <a:pt x="2425481" y="1566863"/>
                </a:lnTo>
                <a:lnTo>
                  <a:pt x="2429790" y="1566863"/>
                </a:lnTo>
                <a:lnTo>
                  <a:pt x="2434099" y="1567089"/>
                </a:lnTo>
                <a:lnTo>
                  <a:pt x="2438407" y="1567539"/>
                </a:lnTo>
                <a:lnTo>
                  <a:pt x="2442489" y="1568216"/>
                </a:lnTo>
                <a:lnTo>
                  <a:pt x="2446571" y="1569117"/>
                </a:lnTo>
                <a:lnTo>
                  <a:pt x="2450426" y="1570244"/>
                </a:lnTo>
                <a:lnTo>
                  <a:pt x="2454507" y="1571596"/>
                </a:lnTo>
                <a:lnTo>
                  <a:pt x="2458362" y="1572723"/>
                </a:lnTo>
                <a:lnTo>
                  <a:pt x="2462217" y="1574301"/>
                </a:lnTo>
                <a:lnTo>
                  <a:pt x="2465619" y="1576104"/>
                </a:lnTo>
                <a:lnTo>
                  <a:pt x="2469247" y="1578133"/>
                </a:lnTo>
                <a:lnTo>
                  <a:pt x="2472422" y="1580162"/>
                </a:lnTo>
                <a:lnTo>
                  <a:pt x="2476050" y="1581965"/>
                </a:lnTo>
                <a:lnTo>
                  <a:pt x="2478998" y="1584669"/>
                </a:lnTo>
                <a:lnTo>
                  <a:pt x="2482173" y="1586923"/>
                </a:lnTo>
                <a:lnTo>
                  <a:pt x="2485121" y="1589628"/>
                </a:lnTo>
                <a:lnTo>
                  <a:pt x="2487842" y="1592108"/>
                </a:lnTo>
                <a:lnTo>
                  <a:pt x="2490336" y="1595038"/>
                </a:lnTo>
                <a:lnTo>
                  <a:pt x="2492831" y="1597968"/>
                </a:lnTo>
                <a:lnTo>
                  <a:pt x="2495552" y="1601123"/>
                </a:lnTo>
                <a:lnTo>
                  <a:pt x="2497366" y="1604054"/>
                </a:lnTo>
                <a:lnTo>
                  <a:pt x="2499407" y="1607434"/>
                </a:lnTo>
                <a:lnTo>
                  <a:pt x="2501448" y="1610815"/>
                </a:lnTo>
                <a:lnTo>
                  <a:pt x="2503035" y="1614196"/>
                </a:lnTo>
                <a:lnTo>
                  <a:pt x="2504623" y="1618028"/>
                </a:lnTo>
                <a:lnTo>
                  <a:pt x="2505983" y="1621409"/>
                </a:lnTo>
                <a:lnTo>
                  <a:pt x="2507117" y="1625241"/>
                </a:lnTo>
                <a:lnTo>
                  <a:pt x="2508024" y="1629073"/>
                </a:lnTo>
                <a:lnTo>
                  <a:pt x="2508704" y="1632679"/>
                </a:lnTo>
                <a:lnTo>
                  <a:pt x="2509385" y="1636736"/>
                </a:lnTo>
                <a:lnTo>
                  <a:pt x="2509611" y="1640568"/>
                </a:lnTo>
                <a:lnTo>
                  <a:pt x="2509838" y="1644625"/>
                </a:lnTo>
                <a:lnTo>
                  <a:pt x="2509838" y="1709764"/>
                </a:lnTo>
                <a:lnTo>
                  <a:pt x="2509611" y="1713822"/>
                </a:lnTo>
                <a:lnTo>
                  <a:pt x="2509385" y="1717428"/>
                </a:lnTo>
                <a:lnTo>
                  <a:pt x="2508704" y="1721485"/>
                </a:lnTo>
                <a:lnTo>
                  <a:pt x="2508024" y="1725317"/>
                </a:lnTo>
                <a:lnTo>
                  <a:pt x="2507117" y="1729148"/>
                </a:lnTo>
                <a:lnTo>
                  <a:pt x="2505983" y="1732755"/>
                </a:lnTo>
                <a:lnTo>
                  <a:pt x="2504623" y="1736361"/>
                </a:lnTo>
                <a:lnTo>
                  <a:pt x="2503035" y="1740193"/>
                </a:lnTo>
                <a:lnTo>
                  <a:pt x="2501448" y="1743348"/>
                </a:lnTo>
                <a:lnTo>
                  <a:pt x="2499407" y="1746955"/>
                </a:lnTo>
                <a:lnTo>
                  <a:pt x="2497366" y="1750110"/>
                </a:lnTo>
                <a:lnTo>
                  <a:pt x="2495552" y="1753040"/>
                </a:lnTo>
                <a:lnTo>
                  <a:pt x="2492831" y="1756421"/>
                </a:lnTo>
                <a:lnTo>
                  <a:pt x="2490336" y="1759126"/>
                </a:lnTo>
                <a:lnTo>
                  <a:pt x="2487842" y="1762282"/>
                </a:lnTo>
                <a:lnTo>
                  <a:pt x="2485121" y="1764761"/>
                </a:lnTo>
                <a:lnTo>
                  <a:pt x="2482173" y="1767466"/>
                </a:lnTo>
                <a:lnTo>
                  <a:pt x="2478998" y="1769720"/>
                </a:lnTo>
                <a:lnTo>
                  <a:pt x="2476050" y="1772199"/>
                </a:lnTo>
                <a:lnTo>
                  <a:pt x="2472422" y="1774228"/>
                </a:lnTo>
                <a:lnTo>
                  <a:pt x="2469247" y="1776256"/>
                </a:lnTo>
                <a:lnTo>
                  <a:pt x="2465619" y="1778285"/>
                </a:lnTo>
                <a:lnTo>
                  <a:pt x="2462217" y="1780088"/>
                </a:lnTo>
                <a:lnTo>
                  <a:pt x="2458362" y="1781440"/>
                </a:lnTo>
                <a:lnTo>
                  <a:pt x="2454507" y="1782793"/>
                </a:lnTo>
                <a:lnTo>
                  <a:pt x="2450426" y="1783920"/>
                </a:lnTo>
                <a:lnTo>
                  <a:pt x="2446571" y="1785272"/>
                </a:lnTo>
                <a:lnTo>
                  <a:pt x="2442489" y="1785948"/>
                </a:lnTo>
                <a:lnTo>
                  <a:pt x="2438407" y="1786850"/>
                </a:lnTo>
                <a:lnTo>
                  <a:pt x="2434099" y="1787301"/>
                </a:lnTo>
                <a:lnTo>
                  <a:pt x="2429790" y="1787526"/>
                </a:lnTo>
                <a:lnTo>
                  <a:pt x="2425481" y="1787526"/>
                </a:lnTo>
                <a:lnTo>
                  <a:pt x="84357" y="1787526"/>
                </a:lnTo>
                <a:lnTo>
                  <a:pt x="80048" y="1787526"/>
                </a:lnTo>
                <a:lnTo>
                  <a:pt x="75740" y="1787301"/>
                </a:lnTo>
                <a:lnTo>
                  <a:pt x="71431" y="1786850"/>
                </a:lnTo>
                <a:lnTo>
                  <a:pt x="67349" y="1785948"/>
                </a:lnTo>
                <a:lnTo>
                  <a:pt x="63494" y="1785272"/>
                </a:lnTo>
                <a:lnTo>
                  <a:pt x="59413" y="1783920"/>
                </a:lnTo>
                <a:lnTo>
                  <a:pt x="55558" y="1782793"/>
                </a:lnTo>
                <a:lnTo>
                  <a:pt x="51476" y="1781440"/>
                </a:lnTo>
                <a:lnTo>
                  <a:pt x="48074" y="1780088"/>
                </a:lnTo>
                <a:lnTo>
                  <a:pt x="44219" y="1778285"/>
                </a:lnTo>
                <a:lnTo>
                  <a:pt x="40591" y="1776256"/>
                </a:lnTo>
                <a:lnTo>
                  <a:pt x="37416" y="1774228"/>
                </a:lnTo>
                <a:lnTo>
                  <a:pt x="33788" y="1772199"/>
                </a:lnTo>
                <a:lnTo>
                  <a:pt x="30840" y="1769720"/>
                </a:lnTo>
                <a:lnTo>
                  <a:pt x="27892" y="1767466"/>
                </a:lnTo>
                <a:lnTo>
                  <a:pt x="24717" y="1764761"/>
                </a:lnTo>
                <a:lnTo>
                  <a:pt x="21996" y="1762282"/>
                </a:lnTo>
                <a:lnTo>
                  <a:pt x="19502" y="1759126"/>
                </a:lnTo>
                <a:lnTo>
                  <a:pt x="17007" y="1756421"/>
                </a:lnTo>
                <a:lnTo>
                  <a:pt x="14513" y="1753040"/>
                </a:lnTo>
                <a:lnTo>
                  <a:pt x="12472" y="1750110"/>
                </a:lnTo>
                <a:lnTo>
                  <a:pt x="10431" y="1746955"/>
                </a:lnTo>
                <a:lnTo>
                  <a:pt x="8390" y="1743348"/>
                </a:lnTo>
                <a:lnTo>
                  <a:pt x="6803" y="1740193"/>
                </a:lnTo>
                <a:lnTo>
                  <a:pt x="5442" y="1736361"/>
                </a:lnTo>
                <a:lnTo>
                  <a:pt x="3855" y="1732755"/>
                </a:lnTo>
                <a:lnTo>
                  <a:pt x="2948" y="1729148"/>
                </a:lnTo>
                <a:lnTo>
                  <a:pt x="1814" y="1725317"/>
                </a:lnTo>
                <a:lnTo>
                  <a:pt x="1134" y="1721485"/>
                </a:lnTo>
                <a:lnTo>
                  <a:pt x="680" y="1717428"/>
                </a:lnTo>
                <a:lnTo>
                  <a:pt x="227" y="1713822"/>
                </a:lnTo>
                <a:lnTo>
                  <a:pt x="0" y="1709764"/>
                </a:lnTo>
                <a:lnTo>
                  <a:pt x="0" y="1644625"/>
                </a:lnTo>
                <a:lnTo>
                  <a:pt x="227" y="1640568"/>
                </a:lnTo>
                <a:lnTo>
                  <a:pt x="680" y="1636736"/>
                </a:lnTo>
                <a:lnTo>
                  <a:pt x="1134" y="1632679"/>
                </a:lnTo>
                <a:lnTo>
                  <a:pt x="1814" y="1629073"/>
                </a:lnTo>
                <a:lnTo>
                  <a:pt x="2948" y="1625241"/>
                </a:lnTo>
                <a:lnTo>
                  <a:pt x="3855" y="1621409"/>
                </a:lnTo>
                <a:lnTo>
                  <a:pt x="5442" y="1618028"/>
                </a:lnTo>
                <a:lnTo>
                  <a:pt x="6803" y="1614196"/>
                </a:lnTo>
                <a:lnTo>
                  <a:pt x="8390" y="1610815"/>
                </a:lnTo>
                <a:lnTo>
                  <a:pt x="10431" y="1607434"/>
                </a:lnTo>
                <a:lnTo>
                  <a:pt x="12472" y="1604054"/>
                </a:lnTo>
                <a:lnTo>
                  <a:pt x="14513" y="1601123"/>
                </a:lnTo>
                <a:lnTo>
                  <a:pt x="17007" y="1597968"/>
                </a:lnTo>
                <a:lnTo>
                  <a:pt x="19502" y="1595038"/>
                </a:lnTo>
                <a:lnTo>
                  <a:pt x="21996" y="1592108"/>
                </a:lnTo>
                <a:lnTo>
                  <a:pt x="24717" y="1589628"/>
                </a:lnTo>
                <a:lnTo>
                  <a:pt x="27892" y="1586923"/>
                </a:lnTo>
                <a:lnTo>
                  <a:pt x="30840" y="1584669"/>
                </a:lnTo>
                <a:lnTo>
                  <a:pt x="33788" y="1581965"/>
                </a:lnTo>
                <a:lnTo>
                  <a:pt x="37416" y="1580162"/>
                </a:lnTo>
                <a:lnTo>
                  <a:pt x="40591" y="1578133"/>
                </a:lnTo>
                <a:lnTo>
                  <a:pt x="44219" y="1576104"/>
                </a:lnTo>
                <a:lnTo>
                  <a:pt x="48074" y="1574301"/>
                </a:lnTo>
                <a:lnTo>
                  <a:pt x="51476" y="1572723"/>
                </a:lnTo>
                <a:lnTo>
                  <a:pt x="55558" y="1571596"/>
                </a:lnTo>
                <a:lnTo>
                  <a:pt x="59413" y="1570244"/>
                </a:lnTo>
                <a:lnTo>
                  <a:pt x="63494" y="1569117"/>
                </a:lnTo>
                <a:lnTo>
                  <a:pt x="67349" y="1568216"/>
                </a:lnTo>
                <a:lnTo>
                  <a:pt x="71431" y="1567539"/>
                </a:lnTo>
                <a:lnTo>
                  <a:pt x="75740" y="1567089"/>
                </a:lnTo>
                <a:lnTo>
                  <a:pt x="80048" y="1566863"/>
                </a:lnTo>
                <a:close/>
                <a:moveTo>
                  <a:pt x="837043" y="738188"/>
                </a:moveTo>
                <a:lnTo>
                  <a:pt x="839735" y="738188"/>
                </a:lnTo>
                <a:lnTo>
                  <a:pt x="912639" y="738188"/>
                </a:lnTo>
                <a:lnTo>
                  <a:pt x="915107" y="738188"/>
                </a:lnTo>
                <a:lnTo>
                  <a:pt x="917575" y="738870"/>
                </a:lnTo>
                <a:lnTo>
                  <a:pt x="920042" y="739324"/>
                </a:lnTo>
                <a:lnTo>
                  <a:pt x="922285" y="740232"/>
                </a:lnTo>
                <a:lnTo>
                  <a:pt x="924529" y="741368"/>
                </a:lnTo>
                <a:lnTo>
                  <a:pt x="926772" y="742504"/>
                </a:lnTo>
                <a:lnTo>
                  <a:pt x="928791" y="743867"/>
                </a:lnTo>
                <a:lnTo>
                  <a:pt x="930585" y="745684"/>
                </a:lnTo>
                <a:lnTo>
                  <a:pt x="932155" y="747047"/>
                </a:lnTo>
                <a:lnTo>
                  <a:pt x="933501" y="749091"/>
                </a:lnTo>
                <a:lnTo>
                  <a:pt x="934847" y="751135"/>
                </a:lnTo>
                <a:lnTo>
                  <a:pt x="936193" y="753407"/>
                </a:lnTo>
                <a:lnTo>
                  <a:pt x="936866" y="755678"/>
                </a:lnTo>
                <a:lnTo>
                  <a:pt x="937315" y="757950"/>
                </a:lnTo>
                <a:lnTo>
                  <a:pt x="937763" y="760448"/>
                </a:lnTo>
                <a:lnTo>
                  <a:pt x="938212" y="762947"/>
                </a:lnTo>
                <a:lnTo>
                  <a:pt x="938212" y="1145229"/>
                </a:lnTo>
                <a:lnTo>
                  <a:pt x="937763" y="1147728"/>
                </a:lnTo>
                <a:lnTo>
                  <a:pt x="937315" y="1150227"/>
                </a:lnTo>
                <a:lnTo>
                  <a:pt x="936866" y="1152498"/>
                </a:lnTo>
                <a:lnTo>
                  <a:pt x="936193" y="1154770"/>
                </a:lnTo>
                <a:lnTo>
                  <a:pt x="934847" y="1157041"/>
                </a:lnTo>
                <a:lnTo>
                  <a:pt x="933501" y="1159085"/>
                </a:lnTo>
                <a:lnTo>
                  <a:pt x="932155" y="1160902"/>
                </a:lnTo>
                <a:lnTo>
                  <a:pt x="930585" y="1162720"/>
                </a:lnTo>
                <a:lnTo>
                  <a:pt x="928791" y="1164537"/>
                </a:lnTo>
                <a:lnTo>
                  <a:pt x="926772" y="1165672"/>
                </a:lnTo>
                <a:lnTo>
                  <a:pt x="924529" y="1167035"/>
                </a:lnTo>
                <a:lnTo>
                  <a:pt x="922285" y="1167944"/>
                </a:lnTo>
                <a:lnTo>
                  <a:pt x="920042" y="1168852"/>
                </a:lnTo>
                <a:lnTo>
                  <a:pt x="917575" y="1169534"/>
                </a:lnTo>
                <a:lnTo>
                  <a:pt x="915107" y="1169761"/>
                </a:lnTo>
                <a:lnTo>
                  <a:pt x="912639" y="1169988"/>
                </a:lnTo>
                <a:lnTo>
                  <a:pt x="839735" y="1169988"/>
                </a:lnTo>
                <a:lnTo>
                  <a:pt x="837043" y="1169761"/>
                </a:lnTo>
                <a:lnTo>
                  <a:pt x="834576" y="1169534"/>
                </a:lnTo>
                <a:lnTo>
                  <a:pt x="832108" y="1168852"/>
                </a:lnTo>
                <a:lnTo>
                  <a:pt x="829865" y="1167944"/>
                </a:lnTo>
                <a:lnTo>
                  <a:pt x="827622" y="1167035"/>
                </a:lnTo>
                <a:lnTo>
                  <a:pt x="825603" y="1165672"/>
                </a:lnTo>
                <a:lnTo>
                  <a:pt x="823584" y="1164537"/>
                </a:lnTo>
                <a:lnTo>
                  <a:pt x="821790" y="1162720"/>
                </a:lnTo>
                <a:lnTo>
                  <a:pt x="819995" y="1160902"/>
                </a:lnTo>
                <a:lnTo>
                  <a:pt x="818649" y="1159085"/>
                </a:lnTo>
                <a:lnTo>
                  <a:pt x="817303" y="1157041"/>
                </a:lnTo>
                <a:lnTo>
                  <a:pt x="816406" y="1154770"/>
                </a:lnTo>
                <a:lnTo>
                  <a:pt x="815284" y="1152498"/>
                </a:lnTo>
                <a:lnTo>
                  <a:pt x="814836" y="1150227"/>
                </a:lnTo>
                <a:lnTo>
                  <a:pt x="814387" y="1147728"/>
                </a:lnTo>
                <a:lnTo>
                  <a:pt x="814387" y="1145229"/>
                </a:lnTo>
                <a:lnTo>
                  <a:pt x="814387" y="762947"/>
                </a:lnTo>
                <a:lnTo>
                  <a:pt x="814387" y="760448"/>
                </a:lnTo>
                <a:lnTo>
                  <a:pt x="814836" y="757950"/>
                </a:lnTo>
                <a:lnTo>
                  <a:pt x="815284" y="755678"/>
                </a:lnTo>
                <a:lnTo>
                  <a:pt x="816406" y="753407"/>
                </a:lnTo>
                <a:lnTo>
                  <a:pt x="817303" y="751135"/>
                </a:lnTo>
                <a:lnTo>
                  <a:pt x="818649" y="749091"/>
                </a:lnTo>
                <a:lnTo>
                  <a:pt x="819995" y="747047"/>
                </a:lnTo>
                <a:lnTo>
                  <a:pt x="821790" y="745684"/>
                </a:lnTo>
                <a:lnTo>
                  <a:pt x="823584" y="743867"/>
                </a:lnTo>
                <a:lnTo>
                  <a:pt x="825603" y="742504"/>
                </a:lnTo>
                <a:lnTo>
                  <a:pt x="827622" y="741368"/>
                </a:lnTo>
                <a:lnTo>
                  <a:pt x="829865" y="740232"/>
                </a:lnTo>
                <a:lnTo>
                  <a:pt x="832108" y="739324"/>
                </a:lnTo>
                <a:lnTo>
                  <a:pt x="834576" y="738870"/>
                </a:lnTo>
                <a:lnTo>
                  <a:pt x="837043" y="738188"/>
                </a:lnTo>
                <a:close/>
                <a:moveTo>
                  <a:pt x="1318322" y="671513"/>
                </a:moveTo>
                <a:lnTo>
                  <a:pt x="1320794" y="671513"/>
                </a:lnTo>
                <a:lnTo>
                  <a:pt x="1394056" y="671513"/>
                </a:lnTo>
                <a:lnTo>
                  <a:pt x="1396528" y="671513"/>
                </a:lnTo>
                <a:lnTo>
                  <a:pt x="1399000" y="671966"/>
                </a:lnTo>
                <a:lnTo>
                  <a:pt x="1401472" y="672873"/>
                </a:lnTo>
                <a:lnTo>
                  <a:pt x="1403719" y="673553"/>
                </a:lnTo>
                <a:lnTo>
                  <a:pt x="1405966" y="674913"/>
                </a:lnTo>
                <a:lnTo>
                  <a:pt x="1408213" y="676273"/>
                </a:lnTo>
                <a:lnTo>
                  <a:pt x="1410011" y="677860"/>
                </a:lnTo>
                <a:lnTo>
                  <a:pt x="1412034" y="679900"/>
                </a:lnTo>
                <a:lnTo>
                  <a:pt x="1413607" y="681941"/>
                </a:lnTo>
                <a:lnTo>
                  <a:pt x="1414955" y="683981"/>
                </a:lnTo>
                <a:lnTo>
                  <a:pt x="1416304" y="686474"/>
                </a:lnTo>
                <a:lnTo>
                  <a:pt x="1417203" y="688968"/>
                </a:lnTo>
                <a:lnTo>
                  <a:pt x="1418326" y="691461"/>
                </a:lnTo>
                <a:lnTo>
                  <a:pt x="1418776" y="694181"/>
                </a:lnTo>
                <a:lnTo>
                  <a:pt x="1419225" y="696902"/>
                </a:lnTo>
                <a:lnTo>
                  <a:pt x="1419225" y="699848"/>
                </a:lnTo>
                <a:lnTo>
                  <a:pt x="1419225" y="1141426"/>
                </a:lnTo>
                <a:lnTo>
                  <a:pt x="1419225" y="1144373"/>
                </a:lnTo>
                <a:lnTo>
                  <a:pt x="1418776" y="1147320"/>
                </a:lnTo>
                <a:lnTo>
                  <a:pt x="1418326" y="1149813"/>
                </a:lnTo>
                <a:lnTo>
                  <a:pt x="1417203" y="1152534"/>
                </a:lnTo>
                <a:lnTo>
                  <a:pt x="1416304" y="1155254"/>
                </a:lnTo>
                <a:lnTo>
                  <a:pt x="1414955" y="1157521"/>
                </a:lnTo>
                <a:lnTo>
                  <a:pt x="1413607" y="1159787"/>
                </a:lnTo>
                <a:lnTo>
                  <a:pt x="1412034" y="1161601"/>
                </a:lnTo>
                <a:lnTo>
                  <a:pt x="1410011" y="1163414"/>
                </a:lnTo>
                <a:lnTo>
                  <a:pt x="1408213" y="1165228"/>
                </a:lnTo>
                <a:lnTo>
                  <a:pt x="1405966" y="1166588"/>
                </a:lnTo>
                <a:lnTo>
                  <a:pt x="1403719" y="1167721"/>
                </a:lnTo>
                <a:lnTo>
                  <a:pt x="1401472" y="1168855"/>
                </a:lnTo>
                <a:lnTo>
                  <a:pt x="1399000" y="1169535"/>
                </a:lnTo>
                <a:lnTo>
                  <a:pt x="1396528" y="1169761"/>
                </a:lnTo>
                <a:lnTo>
                  <a:pt x="1394056" y="1169988"/>
                </a:lnTo>
                <a:lnTo>
                  <a:pt x="1320794" y="1169988"/>
                </a:lnTo>
                <a:lnTo>
                  <a:pt x="1318322" y="1169761"/>
                </a:lnTo>
                <a:lnTo>
                  <a:pt x="1315850" y="1169535"/>
                </a:lnTo>
                <a:lnTo>
                  <a:pt x="1313154" y="1168855"/>
                </a:lnTo>
                <a:lnTo>
                  <a:pt x="1310906" y="1167721"/>
                </a:lnTo>
                <a:lnTo>
                  <a:pt x="1308659" y="1166588"/>
                </a:lnTo>
                <a:lnTo>
                  <a:pt x="1306861" y="1165228"/>
                </a:lnTo>
                <a:lnTo>
                  <a:pt x="1304839" y="1163414"/>
                </a:lnTo>
                <a:lnTo>
                  <a:pt x="1303041" y="1161601"/>
                </a:lnTo>
                <a:lnTo>
                  <a:pt x="1301243" y="1159787"/>
                </a:lnTo>
                <a:lnTo>
                  <a:pt x="1299670" y="1157521"/>
                </a:lnTo>
                <a:lnTo>
                  <a:pt x="1298546" y="1155254"/>
                </a:lnTo>
                <a:lnTo>
                  <a:pt x="1297423" y="1152534"/>
                </a:lnTo>
                <a:lnTo>
                  <a:pt x="1296524" y="1149813"/>
                </a:lnTo>
                <a:lnTo>
                  <a:pt x="1296074" y="1147320"/>
                </a:lnTo>
                <a:lnTo>
                  <a:pt x="1295400" y="1144373"/>
                </a:lnTo>
                <a:lnTo>
                  <a:pt x="1295400" y="1141426"/>
                </a:lnTo>
                <a:lnTo>
                  <a:pt x="1295400" y="699848"/>
                </a:lnTo>
                <a:lnTo>
                  <a:pt x="1295400" y="696902"/>
                </a:lnTo>
                <a:lnTo>
                  <a:pt x="1296074" y="694181"/>
                </a:lnTo>
                <a:lnTo>
                  <a:pt x="1296524" y="691461"/>
                </a:lnTo>
                <a:lnTo>
                  <a:pt x="1297423" y="688968"/>
                </a:lnTo>
                <a:lnTo>
                  <a:pt x="1298546" y="686474"/>
                </a:lnTo>
                <a:lnTo>
                  <a:pt x="1299670" y="683981"/>
                </a:lnTo>
                <a:lnTo>
                  <a:pt x="1301243" y="681941"/>
                </a:lnTo>
                <a:lnTo>
                  <a:pt x="1303041" y="679900"/>
                </a:lnTo>
                <a:lnTo>
                  <a:pt x="1304839" y="677860"/>
                </a:lnTo>
                <a:lnTo>
                  <a:pt x="1306861" y="676273"/>
                </a:lnTo>
                <a:lnTo>
                  <a:pt x="1308659" y="674913"/>
                </a:lnTo>
                <a:lnTo>
                  <a:pt x="1310906" y="673553"/>
                </a:lnTo>
                <a:lnTo>
                  <a:pt x="1313154" y="672873"/>
                </a:lnTo>
                <a:lnTo>
                  <a:pt x="1315850" y="671966"/>
                </a:lnTo>
                <a:lnTo>
                  <a:pt x="1318322" y="671513"/>
                </a:lnTo>
                <a:close/>
                <a:moveTo>
                  <a:pt x="988416" y="671513"/>
                </a:moveTo>
                <a:lnTo>
                  <a:pt x="990920" y="671513"/>
                </a:lnTo>
                <a:lnTo>
                  <a:pt x="1065121" y="671513"/>
                </a:lnTo>
                <a:lnTo>
                  <a:pt x="1067624" y="671513"/>
                </a:lnTo>
                <a:lnTo>
                  <a:pt x="1070128" y="671966"/>
                </a:lnTo>
                <a:lnTo>
                  <a:pt x="1072632" y="672873"/>
                </a:lnTo>
                <a:lnTo>
                  <a:pt x="1074908" y="673553"/>
                </a:lnTo>
                <a:lnTo>
                  <a:pt x="1077184" y="674913"/>
                </a:lnTo>
                <a:lnTo>
                  <a:pt x="1079460" y="676273"/>
                </a:lnTo>
                <a:lnTo>
                  <a:pt x="1081281" y="677860"/>
                </a:lnTo>
                <a:lnTo>
                  <a:pt x="1083330" y="679900"/>
                </a:lnTo>
                <a:lnTo>
                  <a:pt x="1084923" y="681941"/>
                </a:lnTo>
                <a:lnTo>
                  <a:pt x="1086288" y="683981"/>
                </a:lnTo>
                <a:lnTo>
                  <a:pt x="1087654" y="686474"/>
                </a:lnTo>
                <a:lnTo>
                  <a:pt x="1088565" y="688968"/>
                </a:lnTo>
                <a:lnTo>
                  <a:pt x="1089703" y="691461"/>
                </a:lnTo>
                <a:lnTo>
                  <a:pt x="1090158" y="694181"/>
                </a:lnTo>
                <a:lnTo>
                  <a:pt x="1090613" y="696902"/>
                </a:lnTo>
                <a:lnTo>
                  <a:pt x="1090613" y="699848"/>
                </a:lnTo>
                <a:lnTo>
                  <a:pt x="1090613" y="1141426"/>
                </a:lnTo>
                <a:lnTo>
                  <a:pt x="1090613" y="1144373"/>
                </a:lnTo>
                <a:lnTo>
                  <a:pt x="1090158" y="1147320"/>
                </a:lnTo>
                <a:lnTo>
                  <a:pt x="1089703" y="1149813"/>
                </a:lnTo>
                <a:lnTo>
                  <a:pt x="1088565" y="1152534"/>
                </a:lnTo>
                <a:lnTo>
                  <a:pt x="1087654" y="1155254"/>
                </a:lnTo>
                <a:lnTo>
                  <a:pt x="1086288" y="1157521"/>
                </a:lnTo>
                <a:lnTo>
                  <a:pt x="1084923" y="1159787"/>
                </a:lnTo>
                <a:lnTo>
                  <a:pt x="1083330" y="1161601"/>
                </a:lnTo>
                <a:lnTo>
                  <a:pt x="1081281" y="1163414"/>
                </a:lnTo>
                <a:lnTo>
                  <a:pt x="1079460" y="1165228"/>
                </a:lnTo>
                <a:lnTo>
                  <a:pt x="1077184" y="1166588"/>
                </a:lnTo>
                <a:lnTo>
                  <a:pt x="1074908" y="1167721"/>
                </a:lnTo>
                <a:lnTo>
                  <a:pt x="1072632" y="1168855"/>
                </a:lnTo>
                <a:lnTo>
                  <a:pt x="1070128" y="1169535"/>
                </a:lnTo>
                <a:lnTo>
                  <a:pt x="1067624" y="1169761"/>
                </a:lnTo>
                <a:lnTo>
                  <a:pt x="1065121" y="1169988"/>
                </a:lnTo>
                <a:lnTo>
                  <a:pt x="990920" y="1169988"/>
                </a:lnTo>
                <a:lnTo>
                  <a:pt x="988416" y="1169761"/>
                </a:lnTo>
                <a:lnTo>
                  <a:pt x="985685" y="1169535"/>
                </a:lnTo>
                <a:lnTo>
                  <a:pt x="983181" y="1168855"/>
                </a:lnTo>
                <a:lnTo>
                  <a:pt x="980905" y="1167721"/>
                </a:lnTo>
                <a:lnTo>
                  <a:pt x="978629" y="1166588"/>
                </a:lnTo>
                <a:lnTo>
                  <a:pt x="976581" y="1165228"/>
                </a:lnTo>
                <a:lnTo>
                  <a:pt x="974532" y="1163414"/>
                </a:lnTo>
                <a:lnTo>
                  <a:pt x="972939" y="1161601"/>
                </a:lnTo>
                <a:lnTo>
                  <a:pt x="971118" y="1159787"/>
                </a:lnTo>
                <a:lnTo>
                  <a:pt x="969525" y="1157521"/>
                </a:lnTo>
                <a:lnTo>
                  <a:pt x="968387" y="1155254"/>
                </a:lnTo>
                <a:lnTo>
                  <a:pt x="967249" y="1152534"/>
                </a:lnTo>
                <a:lnTo>
                  <a:pt x="966338" y="1149813"/>
                </a:lnTo>
                <a:lnTo>
                  <a:pt x="965883" y="1147320"/>
                </a:lnTo>
                <a:lnTo>
                  <a:pt x="965200" y="1144373"/>
                </a:lnTo>
                <a:lnTo>
                  <a:pt x="965200" y="1141426"/>
                </a:lnTo>
                <a:lnTo>
                  <a:pt x="965200" y="699848"/>
                </a:lnTo>
                <a:lnTo>
                  <a:pt x="965200" y="696902"/>
                </a:lnTo>
                <a:lnTo>
                  <a:pt x="965883" y="694181"/>
                </a:lnTo>
                <a:lnTo>
                  <a:pt x="966338" y="691461"/>
                </a:lnTo>
                <a:lnTo>
                  <a:pt x="967249" y="688968"/>
                </a:lnTo>
                <a:lnTo>
                  <a:pt x="968387" y="686474"/>
                </a:lnTo>
                <a:lnTo>
                  <a:pt x="969525" y="683981"/>
                </a:lnTo>
                <a:lnTo>
                  <a:pt x="971118" y="681941"/>
                </a:lnTo>
                <a:lnTo>
                  <a:pt x="972939" y="679900"/>
                </a:lnTo>
                <a:lnTo>
                  <a:pt x="974532" y="677860"/>
                </a:lnTo>
                <a:lnTo>
                  <a:pt x="976581" y="676273"/>
                </a:lnTo>
                <a:lnTo>
                  <a:pt x="978629" y="674913"/>
                </a:lnTo>
                <a:lnTo>
                  <a:pt x="980905" y="673553"/>
                </a:lnTo>
                <a:lnTo>
                  <a:pt x="983181" y="672873"/>
                </a:lnTo>
                <a:lnTo>
                  <a:pt x="985685" y="671966"/>
                </a:lnTo>
                <a:lnTo>
                  <a:pt x="988416" y="671513"/>
                </a:lnTo>
                <a:close/>
                <a:moveTo>
                  <a:pt x="1471932" y="590550"/>
                </a:moveTo>
                <a:lnTo>
                  <a:pt x="1546133" y="590550"/>
                </a:lnTo>
                <a:lnTo>
                  <a:pt x="1548636" y="590777"/>
                </a:lnTo>
                <a:lnTo>
                  <a:pt x="1551140" y="591231"/>
                </a:lnTo>
                <a:lnTo>
                  <a:pt x="1553644" y="592139"/>
                </a:lnTo>
                <a:lnTo>
                  <a:pt x="1555920" y="593274"/>
                </a:lnTo>
                <a:lnTo>
                  <a:pt x="1558196" y="594635"/>
                </a:lnTo>
                <a:lnTo>
                  <a:pt x="1560472" y="596451"/>
                </a:lnTo>
                <a:lnTo>
                  <a:pt x="1562293" y="598267"/>
                </a:lnTo>
                <a:lnTo>
                  <a:pt x="1564342" y="600537"/>
                </a:lnTo>
                <a:lnTo>
                  <a:pt x="1565707" y="602806"/>
                </a:lnTo>
                <a:lnTo>
                  <a:pt x="1567300" y="605303"/>
                </a:lnTo>
                <a:lnTo>
                  <a:pt x="1568666" y="608026"/>
                </a:lnTo>
                <a:lnTo>
                  <a:pt x="1569577" y="610750"/>
                </a:lnTo>
                <a:lnTo>
                  <a:pt x="1570487" y="613927"/>
                </a:lnTo>
                <a:lnTo>
                  <a:pt x="1571170" y="617105"/>
                </a:lnTo>
                <a:lnTo>
                  <a:pt x="1571625" y="620282"/>
                </a:lnTo>
                <a:lnTo>
                  <a:pt x="1571625" y="623687"/>
                </a:lnTo>
                <a:lnTo>
                  <a:pt x="1571625" y="1136851"/>
                </a:lnTo>
                <a:lnTo>
                  <a:pt x="1571625" y="1140256"/>
                </a:lnTo>
                <a:lnTo>
                  <a:pt x="1571170" y="1143433"/>
                </a:lnTo>
                <a:lnTo>
                  <a:pt x="1570487" y="1146838"/>
                </a:lnTo>
                <a:lnTo>
                  <a:pt x="1569577" y="1149788"/>
                </a:lnTo>
                <a:lnTo>
                  <a:pt x="1568666" y="1152512"/>
                </a:lnTo>
                <a:lnTo>
                  <a:pt x="1567300" y="1155462"/>
                </a:lnTo>
                <a:lnTo>
                  <a:pt x="1565707" y="1157959"/>
                </a:lnTo>
                <a:lnTo>
                  <a:pt x="1564342" y="1160229"/>
                </a:lnTo>
                <a:lnTo>
                  <a:pt x="1562293" y="1162498"/>
                </a:lnTo>
                <a:lnTo>
                  <a:pt x="1560472" y="1164314"/>
                </a:lnTo>
                <a:lnTo>
                  <a:pt x="1558196" y="1165903"/>
                </a:lnTo>
                <a:lnTo>
                  <a:pt x="1555920" y="1167492"/>
                </a:lnTo>
                <a:lnTo>
                  <a:pt x="1553644" y="1168399"/>
                </a:lnTo>
                <a:lnTo>
                  <a:pt x="1551140" y="1169307"/>
                </a:lnTo>
                <a:lnTo>
                  <a:pt x="1548636" y="1169761"/>
                </a:lnTo>
                <a:lnTo>
                  <a:pt x="1546133" y="1169988"/>
                </a:lnTo>
                <a:lnTo>
                  <a:pt x="1471932" y="1169988"/>
                </a:lnTo>
                <a:lnTo>
                  <a:pt x="1469201" y="1169761"/>
                </a:lnTo>
                <a:lnTo>
                  <a:pt x="1466697" y="1169307"/>
                </a:lnTo>
                <a:lnTo>
                  <a:pt x="1464193" y="1168399"/>
                </a:lnTo>
                <a:lnTo>
                  <a:pt x="1461917" y="1167492"/>
                </a:lnTo>
                <a:lnTo>
                  <a:pt x="1459641" y="1165903"/>
                </a:lnTo>
                <a:lnTo>
                  <a:pt x="1457593" y="1164314"/>
                </a:lnTo>
                <a:lnTo>
                  <a:pt x="1455544" y="1162498"/>
                </a:lnTo>
                <a:lnTo>
                  <a:pt x="1453496" y="1160229"/>
                </a:lnTo>
                <a:lnTo>
                  <a:pt x="1452130" y="1157959"/>
                </a:lnTo>
                <a:lnTo>
                  <a:pt x="1450537" y="1155462"/>
                </a:lnTo>
                <a:lnTo>
                  <a:pt x="1449399" y="1152512"/>
                </a:lnTo>
                <a:lnTo>
                  <a:pt x="1448261" y="1149788"/>
                </a:lnTo>
                <a:lnTo>
                  <a:pt x="1447350" y="1146838"/>
                </a:lnTo>
                <a:lnTo>
                  <a:pt x="1446667" y="1143433"/>
                </a:lnTo>
                <a:lnTo>
                  <a:pt x="1446212" y="1140256"/>
                </a:lnTo>
                <a:lnTo>
                  <a:pt x="1446212" y="1136851"/>
                </a:lnTo>
                <a:lnTo>
                  <a:pt x="1446212" y="623687"/>
                </a:lnTo>
                <a:lnTo>
                  <a:pt x="1446212" y="620282"/>
                </a:lnTo>
                <a:lnTo>
                  <a:pt x="1446667" y="617105"/>
                </a:lnTo>
                <a:lnTo>
                  <a:pt x="1447350" y="613927"/>
                </a:lnTo>
                <a:lnTo>
                  <a:pt x="1448261" y="610750"/>
                </a:lnTo>
                <a:lnTo>
                  <a:pt x="1449399" y="608026"/>
                </a:lnTo>
                <a:lnTo>
                  <a:pt x="1450537" y="605303"/>
                </a:lnTo>
                <a:lnTo>
                  <a:pt x="1452130" y="602806"/>
                </a:lnTo>
                <a:lnTo>
                  <a:pt x="1453496" y="600537"/>
                </a:lnTo>
                <a:lnTo>
                  <a:pt x="1455544" y="598267"/>
                </a:lnTo>
                <a:lnTo>
                  <a:pt x="1457593" y="596451"/>
                </a:lnTo>
                <a:lnTo>
                  <a:pt x="1459641" y="594635"/>
                </a:lnTo>
                <a:lnTo>
                  <a:pt x="1461917" y="593274"/>
                </a:lnTo>
                <a:lnTo>
                  <a:pt x="1464193" y="592139"/>
                </a:lnTo>
                <a:lnTo>
                  <a:pt x="1466697" y="591231"/>
                </a:lnTo>
                <a:lnTo>
                  <a:pt x="1469201" y="590777"/>
                </a:lnTo>
                <a:lnTo>
                  <a:pt x="1471932" y="590550"/>
                </a:lnTo>
                <a:close/>
                <a:moveTo>
                  <a:pt x="1152617" y="590550"/>
                </a:moveTo>
                <a:lnTo>
                  <a:pt x="1226818" y="590550"/>
                </a:lnTo>
                <a:lnTo>
                  <a:pt x="1229322" y="590777"/>
                </a:lnTo>
                <a:lnTo>
                  <a:pt x="1232053" y="591231"/>
                </a:lnTo>
                <a:lnTo>
                  <a:pt x="1234557" y="592139"/>
                </a:lnTo>
                <a:lnTo>
                  <a:pt x="1236833" y="593274"/>
                </a:lnTo>
                <a:lnTo>
                  <a:pt x="1239109" y="594635"/>
                </a:lnTo>
                <a:lnTo>
                  <a:pt x="1241158" y="596451"/>
                </a:lnTo>
                <a:lnTo>
                  <a:pt x="1242978" y="598267"/>
                </a:lnTo>
                <a:lnTo>
                  <a:pt x="1244799" y="600537"/>
                </a:lnTo>
                <a:lnTo>
                  <a:pt x="1246620" y="602806"/>
                </a:lnTo>
                <a:lnTo>
                  <a:pt x="1248213" y="605303"/>
                </a:lnTo>
                <a:lnTo>
                  <a:pt x="1249352" y="608026"/>
                </a:lnTo>
                <a:lnTo>
                  <a:pt x="1250490" y="610750"/>
                </a:lnTo>
                <a:lnTo>
                  <a:pt x="1251400" y="613927"/>
                </a:lnTo>
                <a:lnTo>
                  <a:pt x="1251855" y="617105"/>
                </a:lnTo>
                <a:lnTo>
                  <a:pt x="1252538" y="620282"/>
                </a:lnTo>
                <a:lnTo>
                  <a:pt x="1252538" y="623687"/>
                </a:lnTo>
                <a:lnTo>
                  <a:pt x="1252538" y="1136851"/>
                </a:lnTo>
                <a:lnTo>
                  <a:pt x="1252538" y="1140256"/>
                </a:lnTo>
                <a:lnTo>
                  <a:pt x="1251855" y="1143433"/>
                </a:lnTo>
                <a:lnTo>
                  <a:pt x="1251400" y="1146838"/>
                </a:lnTo>
                <a:lnTo>
                  <a:pt x="1250490" y="1149788"/>
                </a:lnTo>
                <a:lnTo>
                  <a:pt x="1249352" y="1152512"/>
                </a:lnTo>
                <a:lnTo>
                  <a:pt x="1248213" y="1155462"/>
                </a:lnTo>
                <a:lnTo>
                  <a:pt x="1246620" y="1157959"/>
                </a:lnTo>
                <a:lnTo>
                  <a:pt x="1244799" y="1160229"/>
                </a:lnTo>
                <a:lnTo>
                  <a:pt x="1242978" y="1162498"/>
                </a:lnTo>
                <a:lnTo>
                  <a:pt x="1241158" y="1164314"/>
                </a:lnTo>
                <a:lnTo>
                  <a:pt x="1239109" y="1165903"/>
                </a:lnTo>
                <a:lnTo>
                  <a:pt x="1236833" y="1167492"/>
                </a:lnTo>
                <a:lnTo>
                  <a:pt x="1234557" y="1168399"/>
                </a:lnTo>
                <a:lnTo>
                  <a:pt x="1232053" y="1169307"/>
                </a:lnTo>
                <a:lnTo>
                  <a:pt x="1229322" y="1169761"/>
                </a:lnTo>
                <a:lnTo>
                  <a:pt x="1226818" y="1169988"/>
                </a:lnTo>
                <a:lnTo>
                  <a:pt x="1152617" y="1169988"/>
                </a:lnTo>
                <a:lnTo>
                  <a:pt x="1150114" y="1169761"/>
                </a:lnTo>
                <a:lnTo>
                  <a:pt x="1147610" y="1169307"/>
                </a:lnTo>
                <a:lnTo>
                  <a:pt x="1145106" y="1168399"/>
                </a:lnTo>
                <a:lnTo>
                  <a:pt x="1142830" y="1167492"/>
                </a:lnTo>
                <a:lnTo>
                  <a:pt x="1140554" y="1165903"/>
                </a:lnTo>
                <a:lnTo>
                  <a:pt x="1138278" y="1164314"/>
                </a:lnTo>
                <a:lnTo>
                  <a:pt x="1136457" y="1162498"/>
                </a:lnTo>
                <a:lnTo>
                  <a:pt x="1134409" y="1160229"/>
                </a:lnTo>
                <a:lnTo>
                  <a:pt x="1132815" y="1157959"/>
                </a:lnTo>
                <a:lnTo>
                  <a:pt x="1131450" y="1155462"/>
                </a:lnTo>
                <a:lnTo>
                  <a:pt x="1130084" y="1152512"/>
                </a:lnTo>
                <a:lnTo>
                  <a:pt x="1129174" y="1149788"/>
                </a:lnTo>
                <a:lnTo>
                  <a:pt x="1128036" y="1146838"/>
                </a:lnTo>
                <a:lnTo>
                  <a:pt x="1127580" y="1143433"/>
                </a:lnTo>
                <a:lnTo>
                  <a:pt x="1127125" y="1140256"/>
                </a:lnTo>
                <a:lnTo>
                  <a:pt x="1127125" y="1136851"/>
                </a:lnTo>
                <a:lnTo>
                  <a:pt x="1127125" y="623687"/>
                </a:lnTo>
                <a:lnTo>
                  <a:pt x="1127125" y="620282"/>
                </a:lnTo>
                <a:lnTo>
                  <a:pt x="1127580" y="617105"/>
                </a:lnTo>
                <a:lnTo>
                  <a:pt x="1128036" y="613927"/>
                </a:lnTo>
                <a:lnTo>
                  <a:pt x="1129174" y="610750"/>
                </a:lnTo>
                <a:lnTo>
                  <a:pt x="1130084" y="608026"/>
                </a:lnTo>
                <a:lnTo>
                  <a:pt x="1131450" y="605303"/>
                </a:lnTo>
                <a:lnTo>
                  <a:pt x="1132815" y="602806"/>
                </a:lnTo>
                <a:lnTo>
                  <a:pt x="1134409" y="600537"/>
                </a:lnTo>
                <a:lnTo>
                  <a:pt x="1136457" y="598267"/>
                </a:lnTo>
                <a:lnTo>
                  <a:pt x="1138278" y="596451"/>
                </a:lnTo>
                <a:lnTo>
                  <a:pt x="1140554" y="594635"/>
                </a:lnTo>
                <a:lnTo>
                  <a:pt x="1142830" y="593274"/>
                </a:lnTo>
                <a:lnTo>
                  <a:pt x="1145106" y="592139"/>
                </a:lnTo>
                <a:lnTo>
                  <a:pt x="1147610" y="591231"/>
                </a:lnTo>
                <a:lnTo>
                  <a:pt x="1150114" y="590777"/>
                </a:lnTo>
                <a:lnTo>
                  <a:pt x="1152617" y="590550"/>
                </a:lnTo>
                <a:close/>
                <a:moveTo>
                  <a:pt x="1633857" y="508000"/>
                </a:moveTo>
                <a:lnTo>
                  <a:pt x="1707830" y="508000"/>
                </a:lnTo>
                <a:lnTo>
                  <a:pt x="1710561" y="508227"/>
                </a:lnTo>
                <a:lnTo>
                  <a:pt x="1713065" y="508680"/>
                </a:lnTo>
                <a:lnTo>
                  <a:pt x="1715797" y="509814"/>
                </a:lnTo>
                <a:lnTo>
                  <a:pt x="1718073" y="510947"/>
                </a:lnTo>
                <a:lnTo>
                  <a:pt x="1720349" y="512534"/>
                </a:lnTo>
                <a:lnTo>
                  <a:pt x="1722170" y="514575"/>
                </a:lnTo>
                <a:lnTo>
                  <a:pt x="1724218" y="516842"/>
                </a:lnTo>
                <a:lnTo>
                  <a:pt x="1726039" y="519109"/>
                </a:lnTo>
                <a:lnTo>
                  <a:pt x="1727860" y="521829"/>
                </a:lnTo>
                <a:lnTo>
                  <a:pt x="1729453" y="524550"/>
                </a:lnTo>
                <a:lnTo>
                  <a:pt x="1730591" y="527950"/>
                </a:lnTo>
                <a:lnTo>
                  <a:pt x="1731729" y="531124"/>
                </a:lnTo>
                <a:lnTo>
                  <a:pt x="1732640" y="534752"/>
                </a:lnTo>
                <a:lnTo>
                  <a:pt x="1733095" y="538152"/>
                </a:lnTo>
                <a:lnTo>
                  <a:pt x="1733550" y="542006"/>
                </a:lnTo>
                <a:lnTo>
                  <a:pt x="1733550" y="545860"/>
                </a:lnTo>
                <a:lnTo>
                  <a:pt x="1733550" y="1132128"/>
                </a:lnTo>
                <a:lnTo>
                  <a:pt x="1733550" y="1135982"/>
                </a:lnTo>
                <a:lnTo>
                  <a:pt x="1733095" y="1139836"/>
                </a:lnTo>
                <a:lnTo>
                  <a:pt x="1732640" y="1143463"/>
                </a:lnTo>
                <a:lnTo>
                  <a:pt x="1731729" y="1146864"/>
                </a:lnTo>
                <a:lnTo>
                  <a:pt x="1730591" y="1150038"/>
                </a:lnTo>
                <a:lnTo>
                  <a:pt x="1729453" y="1153438"/>
                </a:lnTo>
                <a:lnTo>
                  <a:pt x="1727860" y="1156159"/>
                </a:lnTo>
                <a:lnTo>
                  <a:pt x="1726039" y="1158879"/>
                </a:lnTo>
                <a:lnTo>
                  <a:pt x="1724218" y="1161373"/>
                </a:lnTo>
                <a:lnTo>
                  <a:pt x="1722170" y="1163414"/>
                </a:lnTo>
                <a:lnTo>
                  <a:pt x="1720349" y="1165454"/>
                </a:lnTo>
                <a:lnTo>
                  <a:pt x="1718073" y="1167041"/>
                </a:lnTo>
                <a:lnTo>
                  <a:pt x="1715797" y="1168174"/>
                </a:lnTo>
                <a:lnTo>
                  <a:pt x="1713065" y="1169308"/>
                </a:lnTo>
                <a:lnTo>
                  <a:pt x="1710561" y="1169761"/>
                </a:lnTo>
                <a:lnTo>
                  <a:pt x="1707830" y="1169988"/>
                </a:lnTo>
                <a:lnTo>
                  <a:pt x="1633857" y="1169988"/>
                </a:lnTo>
                <a:lnTo>
                  <a:pt x="1631353" y="1169761"/>
                </a:lnTo>
                <a:lnTo>
                  <a:pt x="1628850" y="1169308"/>
                </a:lnTo>
                <a:lnTo>
                  <a:pt x="1626346" y="1168174"/>
                </a:lnTo>
                <a:lnTo>
                  <a:pt x="1624070" y="1167041"/>
                </a:lnTo>
                <a:lnTo>
                  <a:pt x="1621794" y="1165454"/>
                </a:lnTo>
                <a:lnTo>
                  <a:pt x="1619518" y="1163414"/>
                </a:lnTo>
                <a:lnTo>
                  <a:pt x="1617469" y="1161373"/>
                </a:lnTo>
                <a:lnTo>
                  <a:pt x="1615648" y="1158879"/>
                </a:lnTo>
                <a:lnTo>
                  <a:pt x="1614055" y="1156159"/>
                </a:lnTo>
                <a:lnTo>
                  <a:pt x="1612689" y="1153438"/>
                </a:lnTo>
                <a:lnTo>
                  <a:pt x="1611324" y="1150038"/>
                </a:lnTo>
                <a:lnTo>
                  <a:pt x="1610186" y="1146864"/>
                </a:lnTo>
                <a:lnTo>
                  <a:pt x="1609275" y="1143463"/>
                </a:lnTo>
                <a:lnTo>
                  <a:pt x="1608820" y="1139836"/>
                </a:lnTo>
                <a:lnTo>
                  <a:pt x="1608365" y="1135982"/>
                </a:lnTo>
                <a:lnTo>
                  <a:pt x="1608137" y="1132128"/>
                </a:lnTo>
                <a:lnTo>
                  <a:pt x="1608137" y="545860"/>
                </a:lnTo>
                <a:lnTo>
                  <a:pt x="1608365" y="542006"/>
                </a:lnTo>
                <a:lnTo>
                  <a:pt x="1608820" y="538152"/>
                </a:lnTo>
                <a:lnTo>
                  <a:pt x="1609275" y="534752"/>
                </a:lnTo>
                <a:lnTo>
                  <a:pt x="1610186" y="531124"/>
                </a:lnTo>
                <a:lnTo>
                  <a:pt x="1611324" y="527950"/>
                </a:lnTo>
                <a:lnTo>
                  <a:pt x="1612689" y="524550"/>
                </a:lnTo>
                <a:lnTo>
                  <a:pt x="1614055" y="521829"/>
                </a:lnTo>
                <a:lnTo>
                  <a:pt x="1615648" y="519109"/>
                </a:lnTo>
                <a:lnTo>
                  <a:pt x="1617469" y="516842"/>
                </a:lnTo>
                <a:lnTo>
                  <a:pt x="1619518" y="514575"/>
                </a:lnTo>
                <a:lnTo>
                  <a:pt x="1621794" y="512534"/>
                </a:lnTo>
                <a:lnTo>
                  <a:pt x="1624070" y="510947"/>
                </a:lnTo>
                <a:lnTo>
                  <a:pt x="1626346" y="509814"/>
                </a:lnTo>
                <a:lnTo>
                  <a:pt x="1628850" y="508680"/>
                </a:lnTo>
                <a:lnTo>
                  <a:pt x="1631353" y="508227"/>
                </a:lnTo>
                <a:lnTo>
                  <a:pt x="1633857" y="508000"/>
                </a:lnTo>
                <a:close/>
                <a:moveTo>
                  <a:pt x="1501548" y="319088"/>
                </a:moveTo>
                <a:lnTo>
                  <a:pt x="1733323" y="319088"/>
                </a:lnTo>
                <a:lnTo>
                  <a:pt x="1733323" y="319316"/>
                </a:lnTo>
                <a:lnTo>
                  <a:pt x="1733550" y="319316"/>
                </a:lnTo>
                <a:lnTo>
                  <a:pt x="1733550" y="464215"/>
                </a:lnTo>
                <a:lnTo>
                  <a:pt x="1637620" y="464215"/>
                </a:lnTo>
                <a:lnTo>
                  <a:pt x="1637620" y="418038"/>
                </a:lnTo>
                <a:lnTo>
                  <a:pt x="1318759" y="617303"/>
                </a:lnTo>
                <a:lnTo>
                  <a:pt x="1250723" y="574766"/>
                </a:lnTo>
                <a:lnTo>
                  <a:pt x="1253444" y="573174"/>
                </a:lnTo>
                <a:lnTo>
                  <a:pt x="1146628" y="506525"/>
                </a:lnTo>
                <a:lnTo>
                  <a:pt x="844096" y="695326"/>
                </a:lnTo>
                <a:lnTo>
                  <a:pt x="776287" y="653016"/>
                </a:lnTo>
                <a:lnTo>
                  <a:pt x="1147082" y="421450"/>
                </a:lnTo>
                <a:lnTo>
                  <a:pt x="1215118" y="463533"/>
                </a:lnTo>
                <a:lnTo>
                  <a:pt x="1214437" y="464215"/>
                </a:lnTo>
                <a:lnTo>
                  <a:pt x="1321253" y="530637"/>
                </a:lnTo>
                <a:lnTo>
                  <a:pt x="1564368" y="379141"/>
                </a:lnTo>
                <a:lnTo>
                  <a:pt x="1501548" y="379141"/>
                </a:lnTo>
                <a:lnTo>
                  <a:pt x="1501548" y="319088"/>
                </a:lnTo>
                <a:close/>
                <a:moveTo>
                  <a:pt x="229507" y="91395"/>
                </a:moveTo>
                <a:lnTo>
                  <a:pt x="225651" y="91621"/>
                </a:lnTo>
                <a:lnTo>
                  <a:pt x="221796" y="91848"/>
                </a:lnTo>
                <a:lnTo>
                  <a:pt x="218394" y="92075"/>
                </a:lnTo>
                <a:lnTo>
                  <a:pt x="214539" y="92755"/>
                </a:lnTo>
                <a:lnTo>
                  <a:pt x="210910" y="93662"/>
                </a:lnTo>
                <a:lnTo>
                  <a:pt x="207509" y="94570"/>
                </a:lnTo>
                <a:lnTo>
                  <a:pt x="204107" y="95704"/>
                </a:lnTo>
                <a:lnTo>
                  <a:pt x="200705" y="96837"/>
                </a:lnTo>
                <a:lnTo>
                  <a:pt x="197303" y="98198"/>
                </a:lnTo>
                <a:lnTo>
                  <a:pt x="194355" y="99559"/>
                </a:lnTo>
                <a:lnTo>
                  <a:pt x="191407" y="101373"/>
                </a:lnTo>
                <a:lnTo>
                  <a:pt x="188232" y="103187"/>
                </a:lnTo>
                <a:lnTo>
                  <a:pt x="185284" y="105002"/>
                </a:lnTo>
                <a:lnTo>
                  <a:pt x="182562" y="107270"/>
                </a:lnTo>
                <a:lnTo>
                  <a:pt x="179614" y="109311"/>
                </a:lnTo>
                <a:lnTo>
                  <a:pt x="177119" y="111579"/>
                </a:lnTo>
                <a:lnTo>
                  <a:pt x="174851" y="114073"/>
                </a:lnTo>
                <a:lnTo>
                  <a:pt x="172357" y="116568"/>
                </a:lnTo>
                <a:lnTo>
                  <a:pt x="170316" y="119062"/>
                </a:lnTo>
                <a:lnTo>
                  <a:pt x="168275" y="121784"/>
                </a:lnTo>
                <a:lnTo>
                  <a:pt x="166460" y="124505"/>
                </a:lnTo>
                <a:lnTo>
                  <a:pt x="164646" y="127454"/>
                </a:lnTo>
                <a:lnTo>
                  <a:pt x="162832" y="130402"/>
                </a:lnTo>
                <a:lnTo>
                  <a:pt x="161471" y="133350"/>
                </a:lnTo>
                <a:lnTo>
                  <a:pt x="160110" y="136525"/>
                </a:lnTo>
                <a:lnTo>
                  <a:pt x="158976" y="139700"/>
                </a:lnTo>
                <a:lnTo>
                  <a:pt x="158069" y="143102"/>
                </a:lnTo>
                <a:lnTo>
                  <a:pt x="156935" y="146277"/>
                </a:lnTo>
                <a:lnTo>
                  <a:pt x="156482" y="149679"/>
                </a:lnTo>
                <a:lnTo>
                  <a:pt x="156028" y="153080"/>
                </a:lnTo>
                <a:lnTo>
                  <a:pt x="155801" y="156709"/>
                </a:lnTo>
                <a:lnTo>
                  <a:pt x="155801" y="160111"/>
                </a:lnTo>
                <a:lnTo>
                  <a:pt x="155801" y="1330098"/>
                </a:lnTo>
                <a:lnTo>
                  <a:pt x="155801" y="1333500"/>
                </a:lnTo>
                <a:lnTo>
                  <a:pt x="156028" y="1337129"/>
                </a:lnTo>
                <a:lnTo>
                  <a:pt x="156482" y="1340531"/>
                </a:lnTo>
                <a:lnTo>
                  <a:pt x="156935" y="1343932"/>
                </a:lnTo>
                <a:lnTo>
                  <a:pt x="158069" y="1347561"/>
                </a:lnTo>
                <a:lnTo>
                  <a:pt x="158976" y="1350509"/>
                </a:lnTo>
                <a:lnTo>
                  <a:pt x="160110" y="1353684"/>
                </a:lnTo>
                <a:lnTo>
                  <a:pt x="161471" y="1357086"/>
                </a:lnTo>
                <a:lnTo>
                  <a:pt x="162832" y="1360034"/>
                </a:lnTo>
                <a:lnTo>
                  <a:pt x="164646" y="1362756"/>
                </a:lnTo>
                <a:lnTo>
                  <a:pt x="166460" y="1365931"/>
                </a:lnTo>
                <a:lnTo>
                  <a:pt x="168275" y="1368652"/>
                </a:lnTo>
                <a:lnTo>
                  <a:pt x="170316" y="1371373"/>
                </a:lnTo>
                <a:lnTo>
                  <a:pt x="172357" y="1373868"/>
                </a:lnTo>
                <a:lnTo>
                  <a:pt x="174851" y="1376590"/>
                </a:lnTo>
                <a:lnTo>
                  <a:pt x="177119" y="1378857"/>
                </a:lnTo>
                <a:lnTo>
                  <a:pt x="179614" y="1381125"/>
                </a:lnTo>
                <a:lnTo>
                  <a:pt x="182562" y="1383393"/>
                </a:lnTo>
                <a:lnTo>
                  <a:pt x="185284" y="1385207"/>
                </a:lnTo>
                <a:lnTo>
                  <a:pt x="188232" y="1387248"/>
                </a:lnTo>
                <a:lnTo>
                  <a:pt x="191407" y="1389063"/>
                </a:lnTo>
                <a:lnTo>
                  <a:pt x="194355" y="1390650"/>
                </a:lnTo>
                <a:lnTo>
                  <a:pt x="197303" y="1392238"/>
                </a:lnTo>
                <a:lnTo>
                  <a:pt x="200705" y="1393598"/>
                </a:lnTo>
                <a:lnTo>
                  <a:pt x="204107" y="1394959"/>
                </a:lnTo>
                <a:lnTo>
                  <a:pt x="207509" y="1395866"/>
                </a:lnTo>
                <a:lnTo>
                  <a:pt x="210910" y="1397000"/>
                </a:lnTo>
                <a:lnTo>
                  <a:pt x="214539" y="1397681"/>
                </a:lnTo>
                <a:lnTo>
                  <a:pt x="218394" y="1398134"/>
                </a:lnTo>
                <a:lnTo>
                  <a:pt x="221796" y="1398588"/>
                </a:lnTo>
                <a:lnTo>
                  <a:pt x="225651" y="1399041"/>
                </a:lnTo>
                <a:lnTo>
                  <a:pt x="229507" y="1399041"/>
                </a:lnTo>
                <a:lnTo>
                  <a:pt x="2280330" y="1399041"/>
                </a:lnTo>
                <a:lnTo>
                  <a:pt x="2284186" y="1399041"/>
                </a:lnTo>
                <a:lnTo>
                  <a:pt x="2288041" y="1398588"/>
                </a:lnTo>
                <a:lnTo>
                  <a:pt x="2291670" y="1398134"/>
                </a:lnTo>
                <a:lnTo>
                  <a:pt x="2295298" y="1397681"/>
                </a:lnTo>
                <a:lnTo>
                  <a:pt x="2299154" y="1397000"/>
                </a:lnTo>
                <a:lnTo>
                  <a:pt x="2302555" y="1395866"/>
                </a:lnTo>
                <a:lnTo>
                  <a:pt x="2305957" y="1394959"/>
                </a:lnTo>
                <a:lnTo>
                  <a:pt x="2309359" y="1393598"/>
                </a:lnTo>
                <a:lnTo>
                  <a:pt x="2312534" y="1392238"/>
                </a:lnTo>
                <a:lnTo>
                  <a:pt x="2315709" y="1390650"/>
                </a:lnTo>
                <a:lnTo>
                  <a:pt x="2318884" y="1389063"/>
                </a:lnTo>
                <a:lnTo>
                  <a:pt x="2321832" y="1387248"/>
                </a:lnTo>
                <a:lnTo>
                  <a:pt x="2324780" y="1385207"/>
                </a:lnTo>
                <a:lnTo>
                  <a:pt x="2327502" y="1383393"/>
                </a:lnTo>
                <a:lnTo>
                  <a:pt x="2330223" y="1381125"/>
                </a:lnTo>
                <a:lnTo>
                  <a:pt x="2332945" y="1378857"/>
                </a:lnTo>
                <a:lnTo>
                  <a:pt x="2335213" y="1376590"/>
                </a:lnTo>
                <a:lnTo>
                  <a:pt x="2337707" y="1373868"/>
                </a:lnTo>
                <a:lnTo>
                  <a:pt x="2339748" y="1371373"/>
                </a:lnTo>
                <a:lnTo>
                  <a:pt x="2341789" y="1368652"/>
                </a:lnTo>
                <a:lnTo>
                  <a:pt x="2343830" y="1365931"/>
                </a:lnTo>
                <a:lnTo>
                  <a:pt x="2345418" y="1362756"/>
                </a:lnTo>
                <a:lnTo>
                  <a:pt x="2347232" y="1360034"/>
                </a:lnTo>
                <a:lnTo>
                  <a:pt x="2348593" y="1357086"/>
                </a:lnTo>
                <a:lnTo>
                  <a:pt x="2350180" y="1353684"/>
                </a:lnTo>
                <a:lnTo>
                  <a:pt x="2351088" y="1350509"/>
                </a:lnTo>
                <a:lnTo>
                  <a:pt x="2351995" y="1347561"/>
                </a:lnTo>
                <a:lnTo>
                  <a:pt x="2352902" y="1343932"/>
                </a:lnTo>
                <a:lnTo>
                  <a:pt x="2353582" y="1340531"/>
                </a:lnTo>
                <a:lnTo>
                  <a:pt x="2354036" y="1337129"/>
                </a:lnTo>
                <a:lnTo>
                  <a:pt x="2354263" y="1333500"/>
                </a:lnTo>
                <a:lnTo>
                  <a:pt x="2354263" y="1330098"/>
                </a:lnTo>
                <a:lnTo>
                  <a:pt x="2354263" y="160111"/>
                </a:lnTo>
                <a:lnTo>
                  <a:pt x="2354263" y="156709"/>
                </a:lnTo>
                <a:lnTo>
                  <a:pt x="2354036" y="153080"/>
                </a:lnTo>
                <a:lnTo>
                  <a:pt x="2353582" y="149679"/>
                </a:lnTo>
                <a:lnTo>
                  <a:pt x="2352902" y="146277"/>
                </a:lnTo>
                <a:lnTo>
                  <a:pt x="2351995" y="143102"/>
                </a:lnTo>
                <a:lnTo>
                  <a:pt x="2351088" y="139700"/>
                </a:lnTo>
                <a:lnTo>
                  <a:pt x="2350180" y="136525"/>
                </a:lnTo>
                <a:lnTo>
                  <a:pt x="2348593" y="133350"/>
                </a:lnTo>
                <a:lnTo>
                  <a:pt x="2347232" y="130402"/>
                </a:lnTo>
                <a:lnTo>
                  <a:pt x="2345418" y="127454"/>
                </a:lnTo>
                <a:lnTo>
                  <a:pt x="2343830" y="124505"/>
                </a:lnTo>
                <a:lnTo>
                  <a:pt x="2341789" y="121784"/>
                </a:lnTo>
                <a:lnTo>
                  <a:pt x="2339748" y="119062"/>
                </a:lnTo>
                <a:lnTo>
                  <a:pt x="2337707" y="116568"/>
                </a:lnTo>
                <a:lnTo>
                  <a:pt x="2335213" y="114073"/>
                </a:lnTo>
                <a:lnTo>
                  <a:pt x="2332945" y="111579"/>
                </a:lnTo>
                <a:lnTo>
                  <a:pt x="2330223" y="109311"/>
                </a:lnTo>
                <a:lnTo>
                  <a:pt x="2327502" y="107270"/>
                </a:lnTo>
                <a:lnTo>
                  <a:pt x="2324780" y="105002"/>
                </a:lnTo>
                <a:lnTo>
                  <a:pt x="2321832" y="103187"/>
                </a:lnTo>
                <a:lnTo>
                  <a:pt x="2318884" y="101373"/>
                </a:lnTo>
                <a:lnTo>
                  <a:pt x="2315709" y="99559"/>
                </a:lnTo>
                <a:lnTo>
                  <a:pt x="2312534" y="98198"/>
                </a:lnTo>
                <a:lnTo>
                  <a:pt x="2309359" y="96837"/>
                </a:lnTo>
                <a:lnTo>
                  <a:pt x="2305957" y="95704"/>
                </a:lnTo>
                <a:lnTo>
                  <a:pt x="2302555" y="94570"/>
                </a:lnTo>
                <a:lnTo>
                  <a:pt x="2299154" y="93662"/>
                </a:lnTo>
                <a:lnTo>
                  <a:pt x="2295298" y="92755"/>
                </a:lnTo>
                <a:lnTo>
                  <a:pt x="2291670" y="92075"/>
                </a:lnTo>
                <a:lnTo>
                  <a:pt x="2288041" y="91848"/>
                </a:lnTo>
                <a:lnTo>
                  <a:pt x="2284186" y="91621"/>
                </a:lnTo>
                <a:lnTo>
                  <a:pt x="2280330" y="91395"/>
                </a:lnTo>
                <a:lnTo>
                  <a:pt x="229507" y="91395"/>
                </a:lnTo>
                <a:close/>
                <a:moveTo>
                  <a:pt x="81642" y="0"/>
                </a:moveTo>
                <a:lnTo>
                  <a:pt x="86178" y="0"/>
                </a:lnTo>
                <a:lnTo>
                  <a:pt x="2424113" y="0"/>
                </a:lnTo>
                <a:lnTo>
                  <a:pt x="2428648" y="0"/>
                </a:lnTo>
                <a:lnTo>
                  <a:pt x="2432730" y="227"/>
                </a:lnTo>
                <a:lnTo>
                  <a:pt x="2436813" y="680"/>
                </a:lnTo>
                <a:lnTo>
                  <a:pt x="2441122" y="1361"/>
                </a:lnTo>
                <a:lnTo>
                  <a:pt x="2445204" y="2268"/>
                </a:lnTo>
                <a:lnTo>
                  <a:pt x="2449286" y="3402"/>
                </a:lnTo>
                <a:lnTo>
                  <a:pt x="2452914" y="4536"/>
                </a:lnTo>
                <a:lnTo>
                  <a:pt x="2456770" y="5896"/>
                </a:lnTo>
                <a:lnTo>
                  <a:pt x="2460625" y="7484"/>
                </a:lnTo>
                <a:lnTo>
                  <a:pt x="2464480" y="9298"/>
                </a:lnTo>
                <a:lnTo>
                  <a:pt x="2467882" y="11339"/>
                </a:lnTo>
                <a:lnTo>
                  <a:pt x="2471284" y="13380"/>
                </a:lnTo>
                <a:lnTo>
                  <a:pt x="2474459" y="15421"/>
                </a:lnTo>
                <a:lnTo>
                  <a:pt x="2477861" y="17916"/>
                </a:lnTo>
                <a:lnTo>
                  <a:pt x="2480809" y="20184"/>
                </a:lnTo>
                <a:lnTo>
                  <a:pt x="2483757" y="22905"/>
                </a:lnTo>
                <a:lnTo>
                  <a:pt x="2486479" y="25400"/>
                </a:lnTo>
                <a:lnTo>
                  <a:pt x="2489200" y="28348"/>
                </a:lnTo>
                <a:lnTo>
                  <a:pt x="2491695" y="31296"/>
                </a:lnTo>
                <a:lnTo>
                  <a:pt x="2493963" y="34471"/>
                </a:lnTo>
                <a:lnTo>
                  <a:pt x="2496230" y="37646"/>
                </a:lnTo>
                <a:lnTo>
                  <a:pt x="2498272" y="40821"/>
                </a:lnTo>
                <a:lnTo>
                  <a:pt x="2499859" y="44450"/>
                </a:lnTo>
                <a:lnTo>
                  <a:pt x="2501673" y="47625"/>
                </a:lnTo>
                <a:lnTo>
                  <a:pt x="2503261" y="51480"/>
                </a:lnTo>
                <a:lnTo>
                  <a:pt x="2504395" y="54882"/>
                </a:lnTo>
                <a:lnTo>
                  <a:pt x="2505755" y="58737"/>
                </a:lnTo>
                <a:lnTo>
                  <a:pt x="2506663" y="62593"/>
                </a:lnTo>
                <a:lnTo>
                  <a:pt x="2507343" y="66221"/>
                </a:lnTo>
                <a:lnTo>
                  <a:pt x="2508023" y="70304"/>
                </a:lnTo>
                <a:lnTo>
                  <a:pt x="2508250" y="74159"/>
                </a:lnTo>
                <a:lnTo>
                  <a:pt x="2508250" y="78241"/>
                </a:lnTo>
                <a:lnTo>
                  <a:pt x="2508250" y="1411968"/>
                </a:lnTo>
                <a:lnTo>
                  <a:pt x="2508250" y="1416050"/>
                </a:lnTo>
                <a:lnTo>
                  <a:pt x="2508023" y="1420132"/>
                </a:lnTo>
                <a:lnTo>
                  <a:pt x="2507343" y="1423988"/>
                </a:lnTo>
                <a:lnTo>
                  <a:pt x="2506663" y="1427616"/>
                </a:lnTo>
                <a:lnTo>
                  <a:pt x="2505755" y="1431472"/>
                </a:lnTo>
                <a:lnTo>
                  <a:pt x="2504395" y="1435327"/>
                </a:lnTo>
                <a:lnTo>
                  <a:pt x="2503261" y="1439182"/>
                </a:lnTo>
                <a:lnTo>
                  <a:pt x="2501673" y="1442584"/>
                </a:lnTo>
                <a:lnTo>
                  <a:pt x="2499859" y="1446213"/>
                </a:lnTo>
                <a:lnTo>
                  <a:pt x="2498272" y="1449388"/>
                </a:lnTo>
                <a:lnTo>
                  <a:pt x="2496230" y="1452790"/>
                </a:lnTo>
                <a:lnTo>
                  <a:pt x="2493963" y="1455965"/>
                </a:lnTo>
                <a:lnTo>
                  <a:pt x="2491695" y="1458913"/>
                </a:lnTo>
                <a:lnTo>
                  <a:pt x="2489200" y="1462088"/>
                </a:lnTo>
                <a:lnTo>
                  <a:pt x="2486479" y="1464809"/>
                </a:lnTo>
                <a:lnTo>
                  <a:pt x="2483757" y="1467531"/>
                </a:lnTo>
                <a:lnTo>
                  <a:pt x="2480809" y="1470025"/>
                </a:lnTo>
                <a:lnTo>
                  <a:pt x="2477861" y="1472747"/>
                </a:lnTo>
                <a:lnTo>
                  <a:pt x="2474459" y="1475015"/>
                </a:lnTo>
                <a:lnTo>
                  <a:pt x="2471284" y="1477282"/>
                </a:lnTo>
                <a:lnTo>
                  <a:pt x="2467882" y="1479097"/>
                </a:lnTo>
                <a:lnTo>
                  <a:pt x="2464480" y="1480911"/>
                </a:lnTo>
                <a:lnTo>
                  <a:pt x="2460625" y="1482725"/>
                </a:lnTo>
                <a:lnTo>
                  <a:pt x="2456770" y="1484313"/>
                </a:lnTo>
                <a:lnTo>
                  <a:pt x="2452914" y="1485674"/>
                </a:lnTo>
                <a:lnTo>
                  <a:pt x="2449286" y="1487034"/>
                </a:lnTo>
                <a:lnTo>
                  <a:pt x="2445204" y="1487941"/>
                </a:lnTo>
                <a:lnTo>
                  <a:pt x="2441122" y="1488849"/>
                </a:lnTo>
                <a:lnTo>
                  <a:pt x="2436813" y="1489529"/>
                </a:lnTo>
                <a:lnTo>
                  <a:pt x="2432730" y="1489982"/>
                </a:lnTo>
                <a:lnTo>
                  <a:pt x="2428648" y="1490209"/>
                </a:lnTo>
                <a:lnTo>
                  <a:pt x="2424113" y="1490663"/>
                </a:lnTo>
                <a:lnTo>
                  <a:pt x="86178" y="1490663"/>
                </a:lnTo>
                <a:lnTo>
                  <a:pt x="81642" y="1490209"/>
                </a:lnTo>
                <a:lnTo>
                  <a:pt x="77333" y="1489982"/>
                </a:lnTo>
                <a:lnTo>
                  <a:pt x="73251" y="1489529"/>
                </a:lnTo>
                <a:lnTo>
                  <a:pt x="68942" y="1488849"/>
                </a:lnTo>
                <a:lnTo>
                  <a:pt x="64860" y="1487941"/>
                </a:lnTo>
                <a:lnTo>
                  <a:pt x="60778" y="1487034"/>
                </a:lnTo>
                <a:lnTo>
                  <a:pt x="57150" y="1485674"/>
                </a:lnTo>
                <a:lnTo>
                  <a:pt x="53294" y="1484313"/>
                </a:lnTo>
                <a:lnTo>
                  <a:pt x="49439" y="1482725"/>
                </a:lnTo>
                <a:lnTo>
                  <a:pt x="45810" y="1480911"/>
                </a:lnTo>
                <a:lnTo>
                  <a:pt x="42182" y="1479097"/>
                </a:lnTo>
                <a:lnTo>
                  <a:pt x="39007" y="1477282"/>
                </a:lnTo>
                <a:lnTo>
                  <a:pt x="35605" y="1475015"/>
                </a:lnTo>
                <a:lnTo>
                  <a:pt x="32430" y="1472747"/>
                </a:lnTo>
                <a:lnTo>
                  <a:pt x="29255" y="1470025"/>
                </a:lnTo>
                <a:lnTo>
                  <a:pt x="26307" y="1467531"/>
                </a:lnTo>
                <a:lnTo>
                  <a:pt x="23585" y="1464809"/>
                </a:lnTo>
                <a:lnTo>
                  <a:pt x="21091" y="1462088"/>
                </a:lnTo>
                <a:lnTo>
                  <a:pt x="18596" y="1458913"/>
                </a:lnTo>
                <a:lnTo>
                  <a:pt x="16101" y="1455965"/>
                </a:lnTo>
                <a:lnTo>
                  <a:pt x="13833" y="1452790"/>
                </a:lnTo>
                <a:lnTo>
                  <a:pt x="12019" y="1449388"/>
                </a:lnTo>
                <a:lnTo>
                  <a:pt x="9978" y="1446213"/>
                </a:lnTo>
                <a:lnTo>
                  <a:pt x="8391" y="1442584"/>
                </a:lnTo>
                <a:lnTo>
                  <a:pt x="6803" y="1439182"/>
                </a:lnTo>
                <a:lnTo>
                  <a:pt x="5442" y="1435327"/>
                </a:lnTo>
                <a:lnTo>
                  <a:pt x="4308" y="1431472"/>
                </a:lnTo>
                <a:lnTo>
                  <a:pt x="3401" y="1427616"/>
                </a:lnTo>
                <a:lnTo>
                  <a:pt x="2494" y="1423988"/>
                </a:lnTo>
                <a:lnTo>
                  <a:pt x="2041" y="1420132"/>
                </a:lnTo>
                <a:lnTo>
                  <a:pt x="1814" y="1416050"/>
                </a:lnTo>
                <a:lnTo>
                  <a:pt x="1587" y="1411968"/>
                </a:lnTo>
                <a:lnTo>
                  <a:pt x="1587" y="78241"/>
                </a:lnTo>
                <a:lnTo>
                  <a:pt x="1814" y="74159"/>
                </a:lnTo>
                <a:lnTo>
                  <a:pt x="2041" y="70304"/>
                </a:lnTo>
                <a:lnTo>
                  <a:pt x="2494" y="66221"/>
                </a:lnTo>
                <a:lnTo>
                  <a:pt x="3401" y="62593"/>
                </a:lnTo>
                <a:lnTo>
                  <a:pt x="4308" y="58737"/>
                </a:lnTo>
                <a:lnTo>
                  <a:pt x="5442" y="54882"/>
                </a:lnTo>
                <a:lnTo>
                  <a:pt x="6803" y="51480"/>
                </a:lnTo>
                <a:lnTo>
                  <a:pt x="8391" y="47625"/>
                </a:lnTo>
                <a:lnTo>
                  <a:pt x="9978" y="44450"/>
                </a:lnTo>
                <a:lnTo>
                  <a:pt x="12019" y="40821"/>
                </a:lnTo>
                <a:lnTo>
                  <a:pt x="13833" y="37646"/>
                </a:lnTo>
                <a:lnTo>
                  <a:pt x="16101" y="34471"/>
                </a:lnTo>
                <a:lnTo>
                  <a:pt x="18596" y="31296"/>
                </a:lnTo>
                <a:lnTo>
                  <a:pt x="21091" y="28348"/>
                </a:lnTo>
                <a:lnTo>
                  <a:pt x="23585" y="25400"/>
                </a:lnTo>
                <a:lnTo>
                  <a:pt x="26307" y="22905"/>
                </a:lnTo>
                <a:lnTo>
                  <a:pt x="29255" y="20184"/>
                </a:lnTo>
                <a:lnTo>
                  <a:pt x="32430" y="17916"/>
                </a:lnTo>
                <a:lnTo>
                  <a:pt x="35605" y="15421"/>
                </a:lnTo>
                <a:lnTo>
                  <a:pt x="39007" y="13380"/>
                </a:lnTo>
                <a:lnTo>
                  <a:pt x="42182" y="11339"/>
                </a:lnTo>
                <a:lnTo>
                  <a:pt x="45810" y="9298"/>
                </a:lnTo>
                <a:lnTo>
                  <a:pt x="49439" y="7484"/>
                </a:lnTo>
                <a:lnTo>
                  <a:pt x="53294" y="5896"/>
                </a:lnTo>
                <a:lnTo>
                  <a:pt x="57150" y="4536"/>
                </a:lnTo>
                <a:lnTo>
                  <a:pt x="60778" y="3402"/>
                </a:lnTo>
                <a:lnTo>
                  <a:pt x="64860" y="2268"/>
                </a:lnTo>
                <a:lnTo>
                  <a:pt x="68942" y="1361"/>
                </a:lnTo>
                <a:lnTo>
                  <a:pt x="73251" y="680"/>
                </a:lnTo>
                <a:lnTo>
                  <a:pt x="77333" y="227"/>
                </a:lnTo>
                <a:lnTo>
                  <a:pt x="81642" y="0"/>
                </a:lnTo>
                <a:close/>
              </a:path>
            </a:pathLst>
          </a:custGeom>
          <a:solidFill>
            <a:srgbClr val="FEFFFF"/>
          </a:solidFill>
          <a:ln>
            <a:noFill/>
          </a:ln>
          <a:effectLst/>
        </p:spPr>
        <p:txBody>
          <a:bodyPr/>
          <a:lstStyle/>
          <a:p>
            <a:endParaRPr lang="zh-CN" altLang="en-US"/>
          </a:p>
        </p:txBody>
      </p:sp>
      <p:sp>
        <p:nvSpPr>
          <p:cNvPr id="33" name="KSO_Shape"/>
          <p:cNvSpPr/>
          <p:nvPr/>
        </p:nvSpPr>
        <p:spPr bwMode="auto">
          <a:xfrm>
            <a:off x="4853901" y="2933512"/>
            <a:ext cx="904694" cy="762959"/>
          </a:xfrm>
          <a:custGeom>
            <a:avLst/>
            <a:gdLst>
              <a:gd name="T0" fmla="*/ 332222 w 2301876"/>
              <a:gd name="T1" fmla="*/ 1410232 h 1941513"/>
              <a:gd name="T2" fmla="*/ 321717 w 2301876"/>
              <a:gd name="T3" fmla="*/ 1470415 h 1941513"/>
              <a:gd name="T4" fmla="*/ 382384 w 2301876"/>
              <a:gd name="T5" fmla="*/ 1525343 h 1941513"/>
              <a:gd name="T6" fmla="*/ 696485 w 2301876"/>
              <a:gd name="T7" fmla="*/ 1509573 h 1941513"/>
              <a:gd name="T8" fmla="*/ 723010 w 2301876"/>
              <a:gd name="T9" fmla="*/ 1444398 h 1941513"/>
              <a:gd name="T10" fmla="*/ 671273 w 2301876"/>
              <a:gd name="T11" fmla="*/ 1380797 h 1941513"/>
              <a:gd name="T12" fmla="*/ 1348867 w 2301876"/>
              <a:gd name="T13" fmla="*/ 1247408 h 1941513"/>
              <a:gd name="T14" fmla="*/ 1327043 w 2301876"/>
              <a:gd name="T15" fmla="*/ 1320445 h 1941513"/>
              <a:gd name="T16" fmla="*/ 1593934 w 2301876"/>
              <a:gd name="T17" fmla="*/ 1356438 h 1941513"/>
              <a:gd name="T18" fmla="*/ 1647838 w 2301876"/>
              <a:gd name="T19" fmla="*/ 1303105 h 1941513"/>
              <a:gd name="T20" fmla="*/ 1606030 w 2301876"/>
              <a:gd name="T21" fmla="*/ 1239789 h 1941513"/>
              <a:gd name="T22" fmla="*/ 1529191 w 2301876"/>
              <a:gd name="T23" fmla="*/ 516517 h 1941513"/>
              <a:gd name="T24" fmla="*/ 1584982 w 2301876"/>
              <a:gd name="T25" fmla="*/ 576970 h 1941513"/>
              <a:gd name="T26" fmla="*/ 1601035 w 2301876"/>
              <a:gd name="T27" fmla="*/ 667649 h 1941513"/>
              <a:gd name="T28" fmla="*/ 1640510 w 2301876"/>
              <a:gd name="T29" fmla="*/ 716799 h 1941513"/>
              <a:gd name="T30" fmla="*/ 1583140 w 2301876"/>
              <a:gd name="T31" fmla="*/ 840071 h 1941513"/>
              <a:gd name="T32" fmla="*/ 1691827 w 2301876"/>
              <a:gd name="T33" fmla="*/ 916820 h 1941513"/>
              <a:gd name="T34" fmla="*/ 1229710 w 2301876"/>
              <a:gd name="T35" fmla="*/ 1106063 h 1941513"/>
              <a:gd name="T36" fmla="*/ 1284448 w 2301876"/>
              <a:gd name="T37" fmla="*/ 909460 h 1941513"/>
              <a:gd name="T38" fmla="*/ 1396556 w 2301876"/>
              <a:gd name="T39" fmla="*/ 836654 h 1941513"/>
              <a:gd name="T40" fmla="*/ 1335239 w 2301876"/>
              <a:gd name="T41" fmla="*/ 712857 h 1941513"/>
              <a:gd name="T42" fmla="*/ 1370240 w 2301876"/>
              <a:gd name="T43" fmla="*/ 660815 h 1941513"/>
              <a:gd name="T44" fmla="*/ 1388398 w 2301876"/>
              <a:gd name="T45" fmla="*/ 571451 h 1941513"/>
              <a:gd name="T46" fmla="*/ 1446031 w 2301876"/>
              <a:gd name="T47" fmla="*/ 514152 h 1941513"/>
              <a:gd name="T48" fmla="*/ 570227 w 2301876"/>
              <a:gd name="T49" fmla="*/ 477627 h 1941513"/>
              <a:gd name="T50" fmla="*/ 641756 w 2301876"/>
              <a:gd name="T51" fmla="*/ 549062 h 1941513"/>
              <a:gd name="T52" fmla="*/ 661216 w 2301876"/>
              <a:gd name="T53" fmla="*/ 657005 h 1941513"/>
              <a:gd name="T54" fmla="*/ 633078 w 2301876"/>
              <a:gd name="T55" fmla="*/ 739471 h 1941513"/>
              <a:gd name="T56" fmla="*/ 574697 w 2301876"/>
              <a:gd name="T57" fmla="*/ 792786 h 1941513"/>
              <a:gd name="T58" fmla="*/ 708552 w 2301876"/>
              <a:gd name="T59" fmla="*/ 915697 h 1941513"/>
              <a:gd name="T60" fmla="*/ 815320 w 2301876"/>
              <a:gd name="T61" fmla="*/ 1036508 h 1941513"/>
              <a:gd name="T62" fmla="*/ 222836 w 2301876"/>
              <a:gd name="T63" fmla="*/ 1047276 h 1941513"/>
              <a:gd name="T64" fmla="*/ 324870 w 2301876"/>
              <a:gd name="T65" fmla="*/ 922526 h 1941513"/>
              <a:gd name="T66" fmla="*/ 473189 w 2301876"/>
              <a:gd name="T67" fmla="*/ 794886 h 1941513"/>
              <a:gd name="T68" fmla="*/ 413493 w 2301876"/>
              <a:gd name="T69" fmla="*/ 744461 h 1941513"/>
              <a:gd name="T70" fmla="*/ 382462 w 2301876"/>
              <a:gd name="T71" fmla="*/ 663570 h 1941513"/>
              <a:gd name="T72" fmla="*/ 397978 w 2301876"/>
              <a:gd name="T73" fmla="*/ 556154 h 1941513"/>
              <a:gd name="T74" fmla="*/ 466878 w 2301876"/>
              <a:gd name="T75" fmla="*/ 480778 h 1941513"/>
              <a:gd name="T76" fmla="*/ 140242 w 2301876"/>
              <a:gd name="T77" fmla="*/ 134558 h 1941513"/>
              <a:gd name="T78" fmla="*/ 133677 w 2301876"/>
              <a:gd name="T79" fmla="*/ 1210760 h 1941513"/>
              <a:gd name="T80" fmla="*/ 198545 w 2301876"/>
              <a:gd name="T81" fmla="*/ 1290654 h 1941513"/>
              <a:gd name="T82" fmla="*/ 905010 w 2301876"/>
              <a:gd name="T83" fmla="*/ 1223901 h 1941513"/>
              <a:gd name="T84" fmla="*/ 906061 w 2301876"/>
              <a:gd name="T85" fmla="*/ 137186 h 1941513"/>
              <a:gd name="T86" fmla="*/ 1795088 w 2301876"/>
              <a:gd name="T87" fmla="*/ 130835 h 1941513"/>
              <a:gd name="T88" fmla="*/ 1869239 w 2301876"/>
              <a:gd name="T89" fmla="*/ 166040 h 1941513"/>
              <a:gd name="T90" fmla="*/ 1904211 w 2301876"/>
              <a:gd name="T91" fmla="*/ 240391 h 1941513"/>
              <a:gd name="T92" fmla="*/ 1879757 w 2301876"/>
              <a:gd name="T93" fmla="*/ 1330166 h 1941513"/>
              <a:gd name="T94" fmla="*/ 1769057 w 2301876"/>
              <a:gd name="T95" fmla="*/ 1410033 h 1941513"/>
              <a:gd name="T96" fmla="*/ 1237904 w 2301876"/>
              <a:gd name="T97" fmla="*/ 1415550 h 1941513"/>
              <a:gd name="T98" fmla="*/ 1189785 w 2301876"/>
              <a:gd name="T99" fmla="*/ 1139429 h 1941513"/>
              <a:gd name="T100" fmla="*/ 1756435 w 2301876"/>
              <a:gd name="T101" fmla="*/ 1159921 h 1941513"/>
              <a:gd name="T102" fmla="*/ 1799821 w 2301876"/>
              <a:gd name="T103" fmla="*/ 1088198 h 1941513"/>
              <a:gd name="T104" fmla="*/ 898445 w 2301876"/>
              <a:gd name="T105" fmla="*/ 262 h 1941513"/>
              <a:gd name="T106" fmla="*/ 992990 w 2301876"/>
              <a:gd name="T107" fmla="*/ 39421 h 1941513"/>
              <a:gd name="T108" fmla="*/ 1041313 w 2301876"/>
              <a:gd name="T109" fmla="*/ 129302 h 1941513"/>
              <a:gd name="T110" fmla="*/ 1017414 w 2301876"/>
              <a:gd name="T111" fmla="*/ 1483030 h 1941513"/>
              <a:gd name="T112" fmla="*/ 887939 w 2301876"/>
              <a:gd name="T113" fmla="*/ 1588417 h 1941513"/>
              <a:gd name="T114" fmla="*/ 200909 w 2301876"/>
              <a:gd name="T115" fmla="*/ 1599454 h 1941513"/>
              <a:gd name="T116" fmla="*/ 45959 w 2301876"/>
              <a:gd name="T117" fmla="*/ 1513779 h 1941513"/>
              <a:gd name="T118" fmla="*/ 0 w 2301876"/>
              <a:gd name="T119" fmla="*/ 152429 h 1941513"/>
              <a:gd name="T120" fmla="*/ 34667 w 2301876"/>
              <a:gd name="T121" fmla="*/ 55452 h 1941513"/>
              <a:gd name="T122" fmla="*/ 121596 w 2301876"/>
              <a:gd name="T123" fmla="*/ 2891 h 1941513"/>
              <a:gd name="T124" fmla="*/ 0 60000 65536"/>
              <a:gd name="T125" fmla="*/ 0 60000 65536"/>
              <a:gd name="T126" fmla="*/ 0 60000 65536"/>
              <a:gd name="T127" fmla="*/ 0 60000 65536"/>
              <a:gd name="T128" fmla="*/ 0 60000 65536"/>
              <a:gd name="T129" fmla="*/ 0 60000 65536"/>
              <a:gd name="T130" fmla="*/ 0 60000 65536"/>
              <a:gd name="T131" fmla="*/ 0 60000 65536"/>
              <a:gd name="T132" fmla="*/ 0 60000 65536"/>
              <a:gd name="T133" fmla="*/ 0 60000 65536"/>
              <a:gd name="T134" fmla="*/ 0 60000 65536"/>
              <a:gd name="T135" fmla="*/ 0 60000 65536"/>
              <a:gd name="T136" fmla="*/ 0 60000 65536"/>
              <a:gd name="T137" fmla="*/ 0 60000 65536"/>
              <a:gd name="T138" fmla="*/ 0 60000 65536"/>
              <a:gd name="T139" fmla="*/ 0 60000 65536"/>
              <a:gd name="T140" fmla="*/ 0 60000 65536"/>
              <a:gd name="T141" fmla="*/ 0 60000 65536"/>
              <a:gd name="T142" fmla="*/ 0 60000 65536"/>
              <a:gd name="T143" fmla="*/ 0 60000 65536"/>
              <a:gd name="T144" fmla="*/ 0 60000 65536"/>
              <a:gd name="T145" fmla="*/ 0 60000 65536"/>
              <a:gd name="T146" fmla="*/ 0 60000 65536"/>
              <a:gd name="T147" fmla="*/ 0 60000 65536"/>
              <a:gd name="T148" fmla="*/ 0 60000 65536"/>
              <a:gd name="T149" fmla="*/ 0 60000 65536"/>
              <a:gd name="T150" fmla="*/ 0 60000 65536"/>
              <a:gd name="T151" fmla="*/ 0 60000 65536"/>
              <a:gd name="T152" fmla="*/ 0 60000 65536"/>
              <a:gd name="T153" fmla="*/ 0 60000 65536"/>
              <a:gd name="T154" fmla="*/ 0 60000 65536"/>
              <a:gd name="T155" fmla="*/ 0 60000 65536"/>
              <a:gd name="T156" fmla="*/ 0 60000 65536"/>
              <a:gd name="T157" fmla="*/ 0 60000 65536"/>
              <a:gd name="T158" fmla="*/ 0 60000 65536"/>
              <a:gd name="T159" fmla="*/ 0 60000 65536"/>
              <a:gd name="T160" fmla="*/ 0 60000 65536"/>
              <a:gd name="T161" fmla="*/ 0 60000 65536"/>
              <a:gd name="T162" fmla="*/ 0 60000 65536"/>
              <a:gd name="T163" fmla="*/ 0 60000 65536"/>
              <a:gd name="T164" fmla="*/ 0 60000 65536"/>
              <a:gd name="T165" fmla="*/ 0 60000 65536"/>
              <a:gd name="T166" fmla="*/ 0 60000 65536"/>
              <a:gd name="T167" fmla="*/ 0 60000 65536"/>
              <a:gd name="T168" fmla="*/ 0 60000 65536"/>
              <a:gd name="T169" fmla="*/ 0 60000 65536"/>
              <a:gd name="T170" fmla="*/ 0 60000 65536"/>
              <a:gd name="T171" fmla="*/ 0 60000 65536"/>
              <a:gd name="T172" fmla="*/ 0 60000 65536"/>
              <a:gd name="T173" fmla="*/ 0 60000 65536"/>
              <a:gd name="T174" fmla="*/ 0 60000 65536"/>
              <a:gd name="T175" fmla="*/ 0 60000 65536"/>
              <a:gd name="T176" fmla="*/ 0 60000 65536"/>
              <a:gd name="T177" fmla="*/ 0 60000 65536"/>
              <a:gd name="T178" fmla="*/ 0 60000 65536"/>
              <a:gd name="T179" fmla="*/ 0 60000 65536"/>
              <a:gd name="T180" fmla="*/ 0 60000 65536"/>
              <a:gd name="T181" fmla="*/ 0 60000 65536"/>
              <a:gd name="T182" fmla="*/ 0 60000 65536"/>
              <a:gd name="T183" fmla="*/ 0 60000 65536"/>
              <a:gd name="T184" fmla="*/ 0 60000 65536"/>
              <a:gd name="T185" fmla="*/ 0 60000 65536"/>
            </a:gdLst>
            <a:ahLst/>
            <a:cxnLst>
              <a:cxn ang="T124">
                <a:pos x="T0" y="T1"/>
              </a:cxn>
              <a:cxn ang="T125">
                <a:pos x="T2" y="T3"/>
              </a:cxn>
              <a:cxn ang="T126">
                <a:pos x="T4" y="T5"/>
              </a:cxn>
              <a:cxn ang="T127">
                <a:pos x="T6" y="T7"/>
              </a:cxn>
              <a:cxn ang="T128">
                <a:pos x="T8" y="T9"/>
              </a:cxn>
              <a:cxn ang="T129">
                <a:pos x="T10" y="T11"/>
              </a:cxn>
              <a:cxn ang="T130">
                <a:pos x="T12" y="T13"/>
              </a:cxn>
              <a:cxn ang="T131">
                <a:pos x="T14" y="T15"/>
              </a:cxn>
              <a:cxn ang="T132">
                <a:pos x="T16" y="T17"/>
              </a:cxn>
              <a:cxn ang="T133">
                <a:pos x="T18" y="T19"/>
              </a:cxn>
              <a:cxn ang="T134">
                <a:pos x="T20" y="T21"/>
              </a:cxn>
              <a:cxn ang="T135">
                <a:pos x="T22" y="T23"/>
              </a:cxn>
              <a:cxn ang="T136">
                <a:pos x="T24" y="T25"/>
              </a:cxn>
              <a:cxn ang="T137">
                <a:pos x="T26" y="T27"/>
              </a:cxn>
              <a:cxn ang="T138">
                <a:pos x="T28" y="T29"/>
              </a:cxn>
              <a:cxn ang="T139">
                <a:pos x="T30" y="T31"/>
              </a:cxn>
              <a:cxn ang="T140">
                <a:pos x="T32" y="T33"/>
              </a:cxn>
              <a:cxn ang="T141">
                <a:pos x="T34" y="T35"/>
              </a:cxn>
              <a:cxn ang="T142">
                <a:pos x="T36" y="T37"/>
              </a:cxn>
              <a:cxn ang="T143">
                <a:pos x="T38" y="T39"/>
              </a:cxn>
              <a:cxn ang="T144">
                <a:pos x="T40" y="T41"/>
              </a:cxn>
              <a:cxn ang="T145">
                <a:pos x="T42" y="T43"/>
              </a:cxn>
              <a:cxn ang="T146">
                <a:pos x="T44" y="T45"/>
              </a:cxn>
              <a:cxn ang="T147">
                <a:pos x="T46" y="T47"/>
              </a:cxn>
              <a:cxn ang="T148">
                <a:pos x="T48" y="T49"/>
              </a:cxn>
              <a:cxn ang="T149">
                <a:pos x="T50" y="T51"/>
              </a:cxn>
              <a:cxn ang="T150">
                <a:pos x="T52" y="T53"/>
              </a:cxn>
              <a:cxn ang="T151">
                <a:pos x="T54" y="T55"/>
              </a:cxn>
              <a:cxn ang="T152">
                <a:pos x="T56" y="T57"/>
              </a:cxn>
              <a:cxn ang="T153">
                <a:pos x="T58" y="T59"/>
              </a:cxn>
              <a:cxn ang="T154">
                <a:pos x="T60" y="T61"/>
              </a:cxn>
              <a:cxn ang="T155">
                <a:pos x="T62" y="T63"/>
              </a:cxn>
              <a:cxn ang="T156">
                <a:pos x="T64" y="T65"/>
              </a:cxn>
              <a:cxn ang="T157">
                <a:pos x="T66" y="T67"/>
              </a:cxn>
              <a:cxn ang="T158">
                <a:pos x="T68" y="T69"/>
              </a:cxn>
              <a:cxn ang="T159">
                <a:pos x="T70" y="T71"/>
              </a:cxn>
              <a:cxn ang="T160">
                <a:pos x="T72" y="T73"/>
              </a:cxn>
              <a:cxn ang="T161">
                <a:pos x="T74" y="T75"/>
              </a:cxn>
              <a:cxn ang="T162">
                <a:pos x="T76" y="T77"/>
              </a:cxn>
              <a:cxn ang="T163">
                <a:pos x="T78" y="T79"/>
              </a:cxn>
              <a:cxn ang="T164">
                <a:pos x="T80" y="T81"/>
              </a:cxn>
              <a:cxn ang="T165">
                <a:pos x="T82" y="T83"/>
              </a:cxn>
              <a:cxn ang="T166">
                <a:pos x="T84" y="T85"/>
              </a:cxn>
              <a:cxn ang="T167">
                <a:pos x="T86" y="T87"/>
              </a:cxn>
              <a:cxn ang="T168">
                <a:pos x="T88" y="T89"/>
              </a:cxn>
              <a:cxn ang="T169">
                <a:pos x="T90" y="T91"/>
              </a:cxn>
              <a:cxn ang="T170">
                <a:pos x="T92" y="T93"/>
              </a:cxn>
              <a:cxn ang="T171">
                <a:pos x="T94" y="T95"/>
              </a:cxn>
              <a:cxn ang="T172">
                <a:pos x="T96" y="T97"/>
              </a:cxn>
              <a:cxn ang="T173">
                <a:pos x="T98" y="T99"/>
              </a:cxn>
              <a:cxn ang="T174">
                <a:pos x="T100" y="T101"/>
              </a:cxn>
              <a:cxn ang="T175">
                <a:pos x="T102" y="T103"/>
              </a:cxn>
              <a:cxn ang="T176">
                <a:pos x="T104" y="T105"/>
              </a:cxn>
              <a:cxn ang="T177">
                <a:pos x="T106" y="T107"/>
              </a:cxn>
              <a:cxn ang="T178">
                <a:pos x="T108" y="T109"/>
              </a:cxn>
              <a:cxn ang="T179">
                <a:pos x="T110" y="T111"/>
              </a:cxn>
              <a:cxn ang="T180">
                <a:pos x="T112" y="T113"/>
              </a:cxn>
              <a:cxn ang="T181">
                <a:pos x="T114" y="T115"/>
              </a:cxn>
              <a:cxn ang="T182">
                <a:pos x="T116" y="T117"/>
              </a:cxn>
              <a:cxn ang="T183">
                <a:pos x="T118" y="T119"/>
              </a:cxn>
              <a:cxn ang="T184">
                <a:pos x="T120" y="T121"/>
              </a:cxn>
              <a:cxn ang="T185">
                <a:pos x="T122" y="T123"/>
              </a:cxn>
            </a:cxnLst>
            <a:rect l="0" t="0" r="r" b="b"/>
            <a:pathLst>
              <a:path w="2301876" h="1941513">
                <a:moveTo>
                  <a:pt x="475693" y="1664563"/>
                </a:moveTo>
                <a:lnTo>
                  <a:pt x="471250" y="1664880"/>
                </a:lnTo>
                <a:lnTo>
                  <a:pt x="466490" y="1665198"/>
                </a:lnTo>
                <a:lnTo>
                  <a:pt x="462047" y="1665515"/>
                </a:lnTo>
                <a:lnTo>
                  <a:pt x="457605" y="1666468"/>
                </a:lnTo>
                <a:lnTo>
                  <a:pt x="453162" y="1667421"/>
                </a:lnTo>
                <a:lnTo>
                  <a:pt x="449354" y="1668691"/>
                </a:lnTo>
                <a:lnTo>
                  <a:pt x="440786" y="1671550"/>
                </a:lnTo>
                <a:lnTo>
                  <a:pt x="433170" y="1675679"/>
                </a:lnTo>
                <a:lnTo>
                  <a:pt x="425553" y="1680125"/>
                </a:lnTo>
                <a:lnTo>
                  <a:pt x="418572" y="1685207"/>
                </a:lnTo>
                <a:lnTo>
                  <a:pt x="412542" y="1691241"/>
                </a:lnTo>
                <a:lnTo>
                  <a:pt x="406513" y="1697276"/>
                </a:lnTo>
                <a:lnTo>
                  <a:pt x="401435" y="1704263"/>
                </a:lnTo>
                <a:lnTo>
                  <a:pt x="396993" y="1711886"/>
                </a:lnTo>
                <a:lnTo>
                  <a:pt x="392867" y="1719508"/>
                </a:lnTo>
                <a:lnTo>
                  <a:pt x="390011" y="1728083"/>
                </a:lnTo>
                <a:lnTo>
                  <a:pt x="388742" y="1732212"/>
                </a:lnTo>
                <a:lnTo>
                  <a:pt x="387790" y="1736341"/>
                </a:lnTo>
                <a:lnTo>
                  <a:pt x="386838" y="1740787"/>
                </a:lnTo>
                <a:lnTo>
                  <a:pt x="386203" y="1745552"/>
                </a:lnTo>
                <a:lnTo>
                  <a:pt x="385886" y="1749998"/>
                </a:lnTo>
                <a:lnTo>
                  <a:pt x="385886" y="1754444"/>
                </a:lnTo>
                <a:lnTo>
                  <a:pt x="385886" y="1759209"/>
                </a:lnTo>
                <a:lnTo>
                  <a:pt x="386203" y="1763655"/>
                </a:lnTo>
                <a:lnTo>
                  <a:pt x="386838" y="1768419"/>
                </a:lnTo>
                <a:lnTo>
                  <a:pt x="387790" y="1772865"/>
                </a:lnTo>
                <a:lnTo>
                  <a:pt x="388742" y="1776994"/>
                </a:lnTo>
                <a:lnTo>
                  <a:pt x="390011" y="1781441"/>
                </a:lnTo>
                <a:lnTo>
                  <a:pt x="392867" y="1789698"/>
                </a:lnTo>
                <a:lnTo>
                  <a:pt x="396993" y="1797639"/>
                </a:lnTo>
                <a:lnTo>
                  <a:pt x="401435" y="1804943"/>
                </a:lnTo>
                <a:lnTo>
                  <a:pt x="406513" y="1812248"/>
                </a:lnTo>
                <a:lnTo>
                  <a:pt x="412542" y="1818283"/>
                </a:lnTo>
                <a:lnTo>
                  <a:pt x="418572" y="1824317"/>
                </a:lnTo>
                <a:lnTo>
                  <a:pt x="425553" y="1829399"/>
                </a:lnTo>
                <a:lnTo>
                  <a:pt x="433170" y="1833845"/>
                </a:lnTo>
                <a:lnTo>
                  <a:pt x="440786" y="1837657"/>
                </a:lnTo>
                <a:lnTo>
                  <a:pt x="449354" y="1840515"/>
                </a:lnTo>
                <a:lnTo>
                  <a:pt x="453162" y="1842103"/>
                </a:lnTo>
                <a:lnTo>
                  <a:pt x="457605" y="1842738"/>
                </a:lnTo>
                <a:lnTo>
                  <a:pt x="462047" y="1843374"/>
                </a:lnTo>
                <a:lnTo>
                  <a:pt x="466490" y="1844326"/>
                </a:lnTo>
                <a:lnTo>
                  <a:pt x="471250" y="1844644"/>
                </a:lnTo>
                <a:lnTo>
                  <a:pt x="475693" y="1844644"/>
                </a:lnTo>
                <a:lnTo>
                  <a:pt x="784465" y="1844644"/>
                </a:lnTo>
                <a:lnTo>
                  <a:pt x="788908" y="1844644"/>
                </a:lnTo>
                <a:lnTo>
                  <a:pt x="793668" y="1844326"/>
                </a:lnTo>
                <a:lnTo>
                  <a:pt x="798111" y="1843374"/>
                </a:lnTo>
                <a:lnTo>
                  <a:pt x="802553" y="1842738"/>
                </a:lnTo>
                <a:lnTo>
                  <a:pt x="806996" y="1842103"/>
                </a:lnTo>
                <a:lnTo>
                  <a:pt x="811122" y="1840515"/>
                </a:lnTo>
                <a:lnTo>
                  <a:pt x="819690" y="1837657"/>
                </a:lnTo>
                <a:lnTo>
                  <a:pt x="827306" y="1833845"/>
                </a:lnTo>
                <a:lnTo>
                  <a:pt x="834605" y="1829399"/>
                </a:lnTo>
                <a:lnTo>
                  <a:pt x="841586" y="1824317"/>
                </a:lnTo>
                <a:lnTo>
                  <a:pt x="847933" y="1818283"/>
                </a:lnTo>
                <a:lnTo>
                  <a:pt x="853963" y="1812248"/>
                </a:lnTo>
                <a:lnTo>
                  <a:pt x="859040" y="1804943"/>
                </a:lnTo>
                <a:lnTo>
                  <a:pt x="863483" y="1797639"/>
                </a:lnTo>
                <a:lnTo>
                  <a:pt x="867608" y="1789698"/>
                </a:lnTo>
                <a:lnTo>
                  <a:pt x="870464" y="1781441"/>
                </a:lnTo>
                <a:lnTo>
                  <a:pt x="871734" y="1776994"/>
                </a:lnTo>
                <a:lnTo>
                  <a:pt x="872686" y="1772865"/>
                </a:lnTo>
                <a:lnTo>
                  <a:pt x="873320" y="1768419"/>
                </a:lnTo>
                <a:lnTo>
                  <a:pt x="873638" y="1763655"/>
                </a:lnTo>
                <a:lnTo>
                  <a:pt x="874272" y="1759209"/>
                </a:lnTo>
                <a:lnTo>
                  <a:pt x="874590" y="1754444"/>
                </a:lnTo>
                <a:lnTo>
                  <a:pt x="874272" y="1749998"/>
                </a:lnTo>
                <a:lnTo>
                  <a:pt x="873638" y="1745552"/>
                </a:lnTo>
                <a:lnTo>
                  <a:pt x="873320" y="1740787"/>
                </a:lnTo>
                <a:lnTo>
                  <a:pt x="872686" y="1736341"/>
                </a:lnTo>
                <a:lnTo>
                  <a:pt x="871734" y="1732212"/>
                </a:lnTo>
                <a:lnTo>
                  <a:pt x="870464" y="1728083"/>
                </a:lnTo>
                <a:lnTo>
                  <a:pt x="867608" y="1719508"/>
                </a:lnTo>
                <a:lnTo>
                  <a:pt x="863483" y="1711886"/>
                </a:lnTo>
                <a:lnTo>
                  <a:pt x="859040" y="1704263"/>
                </a:lnTo>
                <a:lnTo>
                  <a:pt x="853963" y="1697276"/>
                </a:lnTo>
                <a:lnTo>
                  <a:pt x="847933" y="1691241"/>
                </a:lnTo>
                <a:lnTo>
                  <a:pt x="841586" y="1685207"/>
                </a:lnTo>
                <a:lnTo>
                  <a:pt x="834605" y="1680125"/>
                </a:lnTo>
                <a:lnTo>
                  <a:pt x="827306" y="1675679"/>
                </a:lnTo>
                <a:lnTo>
                  <a:pt x="819690" y="1671550"/>
                </a:lnTo>
                <a:lnTo>
                  <a:pt x="811122" y="1668691"/>
                </a:lnTo>
                <a:lnTo>
                  <a:pt x="806996" y="1667421"/>
                </a:lnTo>
                <a:lnTo>
                  <a:pt x="802553" y="1666468"/>
                </a:lnTo>
                <a:lnTo>
                  <a:pt x="798111" y="1665515"/>
                </a:lnTo>
                <a:lnTo>
                  <a:pt x="793668" y="1665198"/>
                </a:lnTo>
                <a:lnTo>
                  <a:pt x="788908" y="1664880"/>
                </a:lnTo>
                <a:lnTo>
                  <a:pt x="784465" y="1664563"/>
                </a:lnTo>
                <a:lnTo>
                  <a:pt x="475693" y="1664563"/>
                </a:lnTo>
                <a:close/>
                <a:moveTo>
                  <a:pt x="1670551" y="1495108"/>
                </a:moveTo>
                <a:lnTo>
                  <a:pt x="1662926" y="1495425"/>
                </a:lnTo>
                <a:lnTo>
                  <a:pt x="1655936" y="1496695"/>
                </a:lnTo>
                <a:lnTo>
                  <a:pt x="1648946" y="1498283"/>
                </a:lnTo>
                <a:lnTo>
                  <a:pt x="1642274" y="1500823"/>
                </a:lnTo>
                <a:lnTo>
                  <a:pt x="1636237" y="1503998"/>
                </a:lnTo>
                <a:lnTo>
                  <a:pt x="1629882" y="1507490"/>
                </a:lnTo>
                <a:lnTo>
                  <a:pt x="1624481" y="1511618"/>
                </a:lnTo>
                <a:lnTo>
                  <a:pt x="1619080" y="1516380"/>
                </a:lnTo>
                <a:lnTo>
                  <a:pt x="1614631" y="1521778"/>
                </a:lnTo>
                <a:lnTo>
                  <a:pt x="1610183" y="1527175"/>
                </a:lnTo>
                <a:lnTo>
                  <a:pt x="1606688" y="1533208"/>
                </a:lnTo>
                <a:lnTo>
                  <a:pt x="1603511" y="1539240"/>
                </a:lnTo>
                <a:lnTo>
                  <a:pt x="1601605" y="1545908"/>
                </a:lnTo>
                <a:lnTo>
                  <a:pt x="1599698" y="1552893"/>
                </a:lnTo>
                <a:lnTo>
                  <a:pt x="1598427" y="1559878"/>
                </a:lnTo>
                <a:lnTo>
                  <a:pt x="1598110" y="1567498"/>
                </a:lnTo>
                <a:lnTo>
                  <a:pt x="1598427" y="1574800"/>
                </a:lnTo>
                <a:lnTo>
                  <a:pt x="1599698" y="1582103"/>
                </a:lnTo>
                <a:lnTo>
                  <a:pt x="1601605" y="1589088"/>
                </a:lnTo>
                <a:lnTo>
                  <a:pt x="1603511" y="1595755"/>
                </a:lnTo>
                <a:lnTo>
                  <a:pt x="1606688" y="1602105"/>
                </a:lnTo>
                <a:lnTo>
                  <a:pt x="1610183" y="1607820"/>
                </a:lnTo>
                <a:lnTo>
                  <a:pt x="1614631" y="1613535"/>
                </a:lnTo>
                <a:lnTo>
                  <a:pt x="1619080" y="1618615"/>
                </a:lnTo>
                <a:lnTo>
                  <a:pt x="1624481" y="1623378"/>
                </a:lnTo>
                <a:lnTo>
                  <a:pt x="1629882" y="1627505"/>
                </a:lnTo>
                <a:lnTo>
                  <a:pt x="1636237" y="1630998"/>
                </a:lnTo>
                <a:lnTo>
                  <a:pt x="1642274" y="1634173"/>
                </a:lnTo>
                <a:lnTo>
                  <a:pt x="1648946" y="1636713"/>
                </a:lnTo>
                <a:lnTo>
                  <a:pt x="1655936" y="1638300"/>
                </a:lnTo>
                <a:lnTo>
                  <a:pt x="1662926" y="1639253"/>
                </a:lnTo>
                <a:lnTo>
                  <a:pt x="1670551" y="1639570"/>
                </a:lnTo>
                <a:lnTo>
                  <a:pt x="1918697" y="1639570"/>
                </a:lnTo>
                <a:lnTo>
                  <a:pt x="1926004" y="1639253"/>
                </a:lnTo>
                <a:lnTo>
                  <a:pt x="1933630" y="1638300"/>
                </a:lnTo>
                <a:lnTo>
                  <a:pt x="1940620" y="1636713"/>
                </a:lnTo>
                <a:lnTo>
                  <a:pt x="1947292" y="1634173"/>
                </a:lnTo>
                <a:lnTo>
                  <a:pt x="1953329" y="1630998"/>
                </a:lnTo>
                <a:lnTo>
                  <a:pt x="1959366" y="1627505"/>
                </a:lnTo>
                <a:lnTo>
                  <a:pt x="1964767" y="1623378"/>
                </a:lnTo>
                <a:lnTo>
                  <a:pt x="1970168" y="1618615"/>
                </a:lnTo>
                <a:lnTo>
                  <a:pt x="1974934" y="1613535"/>
                </a:lnTo>
                <a:lnTo>
                  <a:pt x="1979065" y="1607820"/>
                </a:lnTo>
                <a:lnTo>
                  <a:pt x="1982560" y="1602105"/>
                </a:lnTo>
                <a:lnTo>
                  <a:pt x="1985419" y="1595755"/>
                </a:lnTo>
                <a:lnTo>
                  <a:pt x="1988279" y="1589088"/>
                </a:lnTo>
                <a:lnTo>
                  <a:pt x="1989868" y="1582103"/>
                </a:lnTo>
                <a:lnTo>
                  <a:pt x="1991138" y="1574800"/>
                </a:lnTo>
                <a:lnTo>
                  <a:pt x="1991456" y="1567498"/>
                </a:lnTo>
                <a:lnTo>
                  <a:pt x="1991138" y="1559878"/>
                </a:lnTo>
                <a:lnTo>
                  <a:pt x="1989868" y="1552893"/>
                </a:lnTo>
                <a:lnTo>
                  <a:pt x="1988279" y="1545908"/>
                </a:lnTo>
                <a:lnTo>
                  <a:pt x="1985419" y="1539240"/>
                </a:lnTo>
                <a:lnTo>
                  <a:pt x="1982560" y="1533208"/>
                </a:lnTo>
                <a:lnTo>
                  <a:pt x="1979065" y="1527175"/>
                </a:lnTo>
                <a:lnTo>
                  <a:pt x="1974934" y="1521778"/>
                </a:lnTo>
                <a:lnTo>
                  <a:pt x="1970168" y="1516380"/>
                </a:lnTo>
                <a:lnTo>
                  <a:pt x="1964767" y="1511618"/>
                </a:lnTo>
                <a:lnTo>
                  <a:pt x="1959366" y="1507490"/>
                </a:lnTo>
                <a:lnTo>
                  <a:pt x="1953329" y="1503998"/>
                </a:lnTo>
                <a:lnTo>
                  <a:pt x="1947292" y="1500823"/>
                </a:lnTo>
                <a:lnTo>
                  <a:pt x="1940620" y="1498283"/>
                </a:lnTo>
                <a:lnTo>
                  <a:pt x="1933630" y="1496695"/>
                </a:lnTo>
                <a:lnTo>
                  <a:pt x="1926004" y="1495425"/>
                </a:lnTo>
                <a:lnTo>
                  <a:pt x="1918697" y="1495108"/>
                </a:lnTo>
                <a:lnTo>
                  <a:pt x="1670551" y="1495108"/>
                </a:lnTo>
                <a:close/>
                <a:moveTo>
                  <a:pt x="1787673" y="611187"/>
                </a:moveTo>
                <a:lnTo>
                  <a:pt x="1794669" y="611187"/>
                </a:lnTo>
                <a:lnTo>
                  <a:pt x="1801665" y="611187"/>
                </a:lnTo>
                <a:lnTo>
                  <a:pt x="1808661" y="612140"/>
                </a:lnTo>
                <a:lnTo>
                  <a:pt x="1815338" y="613093"/>
                </a:lnTo>
                <a:lnTo>
                  <a:pt x="1822016" y="614681"/>
                </a:lnTo>
                <a:lnTo>
                  <a:pt x="1828694" y="616587"/>
                </a:lnTo>
                <a:lnTo>
                  <a:pt x="1835372" y="618810"/>
                </a:lnTo>
                <a:lnTo>
                  <a:pt x="1841732" y="621352"/>
                </a:lnTo>
                <a:lnTo>
                  <a:pt x="1847773" y="624210"/>
                </a:lnTo>
                <a:lnTo>
                  <a:pt x="1853815" y="627387"/>
                </a:lnTo>
                <a:lnTo>
                  <a:pt x="1859539" y="631198"/>
                </a:lnTo>
                <a:lnTo>
                  <a:pt x="1865581" y="635010"/>
                </a:lnTo>
                <a:lnTo>
                  <a:pt x="1870987" y="639457"/>
                </a:lnTo>
                <a:lnTo>
                  <a:pt x="1876393" y="643904"/>
                </a:lnTo>
                <a:lnTo>
                  <a:pt x="1881480" y="648986"/>
                </a:lnTo>
                <a:lnTo>
                  <a:pt x="1886568" y="654068"/>
                </a:lnTo>
                <a:lnTo>
                  <a:pt x="1891338" y="659151"/>
                </a:lnTo>
                <a:lnTo>
                  <a:pt x="1895790" y="665186"/>
                </a:lnTo>
                <a:lnTo>
                  <a:pt x="1900242" y="670903"/>
                </a:lnTo>
                <a:lnTo>
                  <a:pt x="1904376" y="677256"/>
                </a:lnTo>
                <a:lnTo>
                  <a:pt x="1908192" y="683609"/>
                </a:lnTo>
                <a:lnTo>
                  <a:pt x="1911690" y="690597"/>
                </a:lnTo>
                <a:lnTo>
                  <a:pt x="1915188" y="697267"/>
                </a:lnTo>
                <a:lnTo>
                  <a:pt x="1918049" y="704255"/>
                </a:lnTo>
                <a:lnTo>
                  <a:pt x="1920593" y="711561"/>
                </a:lnTo>
                <a:lnTo>
                  <a:pt x="1923137" y="718867"/>
                </a:lnTo>
                <a:lnTo>
                  <a:pt x="1925363" y="726808"/>
                </a:lnTo>
                <a:lnTo>
                  <a:pt x="1927271" y="734431"/>
                </a:lnTo>
                <a:lnTo>
                  <a:pt x="1928861" y="742690"/>
                </a:lnTo>
                <a:lnTo>
                  <a:pt x="1929815" y="750631"/>
                </a:lnTo>
                <a:lnTo>
                  <a:pt x="1930451" y="758889"/>
                </a:lnTo>
                <a:lnTo>
                  <a:pt x="1931405" y="767466"/>
                </a:lnTo>
                <a:lnTo>
                  <a:pt x="1931405" y="775724"/>
                </a:lnTo>
                <a:lnTo>
                  <a:pt x="1931723" y="784301"/>
                </a:lnTo>
                <a:lnTo>
                  <a:pt x="1932359" y="791924"/>
                </a:lnTo>
                <a:lnTo>
                  <a:pt x="1933313" y="799865"/>
                </a:lnTo>
                <a:lnTo>
                  <a:pt x="1934585" y="806853"/>
                </a:lnTo>
                <a:lnTo>
                  <a:pt x="1936175" y="813206"/>
                </a:lnTo>
                <a:lnTo>
                  <a:pt x="1938401" y="819241"/>
                </a:lnTo>
                <a:lnTo>
                  <a:pt x="1940627" y="824958"/>
                </a:lnTo>
                <a:lnTo>
                  <a:pt x="1943171" y="830041"/>
                </a:lnTo>
                <a:lnTo>
                  <a:pt x="1945715" y="834805"/>
                </a:lnTo>
                <a:lnTo>
                  <a:pt x="1948576" y="839252"/>
                </a:lnTo>
                <a:lnTo>
                  <a:pt x="1951756" y="843381"/>
                </a:lnTo>
                <a:lnTo>
                  <a:pt x="1954936" y="846875"/>
                </a:lnTo>
                <a:lnTo>
                  <a:pt x="1958116" y="850687"/>
                </a:lnTo>
                <a:lnTo>
                  <a:pt x="1961614" y="853546"/>
                </a:lnTo>
                <a:lnTo>
                  <a:pt x="1965430" y="856087"/>
                </a:lnTo>
                <a:lnTo>
                  <a:pt x="1968610" y="858946"/>
                </a:lnTo>
                <a:lnTo>
                  <a:pt x="1975606" y="862757"/>
                </a:lnTo>
                <a:lnTo>
                  <a:pt x="1982284" y="866251"/>
                </a:lnTo>
                <a:lnTo>
                  <a:pt x="1988643" y="868475"/>
                </a:lnTo>
                <a:lnTo>
                  <a:pt x="1994049" y="869745"/>
                </a:lnTo>
                <a:lnTo>
                  <a:pt x="1998819" y="871016"/>
                </a:lnTo>
                <a:lnTo>
                  <a:pt x="2002635" y="871334"/>
                </a:lnTo>
                <a:lnTo>
                  <a:pt x="2005815" y="871651"/>
                </a:lnTo>
                <a:lnTo>
                  <a:pt x="2005815" y="932320"/>
                </a:lnTo>
                <a:lnTo>
                  <a:pt x="1841096" y="932320"/>
                </a:lnTo>
                <a:lnTo>
                  <a:pt x="1841096" y="997119"/>
                </a:lnTo>
                <a:lnTo>
                  <a:pt x="1853815" y="999025"/>
                </a:lnTo>
                <a:lnTo>
                  <a:pt x="1865899" y="1001566"/>
                </a:lnTo>
                <a:lnTo>
                  <a:pt x="1877983" y="1004107"/>
                </a:lnTo>
                <a:lnTo>
                  <a:pt x="1890066" y="1007601"/>
                </a:lnTo>
                <a:lnTo>
                  <a:pt x="1901514" y="1011095"/>
                </a:lnTo>
                <a:lnTo>
                  <a:pt x="1912962" y="1015224"/>
                </a:lnTo>
                <a:lnTo>
                  <a:pt x="1923773" y="1019354"/>
                </a:lnTo>
                <a:lnTo>
                  <a:pt x="1934903" y="1024118"/>
                </a:lnTo>
                <a:lnTo>
                  <a:pt x="1945715" y="1029200"/>
                </a:lnTo>
                <a:lnTo>
                  <a:pt x="1956208" y="1034918"/>
                </a:lnTo>
                <a:lnTo>
                  <a:pt x="1966384" y="1040635"/>
                </a:lnTo>
                <a:lnTo>
                  <a:pt x="1976242" y="1046988"/>
                </a:lnTo>
                <a:lnTo>
                  <a:pt x="1986099" y="1053659"/>
                </a:lnTo>
                <a:lnTo>
                  <a:pt x="1995321" y="1060329"/>
                </a:lnTo>
                <a:lnTo>
                  <a:pt x="2003907" y="1067635"/>
                </a:lnTo>
                <a:lnTo>
                  <a:pt x="2012811" y="1074940"/>
                </a:lnTo>
                <a:lnTo>
                  <a:pt x="2021396" y="1082881"/>
                </a:lnTo>
                <a:lnTo>
                  <a:pt x="2029028" y="1090822"/>
                </a:lnTo>
                <a:lnTo>
                  <a:pt x="2036978" y="1099081"/>
                </a:lnTo>
                <a:lnTo>
                  <a:pt x="2044292" y="1107975"/>
                </a:lnTo>
                <a:lnTo>
                  <a:pt x="2051288" y="1116551"/>
                </a:lnTo>
                <a:lnTo>
                  <a:pt x="2057965" y="1125445"/>
                </a:lnTo>
                <a:lnTo>
                  <a:pt x="2064325" y="1135292"/>
                </a:lnTo>
                <a:lnTo>
                  <a:pt x="2069731" y="1144821"/>
                </a:lnTo>
                <a:lnTo>
                  <a:pt x="2075455" y="1154350"/>
                </a:lnTo>
                <a:lnTo>
                  <a:pt x="2080225" y="1164515"/>
                </a:lnTo>
                <a:lnTo>
                  <a:pt x="2084995" y="1174679"/>
                </a:lnTo>
                <a:lnTo>
                  <a:pt x="2089128" y="1185161"/>
                </a:lnTo>
                <a:lnTo>
                  <a:pt x="2092626" y="1195643"/>
                </a:lnTo>
                <a:lnTo>
                  <a:pt x="2095488" y="1206761"/>
                </a:lnTo>
                <a:lnTo>
                  <a:pt x="2098668" y="1217560"/>
                </a:lnTo>
                <a:lnTo>
                  <a:pt x="2100894" y="1228995"/>
                </a:lnTo>
                <a:lnTo>
                  <a:pt x="2103438" y="1336675"/>
                </a:lnTo>
                <a:lnTo>
                  <a:pt x="1485900" y="1336675"/>
                </a:lnTo>
                <a:lnTo>
                  <a:pt x="1488444" y="1228995"/>
                </a:lnTo>
                <a:lnTo>
                  <a:pt x="1490670" y="1217560"/>
                </a:lnTo>
                <a:lnTo>
                  <a:pt x="1493214" y="1206761"/>
                </a:lnTo>
                <a:lnTo>
                  <a:pt x="1496712" y="1195643"/>
                </a:lnTo>
                <a:lnTo>
                  <a:pt x="1500210" y="1185161"/>
                </a:lnTo>
                <a:lnTo>
                  <a:pt x="1504343" y="1174679"/>
                </a:lnTo>
                <a:lnTo>
                  <a:pt x="1508795" y="1164515"/>
                </a:lnTo>
                <a:lnTo>
                  <a:pt x="1513565" y="1154350"/>
                </a:lnTo>
                <a:lnTo>
                  <a:pt x="1519289" y="1144821"/>
                </a:lnTo>
                <a:lnTo>
                  <a:pt x="1525013" y="1135292"/>
                </a:lnTo>
                <a:lnTo>
                  <a:pt x="1531055" y="1125763"/>
                </a:lnTo>
                <a:lnTo>
                  <a:pt x="1537732" y="1116551"/>
                </a:lnTo>
                <a:lnTo>
                  <a:pt x="1544728" y="1107975"/>
                </a:lnTo>
                <a:lnTo>
                  <a:pt x="1552042" y="1099081"/>
                </a:lnTo>
                <a:lnTo>
                  <a:pt x="1559674" y="1090822"/>
                </a:lnTo>
                <a:lnTo>
                  <a:pt x="1567942" y="1082881"/>
                </a:lnTo>
                <a:lnTo>
                  <a:pt x="1576209" y="1074940"/>
                </a:lnTo>
                <a:lnTo>
                  <a:pt x="1584795" y="1067635"/>
                </a:lnTo>
                <a:lnTo>
                  <a:pt x="1593699" y="1060329"/>
                </a:lnTo>
                <a:lnTo>
                  <a:pt x="1603239" y="1053659"/>
                </a:lnTo>
                <a:lnTo>
                  <a:pt x="1613096" y="1046988"/>
                </a:lnTo>
                <a:lnTo>
                  <a:pt x="1622954" y="1040635"/>
                </a:lnTo>
                <a:lnTo>
                  <a:pt x="1632812" y="1034918"/>
                </a:lnTo>
                <a:lnTo>
                  <a:pt x="1643305" y="1029200"/>
                </a:lnTo>
                <a:lnTo>
                  <a:pt x="1654117" y="1024118"/>
                </a:lnTo>
                <a:lnTo>
                  <a:pt x="1664929" y="1019671"/>
                </a:lnTo>
                <a:lnTo>
                  <a:pt x="1676058" y="1015224"/>
                </a:lnTo>
                <a:lnTo>
                  <a:pt x="1687506" y="1011095"/>
                </a:lnTo>
                <a:lnTo>
                  <a:pt x="1699272" y="1007601"/>
                </a:lnTo>
                <a:lnTo>
                  <a:pt x="1711355" y="1004107"/>
                </a:lnTo>
                <a:lnTo>
                  <a:pt x="1723439" y="1001566"/>
                </a:lnTo>
                <a:lnTo>
                  <a:pt x="1735523" y="999025"/>
                </a:lnTo>
                <a:lnTo>
                  <a:pt x="1747924" y="997119"/>
                </a:lnTo>
                <a:lnTo>
                  <a:pt x="1747924" y="932320"/>
                </a:lnTo>
                <a:lnTo>
                  <a:pt x="1583205" y="932320"/>
                </a:lnTo>
                <a:lnTo>
                  <a:pt x="1583205" y="871651"/>
                </a:lnTo>
                <a:lnTo>
                  <a:pt x="1586385" y="871334"/>
                </a:lnTo>
                <a:lnTo>
                  <a:pt x="1590201" y="870698"/>
                </a:lnTo>
                <a:lnTo>
                  <a:pt x="1594971" y="869110"/>
                </a:lnTo>
                <a:lnTo>
                  <a:pt x="1600377" y="867204"/>
                </a:lnTo>
                <a:lnTo>
                  <a:pt x="1606736" y="864663"/>
                </a:lnTo>
                <a:lnTo>
                  <a:pt x="1613414" y="861487"/>
                </a:lnTo>
                <a:lnTo>
                  <a:pt x="1620410" y="857358"/>
                </a:lnTo>
                <a:lnTo>
                  <a:pt x="1624226" y="854816"/>
                </a:lnTo>
                <a:lnTo>
                  <a:pt x="1627406" y="851958"/>
                </a:lnTo>
                <a:lnTo>
                  <a:pt x="1630586" y="848464"/>
                </a:lnTo>
                <a:lnTo>
                  <a:pt x="1634084" y="845287"/>
                </a:lnTo>
                <a:lnTo>
                  <a:pt x="1637264" y="841476"/>
                </a:lnTo>
                <a:lnTo>
                  <a:pt x="1640444" y="837346"/>
                </a:lnTo>
                <a:lnTo>
                  <a:pt x="1643305" y="832899"/>
                </a:lnTo>
                <a:lnTo>
                  <a:pt x="1646167" y="828135"/>
                </a:lnTo>
                <a:lnTo>
                  <a:pt x="1648393" y="823052"/>
                </a:lnTo>
                <a:lnTo>
                  <a:pt x="1650619" y="817653"/>
                </a:lnTo>
                <a:lnTo>
                  <a:pt x="1652845" y="811617"/>
                </a:lnTo>
                <a:lnTo>
                  <a:pt x="1654435" y="805265"/>
                </a:lnTo>
                <a:lnTo>
                  <a:pt x="1655707" y="798594"/>
                </a:lnTo>
                <a:lnTo>
                  <a:pt x="1656979" y="791289"/>
                </a:lnTo>
                <a:lnTo>
                  <a:pt x="1657297" y="783983"/>
                </a:lnTo>
                <a:lnTo>
                  <a:pt x="1657615" y="775724"/>
                </a:lnTo>
                <a:lnTo>
                  <a:pt x="1657933" y="767466"/>
                </a:lnTo>
                <a:lnTo>
                  <a:pt x="1658569" y="758889"/>
                </a:lnTo>
                <a:lnTo>
                  <a:pt x="1659205" y="750631"/>
                </a:lnTo>
                <a:lnTo>
                  <a:pt x="1660477" y="742690"/>
                </a:lnTo>
                <a:lnTo>
                  <a:pt x="1662067" y="734431"/>
                </a:lnTo>
                <a:lnTo>
                  <a:pt x="1663975" y="726808"/>
                </a:lnTo>
                <a:lnTo>
                  <a:pt x="1666201" y="718867"/>
                </a:lnTo>
                <a:lnTo>
                  <a:pt x="1668427" y="711561"/>
                </a:lnTo>
                <a:lnTo>
                  <a:pt x="1671289" y="704255"/>
                </a:lnTo>
                <a:lnTo>
                  <a:pt x="1674151" y="697267"/>
                </a:lnTo>
                <a:lnTo>
                  <a:pt x="1677648" y="690597"/>
                </a:lnTo>
                <a:lnTo>
                  <a:pt x="1680828" y="683609"/>
                </a:lnTo>
                <a:lnTo>
                  <a:pt x="1684962" y="677256"/>
                </a:lnTo>
                <a:lnTo>
                  <a:pt x="1689096" y="670903"/>
                </a:lnTo>
                <a:lnTo>
                  <a:pt x="1693230" y="665186"/>
                </a:lnTo>
                <a:lnTo>
                  <a:pt x="1698000" y="659151"/>
                </a:lnTo>
                <a:lnTo>
                  <a:pt x="1702770" y="654068"/>
                </a:lnTo>
                <a:lnTo>
                  <a:pt x="1707540" y="648986"/>
                </a:lnTo>
                <a:lnTo>
                  <a:pt x="1712627" y="643904"/>
                </a:lnTo>
                <a:lnTo>
                  <a:pt x="1718351" y="639457"/>
                </a:lnTo>
                <a:lnTo>
                  <a:pt x="1723757" y="635010"/>
                </a:lnTo>
                <a:lnTo>
                  <a:pt x="1729163" y="631198"/>
                </a:lnTo>
                <a:lnTo>
                  <a:pt x="1735205" y="627387"/>
                </a:lnTo>
                <a:lnTo>
                  <a:pt x="1741565" y="624210"/>
                </a:lnTo>
                <a:lnTo>
                  <a:pt x="1747288" y="621352"/>
                </a:lnTo>
                <a:lnTo>
                  <a:pt x="1753966" y="618810"/>
                </a:lnTo>
                <a:lnTo>
                  <a:pt x="1760326" y="616587"/>
                </a:lnTo>
                <a:lnTo>
                  <a:pt x="1767004" y="614681"/>
                </a:lnTo>
                <a:lnTo>
                  <a:pt x="1773682" y="613093"/>
                </a:lnTo>
                <a:lnTo>
                  <a:pt x="1780677" y="612140"/>
                </a:lnTo>
                <a:lnTo>
                  <a:pt x="1787673" y="611187"/>
                </a:lnTo>
                <a:close/>
                <a:moveTo>
                  <a:pt x="630238" y="565150"/>
                </a:moveTo>
                <a:lnTo>
                  <a:pt x="639136" y="565468"/>
                </a:lnTo>
                <a:lnTo>
                  <a:pt x="647397" y="566420"/>
                </a:lnTo>
                <a:lnTo>
                  <a:pt x="655977" y="567372"/>
                </a:lnTo>
                <a:lnTo>
                  <a:pt x="664557" y="569276"/>
                </a:lnTo>
                <a:lnTo>
                  <a:pt x="672501" y="571498"/>
                </a:lnTo>
                <a:lnTo>
                  <a:pt x="680762" y="574354"/>
                </a:lnTo>
                <a:lnTo>
                  <a:pt x="689024" y="577211"/>
                </a:lnTo>
                <a:lnTo>
                  <a:pt x="696333" y="581020"/>
                </a:lnTo>
                <a:lnTo>
                  <a:pt x="703959" y="585463"/>
                </a:lnTo>
                <a:lnTo>
                  <a:pt x="711268" y="589907"/>
                </a:lnTo>
                <a:lnTo>
                  <a:pt x="718258" y="594667"/>
                </a:lnTo>
                <a:lnTo>
                  <a:pt x="725249" y="600063"/>
                </a:lnTo>
                <a:lnTo>
                  <a:pt x="731922" y="605776"/>
                </a:lnTo>
                <a:lnTo>
                  <a:pt x="738278" y="611489"/>
                </a:lnTo>
                <a:lnTo>
                  <a:pt x="744633" y="618154"/>
                </a:lnTo>
                <a:lnTo>
                  <a:pt x="750353" y="624820"/>
                </a:lnTo>
                <a:lnTo>
                  <a:pt x="756072" y="632437"/>
                </a:lnTo>
                <a:lnTo>
                  <a:pt x="761474" y="639737"/>
                </a:lnTo>
                <a:lnTo>
                  <a:pt x="766241" y="647354"/>
                </a:lnTo>
                <a:lnTo>
                  <a:pt x="771007" y="655289"/>
                </a:lnTo>
                <a:lnTo>
                  <a:pt x="775456" y="663541"/>
                </a:lnTo>
                <a:lnTo>
                  <a:pt x="779587" y="672111"/>
                </a:lnTo>
                <a:lnTo>
                  <a:pt x="783400" y="680998"/>
                </a:lnTo>
                <a:lnTo>
                  <a:pt x="786895" y="690202"/>
                </a:lnTo>
                <a:lnTo>
                  <a:pt x="790073" y="699406"/>
                </a:lnTo>
                <a:lnTo>
                  <a:pt x="792615" y="708611"/>
                </a:lnTo>
                <a:lnTo>
                  <a:pt x="794839" y="718450"/>
                </a:lnTo>
                <a:lnTo>
                  <a:pt x="796746" y="728606"/>
                </a:lnTo>
                <a:lnTo>
                  <a:pt x="798017" y="738445"/>
                </a:lnTo>
                <a:lnTo>
                  <a:pt x="799288" y="748919"/>
                </a:lnTo>
                <a:lnTo>
                  <a:pt x="799923" y="759076"/>
                </a:lnTo>
                <a:lnTo>
                  <a:pt x="800241" y="769550"/>
                </a:lnTo>
                <a:lnTo>
                  <a:pt x="799923" y="777802"/>
                </a:lnTo>
                <a:lnTo>
                  <a:pt x="799606" y="786054"/>
                </a:lnTo>
                <a:lnTo>
                  <a:pt x="798970" y="793989"/>
                </a:lnTo>
                <a:lnTo>
                  <a:pt x="798017" y="801923"/>
                </a:lnTo>
                <a:lnTo>
                  <a:pt x="797064" y="809541"/>
                </a:lnTo>
                <a:lnTo>
                  <a:pt x="795475" y="817476"/>
                </a:lnTo>
                <a:lnTo>
                  <a:pt x="793568" y="825093"/>
                </a:lnTo>
                <a:lnTo>
                  <a:pt x="791979" y="832710"/>
                </a:lnTo>
                <a:lnTo>
                  <a:pt x="789755" y="840328"/>
                </a:lnTo>
                <a:lnTo>
                  <a:pt x="787531" y="847310"/>
                </a:lnTo>
                <a:lnTo>
                  <a:pt x="784671" y="854293"/>
                </a:lnTo>
                <a:lnTo>
                  <a:pt x="781811" y="861276"/>
                </a:lnTo>
                <a:lnTo>
                  <a:pt x="778951" y="868258"/>
                </a:lnTo>
                <a:lnTo>
                  <a:pt x="775456" y="874923"/>
                </a:lnTo>
                <a:lnTo>
                  <a:pt x="772278" y="880954"/>
                </a:lnTo>
                <a:lnTo>
                  <a:pt x="768465" y="887619"/>
                </a:lnTo>
                <a:lnTo>
                  <a:pt x="764970" y="893649"/>
                </a:lnTo>
                <a:lnTo>
                  <a:pt x="760839" y="899680"/>
                </a:lnTo>
                <a:lnTo>
                  <a:pt x="756708" y="905393"/>
                </a:lnTo>
                <a:lnTo>
                  <a:pt x="752259" y="911106"/>
                </a:lnTo>
                <a:lnTo>
                  <a:pt x="747810" y="916501"/>
                </a:lnTo>
                <a:lnTo>
                  <a:pt x="743044" y="921580"/>
                </a:lnTo>
                <a:lnTo>
                  <a:pt x="738278" y="926341"/>
                </a:lnTo>
                <a:lnTo>
                  <a:pt x="733193" y="931101"/>
                </a:lnTo>
                <a:lnTo>
                  <a:pt x="728109" y="936180"/>
                </a:lnTo>
                <a:lnTo>
                  <a:pt x="722707" y="939988"/>
                </a:lnTo>
                <a:lnTo>
                  <a:pt x="717305" y="944114"/>
                </a:lnTo>
                <a:lnTo>
                  <a:pt x="711903" y="948241"/>
                </a:lnTo>
                <a:lnTo>
                  <a:pt x="706183" y="951414"/>
                </a:lnTo>
                <a:lnTo>
                  <a:pt x="700464" y="954906"/>
                </a:lnTo>
                <a:lnTo>
                  <a:pt x="694426" y="958080"/>
                </a:lnTo>
                <a:lnTo>
                  <a:pt x="688071" y="960619"/>
                </a:lnTo>
                <a:lnTo>
                  <a:pt x="688071" y="1044727"/>
                </a:lnTo>
                <a:lnTo>
                  <a:pt x="703641" y="1047266"/>
                </a:lnTo>
                <a:lnTo>
                  <a:pt x="718894" y="1050440"/>
                </a:lnTo>
                <a:lnTo>
                  <a:pt x="733829" y="1053614"/>
                </a:lnTo>
                <a:lnTo>
                  <a:pt x="748764" y="1057740"/>
                </a:lnTo>
                <a:lnTo>
                  <a:pt x="763063" y="1062184"/>
                </a:lnTo>
                <a:lnTo>
                  <a:pt x="777045" y="1066945"/>
                </a:lnTo>
                <a:lnTo>
                  <a:pt x="791026" y="1072340"/>
                </a:lnTo>
                <a:lnTo>
                  <a:pt x="804690" y="1078371"/>
                </a:lnTo>
                <a:lnTo>
                  <a:pt x="818036" y="1085036"/>
                </a:lnTo>
                <a:lnTo>
                  <a:pt x="831064" y="1091701"/>
                </a:lnTo>
                <a:lnTo>
                  <a:pt x="843775" y="1099001"/>
                </a:lnTo>
                <a:lnTo>
                  <a:pt x="856167" y="1106618"/>
                </a:lnTo>
                <a:lnTo>
                  <a:pt x="867925" y="1114871"/>
                </a:lnTo>
                <a:lnTo>
                  <a:pt x="879682" y="1123440"/>
                </a:lnTo>
                <a:lnTo>
                  <a:pt x="890804" y="1132010"/>
                </a:lnTo>
                <a:lnTo>
                  <a:pt x="901925" y="1141214"/>
                </a:lnTo>
                <a:lnTo>
                  <a:pt x="912094" y="1151370"/>
                </a:lnTo>
                <a:lnTo>
                  <a:pt x="921944" y="1161210"/>
                </a:lnTo>
                <a:lnTo>
                  <a:pt x="931795" y="1171683"/>
                </a:lnTo>
                <a:lnTo>
                  <a:pt x="940692" y="1182157"/>
                </a:lnTo>
                <a:lnTo>
                  <a:pt x="949272" y="1193266"/>
                </a:lnTo>
                <a:lnTo>
                  <a:pt x="957534" y="1204692"/>
                </a:lnTo>
                <a:lnTo>
                  <a:pt x="965160" y="1216118"/>
                </a:lnTo>
                <a:lnTo>
                  <a:pt x="972151" y="1227862"/>
                </a:lnTo>
                <a:lnTo>
                  <a:pt x="979142" y="1240557"/>
                </a:lnTo>
                <a:lnTo>
                  <a:pt x="985179" y="1252618"/>
                </a:lnTo>
                <a:lnTo>
                  <a:pt x="991217" y="1265631"/>
                </a:lnTo>
                <a:lnTo>
                  <a:pt x="995983" y="1278327"/>
                </a:lnTo>
                <a:lnTo>
                  <a:pt x="1000749" y="1291657"/>
                </a:lnTo>
                <a:lnTo>
                  <a:pt x="1004880" y="1304988"/>
                </a:lnTo>
                <a:lnTo>
                  <a:pt x="1008058" y="1318635"/>
                </a:lnTo>
                <a:lnTo>
                  <a:pt x="1010600" y="1332600"/>
                </a:lnTo>
                <a:lnTo>
                  <a:pt x="1014413" y="1484313"/>
                </a:lnTo>
                <a:lnTo>
                  <a:pt x="246063" y="1484313"/>
                </a:lnTo>
                <a:lnTo>
                  <a:pt x="249876" y="1332600"/>
                </a:lnTo>
                <a:lnTo>
                  <a:pt x="252419" y="1318635"/>
                </a:lnTo>
                <a:lnTo>
                  <a:pt x="255596" y="1304988"/>
                </a:lnTo>
                <a:lnTo>
                  <a:pt x="259727" y="1291657"/>
                </a:lnTo>
                <a:lnTo>
                  <a:pt x="264176" y="1278327"/>
                </a:lnTo>
                <a:lnTo>
                  <a:pt x="269260" y="1265631"/>
                </a:lnTo>
                <a:lnTo>
                  <a:pt x="275297" y="1252618"/>
                </a:lnTo>
                <a:lnTo>
                  <a:pt x="281017" y="1240557"/>
                </a:lnTo>
                <a:lnTo>
                  <a:pt x="288008" y="1227862"/>
                </a:lnTo>
                <a:lnTo>
                  <a:pt x="294999" y="1216118"/>
                </a:lnTo>
                <a:lnTo>
                  <a:pt x="302943" y="1204692"/>
                </a:lnTo>
                <a:lnTo>
                  <a:pt x="310887" y="1193266"/>
                </a:lnTo>
                <a:lnTo>
                  <a:pt x="319784" y="1182157"/>
                </a:lnTo>
                <a:lnTo>
                  <a:pt x="328682" y="1171683"/>
                </a:lnTo>
                <a:lnTo>
                  <a:pt x="338214" y="1161210"/>
                </a:lnTo>
                <a:lnTo>
                  <a:pt x="348383" y="1151370"/>
                </a:lnTo>
                <a:lnTo>
                  <a:pt x="358869" y="1141214"/>
                </a:lnTo>
                <a:lnTo>
                  <a:pt x="369673" y="1132010"/>
                </a:lnTo>
                <a:lnTo>
                  <a:pt x="380795" y="1123440"/>
                </a:lnTo>
                <a:lnTo>
                  <a:pt x="392552" y="1114871"/>
                </a:lnTo>
                <a:lnTo>
                  <a:pt x="404309" y="1106618"/>
                </a:lnTo>
                <a:lnTo>
                  <a:pt x="417020" y="1099001"/>
                </a:lnTo>
                <a:lnTo>
                  <a:pt x="429412" y="1091701"/>
                </a:lnTo>
                <a:lnTo>
                  <a:pt x="442441" y="1085036"/>
                </a:lnTo>
                <a:lnTo>
                  <a:pt x="455787" y="1078371"/>
                </a:lnTo>
                <a:lnTo>
                  <a:pt x="469450" y="1072340"/>
                </a:lnTo>
                <a:lnTo>
                  <a:pt x="483432" y="1066945"/>
                </a:lnTo>
                <a:lnTo>
                  <a:pt x="497413" y="1062184"/>
                </a:lnTo>
                <a:lnTo>
                  <a:pt x="511713" y="1057740"/>
                </a:lnTo>
                <a:lnTo>
                  <a:pt x="526648" y="1053614"/>
                </a:lnTo>
                <a:lnTo>
                  <a:pt x="541582" y="1050440"/>
                </a:lnTo>
                <a:lnTo>
                  <a:pt x="556835" y="1047266"/>
                </a:lnTo>
                <a:lnTo>
                  <a:pt x="571770" y="1044727"/>
                </a:lnTo>
                <a:lnTo>
                  <a:pt x="571770" y="960619"/>
                </a:lnTo>
                <a:lnTo>
                  <a:pt x="566050" y="958080"/>
                </a:lnTo>
                <a:lnTo>
                  <a:pt x="560013" y="954906"/>
                </a:lnTo>
                <a:lnTo>
                  <a:pt x="554293" y="951414"/>
                </a:lnTo>
                <a:lnTo>
                  <a:pt x="548573" y="948241"/>
                </a:lnTo>
                <a:lnTo>
                  <a:pt x="543171" y="944114"/>
                </a:lnTo>
                <a:lnTo>
                  <a:pt x="537452" y="939988"/>
                </a:lnTo>
                <a:lnTo>
                  <a:pt x="532367" y="935545"/>
                </a:lnTo>
                <a:lnTo>
                  <a:pt x="527283" y="931101"/>
                </a:lnTo>
                <a:lnTo>
                  <a:pt x="522199" y="926341"/>
                </a:lnTo>
                <a:lnTo>
                  <a:pt x="517433" y="921580"/>
                </a:lnTo>
                <a:lnTo>
                  <a:pt x="512348" y="916501"/>
                </a:lnTo>
                <a:lnTo>
                  <a:pt x="507900" y="911106"/>
                </a:lnTo>
                <a:lnTo>
                  <a:pt x="503769" y="905393"/>
                </a:lnTo>
                <a:lnTo>
                  <a:pt x="499638" y="899680"/>
                </a:lnTo>
                <a:lnTo>
                  <a:pt x="495507" y="893649"/>
                </a:lnTo>
                <a:lnTo>
                  <a:pt x="491694" y="887302"/>
                </a:lnTo>
                <a:lnTo>
                  <a:pt x="488198" y="880954"/>
                </a:lnTo>
                <a:lnTo>
                  <a:pt x="484385" y="874923"/>
                </a:lnTo>
                <a:lnTo>
                  <a:pt x="481525" y="868258"/>
                </a:lnTo>
                <a:lnTo>
                  <a:pt x="478665" y="861276"/>
                </a:lnTo>
                <a:lnTo>
                  <a:pt x="475488" y="854293"/>
                </a:lnTo>
                <a:lnTo>
                  <a:pt x="472946" y="847310"/>
                </a:lnTo>
                <a:lnTo>
                  <a:pt x="470404" y="839693"/>
                </a:lnTo>
                <a:lnTo>
                  <a:pt x="468497" y="832393"/>
                </a:lnTo>
                <a:lnTo>
                  <a:pt x="466273" y="825093"/>
                </a:lnTo>
                <a:lnTo>
                  <a:pt x="465002" y="817476"/>
                </a:lnTo>
                <a:lnTo>
                  <a:pt x="463413" y="809541"/>
                </a:lnTo>
                <a:lnTo>
                  <a:pt x="462142" y="801923"/>
                </a:lnTo>
                <a:lnTo>
                  <a:pt x="461189" y="793989"/>
                </a:lnTo>
                <a:lnTo>
                  <a:pt x="460871" y="786054"/>
                </a:lnTo>
                <a:lnTo>
                  <a:pt x="460235" y="777802"/>
                </a:lnTo>
                <a:lnTo>
                  <a:pt x="460235" y="769550"/>
                </a:lnTo>
                <a:lnTo>
                  <a:pt x="460553" y="759076"/>
                </a:lnTo>
                <a:lnTo>
                  <a:pt x="460871" y="748919"/>
                </a:lnTo>
                <a:lnTo>
                  <a:pt x="461824" y="738445"/>
                </a:lnTo>
                <a:lnTo>
                  <a:pt x="463413" y="728606"/>
                </a:lnTo>
                <a:lnTo>
                  <a:pt x="465637" y="718450"/>
                </a:lnTo>
                <a:lnTo>
                  <a:pt x="467862" y="708611"/>
                </a:lnTo>
                <a:lnTo>
                  <a:pt x="470404" y="699406"/>
                </a:lnTo>
                <a:lnTo>
                  <a:pt x="473264" y="690202"/>
                </a:lnTo>
                <a:lnTo>
                  <a:pt x="477077" y="680998"/>
                </a:lnTo>
                <a:lnTo>
                  <a:pt x="480890" y="672111"/>
                </a:lnTo>
                <a:lnTo>
                  <a:pt x="484703" y="663541"/>
                </a:lnTo>
                <a:lnTo>
                  <a:pt x="489152" y="655289"/>
                </a:lnTo>
                <a:lnTo>
                  <a:pt x="493918" y="647354"/>
                </a:lnTo>
                <a:lnTo>
                  <a:pt x="498685" y="639737"/>
                </a:lnTo>
                <a:lnTo>
                  <a:pt x="504404" y="632437"/>
                </a:lnTo>
                <a:lnTo>
                  <a:pt x="509806" y="624820"/>
                </a:lnTo>
                <a:lnTo>
                  <a:pt x="515844" y="618154"/>
                </a:lnTo>
                <a:lnTo>
                  <a:pt x="522199" y="611489"/>
                </a:lnTo>
                <a:lnTo>
                  <a:pt x="528236" y="605776"/>
                </a:lnTo>
                <a:lnTo>
                  <a:pt x="534909" y="600063"/>
                </a:lnTo>
                <a:lnTo>
                  <a:pt x="541900" y="594667"/>
                </a:lnTo>
                <a:lnTo>
                  <a:pt x="548891" y="589907"/>
                </a:lnTo>
                <a:lnTo>
                  <a:pt x="556517" y="585463"/>
                </a:lnTo>
                <a:lnTo>
                  <a:pt x="564144" y="581020"/>
                </a:lnTo>
                <a:lnTo>
                  <a:pt x="571770" y="577211"/>
                </a:lnTo>
                <a:lnTo>
                  <a:pt x="579714" y="574354"/>
                </a:lnTo>
                <a:lnTo>
                  <a:pt x="587658" y="571498"/>
                </a:lnTo>
                <a:lnTo>
                  <a:pt x="595920" y="569276"/>
                </a:lnTo>
                <a:lnTo>
                  <a:pt x="604499" y="567372"/>
                </a:lnTo>
                <a:lnTo>
                  <a:pt x="612761" y="566420"/>
                </a:lnTo>
                <a:lnTo>
                  <a:pt x="621659" y="565468"/>
                </a:lnTo>
                <a:lnTo>
                  <a:pt x="630238" y="565150"/>
                </a:lnTo>
                <a:close/>
                <a:moveTo>
                  <a:pt x="181836" y="158167"/>
                </a:moveTo>
                <a:lnTo>
                  <a:pt x="178980" y="158484"/>
                </a:lnTo>
                <a:lnTo>
                  <a:pt x="176441" y="159119"/>
                </a:lnTo>
                <a:lnTo>
                  <a:pt x="173902" y="160390"/>
                </a:lnTo>
                <a:lnTo>
                  <a:pt x="171681" y="161343"/>
                </a:lnTo>
                <a:lnTo>
                  <a:pt x="169459" y="162613"/>
                </a:lnTo>
                <a:lnTo>
                  <a:pt x="167238" y="163884"/>
                </a:lnTo>
                <a:lnTo>
                  <a:pt x="165651" y="165789"/>
                </a:lnTo>
                <a:lnTo>
                  <a:pt x="164065" y="167695"/>
                </a:lnTo>
                <a:lnTo>
                  <a:pt x="162478" y="169918"/>
                </a:lnTo>
                <a:lnTo>
                  <a:pt x="161209" y="171824"/>
                </a:lnTo>
                <a:lnTo>
                  <a:pt x="159939" y="174364"/>
                </a:lnTo>
                <a:lnTo>
                  <a:pt x="159305" y="176588"/>
                </a:lnTo>
                <a:lnTo>
                  <a:pt x="158352" y="179128"/>
                </a:lnTo>
                <a:lnTo>
                  <a:pt x="158035" y="181669"/>
                </a:lnTo>
                <a:lnTo>
                  <a:pt x="157718" y="184210"/>
                </a:lnTo>
                <a:lnTo>
                  <a:pt x="157718" y="1440334"/>
                </a:lnTo>
                <a:lnTo>
                  <a:pt x="158352" y="1447639"/>
                </a:lnTo>
                <a:lnTo>
                  <a:pt x="159622" y="1454944"/>
                </a:lnTo>
                <a:lnTo>
                  <a:pt x="161526" y="1463202"/>
                </a:lnTo>
                <a:lnTo>
                  <a:pt x="164065" y="1471142"/>
                </a:lnTo>
                <a:lnTo>
                  <a:pt x="167238" y="1479717"/>
                </a:lnTo>
                <a:lnTo>
                  <a:pt x="171363" y="1488610"/>
                </a:lnTo>
                <a:lnTo>
                  <a:pt x="175806" y="1497185"/>
                </a:lnTo>
                <a:lnTo>
                  <a:pt x="181201" y="1506078"/>
                </a:lnTo>
                <a:lnTo>
                  <a:pt x="187230" y="1514336"/>
                </a:lnTo>
                <a:lnTo>
                  <a:pt x="193577" y="1522594"/>
                </a:lnTo>
                <a:lnTo>
                  <a:pt x="200876" y="1530534"/>
                </a:lnTo>
                <a:lnTo>
                  <a:pt x="208492" y="1538156"/>
                </a:lnTo>
                <a:lnTo>
                  <a:pt x="216743" y="1545143"/>
                </a:lnTo>
                <a:lnTo>
                  <a:pt x="225629" y="1551178"/>
                </a:lnTo>
                <a:lnTo>
                  <a:pt x="230389" y="1554354"/>
                </a:lnTo>
                <a:lnTo>
                  <a:pt x="235149" y="1557212"/>
                </a:lnTo>
                <a:lnTo>
                  <a:pt x="239909" y="1559753"/>
                </a:lnTo>
                <a:lnTo>
                  <a:pt x="244669" y="1561976"/>
                </a:lnTo>
                <a:lnTo>
                  <a:pt x="1018979" y="1561976"/>
                </a:lnTo>
                <a:lnTo>
                  <a:pt x="1018979" y="1559436"/>
                </a:lnTo>
                <a:lnTo>
                  <a:pt x="1028182" y="1554354"/>
                </a:lnTo>
                <a:lnTo>
                  <a:pt x="1037068" y="1548637"/>
                </a:lnTo>
                <a:lnTo>
                  <a:pt x="1045636" y="1542603"/>
                </a:lnTo>
                <a:lnTo>
                  <a:pt x="1053252" y="1535298"/>
                </a:lnTo>
                <a:lnTo>
                  <a:pt x="1060551" y="1527993"/>
                </a:lnTo>
                <a:lnTo>
                  <a:pt x="1067532" y="1520370"/>
                </a:lnTo>
                <a:lnTo>
                  <a:pt x="1073879" y="1512113"/>
                </a:lnTo>
                <a:lnTo>
                  <a:pt x="1079908" y="1504173"/>
                </a:lnTo>
                <a:lnTo>
                  <a:pt x="1084986" y="1495597"/>
                </a:lnTo>
                <a:lnTo>
                  <a:pt x="1089429" y="1487022"/>
                </a:lnTo>
                <a:lnTo>
                  <a:pt x="1093554" y="1479082"/>
                </a:lnTo>
                <a:lnTo>
                  <a:pt x="1096728" y="1470507"/>
                </a:lnTo>
                <a:lnTo>
                  <a:pt x="1099266" y="1462884"/>
                </a:lnTo>
                <a:lnTo>
                  <a:pt x="1101170" y="1454626"/>
                </a:lnTo>
                <a:lnTo>
                  <a:pt x="1102122" y="1447321"/>
                </a:lnTo>
                <a:lnTo>
                  <a:pt x="1102757" y="1440334"/>
                </a:lnTo>
                <a:lnTo>
                  <a:pt x="1102757" y="184210"/>
                </a:lnTo>
                <a:lnTo>
                  <a:pt x="1102122" y="181669"/>
                </a:lnTo>
                <a:lnTo>
                  <a:pt x="1101805" y="179128"/>
                </a:lnTo>
                <a:lnTo>
                  <a:pt x="1101170" y="176588"/>
                </a:lnTo>
                <a:lnTo>
                  <a:pt x="1100536" y="174364"/>
                </a:lnTo>
                <a:lnTo>
                  <a:pt x="1099266" y="171824"/>
                </a:lnTo>
                <a:lnTo>
                  <a:pt x="1097997" y="169918"/>
                </a:lnTo>
                <a:lnTo>
                  <a:pt x="1096410" y="167695"/>
                </a:lnTo>
                <a:lnTo>
                  <a:pt x="1094824" y="165789"/>
                </a:lnTo>
                <a:lnTo>
                  <a:pt x="1092919" y="163884"/>
                </a:lnTo>
                <a:lnTo>
                  <a:pt x="1090698" y="162613"/>
                </a:lnTo>
                <a:lnTo>
                  <a:pt x="1088794" y="161343"/>
                </a:lnTo>
                <a:lnTo>
                  <a:pt x="1086573" y="160390"/>
                </a:lnTo>
                <a:lnTo>
                  <a:pt x="1083716" y="159119"/>
                </a:lnTo>
                <a:lnTo>
                  <a:pt x="1081178" y="158484"/>
                </a:lnTo>
                <a:lnTo>
                  <a:pt x="1078639" y="158167"/>
                </a:lnTo>
                <a:lnTo>
                  <a:pt x="1076100" y="158167"/>
                </a:lnTo>
                <a:lnTo>
                  <a:pt x="184374" y="158167"/>
                </a:lnTo>
                <a:lnTo>
                  <a:pt x="181836" y="158167"/>
                </a:lnTo>
                <a:close/>
                <a:moveTo>
                  <a:pt x="1414463" y="157162"/>
                </a:moveTo>
                <a:lnTo>
                  <a:pt x="2153497" y="157162"/>
                </a:lnTo>
                <a:lnTo>
                  <a:pt x="2161123" y="157162"/>
                </a:lnTo>
                <a:lnTo>
                  <a:pt x="2169066" y="158114"/>
                </a:lnTo>
                <a:lnTo>
                  <a:pt x="2176374" y="158749"/>
                </a:lnTo>
                <a:lnTo>
                  <a:pt x="2183364" y="160337"/>
                </a:lnTo>
                <a:lnTo>
                  <a:pt x="2190671" y="161924"/>
                </a:lnTo>
                <a:lnTo>
                  <a:pt x="2197661" y="163829"/>
                </a:lnTo>
                <a:lnTo>
                  <a:pt x="2204651" y="166052"/>
                </a:lnTo>
                <a:lnTo>
                  <a:pt x="2211324" y="168909"/>
                </a:lnTo>
                <a:lnTo>
                  <a:pt x="2217996" y="172084"/>
                </a:lnTo>
                <a:lnTo>
                  <a:pt x="2224350" y="174942"/>
                </a:lnTo>
                <a:lnTo>
                  <a:pt x="2230387" y="178752"/>
                </a:lnTo>
                <a:lnTo>
                  <a:pt x="2236424" y="182562"/>
                </a:lnTo>
                <a:lnTo>
                  <a:pt x="2242461" y="186689"/>
                </a:lnTo>
                <a:lnTo>
                  <a:pt x="2247862" y="191134"/>
                </a:lnTo>
                <a:lnTo>
                  <a:pt x="2253264" y="195579"/>
                </a:lnTo>
                <a:lnTo>
                  <a:pt x="2258665" y="200659"/>
                </a:lnTo>
                <a:lnTo>
                  <a:pt x="2263431" y="206057"/>
                </a:lnTo>
                <a:lnTo>
                  <a:pt x="2268197" y="211137"/>
                </a:lnTo>
                <a:lnTo>
                  <a:pt x="2272645" y="216852"/>
                </a:lnTo>
                <a:lnTo>
                  <a:pt x="2276776" y="222567"/>
                </a:lnTo>
                <a:lnTo>
                  <a:pt x="2280270" y="228917"/>
                </a:lnTo>
                <a:lnTo>
                  <a:pt x="2284083" y="234949"/>
                </a:lnTo>
                <a:lnTo>
                  <a:pt x="2287261" y="241299"/>
                </a:lnTo>
                <a:lnTo>
                  <a:pt x="2290438" y="247967"/>
                </a:lnTo>
                <a:lnTo>
                  <a:pt x="2292980" y="254634"/>
                </a:lnTo>
                <a:lnTo>
                  <a:pt x="2295204" y="261619"/>
                </a:lnTo>
                <a:lnTo>
                  <a:pt x="2297428" y="268604"/>
                </a:lnTo>
                <a:lnTo>
                  <a:pt x="2298699" y="275589"/>
                </a:lnTo>
                <a:lnTo>
                  <a:pt x="2300287" y="282892"/>
                </a:lnTo>
                <a:lnTo>
                  <a:pt x="2300923" y="290512"/>
                </a:lnTo>
                <a:lnTo>
                  <a:pt x="2301876" y="297814"/>
                </a:lnTo>
                <a:lnTo>
                  <a:pt x="2301876" y="305434"/>
                </a:lnTo>
                <a:lnTo>
                  <a:pt x="2301876" y="1484630"/>
                </a:lnTo>
                <a:lnTo>
                  <a:pt x="2301876" y="1497013"/>
                </a:lnTo>
                <a:lnTo>
                  <a:pt x="2300923" y="1509078"/>
                </a:lnTo>
                <a:lnTo>
                  <a:pt x="2299652" y="1521143"/>
                </a:lnTo>
                <a:lnTo>
                  <a:pt x="2298063" y="1533208"/>
                </a:lnTo>
                <a:lnTo>
                  <a:pt x="2295839" y="1544638"/>
                </a:lnTo>
                <a:lnTo>
                  <a:pt x="2292980" y="1555433"/>
                </a:lnTo>
                <a:lnTo>
                  <a:pt x="2289802" y="1566545"/>
                </a:lnTo>
                <a:lnTo>
                  <a:pt x="2285990" y="1577340"/>
                </a:lnTo>
                <a:lnTo>
                  <a:pt x="2281859" y="1587500"/>
                </a:lnTo>
                <a:lnTo>
                  <a:pt x="2277093" y="1597660"/>
                </a:lnTo>
                <a:lnTo>
                  <a:pt x="2271374" y="1607503"/>
                </a:lnTo>
                <a:lnTo>
                  <a:pt x="2265655" y="1616710"/>
                </a:lnTo>
                <a:lnTo>
                  <a:pt x="2259300" y="1625918"/>
                </a:lnTo>
                <a:lnTo>
                  <a:pt x="2252310" y="1634808"/>
                </a:lnTo>
                <a:lnTo>
                  <a:pt x="2244685" y="1643063"/>
                </a:lnTo>
                <a:lnTo>
                  <a:pt x="2236424" y="1651000"/>
                </a:lnTo>
                <a:lnTo>
                  <a:pt x="2227846" y="1658938"/>
                </a:lnTo>
                <a:lnTo>
                  <a:pt x="2218631" y="1665923"/>
                </a:lnTo>
                <a:lnTo>
                  <a:pt x="2208782" y="1672908"/>
                </a:lnTo>
                <a:lnTo>
                  <a:pt x="2198297" y="1678940"/>
                </a:lnTo>
                <a:lnTo>
                  <a:pt x="2187494" y="1684973"/>
                </a:lnTo>
                <a:lnTo>
                  <a:pt x="2176056" y="1690370"/>
                </a:lnTo>
                <a:lnTo>
                  <a:pt x="2163664" y="1695450"/>
                </a:lnTo>
                <a:lnTo>
                  <a:pt x="2150955" y="1700213"/>
                </a:lnTo>
                <a:lnTo>
                  <a:pt x="2137611" y="1704023"/>
                </a:lnTo>
                <a:lnTo>
                  <a:pt x="2123631" y="1707515"/>
                </a:lnTo>
                <a:lnTo>
                  <a:pt x="2108698" y="1710373"/>
                </a:lnTo>
                <a:lnTo>
                  <a:pt x="2093764" y="1712913"/>
                </a:lnTo>
                <a:lnTo>
                  <a:pt x="2077878" y="1715135"/>
                </a:lnTo>
                <a:lnTo>
                  <a:pt x="2061038" y="1716405"/>
                </a:lnTo>
                <a:lnTo>
                  <a:pt x="2044199" y="1717358"/>
                </a:lnTo>
                <a:lnTo>
                  <a:pt x="2026406" y="1717675"/>
                </a:lnTo>
                <a:lnTo>
                  <a:pt x="1563159" y="1717675"/>
                </a:lnTo>
                <a:lnTo>
                  <a:pt x="1551721" y="1717358"/>
                </a:lnTo>
                <a:lnTo>
                  <a:pt x="1540601" y="1716723"/>
                </a:lnTo>
                <a:lnTo>
                  <a:pt x="1529163" y="1715453"/>
                </a:lnTo>
                <a:lnTo>
                  <a:pt x="1518042" y="1714500"/>
                </a:lnTo>
                <a:lnTo>
                  <a:pt x="1506922" y="1712913"/>
                </a:lnTo>
                <a:lnTo>
                  <a:pt x="1495801" y="1710690"/>
                </a:lnTo>
                <a:lnTo>
                  <a:pt x="1485634" y="1709103"/>
                </a:lnTo>
                <a:lnTo>
                  <a:pt x="1475149" y="1706880"/>
                </a:lnTo>
                <a:lnTo>
                  <a:pt x="1456085" y="1701800"/>
                </a:lnTo>
                <a:lnTo>
                  <a:pt x="1439246" y="1697038"/>
                </a:lnTo>
                <a:lnTo>
                  <a:pt x="1424948" y="1692593"/>
                </a:lnTo>
                <a:lnTo>
                  <a:pt x="1414463" y="1688783"/>
                </a:lnTo>
                <a:lnTo>
                  <a:pt x="1414463" y="1342708"/>
                </a:lnTo>
                <a:lnTo>
                  <a:pt x="1416687" y="1347470"/>
                </a:lnTo>
                <a:lnTo>
                  <a:pt x="1419229" y="1352233"/>
                </a:lnTo>
                <a:lnTo>
                  <a:pt x="1422088" y="1357630"/>
                </a:lnTo>
                <a:lnTo>
                  <a:pt x="1425583" y="1362393"/>
                </a:lnTo>
                <a:lnTo>
                  <a:pt x="1429078" y="1367473"/>
                </a:lnTo>
                <a:lnTo>
                  <a:pt x="1433209" y="1372235"/>
                </a:lnTo>
                <a:lnTo>
                  <a:pt x="1437657" y="1376998"/>
                </a:lnTo>
                <a:lnTo>
                  <a:pt x="1442105" y="1381760"/>
                </a:lnTo>
                <a:lnTo>
                  <a:pt x="1446871" y="1386523"/>
                </a:lnTo>
                <a:lnTo>
                  <a:pt x="1451637" y="1390968"/>
                </a:lnTo>
                <a:lnTo>
                  <a:pt x="1456721" y="1395413"/>
                </a:lnTo>
                <a:lnTo>
                  <a:pt x="1462440" y="1399540"/>
                </a:lnTo>
                <a:lnTo>
                  <a:pt x="1467523" y="1403350"/>
                </a:lnTo>
                <a:lnTo>
                  <a:pt x="1472925" y="1406525"/>
                </a:lnTo>
                <a:lnTo>
                  <a:pt x="1478644" y="1410018"/>
                </a:lnTo>
                <a:lnTo>
                  <a:pt x="1484045" y="1412558"/>
                </a:lnTo>
                <a:lnTo>
                  <a:pt x="1484045" y="1413510"/>
                </a:lnTo>
                <a:lnTo>
                  <a:pt x="2108062" y="1413510"/>
                </a:lnTo>
                <a:lnTo>
                  <a:pt x="2108062" y="1410335"/>
                </a:lnTo>
                <a:lnTo>
                  <a:pt x="2115370" y="1406208"/>
                </a:lnTo>
                <a:lnTo>
                  <a:pt x="2122360" y="1401763"/>
                </a:lnTo>
                <a:lnTo>
                  <a:pt x="2129032" y="1396683"/>
                </a:lnTo>
                <a:lnTo>
                  <a:pt x="2135387" y="1390968"/>
                </a:lnTo>
                <a:lnTo>
                  <a:pt x="2141106" y="1385253"/>
                </a:lnTo>
                <a:lnTo>
                  <a:pt x="2146825" y="1378903"/>
                </a:lnTo>
                <a:lnTo>
                  <a:pt x="2151909" y="1372235"/>
                </a:lnTo>
                <a:lnTo>
                  <a:pt x="2156357" y="1365568"/>
                </a:lnTo>
                <a:lnTo>
                  <a:pt x="2160805" y="1358900"/>
                </a:lnTo>
                <a:lnTo>
                  <a:pt x="2163982" y="1352233"/>
                </a:lnTo>
                <a:lnTo>
                  <a:pt x="2167477" y="1345883"/>
                </a:lnTo>
                <a:lnTo>
                  <a:pt x="2170019" y="1339215"/>
                </a:lnTo>
                <a:lnTo>
                  <a:pt x="2172243" y="1332865"/>
                </a:lnTo>
                <a:lnTo>
                  <a:pt x="2173832" y="1326515"/>
                </a:lnTo>
                <a:lnTo>
                  <a:pt x="2174467" y="1320800"/>
                </a:lnTo>
                <a:lnTo>
                  <a:pt x="2174785" y="1315085"/>
                </a:lnTo>
                <a:lnTo>
                  <a:pt x="2174785" y="305434"/>
                </a:lnTo>
                <a:lnTo>
                  <a:pt x="2174467" y="301307"/>
                </a:lnTo>
                <a:lnTo>
                  <a:pt x="2172879" y="297497"/>
                </a:lnTo>
                <a:lnTo>
                  <a:pt x="2171290" y="293687"/>
                </a:lnTo>
                <a:lnTo>
                  <a:pt x="2168430" y="290829"/>
                </a:lnTo>
                <a:lnTo>
                  <a:pt x="2165571" y="288289"/>
                </a:lnTo>
                <a:lnTo>
                  <a:pt x="2162076" y="286067"/>
                </a:lnTo>
                <a:lnTo>
                  <a:pt x="2157945" y="284797"/>
                </a:lnTo>
                <a:lnTo>
                  <a:pt x="2153497" y="284479"/>
                </a:lnTo>
                <a:lnTo>
                  <a:pt x="1414463" y="284479"/>
                </a:lnTo>
                <a:lnTo>
                  <a:pt x="1414463" y="157162"/>
                </a:lnTo>
                <a:close/>
                <a:moveTo>
                  <a:pt x="184374" y="0"/>
                </a:moveTo>
                <a:lnTo>
                  <a:pt x="1076100" y="0"/>
                </a:lnTo>
                <a:lnTo>
                  <a:pt x="1085621" y="317"/>
                </a:lnTo>
                <a:lnTo>
                  <a:pt x="1094824" y="953"/>
                </a:lnTo>
                <a:lnTo>
                  <a:pt x="1104026" y="1905"/>
                </a:lnTo>
                <a:lnTo>
                  <a:pt x="1113229" y="3494"/>
                </a:lnTo>
                <a:lnTo>
                  <a:pt x="1122115" y="5717"/>
                </a:lnTo>
                <a:lnTo>
                  <a:pt x="1131000" y="8258"/>
                </a:lnTo>
                <a:lnTo>
                  <a:pt x="1139568" y="11434"/>
                </a:lnTo>
                <a:lnTo>
                  <a:pt x="1147502" y="14610"/>
                </a:lnTo>
                <a:lnTo>
                  <a:pt x="1156070" y="18421"/>
                </a:lnTo>
                <a:lnTo>
                  <a:pt x="1163686" y="22232"/>
                </a:lnTo>
                <a:lnTo>
                  <a:pt x="1171620" y="26679"/>
                </a:lnTo>
                <a:lnTo>
                  <a:pt x="1178919" y="31443"/>
                </a:lnTo>
                <a:lnTo>
                  <a:pt x="1186217" y="36842"/>
                </a:lnTo>
                <a:lnTo>
                  <a:pt x="1193199" y="42241"/>
                </a:lnTo>
                <a:lnTo>
                  <a:pt x="1199863" y="47640"/>
                </a:lnTo>
                <a:lnTo>
                  <a:pt x="1206210" y="53993"/>
                </a:lnTo>
                <a:lnTo>
                  <a:pt x="1212557" y="60345"/>
                </a:lnTo>
                <a:lnTo>
                  <a:pt x="1218269" y="67014"/>
                </a:lnTo>
                <a:lnTo>
                  <a:pt x="1223981" y="74002"/>
                </a:lnTo>
                <a:lnTo>
                  <a:pt x="1229058" y="81306"/>
                </a:lnTo>
                <a:lnTo>
                  <a:pt x="1233818" y="88611"/>
                </a:lnTo>
                <a:lnTo>
                  <a:pt x="1238261" y="96551"/>
                </a:lnTo>
                <a:lnTo>
                  <a:pt x="1242387" y="104492"/>
                </a:lnTo>
                <a:lnTo>
                  <a:pt x="1245877" y="112749"/>
                </a:lnTo>
                <a:lnTo>
                  <a:pt x="1249368" y="121325"/>
                </a:lnTo>
                <a:lnTo>
                  <a:pt x="1252224" y="129582"/>
                </a:lnTo>
                <a:lnTo>
                  <a:pt x="1254446" y="138475"/>
                </a:lnTo>
                <a:lnTo>
                  <a:pt x="1256667" y="147368"/>
                </a:lnTo>
                <a:lnTo>
                  <a:pt x="1258254" y="156261"/>
                </a:lnTo>
                <a:lnTo>
                  <a:pt x="1259523" y="165472"/>
                </a:lnTo>
                <a:lnTo>
                  <a:pt x="1259840" y="175000"/>
                </a:lnTo>
                <a:lnTo>
                  <a:pt x="1260475" y="184210"/>
                </a:lnTo>
                <a:lnTo>
                  <a:pt x="1260475" y="1651541"/>
                </a:lnTo>
                <a:lnTo>
                  <a:pt x="1259840" y="1667103"/>
                </a:lnTo>
                <a:lnTo>
                  <a:pt x="1259206" y="1682348"/>
                </a:lnTo>
                <a:lnTo>
                  <a:pt x="1257936" y="1696958"/>
                </a:lnTo>
                <a:lnTo>
                  <a:pt x="1255715" y="1711886"/>
                </a:lnTo>
                <a:lnTo>
                  <a:pt x="1252542" y="1725860"/>
                </a:lnTo>
                <a:lnTo>
                  <a:pt x="1249368" y="1739835"/>
                </a:lnTo>
                <a:lnTo>
                  <a:pt x="1245243" y="1753492"/>
                </a:lnTo>
                <a:lnTo>
                  <a:pt x="1240483" y="1766831"/>
                </a:lnTo>
                <a:lnTo>
                  <a:pt x="1235405" y="1779535"/>
                </a:lnTo>
                <a:lnTo>
                  <a:pt x="1229376" y="1792239"/>
                </a:lnTo>
                <a:lnTo>
                  <a:pt x="1222712" y="1804308"/>
                </a:lnTo>
                <a:lnTo>
                  <a:pt x="1215413" y="1816060"/>
                </a:lnTo>
                <a:lnTo>
                  <a:pt x="1207162" y="1827493"/>
                </a:lnTo>
                <a:lnTo>
                  <a:pt x="1198594" y="1838292"/>
                </a:lnTo>
                <a:lnTo>
                  <a:pt x="1189391" y="1848773"/>
                </a:lnTo>
                <a:lnTo>
                  <a:pt x="1179236" y="1858619"/>
                </a:lnTo>
                <a:lnTo>
                  <a:pt x="1168129" y="1868147"/>
                </a:lnTo>
                <a:lnTo>
                  <a:pt x="1156705" y="1877040"/>
                </a:lnTo>
                <a:lnTo>
                  <a:pt x="1144646" y="1885615"/>
                </a:lnTo>
                <a:lnTo>
                  <a:pt x="1131635" y="1893555"/>
                </a:lnTo>
                <a:lnTo>
                  <a:pt x="1117989" y="1900860"/>
                </a:lnTo>
                <a:lnTo>
                  <a:pt x="1103709" y="1907530"/>
                </a:lnTo>
                <a:lnTo>
                  <a:pt x="1088794" y="1913882"/>
                </a:lnTo>
                <a:lnTo>
                  <a:pt x="1072927" y="1919599"/>
                </a:lnTo>
                <a:lnTo>
                  <a:pt x="1056108" y="1924680"/>
                </a:lnTo>
                <a:lnTo>
                  <a:pt x="1038654" y="1929127"/>
                </a:lnTo>
                <a:lnTo>
                  <a:pt x="1020566" y="1932620"/>
                </a:lnTo>
                <a:lnTo>
                  <a:pt x="1001526" y="1936114"/>
                </a:lnTo>
                <a:lnTo>
                  <a:pt x="981851" y="1938337"/>
                </a:lnTo>
                <a:lnTo>
                  <a:pt x="961541" y="1940243"/>
                </a:lnTo>
                <a:lnTo>
                  <a:pt x="940279" y="1941196"/>
                </a:lnTo>
                <a:lnTo>
                  <a:pt x="918065" y="1941513"/>
                </a:lnTo>
                <a:lnTo>
                  <a:pt x="342410" y="1941513"/>
                </a:lnTo>
                <a:lnTo>
                  <a:pt x="321148" y="1941196"/>
                </a:lnTo>
                <a:lnTo>
                  <a:pt x="300839" y="1940243"/>
                </a:lnTo>
                <a:lnTo>
                  <a:pt x="280846" y="1938337"/>
                </a:lnTo>
                <a:lnTo>
                  <a:pt x="261806" y="1936114"/>
                </a:lnTo>
                <a:lnTo>
                  <a:pt x="242765" y="1932938"/>
                </a:lnTo>
                <a:lnTo>
                  <a:pt x="225311" y="1929444"/>
                </a:lnTo>
                <a:lnTo>
                  <a:pt x="208175" y="1924998"/>
                </a:lnTo>
                <a:lnTo>
                  <a:pt x="191673" y="1920234"/>
                </a:lnTo>
                <a:lnTo>
                  <a:pt x="175806" y="1914517"/>
                </a:lnTo>
                <a:lnTo>
                  <a:pt x="160574" y="1908800"/>
                </a:lnTo>
                <a:lnTo>
                  <a:pt x="146294" y="1902130"/>
                </a:lnTo>
                <a:lnTo>
                  <a:pt x="132648" y="1894825"/>
                </a:lnTo>
                <a:lnTo>
                  <a:pt x="119954" y="1886885"/>
                </a:lnTo>
                <a:lnTo>
                  <a:pt x="107261" y="1878628"/>
                </a:lnTo>
                <a:lnTo>
                  <a:pt x="95836" y="1869735"/>
                </a:lnTo>
                <a:lnTo>
                  <a:pt x="84730" y="1860524"/>
                </a:lnTo>
                <a:lnTo>
                  <a:pt x="74575" y="1850361"/>
                </a:lnTo>
                <a:lnTo>
                  <a:pt x="64737" y="1840198"/>
                </a:lnTo>
                <a:lnTo>
                  <a:pt x="55534" y="1829399"/>
                </a:lnTo>
                <a:lnTo>
                  <a:pt x="47601" y="1817965"/>
                </a:lnTo>
                <a:lnTo>
                  <a:pt x="39985" y="1806532"/>
                </a:lnTo>
                <a:lnTo>
                  <a:pt x="32686" y="1794463"/>
                </a:lnTo>
                <a:lnTo>
                  <a:pt x="26656" y="1781758"/>
                </a:lnTo>
                <a:lnTo>
                  <a:pt x="20944" y="1768419"/>
                </a:lnTo>
                <a:lnTo>
                  <a:pt x="16184" y="1755397"/>
                </a:lnTo>
                <a:lnTo>
                  <a:pt x="11741" y="1741740"/>
                </a:lnTo>
                <a:lnTo>
                  <a:pt x="8251" y="1727131"/>
                </a:lnTo>
                <a:lnTo>
                  <a:pt x="5077" y="1712838"/>
                </a:lnTo>
                <a:lnTo>
                  <a:pt x="2856" y="1698229"/>
                </a:lnTo>
                <a:lnTo>
                  <a:pt x="1269" y="1682984"/>
                </a:lnTo>
                <a:lnTo>
                  <a:pt x="317" y="1667421"/>
                </a:lnTo>
                <a:lnTo>
                  <a:pt x="0" y="1651541"/>
                </a:lnTo>
                <a:lnTo>
                  <a:pt x="0" y="184210"/>
                </a:lnTo>
                <a:lnTo>
                  <a:pt x="0" y="175000"/>
                </a:lnTo>
                <a:lnTo>
                  <a:pt x="634" y="165472"/>
                </a:lnTo>
                <a:lnTo>
                  <a:pt x="1904" y="156261"/>
                </a:lnTo>
                <a:lnTo>
                  <a:pt x="3808" y="147368"/>
                </a:lnTo>
                <a:lnTo>
                  <a:pt x="6029" y="138475"/>
                </a:lnTo>
                <a:lnTo>
                  <a:pt x="8251" y="129582"/>
                </a:lnTo>
                <a:lnTo>
                  <a:pt x="11107" y="121325"/>
                </a:lnTo>
                <a:lnTo>
                  <a:pt x="14280" y="112749"/>
                </a:lnTo>
                <a:lnTo>
                  <a:pt x="18088" y="104492"/>
                </a:lnTo>
                <a:lnTo>
                  <a:pt x="22214" y="96551"/>
                </a:lnTo>
                <a:lnTo>
                  <a:pt x="26656" y="88611"/>
                </a:lnTo>
                <a:lnTo>
                  <a:pt x="31416" y="81306"/>
                </a:lnTo>
                <a:lnTo>
                  <a:pt x="36494" y="74002"/>
                </a:lnTo>
                <a:lnTo>
                  <a:pt x="41889" y="67014"/>
                </a:lnTo>
                <a:lnTo>
                  <a:pt x="47918" y="60345"/>
                </a:lnTo>
                <a:lnTo>
                  <a:pt x="53948" y="53993"/>
                </a:lnTo>
                <a:lnTo>
                  <a:pt x="60612" y="47640"/>
                </a:lnTo>
                <a:lnTo>
                  <a:pt x="66959" y="42241"/>
                </a:lnTo>
                <a:lnTo>
                  <a:pt x="74257" y="36842"/>
                </a:lnTo>
                <a:lnTo>
                  <a:pt x="81556" y="31443"/>
                </a:lnTo>
                <a:lnTo>
                  <a:pt x="88855" y="26679"/>
                </a:lnTo>
                <a:lnTo>
                  <a:pt x="96471" y="22232"/>
                </a:lnTo>
                <a:lnTo>
                  <a:pt x="104405" y="18421"/>
                </a:lnTo>
                <a:lnTo>
                  <a:pt x="112338" y="14610"/>
                </a:lnTo>
                <a:lnTo>
                  <a:pt x="120906" y="11434"/>
                </a:lnTo>
                <a:lnTo>
                  <a:pt x="129475" y="8258"/>
                </a:lnTo>
                <a:lnTo>
                  <a:pt x="138360" y="5717"/>
                </a:lnTo>
                <a:lnTo>
                  <a:pt x="146928" y="3494"/>
                </a:lnTo>
                <a:lnTo>
                  <a:pt x="156131" y="1905"/>
                </a:lnTo>
                <a:lnTo>
                  <a:pt x="165651" y="953"/>
                </a:lnTo>
                <a:lnTo>
                  <a:pt x="174854" y="317"/>
                </a:lnTo>
                <a:lnTo>
                  <a:pt x="184374" y="0"/>
                </a:lnTo>
                <a:close/>
              </a:path>
            </a:pathLst>
          </a:custGeom>
          <a:solidFill>
            <a:srgbClr val="FEFFFF"/>
          </a:solidFill>
          <a:ln>
            <a:noFill/>
          </a:ln>
          <a:effectLst/>
        </p:spPr>
        <p:txBody>
          <a:bodyPr/>
          <a:lstStyle/>
          <a:p>
            <a:endParaRPr lang="zh-CN" altLang="en-US"/>
          </a:p>
        </p:txBody>
      </p:sp>
      <p:sp>
        <p:nvSpPr>
          <p:cNvPr id="34" name="矩形 33"/>
          <p:cNvSpPr/>
          <p:nvPr/>
        </p:nvSpPr>
        <p:spPr>
          <a:xfrm>
            <a:off x="1499933" y="2049134"/>
            <a:ext cx="2509906" cy="1539728"/>
          </a:xfrm>
          <a:prstGeom prst="rect">
            <a:avLst/>
          </a:prstGeom>
          <a:no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noAutofit/>
          </a:bodyPr>
          <a:lstStyle/>
          <a:p>
            <a:pPr algn="ctr">
              <a:lnSpc>
                <a:spcPct val="150000"/>
              </a:lnSpc>
            </a:pPr>
            <a:r>
              <a:rPr lang="zh-CN" altLang="en-US" sz="1800" dirty="0">
                <a:solidFill>
                  <a:schemeClr val="tx1"/>
                </a:solidFill>
                <a:latin typeface="幼圆" panose="02010509060101010101" pitchFamily="49" charset="-122"/>
                <a:ea typeface="幼圆" panose="02010509060101010101" pitchFamily="49" charset="-122"/>
              </a:rPr>
              <a:t>请输入文本请输入文本请输入文本请输入文本请输入文本请输入文本</a:t>
            </a:r>
            <a:endParaRPr lang="en-US" altLang="zh-CN" sz="1800" dirty="0">
              <a:solidFill>
                <a:schemeClr val="tx1"/>
              </a:solidFill>
              <a:latin typeface="幼圆" panose="02010509060101010101" pitchFamily="49" charset="-122"/>
              <a:ea typeface="幼圆" panose="02010509060101010101" pitchFamily="49" charset="-122"/>
            </a:endParaRPr>
          </a:p>
        </p:txBody>
      </p:sp>
      <p:sp>
        <p:nvSpPr>
          <p:cNvPr id="37" name="矩形 36"/>
          <p:cNvSpPr/>
          <p:nvPr/>
        </p:nvSpPr>
        <p:spPr>
          <a:xfrm>
            <a:off x="8257228" y="2049134"/>
            <a:ext cx="2509906" cy="1539728"/>
          </a:xfrm>
          <a:prstGeom prst="rect">
            <a:avLst/>
          </a:prstGeom>
          <a:no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noAutofit/>
          </a:bodyPr>
          <a:lstStyle/>
          <a:p>
            <a:pPr algn="ctr">
              <a:lnSpc>
                <a:spcPct val="150000"/>
              </a:lnSpc>
            </a:pPr>
            <a:r>
              <a:rPr lang="zh-CN" altLang="en-US" sz="1800" dirty="0">
                <a:solidFill>
                  <a:schemeClr val="tx1"/>
                </a:solidFill>
                <a:latin typeface="幼圆" panose="02010509060101010101" pitchFamily="49" charset="-122"/>
                <a:ea typeface="幼圆" panose="02010509060101010101" pitchFamily="49" charset="-122"/>
              </a:rPr>
              <a:t>请输入文本请输入文本请输入文本请输入文本请输入文本请输入文本</a:t>
            </a:r>
            <a:endParaRPr lang="en-US" altLang="zh-CN" sz="1800" dirty="0">
              <a:solidFill>
                <a:schemeClr val="tx1"/>
              </a:solidFill>
              <a:latin typeface="幼圆" panose="02010509060101010101" pitchFamily="49" charset="-122"/>
              <a:ea typeface="幼圆" panose="02010509060101010101" pitchFamily="49" charset="-122"/>
            </a:endParaRPr>
          </a:p>
        </p:txBody>
      </p:sp>
      <p:sp>
        <p:nvSpPr>
          <p:cNvPr id="39" name="矩形 38"/>
          <p:cNvSpPr/>
          <p:nvPr/>
        </p:nvSpPr>
        <p:spPr>
          <a:xfrm>
            <a:off x="1499933" y="4765215"/>
            <a:ext cx="2509906" cy="1539728"/>
          </a:xfrm>
          <a:prstGeom prst="rect">
            <a:avLst/>
          </a:prstGeom>
          <a:no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noAutofit/>
          </a:bodyPr>
          <a:lstStyle/>
          <a:p>
            <a:pPr algn="ctr">
              <a:lnSpc>
                <a:spcPct val="150000"/>
              </a:lnSpc>
            </a:pPr>
            <a:r>
              <a:rPr lang="zh-CN" altLang="en-US" sz="1800" dirty="0">
                <a:solidFill>
                  <a:schemeClr val="tx1"/>
                </a:solidFill>
                <a:latin typeface="幼圆" panose="02010509060101010101" pitchFamily="49" charset="-122"/>
                <a:ea typeface="幼圆" panose="02010509060101010101" pitchFamily="49" charset="-122"/>
              </a:rPr>
              <a:t>请输入文本请输入文本请输入文本请输入文本请输入文本请输入文本</a:t>
            </a:r>
            <a:endParaRPr lang="en-US" altLang="zh-CN" sz="1800" dirty="0">
              <a:solidFill>
                <a:schemeClr val="tx1"/>
              </a:solidFill>
              <a:latin typeface="幼圆" panose="02010509060101010101" pitchFamily="49" charset="-122"/>
              <a:ea typeface="幼圆" panose="02010509060101010101" pitchFamily="49" charset="-122"/>
            </a:endParaRPr>
          </a:p>
        </p:txBody>
      </p:sp>
      <p:sp>
        <p:nvSpPr>
          <p:cNvPr id="40" name="矩形 39"/>
          <p:cNvSpPr/>
          <p:nvPr/>
        </p:nvSpPr>
        <p:spPr>
          <a:xfrm>
            <a:off x="8257228" y="4765215"/>
            <a:ext cx="2509906" cy="1539728"/>
          </a:xfrm>
          <a:prstGeom prst="rect">
            <a:avLst/>
          </a:prstGeom>
          <a:no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noAutofit/>
          </a:bodyPr>
          <a:lstStyle/>
          <a:p>
            <a:pPr algn="ctr">
              <a:lnSpc>
                <a:spcPct val="150000"/>
              </a:lnSpc>
            </a:pPr>
            <a:r>
              <a:rPr lang="zh-CN" altLang="en-US" sz="1800" dirty="0">
                <a:solidFill>
                  <a:schemeClr val="tx1"/>
                </a:solidFill>
                <a:latin typeface="幼圆" panose="02010509060101010101" pitchFamily="49" charset="-122"/>
                <a:ea typeface="幼圆" panose="02010509060101010101" pitchFamily="49" charset="-122"/>
              </a:rPr>
              <a:t>请输入文本请输入文本请输入文本请输入文本请输入文本请输入文本</a:t>
            </a:r>
            <a:endParaRPr lang="en-US" altLang="zh-CN" sz="1800" dirty="0">
              <a:solidFill>
                <a:schemeClr val="tx1"/>
              </a:solidFill>
              <a:latin typeface="幼圆" panose="02010509060101010101" pitchFamily="49" charset="-122"/>
              <a:ea typeface="幼圆" panose="02010509060101010101" pitchFamily="49" charset="-122"/>
            </a:endParaRPr>
          </a:p>
        </p:txBody>
      </p:sp>
    </p:spTree>
  </p:cSld>
  <p:clrMapOvr>
    <a:masterClrMapping/>
  </p:clrMapOvr>
  <p:transition spd="slow"/>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2" presetClass="entr" presetSubtype="4" fill="hold" grpId="0" nodeType="clickEffect">
                                  <p:stCondLst>
                                    <p:cond delay="0"/>
                                  </p:stCondLst>
                                  <p:childTnLst>
                                    <p:set>
                                      <p:cBhvr>
                                        <p:cTn id="6" dur="1" fill="hold">
                                          <p:stCondLst>
                                            <p:cond delay="0"/>
                                          </p:stCondLst>
                                        </p:cTn>
                                        <p:tgtEl>
                                          <p:spTgt spid="34"/>
                                        </p:tgtEl>
                                        <p:attrNameLst>
                                          <p:attrName>style.visibility</p:attrName>
                                        </p:attrNameLst>
                                      </p:cBhvr>
                                      <p:to>
                                        <p:strVal val="visible"/>
                                      </p:to>
                                    </p:set>
                                    <p:anim calcmode="lin" valueType="num">
                                      <p:cBhvr additive="base">
                                        <p:cTn id="7" dur="500" fill="hold"/>
                                        <p:tgtEl>
                                          <p:spTgt spid="34"/>
                                        </p:tgtEl>
                                        <p:attrNameLst>
                                          <p:attrName>ppt_x</p:attrName>
                                        </p:attrNameLst>
                                      </p:cBhvr>
                                      <p:tavLst>
                                        <p:tav tm="0">
                                          <p:val>
                                            <p:strVal val="#ppt_x"/>
                                          </p:val>
                                        </p:tav>
                                        <p:tav tm="100000">
                                          <p:val>
                                            <p:strVal val="#ppt_x"/>
                                          </p:val>
                                        </p:tav>
                                      </p:tavLst>
                                    </p:anim>
                                    <p:anim calcmode="lin" valueType="num">
                                      <p:cBhvr additive="base">
                                        <p:cTn id="8" dur="500" fill="hold"/>
                                        <p:tgtEl>
                                          <p:spTgt spid="34"/>
                                        </p:tgtEl>
                                        <p:attrNameLst>
                                          <p:attrName>ppt_y</p:attrName>
                                        </p:attrNameLst>
                                      </p:cBhvr>
                                      <p:tavLst>
                                        <p:tav tm="0">
                                          <p:val>
                                            <p:strVal val="1+#ppt_h/2"/>
                                          </p:val>
                                        </p:tav>
                                        <p:tav tm="100000">
                                          <p:val>
                                            <p:strVal val="#ppt_y"/>
                                          </p:val>
                                        </p:tav>
                                      </p:tavLst>
                                    </p:anim>
                                  </p:childTnLst>
                                </p:cTn>
                              </p:par>
                            </p:childTnLst>
                          </p:cTn>
                        </p:par>
                      </p:childTnLst>
                    </p:cTn>
                  </p:par>
                  <p:par>
                    <p:cTn id="9" fill="hold">
                      <p:stCondLst>
                        <p:cond delay="indefinite"/>
                      </p:stCondLst>
                      <p:childTnLst>
                        <p:par>
                          <p:cTn id="10" fill="hold">
                            <p:stCondLst>
                              <p:cond delay="0"/>
                            </p:stCondLst>
                            <p:childTnLst>
                              <p:par>
                                <p:cTn id="11" presetID="2" presetClass="entr" presetSubtype="4" fill="hold" grpId="0" nodeType="clickEffect">
                                  <p:stCondLst>
                                    <p:cond delay="0"/>
                                  </p:stCondLst>
                                  <p:childTnLst>
                                    <p:set>
                                      <p:cBhvr>
                                        <p:cTn id="12" dur="1" fill="hold">
                                          <p:stCondLst>
                                            <p:cond delay="0"/>
                                          </p:stCondLst>
                                        </p:cTn>
                                        <p:tgtEl>
                                          <p:spTgt spid="37"/>
                                        </p:tgtEl>
                                        <p:attrNameLst>
                                          <p:attrName>style.visibility</p:attrName>
                                        </p:attrNameLst>
                                      </p:cBhvr>
                                      <p:to>
                                        <p:strVal val="visible"/>
                                      </p:to>
                                    </p:set>
                                    <p:anim calcmode="lin" valueType="num">
                                      <p:cBhvr additive="base">
                                        <p:cTn id="13" dur="500" fill="hold"/>
                                        <p:tgtEl>
                                          <p:spTgt spid="37"/>
                                        </p:tgtEl>
                                        <p:attrNameLst>
                                          <p:attrName>ppt_x</p:attrName>
                                        </p:attrNameLst>
                                      </p:cBhvr>
                                      <p:tavLst>
                                        <p:tav tm="0">
                                          <p:val>
                                            <p:strVal val="#ppt_x"/>
                                          </p:val>
                                        </p:tav>
                                        <p:tav tm="100000">
                                          <p:val>
                                            <p:strVal val="#ppt_x"/>
                                          </p:val>
                                        </p:tav>
                                      </p:tavLst>
                                    </p:anim>
                                    <p:anim calcmode="lin" valueType="num">
                                      <p:cBhvr additive="base">
                                        <p:cTn id="14" dur="500" fill="hold"/>
                                        <p:tgtEl>
                                          <p:spTgt spid="37"/>
                                        </p:tgtEl>
                                        <p:attrNameLst>
                                          <p:attrName>ppt_y</p:attrName>
                                        </p:attrNameLst>
                                      </p:cBhvr>
                                      <p:tavLst>
                                        <p:tav tm="0">
                                          <p:val>
                                            <p:strVal val="1+#ppt_h/2"/>
                                          </p:val>
                                        </p:tav>
                                        <p:tav tm="100000">
                                          <p:val>
                                            <p:strVal val="#ppt_y"/>
                                          </p:val>
                                        </p:tav>
                                      </p:tavLst>
                                    </p:anim>
                                  </p:childTnLst>
                                </p:cTn>
                              </p:par>
                            </p:childTnLst>
                          </p:cTn>
                        </p:par>
                      </p:childTnLst>
                    </p:cTn>
                  </p:par>
                  <p:par>
                    <p:cTn id="15" fill="hold">
                      <p:stCondLst>
                        <p:cond delay="indefinite"/>
                      </p:stCondLst>
                      <p:childTnLst>
                        <p:par>
                          <p:cTn id="16" fill="hold">
                            <p:stCondLst>
                              <p:cond delay="0"/>
                            </p:stCondLst>
                            <p:childTnLst>
                              <p:par>
                                <p:cTn id="17" presetID="2" presetClass="entr" presetSubtype="4" fill="hold" grpId="0" nodeType="clickEffect">
                                  <p:stCondLst>
                                    <p:cond delay="0"/>
                                  </p:stCondLst>
                                  <p:childTnLst>
                                    <p:set>
                                      <p:cBhvr>
                                        <p:cTn id="18" dur="1" fill="hold">
                                          <p:stCondLst>
                                            <p:cond delay="0"/>
                                          </p:stCondLst>
                                        </p:cTn>
                                        <p:tgtEl>
                                          <p:spTgt spid="39"/>
                                        </p:tgtEl>
                                        <p:attrNameLst>
                                          <p:attrName>style.visibility</p:attrName>
                                        </p:attrNameLst>
                                      </p:cBhvr>
                                      <p:to>
                                        <p:strVal val="visible"/>
                                      </p:to>
                                    </p:set>
                                    <p:anim calcmode="lin" valueType="num">
                                      <p:cBhvr additive="base">
                                        <p:cTn id="19" dur="500" fill="hold"/>
                                        <p:tgtEl>
                                          <p:spTgt spid="39"/>
                                        </p:tgtEl>
                                        <p:attrNameLst>
                                          <p:attrName>ppt_x</p:attrName>
                                        </p:attrNameLst>
                                      </p:cBhvr>
                                      <p:tavLst>
                                        <p:tav tm="0">
                                          <p:val>
                                            <p:strVal val="#ppt_x"/>
                                          </p:val>
                                        </p:tav>
                                        <p:tav tm="100000">
                                          <p:val>
                                            <p:strVal val="#ppt_x"/>
                                          </p:val>
                                        </p:tav>
                                      </p:tavLst>
                                    </p:anim>
                                    <p:anim calcmode="lin" valueType="num">
                                      <p:cBhvr additive="base">
                                        <p:cTn id="20" dur="500" fill="hold"/>
                                        <p:tgtEl>
                                          <p:spTgt spid="39"/>
                                        </p:tgtEl>
                                        <p:attrNameLst>
                                          <p:attrName>ppt_y</p:attrName>
                                        </p:attrNameLst>
                                      </p:cBhvr>
                                      <p:tavLst>
                                        <p:tav tm="0">
                                          <p:val>
                                            <p:strVal val="1+#ppt_h/2"/>
                                          </p:val>
                                        </p:tav>
                                        <p:tav tm="100000">
                                          <p:val>
                                            <p:strVal val="#ppt_y"/>
                                          </p:val>
                                        </p:tav>
                                      </p:tavLst>
                                    </p:anim>
                                  </p:childTnLst>
                                </p:cTn>
                              </p:par>
                            </p:childTnLst>
                          </p:cTn>
                        </p:par>
                      </p:childTnLst>
                    </p:cTn>
                  </p:par>
                  <p:par>
                    <p:cTn id="21" fill="hold">
                      <p:stCondLst>
                        <p:cond delay="indefinite"/>
                      </p:stCondLst>
                      <p:childTnLst>
                        <p:par>
                          <p:cTn id="22" fill="hold">
                            <p:stCondLst>
                              <p:cond delay="0"/>
                            </p:stCondLst>
                            <p:childTnLst>
                              <p:par>
                                <p:cTn id="23" presetID="2" presetClass="entr" presetSubtype="4" fill="hold" grpId="0" nodeType="clickEffect">
                                  <p:stCondLst>
                                    <p:cond delay="0"/>
                                  </p:stCondLst>
                                  <p:childTnLst>
                                    <p:set>
                                      <p:cBhvr>
                                        <p:cTn id="24" dur="1" fill="hold">
                                          <p:stCondLst>
                                            <p:cond delay="0"/>
                                          </p:stCondLst>
                                        </p:cTn>
                                        <p:tgtEl>
                                          <p:spTgt spid="40"/>
                                        </p:tgtEl>
                                        <p:attrNameLst>
                                          <p:attrName>style.visibility</p:attrName>
                                        </p:attrNameLst>
                                      </p:cBhvr>
                                      <p:to>
                                        <p:strVal val="visible"/>
                                      </p:to>
                                    </p:set>
                                    <p:anim calcmode="lin" valueType="num">
                                      <p:cBhvr additive="base">
                                        <p:cTn id="25" dur="500" fill="hold"/>
                                        <p:tgtEl>
                                          <p:spTgt spid="40"/>
                                        </p:tgtEl>
                                        <p:attrNameLst>
                                          <p:attrName>ppt_x</p:attrName>
                                        </p:attrNameLst>
                                      </p:cBhvr>
                                      <p:tavLst>
                                        <p:tav tm="0">
                                          <p:val>
                                            <p:strVal val="#ppt_x"/>
                                          </p:val>
                                        </p:tav>
                                        <p:tav tm="100000">
                                          <p:val>
                                            <p:strVal val="#ppt_x"/>
                                          </p:val>
                                        </p:tav>
                                      </p:tavLst>
                                    </p:anim>
                                    <p:anim calcmode="lin" valueType="num">
                                      <p:cBhvr additive="base">
                                        <p:cTn id="26" dur="500" fill="hold"/>
                                        <p:tgtEl>
                                          <p:spTgt spid="40"/>
                                        </p:tgtEl>
                                        <p:attrNameLst>
                                          <p:attrName>ppt_y</p:attrName>
                                        </p:attrNameLst>
                                      </p:cBhvr>
                                      <p:tavLst>
                                        <p:tav tm="0">
                                          <p:val>
                                            <p:strVal val="1+#ppt_h/2"/>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34" grpId="0" animBg="1"/>
      <p:bldP spid="37" grpId="0" animBg="1"/>
      <p:bldP spid="39" grpId="0" animBg="1"/>
      <p:bldP spid="40" grpId="0" animBg="1"/>
    </p:bldLst>
  </p:timing>
</p:sld>
</file>

<file path=ppt/slides/slide1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0242" name="标题 3"/>
          <p:cNvSpPr>
            <a:spLocks noGrp="1"/>
          </p:cNvSpPr>
          <p:nvPr>
            <p:ph type="title"/>
          </p:nvPr>
        </p:nvSpPr>
        <p:spPr/>
        <p:txBody>
          <a:bodyPr/>
          <a:lstStyle/>
          <a:p>
            <a:r>
              <a:rPr lang="zh-CN" altLang="en-US" dirty="0"/>
              <a:t>请在此添加您的大标题</a:t>
            </a:r>
            <a:endParaRPr lang="en-US" altLang="zh-CN" dirty="0"/>
          </a:p>
        </p:txBody>
      </p:sp>
      <p:sp>
        <p:nvSpPr>
          <p:cNvPr id="25" name="Freeform 47"/>
          <p:cNvSpPr/>
          <p:nvPr/>
        </p:nvSpPr>
        <p:spPr bwMode="auto">
          <a:xfrm>
            <a:off x="601971" y="3657468"/>
            <a:ext cx="354013" cy="1801716"/>
          </a:xfrm>
          <a:custGeom>
            <a:avLst/>
            <a:gdLst>
              <a:gd name="T0" fmla="*/ 123 w 123"/>
              <a:gd name="T1" fmla="*/ 464 h 464"/>
              <a:gd name="T2" fmla="*/ 123 w 123"/>
              <a:gd name="T3" fmla="*/ 11 h 464"/>
              <a:gd name="T4" fmla="*/ 111 w 123"/>
              <a:gd name="T5" fmla="*/ 0 h 464"/>
              <a:gd name="T6" fmla="*/ 11 w 123"/>
              <a:gd name="T7" fmla="*/ 0 h 464"/>
              <a:gd name="T8" fmla="*/ 0 w 123"/>
              <a:gd name="T9" fmla="*/ 11 h 464"/>
              <a:gd name="T10" fmla="*/ 0 w 123"/>
              <a:gd name="T11" fmla="*/ 464 h 464"/>
              <a:gd name="T12" fmla="*/ 123 w 123"/>
              <a:gd name="T13" fmla="*/ 464 h 464"/>
            </a:gdLst>
            <a:ahLst/>
            <a:cxnLst>
              <a:cxn ang="0">
                <a:pos x="T0" y="T1"/>
              </a:cxn>
              <a:cxn ang="0">
                <a:pos x="T2" y="T3"/>
              </a:cxn>
              <a:cxn ang="0">
                <a:pos x="T4" y="T5"/>
              </a:cxn>
              <a:cxn ang="0">
                <a:pos x="T6" y="T7"/>
              </a:cxn>
              <a:cxn ang="0">
                <a:pos x="T8" y="T9"/>
              </a:cxn>
              <a:cxn ang="0">
                <a:pos x="T10" y="T11"/>
              </a:cxn>
              <a:cxn ang="0">
                <a:pos x="T12" y="T13"/>
              </a:cxn>
            </a:cxnLst>
            <a:rect l="0" t="0" r="r" b="b"/>
            <a:pathLst>
              <a:path w="123" h="464">
                <a:moveTo>
                  <a:pt x="123" y="464"/>
                </a:moveTo>
                <a:cubicBezTo>
                  <a:pt x="123" y="11"/>
                  <a:pt x="123" y="11"/>
                  <a:pt x="123" y="11"/>
                </a:cubicBezTo>
                <a:cubicBezTo>
                  <a:pt x="123" y="5"/>
                  <a:pt x="118" y="0"/>
                  <a:pt x="111" y="0"/>
                </a:cubicBezTo>
                <a:cubicBezTo>
                  <a:pt x="11" y="0"/>
                  <a:pt x="11" y="0"/>
                  <a:pt x="11" y="0"/>
                </a:cubicBezTo>
                <a:cubicBezTo>
                  <a:pt x="5" y="0"/>
                  <a:pt x="0" y="5"/>
                  <a:pt x="0" y="11"/>
                </a:cubicBezTo>
                <a:cubicBezTo>
                  <a:pt x="0" y="464"/>
                  <a:pt x="0" y="464"/>
                  <a:pt x="0" y="464"/>
                </a:cubicBezTo>
                <a:lnTo>
                  <a:pt x="123" y="464"/>
                </a:lnTo>
                <a:close/>
              </a:path>
            </a:pathLst>
          </a:custGeom>
          <a:solidFill>
            <a:schemeClr val="accent1"/>
          </a:solidFill>
          <a:ln>
            <a:noFill/>
          </a:ln>
        </p:spPr>
        <p:txBody>
          <a:bodyPr/>
          <a:lstStyle/>
          <a:p>
            <a:endParaRPr lang="zh-CN" altLang="en-US">
              <a:solidFill>
                <a:schemeClr val="bg2">
                  <a:lumMod val="75000"/>
                </a:schemeClr>
              </a:solidFill>
            </a:endParaRPr>
          </a:p>
        </p:txBody>
      </p:sp>
      <p:sp>
        <p:nvSpPr>
          <p:cNvPr id="26" name="Freeform 48"/>
          <p:cNvSpPr/>
          <p:nvPr/>
        </p:nvSpPr>
        <p:spPr bwMode="auto">
          <a:xfrm>
            <a:off x="1019484" y="3657468"/>
            <a:ext cx="355600" cy="1801716"/>
          </a:xfrm>
          <a:custGeom>
            <a:avLst/>
            <a:gdLst>
              <a:gd name="T0" fmla="*/ 123 w 123"/>
              <a:gd name="T1" fmla="*/ 464 h 464"/>
              <a:gd name="T2" fmla="*/ 123 w 123"/>
              <a:gd name="T3" fmla="*/ 11 h 464"/>
              <a:gd name="T4" fmla="*/ 111 w 123"/>
              <a:gd name="T5" fmla="*/ 0 h 464"/>
              <a:gd name="T6" fmla="*/ 11 w 123"/>
              <a:gd name="T7" fmla="*/ 0 h 464"/>
              <a:gd name="T8" fmla="*/ 0 w 123"/>
              <a:gd name="T9" fmla="*/ 11 h 464"/>
              <a:gd name="T10" fmla="*/ 0 w 123"/>
              <a:gd name="T11" fmla="*/ 464 h 464"/>
              <a:gd name="T12" fmla="*/ 123 w 123"/>
              <a:gd name="T13" fmla="*/ 464 h 464"/>
            </a:gdLst>
            <a:ahLst/>
            <a:cxnLst>
              <a:cxn ang="0">
                <a:pos x="T0" y="T1"/>
              </a:cxn>
              <a:cxn ang="0">
                <a:pos x="T2" y="T3"/>
              </a:cxn>
              <a:cxn ang="0">
                <a:pos x="T4" y="T5"/>
              </a:cxn>
              <a:cxn ang="0">
                <a:pos x="T6" y="T7"/>
              </a:cxn>
              <a:cxn ang="0">
                <a:pos x="T8" y="T9"/>
              </a:cxn>
              <a:cxn ang="0">
                <a:pos x="T10" y="T11"/>
              </a:cxn>
              <a:cxn ang="0">
                <a:pos x="T12" y="T13"/>
              </a:cxn>
            </a:cxnLst>
            <a:rect l="0" t="0" r="r" b="b"/>
            <a:pathLst>
              <a:path w="123" h="464">
                <a:moveTo>
                  <a:pt x="123" y="464"/>
                </a:moveTo>
                <a:cubicBezTo>
                  <a:pt x="123" y="11"/>
                  <a:pt x="123" y="11"/>
                  <a:pt x="123" y="11"/>
                </a:cubicBezTo>
                <a:cubicBezTo>
                  <a:pt x="123" y="5"/>
                  <a:pt x="118" y="0"/>
                  <a:pt x="111" y="0"/>
                </a:cubicBezTo>
                <a:cubicBezTo>
                  <a:pt x="11" y="0"/>
                  <a:pt x="11" y="0"/>
                  <a:pt x="11" y="0"/>
                </a:cubicBezTo>
                <a:cubicBezTo>
                  <a:pt x="5" y="0"/>
                  <a:pt x="0" y="5"/>
                  <a:pt x="0" y="11"/>
                </a:cubicBezTo>
                <a:cubicBezTo>
                  <a:pt x="0" y="464"/>
                  <a:pt x="0" y="464"/>
                  <a:pt x="0" y="464"/>
                </a:cubicBezTo>
                <a:lnTo>
                  <a:pt x="123" y="464"/>
                </a:lnTo>
                <a:close/>
              </a:path>
            </a:pathLst>
          </a:custGeom>
          <a:solidFill>
            <a:schemeClr val="accent1"/>
          </a:solidFill>
          <a:ln>
            <a:noFill/>
          </a:ln>
        </p:spPr>
        <p:txBody>
          <a:bodyPr/>
          <a:lstStyle/>
          <a:p>
            <a:endParaRPr lang="zh-CN" altLang="en-US"/>
          </a:p>
        </p:txBody>
      </p:sp>
      <p:sp>
        <p:nvSpPr>
          <p:cNvPr id="27" name="Freeform 49"/>
          <p:cNvSpPr/>
          <p:nvPr/>
        </p:nvSpPr>
        <p:spPr bwMode="auto">
          <a:xfrm>
            <a:off x="1438584" y="4470398"/>
            <a:ext cx="355600" cy="988785"/>
          </a:xfrm>
          <a:custGeom>
            <a:avLst/>
            <a:gdLst>
              <a:gd name="T0" fmla="*/ 123 w 123"/>
              <a:gd name="T1" fmla="*/ 464 h 464"/>
              <a:gd name="T2" fmla="*/ 123 w 123"/>
              <a:gd name="T3" fmla="*/ 11 h 464"/>
              <a:gd name="T4" fmla="*/ 111 w 123"/>
              <a:gd name="T5" fmla="*/ 0 h 464"/>
              <a:gd name="T6" fmla="*/ 11 w 123"/>
              <a:gd name="T7" fmla="*/ 0 h 464"/>
              <a:gd name="T8" fmla="*/ 0 w 123"/>
              <a:gd name="T9" fmla="*/ 11 h 464"/>
              <a:gd name="T10" fmla="*/ 0 w 123"/>
              <a:gd name="T11" fmla="*/ 464 h 464"/>
              <a:gd name="T12" fmla="*/ 123 w 123"/>
              <a:gd name="T13" fmla="*/ 464 h 464"/>
            </a:gdLst>
            <a:ahLst/>
            <a:cxnLst>
              <a:cxn ang="0">
                <a:pos x="T0" y="T1"/>
              </a:cxn>
              <a:cxn ang="0">
                <a:pos x="T2" y="T3"/>
              </a:cxn>
              <a:cxn ang="0">
                <a:pos x="T4" y="T5"/>
              </a:cxn>
              <a:cxn ang="0">
                <a:pos x="T6" y="T7"/>
              </a:cxn>
              <a:cxn ang="0">
                <a:pos x="T8" y="T9"/>
              </a:cxn>
              <a:cxn ang="0">
                <a:pos x="T10" y="T11"/>
              </a:cxn>
              <a:cxn ang="0">
                <a:pos x="T12" y="T13"/>
              </a:cxn>
            </a:cxnLst>
            <a:rect l="0" t="0" r="r" b="b"/>
            <a:pathLst>
              <a:path w="123" h="464">
                <a:moveTo>
                  <a:pt x="123" y="464"/>
                </a:moveTo>
                <a:cubicBezTo>
                  <a:pt x="123" y="11"/>
                  <a:pt x="123" y="11"/>
                  <a:pt x="123" y="11"/>
                </a:cubicBezTo>
                <a:cubicBezTo>
                  <a:pt x="123" y="5"/>
                  <a:pt x="118" y="0"/>
                  <a:pt x="111" y="0"/>
                </a:cubicBezTo>
                <a:cubicBezTo>
                  <a:pt x="11" y="0"/>
                  <a:pt x="11" y="0"/>
                  <a:pt x="11" y="0"/>
                </a:cubicBezTo>
                <a:cubicBezTo>
                  <a:pt x="5" y="0"/>
                  <a:pt x="0" y="5"/>
                  <a:pt x="0" y="11"/>
                </a:cubicBezTo>
                <a:cubicBezTo>
                  <a:pt x="0" y="464"/>
                  <a:pt x="0" y="464"/>
                  <a:pt x="0" y="464"/>
                </a:cubicBezTo>
                <a:lnTo>
                  <a:pt x="123" y="464"/>
                </a:lnTo>
                <a:close/>
              </a:path>
            </a:pathLst>
          </a:custGeom>
          <a:solidFill>
            <a:schemeClr val="accent1"/>
          </a:solidFill>
          <a:ln>
            <a:noFill/>
          </a:ln>
        </p:spPr>
        <p:txBody>
          <a:bodyPr/>
          <a:lstStyle/>
          <a:p>
            <a:endParaRPr lang="zh-CN" altLang="en-US"/>
          </a:p>
        </p:txBody>
      </p:sp>
      <p:sp>
        <p:nvSpPr>
          <p:cNvPr id="28" name="Freeform 50"/>
          <p:cNvSpPr/>
          <p:nvPr/>
        </p:nvSpPr>
        <p:spPr bwMode="auto">
          <a:xfrm>
            <a:off x="1857684" y="4470398"/>
            <a:ext cx="355600" cy="988785"/>
          </a:xfrm>
          <a:custGeom>
            <a:avLst/>
            <a:gdLst>
              <a:gd name="T0" fmla="*/ 123 w 123"/>
              <a:gd name="T1" fmla="*/ 464 h 464"/>
              <a:gd name="T2" fmla="*/ 123 w 123"/>
              <a:gd name="T3" fmla="*/ 11 h 464"/>
              <a:gd name="T4" fmla="*/ 111 w 123"/>
              <a:gd name="T5" fmla="*/ 0 h 464"/>
              <a:gd name="T6" fmla="*/ 11 w 123"/>
              <a:gd name="T7" fmla="*/ 0 h 464"/>
              <a:gd name="T8" fmla="*/ 0 w 123"/>
              <a:gd name="T9" fmla="*/ 11 h 464"/>
              <a:gd name="T10" fmla="*/ 0 w 123"/>
              <a:gd name="T11" fmla="*/ 464 h 464"/>
              <a:gd name="T12" fmla="*/ 123 w 123"/>
              <a:gd name="T13" fmla="*/ 464 h 464"/>
            </a:gdLst>
            <a:ahLst/>
            <a:cxnLst>
              <a:cxn ang="0">
                <a:pos x="T0" y="T1"/>
              </a:cxn>
              <a:cxn ang="0">
                <a:pos x="T2" y="T3"/>
              </a:cxn>
              <a:cxn ang="0">
                <a:pos x="T4" y="T5"/>
              </a:cxn>
              <a:cxn ang="0">
                <a:pos x="T6" y="T7"/>
              </a:cxn>
              <a:cxn ang="0">
                <a:pos x="T8" y="T9"/>
              </a:cxn>
              <a:cxn ang="0">
                <a:pos x="T10" y="T11"/>
              </a:cxn>
              <a:cxn ang="0">
                <a:pos x="T12" y="T13"/>
              </a:cxn>
            </a:cxnLst>
            <a:rect l="0" t="0" r="r" b="b"/>
            <a:pathLst>
              <a:path w="123" h="464">
                <a:moveTo>
                  <a:pt x="123" y="464"/>
                </a:moveTo>
                <a:cubicBezTo>
                  <a:pt x="123" y="11"/>
                  <a:pt x="123" y="11"/>
                  <a:pt x="123" y="11"/>
                </a:cubicBezTo>
                <a:cubicBezTo>
                  <a:pt x="123" y="5"/>
                  <a:pt x="118" y="0"/>
                  <a:pt x="111" y="0"/>
                </a:cubicBezTo>
                <a:cubicBezTo>
                  <a:pt x="11" y="0"/>
                  <a:pt x="11" y="0"/>
                  <a:pt x="11" y="0"/>
                </a:cubicBezTo>
                <a:cubicBezTo>
                  <a:pt x="5" y="0"/>
                  <a:pt x="0" y="5"/>
                  <a:pt x="0" y="11"/>
                </a:cubicBezTo>
                <a:cubicBezTo>
                  <a:pt x="0" y="464"/>
                  <a:pt x="0" y="464"/>
                  <a:pt x="0" y="464"/>
                </a:cubicBezTo>
                <a:lnTo>
                  <a:pt x="123" y="464"/>
                </a:lnTo>
                <a:close/>
              </a:path>
            </a:pathLst>
          </a:custGeom>
          <a:solidFill>
            <a:schemeClr val="accent1"/>
          </a:solidFill>
          <a:ln>
            <a:noFill/>
          </a:ln>
        </p:spPr>
        <p:txBody>
          <a:bodyPr/>
          <a:lstStyle/>
          <a:p>
            <a:endParaRPr lang="zh-CN" altLang="en-US"/>
          </a:p>
        </p:txBody>
      </p:sp>
      <p:sp>
        <p:nvSpPr>
          <p:cNvPr id="29" name="Freeform 55"/>
          <p:cNvSpPr/>
          <p:nvPr/>
        </p:nvSpPr>
        <p:spPr bwMode="auto">
          <a:xfrm>
            <a:off x="601971" y="5456008"/>
            <a:ext cx="600075" cy="471487"/>
          </a:xfrm>
          <a:custGeom>
            <a:avLst/>
            <a:gdLst>
              <a:gd name="T0" fmla="*/ 378 w 378"/>
              <a:gd name="T1" fmla="*/ 297 h 297"/>
              <a:gd name="T2" fmla="*/ 247 w 378"/>
              <a:gd name="T3" fmla="*/ 297 h 297"/>
              <a:gd name="T4" fmla="*/ 0 w 378"/>
              <a:gd name="T5" fmla="*/ 0 h 297"/>
              <a:gd name="T6" fmla="*/ 223 w 378"/>
              <a:gd name="T7" fmla="*/ 0 h 297"/>
              <a:gd name="T8" fmla="*/ 378 w 378"/>
              <a:gd name="T9" fmla="*/ 297 h 297"/>
            </a:gdLst>
            <a:ahLst/>
            <a:cxnLst>
              <a:cxn ang="0">
                <a:pos x="T0" y="T1"/>
              </a:cxn>
              <a:cxn ang="0">
                <a:pos x="T2" y="T3"/>
              </a:cxn>
              <a:cxn ang="0">
                <a:pos x="T4" y="T5"/>
              </a:cxn>
              <a:cxn ang="0">
                <a:pos x="T6" y="T7"/>
              </a:cxn>
              <a:cxn ang="0">
                <a:pos x="T8" y="T9"/>
              </a:cxn>
            </a:cxnLst>
            <a:rect l="0" t="0" r="r" b="b"/>
            <a:pathLst>
              <a:path w="378" h="297">
                <a:moveTo>
                  <a:pt x="378" y="297"/>
                </a:moveTo>
                <a:lnTo>
                  <a:pt x="247" y="297"/>
                </a:lnTo>
                <a:lnTo>
                  <a:pt x="0" y="0"/>
                </a:lnTo>
                <a:lnTo>
                  <a:pt x="223" y="0"/>
                </a:lnTo>
                <a:lnTo>
                  <a:pt x="378" y="297"/>
                </a:lnTo>
                <a:close/>
              </a:path>
            </a:pathLst>
          </a:custGeom>
          <a:solidFill>
            <a:schemeClr val="accent1">
              <a:lumMod val="75000"/>
            </a:schemeClr>
          </a:solidFill>
          <a:ln>
            <a:noFill/>
          </a:ln>
        </p:spPr>
        <p:txBody>
          <a:bodyPr/>
          <a:lstStyle/>
          <a:p>
            <a:endParaRPr lang="zh-CN" altLang="en-US"/>
          </a:p>
        </p:txBody>
      </p:sp>
      <p:sp>
        <p:nvSpPr>
          <p:cNvPr id="30" name="Freeform 56"/>
          <p:cNvSpPr/>
          <p:nvPr/>
        </p:nvSpPr>
        <p:spPr bwMode="auto">
          <a:xfrm>
            <a:off x="1019484" y="5456008"/>
            <a:ext cx="387350" cy="471487"/>
          </a:xfrm>
          <a:custGeom>
            <a:avLst/>
            <a:gdLst>
              <a:gd name="T0" fmla="*/ 244 w 244"/>
              <a:gd name="T1" fmla="*/ 297 h 297"/>
              <a:gd name="T2" fmla="*/ 115 w 244"/>
              <a:gd name="T3" fmla="*/ 297 h 297"/>
              <a:gd name="T4" fmla="*/ 0 w 244"/>
              <a:gd name="T5" fmla="*/ 0 h 297"/>
              <a:gd name="T6" fmla="*/ 224 w 244"/>
              <a:gd name="T7" fmla="*/ 0 h 297"/>
              <a:gd name="T8" fmla="*/ 244 w 244"/>
              <a:gd name="T9" fmla="*/ 297 h 297"/>
            </a:gdLst>
            <a:ahLst/>
            <a:cxnLst>
              <a:cxn ang="0">
                <a:pos x="T0" y="T1"/>
              </a:cxn>
              <a:cxn ang="0">
                <a:pos x="T2" y="T3"/>
              </a:cxn>
              <a:cxn ang="0">
                <a:pos x="T4" y="T5"/>
              </a:cxn>
              <a:cxn ang="0">
                <a:pos x="T6" y="T7"/>
              </a:cxn>
              <a:cxn ang="0">
                <a:pos x="T8" y="T9"/>
              </a:cxn>
            </a:cxnLst>
            <a:rect l="0" t="0" r="r" b="b"/>
            <a:pathLst>
              <a:path w="244" h="297">
                <a:moveTo>
                  <a:pt x="244" y="297"/>
                </a:moveTo>
                <a:lnTo>
                  <a:pt x="115" y="297"/>
                </a:lnTo>
                <a:lnTo>
                  <a:pt x="0" y="0"/>
                </a:lnTo>
                <a:lnTo>
                  <a:pt x="224" y="0"/>
                </a:lnTo>
                <a:lnTo>
                  <a:pt x="244" y="297"/>
                </a:lnTo>
                <a:close/>
              </a:path>
            </a:pathLst>
          </a:custGeom>
          <a:solidFill>
            <a:schemeClr val="accent1">
              <a:lumMod val="75000"/>
            </a:schemeClr>
          </a:solidFill>
          <a:ln>
            <a:noFill/>
          </a:ln>
        </p:spPr>
        <p:txBody>
          <a:bodyPr/>
          <a:lstStyle/>
          <a:p>
            <a:endParaRPr lang="zh-CN" altLang="en-US"/>
          </a:p>
        </p:txBody>
      </p:sp>
      <p:sp>
        <p:nvSpPr>
          <p:cNvPr id="31" name="Freeform 57"/>
          <p:cNvSpPr/>
          <p:nvPr/>
        </p:nvSpPr>
        <p:spPr bwMode="auto">
          <a:xfrm>
            <a:off x="1406834" y="5456008"/>
            <a:ext cx="387350" cy="471487"/>
          </a:xfrm>
          <a:custGeom>
            <a:avLst/>
            <a:gdLst>
              <a:gd name="T0" fmla="*/ 130 w 244"/>
              <a:gd name="T1" fmla="*/ 297 h 297"/>
              <a:gd name="T2" fmla="*/ 0 w 244"/>
              <a:gd name="T3" fmla="*/ 297 h 297"/>
              <a:gd name="T4" fmla="*/ 20 w 244"/>
              <a:gd name="T5" fmla="*/ 0 h 297"/>
              <a:gd name="T6" fmla="*/ 244 w 244"/>
              <a:gd name="T7" fmla="*/ 0 h 297"/>
              <a:gd name="T8" fmla="*/ 130 w 244"/>
              <a:gd name="T9" fmla="*/ 297 h 297"/>
            </a:gdLst>
            <a:ahLst/>
            <a:cxnLst>
              <a:cxn ang="0">
                <a:pos x="T0" y="T1"/>
              </a:cxn>
              <a:cxn ang="0">
                <a:pos x="T2" y="T3"/>
              </a:cxn>
              <a:cxn ang="0">
                <a:pos x="T4" y="T5"/>
              </a:cxn>
              <a:cxn ang="0">
                <a:pos x="T6" y="T7"/>
              </a:cxn>
              <a:cxn ang="0">
                <a:pos x="T8" y="T9"/>
              </a:cxn>
            </a:cxnLst>
            <a:rect l="0" t="0" r="r" b="b"/>
            <a:pathLst>
              <a:path w="244" h="297">
                <a:moveTo>
                  <a:pt x="130" y="297"/>
                </a:moveTo>
                <a:lnTo>
                  <a:pt x="0" y="297"/>
                </a:lnTo>
                <a:lnTo>
                  <a:pt x="20" y="0"/>
                </a:lnTo>
                <a:lnTo>
                  <a:pt x="244" y="0"/>
                </a:lnTo>
                <a:lnTo>
                  <a:pt x="130" y="297"/>
                </a:lnTo>
                <a:close/>
              </a:path>
            </a:pathLst>
          </a:custGeom>
          <a:solidFill>
            <a:schemeClr val="accent1">
              <a:lumMod val="75000"/>
            </a:schemeClr>
          </a:solidFill>
          <a:ln>
            <a:noFill/>
          </a:ln>
        </p:spPr>
        <p:txBody>
          <a:bodyPr/>
          <a:lstStyle/>
          <a:p>
            <a:endParaRPr lang="zh-CN" altLang="en-US"/>
          </a:p>
        </p:txBody>
      </p:sp>
      <p:sp>
        <p:nvSpPr>
          <p:cNvPr id="32" name="Freeform 58"/>
          <p:cNvSpPr/>
          <p:nvPr/>
        </p:nvSpPr>
        <p:spPr bwMode="auto">
          <a:xfrm>
            <a:off x="1613209" y="5456008"/>
            <a:ext cx="600075" cy="471487"/>
          </a:xfrm>
          <a:custGeom>
            <a:avLst/>
            <a:gdLst>
              <a:gd name="T0" fmla="*/ 131 w 378"/>
              <a:gd name="T1" fmla="*/ 297 h 297"/>
              <a:gd name="T2" fmla="*/ 0 w 378"/>
              <a:gd name="T3" fmla="*/ 297 h 297"/>
              <a:gd name="T4" fmla="*/ 154 w 378"/>
              <a:gd name="T5" fmla="*/ 0 h 297"/>
              <a:gd name="T6" fmla="*/ 378 w 378"/>
              <a:gd name="T7" fmla="*/ 0 h 297"/>
              <a:gd name="T8" fmla="*/ 131 w 378"/>
              <a:gd name="T9" fmla="*/ 297 h 297"/>
            </a:gdLst>
            <a:ahLst/>
            <a:cxnLst>
              <a:cxn ang="0">
                <a:pos x="T0" y="T1"/>
              </a:cxn>
              <a:cxn ang="0">
                <a:pos x="T2" y="T3"/>
              </a:cxn>
              <a:cxn ang="0">
                <a:pos x="T4" y="T5"/>
              </a:cxn>
              <a:cxn ang="0">
                <a:pos x="T6" y="T7"/>
              </a:cxn>
              <a:cxn ang="0">
                <a:pos x="T8" y="T9"/>
              </a:cxn>
            </a:cxnLst>
            <a:rect l="0" t="0" r="r" b="b"/>
            <a:pathLst>
              <a:path w="378" h="297">
                <a:moveTo>
                  <a:pt x="131" y="297"/>
                </a:moveTo>
                <a:lnTo>
                  <a:pt x="0" y="297"/>
                </a:lnTo>
                <a:lnTo>
                  <a:pt x="154" y="0"/>
                </a:lnTo>
                <a:lnTo>
                  <a:pt x="378" y="0"/>
                </a:lnTo>
                <a:lnTo>
                  <a:pt x="131" y="297"/>
                </a:lnTo>
                <a:close/>
              </a:path>
            </a:pathLst>
          </a:custGeom>
          <a:solidFill>
            <a:schemeClr val="accent1">
              <a:lumMod val="75000"/>
            </a:schemeClr>
          </a:solidFill>
          <a:ln>
            <a:noFill/>
          </a:ln>
        </p:spPr>
        <p:txBody>
          <a:bodyPr/>
          <a:lstStyle/>
          <a:p>
            <a:endParaRPr lang="zh-CN" altLang="en-US"/>
          </a:p>
        </p:txBody>
      </p:sp>
      <p:sp>
        <p:nvSpPr>
          <p:cNvPr id="33" name="矩形 32"/>
          <p:cNvSpPr/>
          <p:nvPr/>
        </p:nvSpPr>
        <p:spPr>
          <a:xfrm>
            <a:off x="1438583" y="3657468"/>
            <a:ext cx="4178445" cy="751700"/>
          </a:xfrm>
          <a:prstGeom prst="rect">
            <a:avLst/>
          </a:prstGeom>
          <a:solidFill>
            <a:srgbClr val="FEFFFF"/>
          </a:solidFill>
          <a:ln>
            <a:solidFill>
              <a:schemeClr val="accent1"/>
            </a:solidFill>
          </a:ln>
        </p:spPr>
        <p:style>
          <a:lnRef idx="2">
            <a:schemeClr val="accent1">
              <a:shade val="50000"/>
            </a:schemeClr>
          </a:lnRef>
          <a:fillRef idx="1">
            <a:schemeClr val="accent1"/>
          </a:fillRef>
          <a:effectRef idx="0">
            <a:schemeClr val="accent1"/>
          </a:effectRef>
          <a:fontRef idx="minor">
            <a:schemeClr val="lt1"/>
          </a:fontRef>
        </p:style>
        <p:txBody>
          <a:bodyPr rtlCol="0" anchor="ctr">
            <a:noAutofit/>
          </a:bodyPr>
          <a:lstStyle/>
          <a:p>
            <a:pPr algn="ctr">
              <a:lnSpc>
                <a:spcPct val="150000"/>
              </a:lnSpc>
            </a:pPr>
            <a:r>
              <a:rPr lang="zh-CN" altLang="en-US" sz="1800" dirty="0">
                <a:solidFill>
                  <a:schemeClr val="accent1"/>
                </a:solidFill>
                <a:latin typeface="幼圆" panose="02010509060101010101" pitchFamily="49" charset="-122"/>
                <a:ea typeface="幼圆" panose="02010509060101010101" pitchFamily="49" charset="-122"/>
              </a:rPr>
              <a:t>请在此添加您的小标题</a:t>
            </a:r>
            <a:endParaRPr lang="en-US" altLang="zh-CN" sz="1800" dirty="0">
              <a:solidFill>
                <a:schemeClr val="accent1"/>
              </a:solidFill>
              <a:latin typeface="幼圆" panose="02010509060101010101" pitchFamily="49" charset="-122"/>
              <a:ea typeface="幼圆" panose="02010509060101010101" pitchFamily="49" charset="-122"/>
            </a:endParaRPr>
          </a:p>
        </p:txBody>
      </p:sp>
      <p:sp>
        <p:nvSpPr>
          <p:cNvPr id="34" name="矩形 33"/>
          <p:cNvSpPr/>
          <p:nvPr/>
        </p:nvSpPr>
        <p:spPr>
          <a:xfrm>
            <a:off x="2213284" y="4470398"/>
            <a:ext cx="3403744" cy="1457097"/>
          </a:xfrm>
          <a:prstGeom prst="rect">
            <a:avLst/>
          </a:prstGeom>
          <a:no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noAutofit/>
          </a:bodyPr>
          <a:lstStyle/>
          <a:p>
            <a:pPr algn="ctr">
              <a:lnSpc>
                <a:spcPct val="150000"/>
              </a:lnSpc>
            </a:pPr>
            <a:r>
              <a:rPr lang="zh-CN" altLang="en-US" sz="1800" dirty="0">
                <a:solidFill>
                  <a:schemeClr val="tx1"/>
                </a:solidFill>
                <a:latin typeface="幼圆" panose="02010509060101010101" pitchFamily="49" charset="-122"/>
                <a:ea typeface="幼圆" panose="02010509060101010101" pitchFamily="49" charset="-122"/>
              </a:rPr>
              <a:t>请输入文本请输入文本请输入文本请输入文本请输入文本请输入文本请输入文本请输入文本</a:t>
            </a:r>
            <a:endParaRPr lang="en-US" altLang="zh-CN" sz="1800" dirty="0">
              <a:solidFill>
                <a:schemeClr val="tx1"/>
              </a:solidFill>
              <a:latin typeface="幼圆" panose="02010509060101010101" pitchFamily="49" charset="-122"/>
              <a:ea typeface="幼圆" panose="02010509060101010101" pitchFamily="49" charset="-122"/>
            </a:endParaRPr>
          </a:p>
        </p:txBody>
      </p:sp>
      <p:sp>
        <p:nvSpPr>
          <p:cNvPr id="35" name="Freeform 47"/>
          <p:cNvSpPr/>
          <p:nvPr/>
        </p:nvSpPr>
        <p:spPr bwMode="auto">
          <a:xfrm>
            <a:off x="6552828" y="3657468"/>
            <a:ext cx="354013" cy="1801716"/>
          </a:xfrm>
          <a:custGeom>
            <a:avLst/>
            <a:gdLst>
              <a:gd name="T0" fmla="*/ 123 w 123"/>
              <a:gd name="T1" fmla="*/ 464 h 464"/>
              <a:gd name="T2" fmla="*/ 123 w 123"/>
              <a:gd name="T3" fmla="*/ 11 h 464"/>
              <a:gd name="T4" fmla="*/ 111 w 123"/>
              <a:gd name="T5" fmla="*/ 0 h 464"/>
              <a:gd name="T6" fmla="*/ 11 w 123"/>
              <a:gd name="T7" fmla="*/ 0 h 464"/>
              <a:gd name="T8" fmla="*/ 0 w 123"/>
              <a:gd name="T9" fmla="*/ 11 h 464"/>
              <a:gd name="T10" fmla="*/ 0 w 123"/>
              <a:gd name="T11" fmla="*/ 464 h 464"/>
              <a:gd name="T12" fmla="*/ 123 w 123"/>
              <a:gd name="T13" fmla="*/ 464 h 464"/>
            </a:gdLst>
            <a:ahLst/>
            <a:cxnLst>
              <a:cxn ang="0">
                <a:pos x="T0" y="T1"/>
              </a:cxn>
              <a:cxn ang="0">
                <a:pos x="T2" y="T3"/>
              </a:cxn>
              <a:cxn ang="0">
                <a:pos x="T4" y="T5"/>
              </a:cxn>
              <a:cxn ang="0">
                <a:pos x="T6" y="T7"/>
              </a:cxn>
              <a:cxn ang="0">
                <a:pos x="T8" y="T9"/>
              </a:cxn>
              <a:cxn ang="0">
                <a:pos x="T10" y="T11"/>
              </a:cxn>
              <a:cxn ang="0">
                <a:pos x="T12" y="T13"/>
              </a:cxn>
            </a:cxnLst>
            <a:rect l="0" t="0" r="r" b="b"/>
            <a:pathLst>
              <a:path w="123" h="464">
                <a:moveTo>
                  <a:pt x="123" y="464"/>
                </a:moveTo>
                <a:cubicBezTo>
                  <a:pt x="123" y="11"/>
                  <a:pt x="123" y="11"/>
                  <a:pt x="123" y="11"/>
                </a:cubicBezTo>
                <a:cubicBezTo>
                  <a:pt x="123" y="5"/>
                  <a:pt x="118" y="0"/>
                  <a:pt x="111" y="0"/>
                </a:cubicBezTo>
                <a:cubicBezTo>
                  <a:pt x="11" y="0"/>
                  <a:pt x="11" y="0"/>
                  <a:pt x="11" y="0"/>
                </a:cubicBezTo>
                <a:cubicBezTo>
                  <a:pt x="5" y="0"/>
                  <a:pt x="0" y="5"/>
                  <a:pt x="0" y="11"/>
                </a:cubicBezTo>
                <a:cubicBezTo>
                  <a:pt x="0" y="464"/>
                  <a:pt x="0" y="464"/>
                  <a:pt x="0" y="464"/>
                </a:cubicBezTo>
                <a:lnTo>
                  <a:pt x="123" y="464"/>
                </a:lnTo>
                <a:close/>
              </a:path>
            </a:pathLst>
          </a:custGeom>
          <a:solidFill>
            <a:schemeClr val="accent1"/>
          </a:solidFill>
          <a:ln>
            <a:noFill/>
          </a:ln>
        </p:spPr>
        <p:txBody>
          <a:bodyPr/>
          <a:lstStyle/>
          <a:p>
            <a:endParaRPr lang="zh-CN" altLang="en-US">
              <a:solidFill>
                <a:schemeClr val="bg2">
                  <a:lumMod val="75000"/>
                </a:schemeClr>
              </a:solidFill>
            </a:endParaRPr>
          </a:p>
        </p:txBody>
      </p:sp>
      <p:sp>
        <p:nvSpPr>
          <p:cNvPr id="36" name="Freeform 48"/>
          <p:cNvSpPr/>
          <p:nvPr/>
        </p:nvSpPr>
        <p:spPr bwMode="auto">
          <a:xfrm>
            <a:off x="6970341" y="3657468"/>
            <a:ext cx="355600" cy="1801716"/>
          </a:xfrm>
          <a:custGeom>
            <a:avLst/>
            <a:gdLst>
              <a:gd name="T0" fmla="*/ 123 w 123"/>
              <a:gd name="T1" fmla="*/ 464 h 464"/>
              <a:gd name="T2" fmla="*/ 123 w 123"/>
              <a:gd name="T3" fmla="*/ 11 h 464"/>
              <a:gd name="T4" fmla="*/ 111 w 123"/>
              <a:gd name="T5" fmla="*/ 0 h 464"/>
              <a:gd name="T6" fmla="*/ 11 w 123"/>
              <a:gd name="T7" fmla="*/ 0 h 464"/>
              <a:gd name="T8" fmla="*/ 0 w 123"/>
              <a:gd name="T9" fmla="*/ 11 h 464"/>
              <a:gd name="T10" fmla="*/ 0 w 123"/>
              <a:gd name="T11" fmla="*/ 464 h 464"/>
              <a:gd name="T12" fmla="*/ 123 w 123"/>
              <a:gd name="T13" fmla="*/ 464 h 464"/>
            </a:gdLst>
            <a:ahLst/>
            <a:cxnLst>
              <a:cxn ang="0">
                <a:pos x="T0" y="T1"/>
              </a:cxn>
              <a:cxn ang="0">
                <a:pos x="T2" y="T3"/>
              </a:cxn>
              <a:cxn ang="0">
                <a:pos x="T4" y="T5"/>
              </a:cxn>
              <a:cxn ang="0">
                <a:pos x="T6" y="T7"/>
              </a:cxn>
              <a:cxn ang="0">
                <a:pos x="T8" y="T9"/>
              </a:cxn>
              <a:cxn ang="0">
                <a:pos x="T10" y="T11"/>
              </a:cxn>
              <a:cxn ang="0">
                <a:pos x="T12" y="T13"/>
              </a:cxn>
            </a:cxnLst>
            <a:rect l="0" t="0" r="r" b="b"/>
            <a:pathLst>
              <a:path w="123" h="464">
                <a:moveTo>
                  <a:pt x="123" y="464"/>
                </a:moveTo>
                <a:cubicBezTo>
                  <a:pt x="123" y="11"/>
                  <a:pt x="123" y="11"/>
                  <a:pt x="123" y="11"/>
                </a:cubicBezTo>
                <a:cubicBezTo>
                  <a:pt x="123" y="5"/>
                  <a:pt x="118" y="0"/>
                  <a:pt x="111" y="0"/>
                </a:cubicBezTo>
                <a:cubicBezTo>
                  <a:pt x="11" y="0"/>
                  <a:pt x="11" y="0"/>
                  <a:pt x="11" y="0"/>
                </a:cubicBezTo>
                <a:cubicBezTo>
                  <a:pt x="5" y="0"/>
                  <a:pt x="0" y="5"/>
                  <a:pt x="0" y="11"/>
                </a:cubicBezTo>
                <a:cubicBezTo>
                  <a:pt x="0" y="464"/>
                  <a:pt x="0" y="464"/>
                  <a:pt x="0" y="464"/>
                </a:cubicBezTo>
                <a:lnTo>
                  <a:pt x="123" y="464"/>
                </a:lnTo>
                <a:close/>
              </a:path>
            </a:pathLst>
          </a:custGeom>
          <a:solidFill>
            <a:schemeClr val="accent1"/>
          </a:solidFill>
          <a:ln>
            <a:noFill/>
          </a:ln>
        </p:spPr>
        <p:txBody>
          <a:bodyPr/>
          <a:lstStyle/>
          <a:p>
            <a:endParaRPr lang="zh-CN" altLang="en-US"/>
          </a:p>
        </p:txBody>
      </p:sp>
      <p:sp>
        <p:nvSpPr>
          <p:cNvPr id="37" name="Freeform 49"/>
          <p:cNvSpPr/>
          <p:nvPr/>
        </p:nvSpPr>
        <p:spPr bwMode="auto">
          <a:xfrm>
            <a:off x="7389441" y="4470398"/>
            <a:ext cx="355600" cy="988785"/>
          </a:xfrm>
          <a:custGeom>
            <a:avLst/>
            <a:gdLst>
              <a:gd name="T0" fmla="*/ 123 w 123"/>
              <a:gd name="T1" fmla="*/ 464 h 464"/>
              <a:gd name="T2" fmla="*/ 123 w 123"/>
              <a:gd name="T3" fmla="*/ 11 h 464"/>
              <a:gd name="T4" fmla="*/ 111 w 123"/>
              <a:gd name="T5" fmla="*/ 0 h 464"/>
              <a:gd name="T6" fmla="*/ 11 w 123"/>
              <a:gd name="T7" fmla="*/ 0 h 464"/>
              <a:gd name="T8" fmla="*/ 0 w 123"/>
              <a:gd name="T9" fmla="*/ 11 h 464"/>
              <a:gd name="T10" fmla="*/ 0 w 123"/>
              <a:gd name="T11" fmla="*/ 464 h 464"/>
              <a:gd name="T12" fmla="*/ 123 w 123"/>
              <a:gd name="T13" fmla="*/ 464 h 464"/>
            </a:gdLst>
            <a:ahLst/>
            <a:cxnLst>
              <a:cxn ang="0">
                <a:pos x="T0" y="T1"/>
              </a:cxn>
              <a:cxn ang="0">
                <a:pos x="T2" y="T3"/>
              </a:cxn>
              <a:cxn ang="0">
                <a:pos x="T4" y="T5"/>
              </a:cxn>
              <a:cxn ang="0">
                <a:pos x="T6" y="T7"/>
              </a:cxn>
              <a:cxn ang="0">
                <a:pos x="T8" y="T9"/>
              </a:cxn>
              <a:cxn ang="0">
                <a:pos x="T10" y="T11"/>
              </a:cxn>
              <a:cxn ang="0">
                <a:pos x="T12" y="T13"/>
              </a:cxn>
            </a:cxnLst>
            <a:rect l="0" t="0" r="r" b="b"/>
            <a:pathLst>
              <a:path w="123" h="464">
                <a:moveTo>
                  <a:pt x="123" y="464"/>
                </a:moveTo>
                <a:cubicBezTo>
                  <a:pt x="123" y="11"/>
                  <a:pt x="123" y="11"/>
                  <a:pt x="123" y="11"/>
                </a:cubicBezTo>
                <a:cubicBezTo>
                  <a:pt x="123" y="5"/>
                  <a:pt x="118" y="0"/>
                  <a:pt x="111" y="0"/>
                </a:cubicBezTo>
                <a:cubicBezTo>
                  <a:pt x="11" y="0"/>
                  <a:pt x="11" y="0"/>
                  <a:pt x="11" y="0"/>
                </a:cubicBezTo>
                <a:cubicBezTo>
                  <a:pt x="5" y="0"/>
                  <a:pt x="0" y="5"/>
                  <a:pt x="0" y="11"/>
                </a:cubicBezTo>
                <a:cubicBezTo>
                  <a:pt x="0" y="464"/>
                  <a:pt x="0" y="464"/>
                  <a:pt x="0" y="464"/>
                </a:cubicBezTo>
                <a:lnTo>
                  <a:pt x="123" y="464"/>
                </a:lnTo>
                <a:close/>
              </a:path>
            </a:pathLst>
          </a:custGeom>
          <a:solidFill>
            <a:schemeClr val="accent1"/>
          </a:solidFill>
          <a:ln>
            <a:noFill/>
          </a:ln>
        </p:spPr>
        <p:txBody>
          <a:bodyPr/>
          <a:lstStyle/>
          <a:p>
            <a:endParaRPr lang="zh-CN" altLang="en-US"/>
          </a:p>
        </p:txBody>
      </p:sp>
      <p:sp>
        <p:nvSpPr>
          <p:cNvPr id="38" name="Freeform 50"/>
          <p:cNvSpPr/>
          <p:nvPr/>
        </p:nvSpPr>
        <p:spPr bwMode="auto">
          <a:xfrm>
            <a:off x="7808541" y="4470398"/>
            <a:ext cx="355600" cy="988785"/>
          </a:xfrm>
          <a:custGeom>
            <a:avLst/>
            <a:gdLst>
              <a:gd name="T0" fmla="*/ 123 w 123"/>
              <a:gd name="T1" fmla="*/ 464 h 464"/>
              <a:gd name="T2" fmla="*/ 123 w 123"/>
              <a:gd name="T3" fmla="*/ 11 h 464"/>
              <a:gd name="T4" fmla="*/ 111 w 123"/>
              <a:gd name="T5" fmla="*/ 0 h 464"/>
              <a:gd name="T6" fmla="*/ 11 w 123"/>
              <a:gd name="T7" fmla="*/ 0 h 464"/>
              <a:gd name="T8" fmla="*/ 0 w 123"/>
              <a:gd name="T9" fmla="*/ 11 h 464"/>
              <a:gd name="T10" fmla="*/ 0 w 123"/>
              <a:gd name="T11" fmla="*/ 464 h 464"/>
              <a:gd name="T12" fmla="*/ 123 w 123"/>
              <a:gd name="T13" fmla="*/ 464 h 464"/>
            </a:gdLst>
            <a:ahLst/>
            <a:cxnLst>
              <a:cxn ang="0">
                <a:pos x="T0" y="T1"/>
              </a:cxn>
              <a:cxn ang="0">
                <a:pos x="T2" y="T3"/>
              </a:cxn>
              <a:cxn ang="0">
                <a:pos x="T4" y="T5"/>
              </a:cxn>
              <a:cxn ang="0">
                <a:pos x="T6" y="T7"/>
              </a:cxn>
              <a:cxn ang="0">
                <a:pos x="T8" y="T9"/>
              </a:cxn>
              <a:cxn ang="0">
                <a:pos x="T10" y="T11"/>
              </a:cxn>
              <a:cxn ang="0">
                <a:pos x="T12" y="T13"/>
              </a:cxn>
            </a:cxnLst>
            <a:rect l="0" t="0" r="r" b="b"/>
            <a:pathLst>
              <a:path w="123" h="464">
                <a:moveTo>
                  <a:pt x="123" y="464"/>
                </a:moveTo>
                <a:cubicBezTo>
                  <a:pt x="123" y="11"/>
                  <a:pt x="123" y="11"/>
                  <a:pt x="123" y="11"/>
                </a:cubicBezTo>
                <a:cubicBezTo>
                  <a:pt x="123" y="5"/>
                  <a:pt x="118" y="0"/>
                  <a:pt x="111" y="0"/>
                </a:cubicBezTo>
                <a:cubicBezTo>
                  <a:pt x="11" y="0"/>
                  <a:pt x="11" y="0"/>
                  <a:pt x="11" y="0"/>
                </a:cubicBezTo>
                <a:cubicBezTo>
                  <a:pt x="5" y="0"/>
                  <a:pt x="0" y="5"/>
                  <a:pt x="0" y="11"/>
                </a:cubicBezTo>
                <a:cubicBezTo>
                  <a:pt x="0" y="464"/>
                  <a:pt x="0" y="464"/>
                  <a:pt x="0" y="464"/>
                </a:cubicBezTo>
                <a:lnTo>
                  <a:pt x="123" y="464"/>
                </a:lnTo>
                <a:close/>
              </a:path>
            </a:pathLst>
          </a:custGeom>
          <a:solidFill>
            <a:schemeClr val="accent1"/>
          </a:solidFill>
          <a:ln>
            <a:noFill/>
          </a:ln>
        </p:spPr>
        <p:txBody>
          <a:bodyPr/>
          <a:lstStyle/>
          <a:p>
            <a:endParaRPr lang="zh-CN" altLang="en-US"/>
          </a:p>
        </p:txBody>
      </p:sp>
      <p:sp>
        <p:nvSpPr>
          <p:cNvPr id="39" name="Freeform 55"/>
          <p:cNvSpPr/>
          <p:nvPr/>
        </p:nvSpPr>
        <p:spPr bwMode="auto">
          <a:xfrm>
            <a:off x="6552828" y="5456008"/>
            <a:ext cx="600075" cy="471487"/>
          </a:xfrm>
          <a:custGeom>
            <a:avLst/>
            <a:gdLst>
              <a:gd name="T0" fmla="*/ 378 w 378"/>
              <a:gd name="T1" fmla="*/ 297 h 297"/>
              <a:gd name="T2" fmla="*/ 247 w 378"/>
              <a:gd name="T3" fmla="*/ 297 h 297"/>
              <a:gd name="T4" fmla="*/ 0 w 378"/>
              <a:gd name="T5" fmla="*/ 0 h 297"/>
              <a:gd name="T6" fmla="*/ 223 w 378"/>
              <a:gd name="T7" fmla="*/ 0 h 297"/>
              <a:gd name="T8" fmla="*/ 378 w 378"/>
              <a:gd name="T9" fmla="*/ 297 h 297"/>
            </a:gdLst>
            <a:ahLst/>
            <a:cxnLst>
              <a:cxn ang="0">
                <a:pos x="T0" y="T1"/>
              </a:cxn>
              <a:cxn ang="0">
                <a:pos x="T2" y="T3"/>
              </a:cxn>
              <a:cxn ang="0">
                <a:pos x="T4" y="T5"/>
              </a:cxn>
              <a:cxn ang="0">
                <a:pos x="T6" y="T7"/>
              </a:cxn>
              <a:cxn ang="0">
                <a:pos x="T8" y="T9"/>
              </a:cxn>
            </a:cxnLst>
            <a:rect l="0" t="0" r="r" b="b"/>
            <a:pathLst>
              <a:path w="378" h="297">
                <a:moveTo>
                  <a:pt x="378" y="297"/>
                </a:moveTo>
                <a:lnTo>
                  <a:pt x="247" y="297"/>
                </a:lnTo>
                <a:lnTo>
                  <a:pt x="0" y="0"/>
                </a:lnTo>
                <a:lnTo>
                  <a:pt x="223" y="0"/>
                </a:lnTo>
                <a:lnTo>
                  <a:pt x="378" y="297"/>
                </a:lnTo>
                <a:close/>
              </a:path>
            </a:pathLst>
          </a:custGeom>
          <a:solidFill>
            <a:schemeClr val="accent1">
              <a:lumMod val="75000"/>
            </a:schemeClr>
          </a:solidFill>
          <a:ln>
            <a:noFill/>
          </a:ln>
        </p:spPr>
        <p:txBody>
          <a:bodyPr/>
          <a:lstStyle/>
          <a:p>
            <a:endParaRPr lang="zh-CN" altLang="en-US"/>
          </a:p>
        </p:txBody>
      </p:sp>
      <p:sp>
        <p:nvSpPr>
          <p:cNvPr id="40" name="Freeform 56"/>
          <p:cNvSpPr/>
          <p:nvPr/>
        </p:nvSpPr>
        <p:spPr bwMode="auto">
          <a:xfrm>
            <a:off x="6970341" y="5456008"/>
            <a:ext cx="387350" cy="471487"/>
          </a:xfrm>
          <a:custGeom>
            <a:avLst/>
            <a:gdLst>
              <a:gd name="T0" fmla="*/ 244 w 244"/>
              <a:gd name="T1" fmla="*/ 297 h 297"/>
              <a:gd name="T2" fmla="*/ 115 w 244"/>
              <a:gd name="T3" fmla="*/ 297 h 297"/>
              <a:gd name="T4" fmla="*/ 0 w 244"/>
              <a:gd name="T5" fmla="*/ 0 h 297"/>
              <a:gd name="T6" fmla="*/ 224 w 244"/>
              <a:gd name="T7" fmla="*/ 0 h 297"/>
              <a:gd name="T8" fmla="*/ 244 w 244"/>
              <a:gd name="T9" fmla="*/ 297 h 297"/>
            </a:gdLst>
            <a:ahLst/>
            <a:cxnLst>
              <a:cxn ang="0">
                <a:pos x="T0" y="T1"/>
              </a:cxn>
              <a:cxn ang="0">
                <a:pos x="T2" y="T3"/>
              </a:cxn>
              <a:cxn ang="0">
                <a:pos x="T4" y="T5"/>
              </a:cxn>
              <a:cxn ang="0">
                <a:pos x="T6" y="T7"/>
              </a:cxn>
              <a:cxn ang="0">
                <a:pos x="T8" y="T9"/>
              </a:cxn>
            </a:cxnLst>
            <a:rect l="0" t="0" r="r" b="b"/>
            <a:pathLst>
              <a:path w="244" h="297">
                <a:moveTo>
                  <a:pt x="244" y="297"/>
                </a:moveTo>
                <a:lnTo>
                  <a:pt x="115" y="297"/>
                </a:lnTo>
                <a:lnTo>
                  <a:pt x="0" y="0"/>
                </a:lnTo>
                <a:lnTo>
                  <a:pt x="224" y="0"/>
                </a:lnTo>
                <a:lnTo>
                  <a:pt x="244" y="297"/>
                </a:lnTo>
                <a:close/>
              </a:path>
            </a:pathLst>
          </a:custGeom>
          <a:solidFill>
            <a:schemeClr val="accent1">
              <a:lumMod val="75000"/>
            </a:schemeClr>
          </a:solidFill>
          <a:ln>
            <a:noFill/>
          </a:ln>
        </p:spPr>
        <p:txBody>
          <a:bodyPr/>
          <a:lstStyle/>
          <a:p>
            <a:endParaRPr lang="zh-CN" altLang="en-US"/>
          </a:p>
        </p:txBody>
      </p:sp>
      <p:sp>
        <p:nvSpPr>
          <p:cNvPr id="41" name="Freeform 57"/>
          <p:cNvSpPr/>
          <p:nvPr/>
        </p:nvSpPr>
        <p:spPr bwMode="auto">
          <a:xfrm>
            <a:off x="7357691" y="5456008"/>
            <a:ext cx="387350" cy="471487"/>
          </a:xfrm>
          <a:custGeom>
            <a:avLst/>
            <a:gdLst>
              <a:gd name="T0" fmla="*/ 130 w 244"/>
              <a:gd name="T1" fmla="*/ 297 h 297"/>
              <a:gd name="T2" fmla="*/ 0 w 244"/>
              <a:gd name="T3" fmla="*/ 297 h 297"/>
              <a:gd name="T4" fmla="*/ 20 w 244"/>
              <a:gd name="T5" fmla="*/ 0 h 297"/>
              <a:gd name="T6" fmla="*/ 244 w 244"/>
              <a:gd name="T7" fmla="*/ 0 h 297"/>
              <a:gd name="T8" fmla="*/ 130 w 244"/>
              <a:gd name="T9" fmla="*/ 297 h 297"/>
            </a:gdLst>
            <a:ahLst/>
            <a:cxnLst>
              <a:cxn ang="0">
                <a:pos x="T0" y="T1"/>
              </a:cxn>
              <a:cxn ang="0">
                <a:pos x="T2" y="T3"/>
              </a:cxn>
              <a:cxn ang="0">
                <a:pos x="T4" y="T5"/>
              </a:cxn>
              <a:cxn ang="0">
                <a:pos x="T6" y="T7"/>
              </a:cxn>
              <a:cxn ang="0">
                <a:pos x="T8" y="T9"/>
              </a:cxn>
            </a:cxnLst>
            <a:rect l="0" t="0" r="r" b="b"/>
            <a:pathLst>
              <a:path w="244" h="297">
                <a:moveTo>
                  <a:pt x="130" y="297"/>
                </a:moveTo>
                <a:lnTo>
                  <a:pt x="0" y="297"/>
                </a:lnTo>
                <a:lnTo>
                  <a:pt x="20" y="0"/>
                </a:lnTo>
                <a:lnTo>
                  <a:pt x="244" y="0"/>
                </a:lnTo>
                <a:lnTo>
                  <a:pt x="130" y="297"/>
                </a:lnTo>
                <a:close/>
              </a:path>
            </a:pathLst>
          </a:custGeom>
          <a:solidFill>
            <a:schemeClr val="accent1">
              <a:lumMod val="75000"/>
            </a:schemeClr>
          </a:solidFill>
          <a:ln>
            <a:noFill/>
          </a:ln>
        </p:spPr>
        <p:txBody>
          <a:bodyPr/>
          <a:lstStyle/>
          <a:p>
            <a:endParaRPr lang="zh-CN" altLang="en-US"/>
          </a:p>
        </p:txBody>
      </p:sp>
      <p:sp>
        <p:nvSpPr>
          <p:cNvPr id="42" name="Freeform 58"/>
          <p:cNvSpPr/>
          <p:nvPr/>
        </p:nvSpPr>
        <p:spPr bwMode="auto">
          <a:xfrm>
            <a:off x="7564066" y="5456008"/>
            <a:ext cx="600075" cy="471487"/>
          </a:xfrm>
          <a:custGeom>
            <a:avLst/>
            <a:gdLst>
              <a:gd name="T0" fmla="*/ 131 w 378"/>
              <a:gd name="T1" fmla="*/ 297 h 297"/>
              <a:gd name="T2" fmla="*/ 0 w 378"/>
              <a:gd name="T3" fmla="*/ 297 h 297"/>
              <a:gd name="T4" fmla="*/ 154 w 378"/>
              <a:gd name="T5" fmla="*/ 0 h 297"/>
              <a:gd name="T6" fmla="*/ 378 w 378"/>
              <a:gd name="T7" fmla="*/ 0 h 297"/>
              <a:gd name="T8" fmla="*/ 131 w 378"/>
              <a:gd name="T9" fmla="*/ 297 h 297"/>
            </a:gdLst>
            <a:ahLst/>
            <a:cxnLst>
              <a:cxn ang="0">
                <a:pos x="T0" y="T1"/>
              </a:cxn>
              <a:cxn ang="0">
                <a:pos x="T2" y="T3"/>
              </a:cxn>
              <a:cxn ang="0">
                <a:pos x="T4" y="T5"/>
              </a:cxn>
              <a:cxn ang="0">
                <a:pos x="T6" y="T7"/>
              </a:cxn>
              <a:cxn ang="0">
                <a:pos x="T8" y="T9"/>
              </a:cxn>
            </a:cxnLst>
            <a:rect l="0" t="0" r="r" b="b"/>
            <a:pathLst>
              <a:path w="378" h="297">
                <a:moveTo>
                  <a:pt x="131" y="297"/>
                </a:moveTo>
                <a:lnTo>
                  <a:pt x="0" y="297"/>
                </a:lnTo>
                <a:lnTo>
                  <a:pt x="154" y="0"/>
                </a:lnTo>
                <a:lnTo>
                  <a:pt x="378" y="0"/>
                </a:lnTo>
                <a:lnTo>
                  <a:pt x="131" y="297"/>
                </a:lnTo>
                <a:close/>
              </a:path>
            </a:pathLst>
          </a:custGeom>
          <a:solidFill>
            <a:schemeClr val="accent1">
              <a:lumMod val="75000"/>
            </a:schemeClr>
          </a:solidFill>
          <a:ln>
            <a:noFill/>
          </a:ln>
        </p:spPr>
        <p:txBody>
          <a:bodyPr/>
          <a:lstStyle/>
          <a:p>
            <a:endParaRPr lang="zh-CN" altLang="en-US"/>
          </a:p>
        </p:txBody>
      </p:sp>
      <p:sp>
        <p:nvSpPr>
          <p:cNvPr id="43" name="矩形 42"/>
          <p:cNvSpPr/>
          <p:nvPr/>
        </p:nvSpPr>
        <p:spPr>
          <a:xfrm>
            <a:off x="7389440" y="3657468"/>
            <a:ext cx="4178445" cy="751700"/>
          </a:xfrm>
          <a:prstGeom prst="rect">
            <a:avLst/>
          </a:prstGeom>
          <a:solidFill>
            <a:srgbClr val="FEFFFF"/>
          </a:solidFill>
          <a:ln>
            <a:solidFill>
              <a:schemeClr val="accent1"/>
            </a:solidFill>
          </a:ln>
        </p:spPr>
        <p:style>
          <a:lnRef idx="2">
            <a:schemeClr val="accent1">
              <a:shade val="50000"/>
            </a:schemeClr>
          </a:lnRef>
          <a:fillRef idx="1">
            <a:schemeClr val="accent1"/>
          </a:fillRef>
          <a:effectRef idx="0">
            <a:schemeClr val="accent1"/>
          </a:effectRef>
          <a:fontRef idx="minor">
            <a:schemeClr val="lt1"/>
          </a:fontRef>
        </p:style>
        <p:txBody>
          <a:bodyPr rtlCol="0" anchor="ctr">
            <a:noAutofit/>
          </a:bodyPr>
          <a:lstStyle/>
          <a:p>
            <a:pPr algn="ctr">
              <a:lnSpc>
                <a:spcPct val="150000"/>
              </a:lnSpc>
            </a:pPr>
            <a:r>
              <a:rPr lang="zh-CN" altLang="en-US" sz="1800" dirty="0">
                <a:solidFill>
                  <a:schemeClr val="accent1"/>
                </a:solidFill>
                <a:latin typeface="幼圆" panose="02010509060101010101" pitchFamily="49" charset="-122"/>
                <a:ea typeface="幼圆" panose="02010509060101010101" pitchFamily="49" charset="-122"/>
              </a:rPr>
              <a:t>请在此添加您的小标题</a:t>
            </a:r>
            <a:endParaRPr lang="en-US" altLang="zh-CN" sz="1800" dirty="0">
              <a:solidFill>
                <a:schemeClr val="accent1"/>
              </a:solidFill>
              <a:latin typeface="幼圆" panose="02010509060101010101" pitchFamily="49" charset="-122"/>
              <a:ea typeface="幼圆" panose="02010509060101010101" pitchFamily="49" charset="-122"/>
            </a:endParaRPr>
          </a:p>
        </p:txBody>
      </p:sp>
      <p:sp>
        <p:nvSpPr>
          <p:cNvPr id="44" name="矩形 43"/>
          <p:cNvSpPr/>
          <p:nvPr/>
        </p:nvSpPr>
        <p:spPr>
          <a:xfrm>
            <a:off x="8164141" y="4470398"/>
            <a:ext cx="3403744" cy="1457097"/>
          </a:xfrm>
          <a:prstGeom prst="rect">
            <a:avLst/>
          </a:prstGeom>
          <a:no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noAutofit/>
          </a:bodyPr>
          <a:lstStyle/>
          <a:p>
            <a:pPr algn="ctr">
              <a:lnSpc>
                <a:spcPct val="150000"/>
              </a:lnSpc>
            </a:pPr>
            <a:r>
              <a:rPr lang="zh-CN" altLang="en-US" sz="1800" dirty="0">
                <a:solidFill>
                  <a:schemeClr val="tx1"/>
                </a:solidFill>
                <a:latin typeface="幼圆" panose="02010509060101010101" pitchFamily="49" charset="-122"/>
                <a:ea typeface="幼圆" panose="02010509060101010101" pitchFamily="49" charset="-122"/>
              </a:rPr>
              <a:t>请输入文本请输入文本请输入文本请输入文本请输入文本请输入文本请输入文本请输入文本</a:t>
            </a:r>
            <a:endParaRPr lang="en-US" altLang="zh-CN" sz="1800" dirty="0">
              <a:solidFill>
                <a:schemeClr val="tx1"/>
              </a:solidFill>
              <a:latin typeface="幼圆" panose="02010509060101010101" pitchFamily="49" charset="-122"/>
              <a:ea typeface="幼圆" panose="02010509060101010101" pitchFamily="49" charset="-122"/>
            </a:endParaRPr>
          </a:p>
        </p:txBody>
      </p:sp>
      <p:sp>
        <p:nvSpPr>
          <p:cNvPr id="45" name="Freeform 184"/>
          <p:cNvSpPr>
            <a:spLocks noEditPoints="1"/>
          </p:cNvSpPr>
          <p:nvPr/>
        </p:nvSpPr>
        <p:spPr bwMode="auto">
          <a:xfrm>
            <a:off x="6682748" y="2862346"/>
            <a:ext cx="575186" cy="653620"/>
          </a:xfrm>
          <a:custGeom>
            <a:avLst/>
            <a:gdLst>
              <a:gd name="T0" fmla="*/ 10 w 44"/>
              <a:gd name="T1" fmla="*/ 30 h 50"/>
              <a:gd name="T2" fmla="*/ 33 w 44"/>
              <a:gd name="T3" fmla="*/ 44 h 50"/>
              <a:gd name="T4" fmla="*/ 23 w 44"/>
              <a:gd name="T5" fmla="*/ 41 h 50"/>
              <a:gd name="T6" fmla="*/ 28 w 44"/>
              <a:gd name="T7" fmla="*/ 24 h 50"/>
              <a:gd name="T8" fmla="*/ 25 w 44"/>
              <a:gd name="T9" fmla="*/ 33 h 50"/>
              <a:gd name="T10" fmla="*/ 25 w 44"/>
              <a:gd name="T11" fmla="*/ 27 h 50"/>
              <a:gd name="T12" fmla="*/ 29 w 44"/>
              <a:gd name="T13" fmla="*/ 37 h 50"/>
              <a:gd name="T14" fmla="*/ 32 w 44"/>
              <a:gd name="T15" fmla="*/ 39 h 50"/>
              <a:gd name="T16" fmla="*/ 21 w 44"/>
              <a:gd name="T17" fmla="*/ 39 h 50"/>
              <a:gd name="T18" fmla="*/ 27 w 44"/>
              <a:gd name="T19" fmla="*/ 37 h 50"/>
              <a:gd name="T20" fmla="*/ 43 w 44"/>
              <a:gd name="T21" fmla="*/ 14 h 50"/>
              <a:gd name="T22" fmla="*/ 38 w 44"/>
              <a:gd name="T23" fmla="*/ 50 h 50"/>
              <a:gd name="T24" fmla="*/ 5 w 44"/>
              <a:gd name="T25" fmla="*/ 0 h 50"/>
              <a:gd name="T26" fmla="*/ 4 w 44"/>
              <a:gd name="T27" fmla="*/ 46 h 50"/>
              <a:gd name="T28" fmla="*/ 40 w 44"/>
              <a:gd name="T29" fmla="*/ 17 h 50"/>
              <a:gd name="T30" fmla="*/ 38 w 44"/>
              <a:gd name="T31" fmla="*/ 14 h 50"/>
              <a:gd name="T32" fmla="*/ 10 w 44"/>
              <a:gd name="T33" fmla="*/ 20 h 50"/>
              <a:gd name="T34" fmla="*/ 33 w 44"/>
              <a:gd name="T35" fmla="*/ 20 h 50"/>
              <a:gd name="T36" fmla="*/ 33 w 44"/>
              <a:gd name="T37" fmla="*/ 20 h 50"/>
              <a:gd name="T38" fmla="*/ 33 w 44"/>
              <a:gd name="T39" fmla="*/ 20 h 50"/>
              <a:gd name="T40" fmla="*/ 34 w 44"/>
              <a:gd name="T41" fmla="*/ 20 h 50"/>
              <a:gd name="T42" fmla="*/ 34 w 44"/>
              <a:gd name="T43" fmla="*/ 20 h 50"/>
              <a:gd name="T44" fmla="*/ 34 w 44"/>
              <a:gd name="T45" fmla="*/ 20 h 50"/>
              <a:gd name="T46" fmla="*/ 34 w 44"/>
              <a:gd name="T47" fmla="*/ 20 h 50"/>
              <a:gd name="T48" fmla="*/ 34 w 44"/>
              <a:gd name="T49" fmla="*/ 20 h 50"/>
              <a:gd name="T50" fmla="*/ 34 w 44"/>
              <a:gd name="T51" fmla="*/ 20 h 50"/>
              <a:gd name="T52" fmla="*/ 34 w 44"/>
              <a:gd name="T53" fmla="*/ 21 h 50"/>
              <a:gd name="T54" fmla="*/ 34 w 44"/>
              <a:gd name="T55" fmla="*/ 21 h 50"/>
              <a:gd name="T56" fmla="*/ 34 w 44"/>
              <a:gd name="T57" fmla="*/ 21 h 50"/>
              <a:gd name="T58" fmla="*/ 34 w 44"/>
              <a:gd name="T59" fmla="*/ 21 h 50"/>
              <a:gd name="T60" fmla="*/ 34 w 44"/>
              <a:gd name="T61" fmla="*/ 21 h 50"/>
              <a:gd name="T62" fmla="*/ 34 w 44"/>
              <a:gd name="T63" fmla="*/ 21 h 50"/>
              <a:gd name="T64" fmla="*/ 34 w 44"/>
              <a:gd name="T65" fmla="*/ 22 h 50"/>
              <a:gd name="T66" fmla="*/ 33 w 44"/>
              <a:gd name="T67" fmla="*/ 22 h 50"/>
              <a:gd name="T68" fmla="*/ 33 w 44"/>
              <a:gd name="T69" fmla="*/ 22 h 50"/>
              <a:gd name="T70" fmla="*/ 33 w 44"/>
              <a:gd name="T71" fmla="*/ 22 h 50"/>
              <a:gd name="T72" fmla="*/ 33 w 44"/>
              <a:gd name="T73" fmla="*/ 22 h 50"/>
              <a:gd name="T74" fmla="*/ 10 w 44"/>
              <a:gd name="T75" fmla="*/ 22 h 50"/>
              <a:gd name="T76" fmla="*/ 10 w 44"/>
              <a:gd name="T77" fmla="*/ 22 h 50"/>
              <a:gd name="T78" fmla="*/ 10 w 44"/>
              <a:gd name="T79" fmla="*/ 22 h 50"/>
              <a:gd name="T80" fmla="*/ 10 w 44"/>
              <a:gd name="T81" fmla="*/ 22 h 50"/>
              <a:gd name="T82" fmla="*/ 10 w 44"/>
              <a:gd name="T83" fmla="*/ 22 h 50"/>
              <a:gd name="T84" fmla="*/ 10 w 44"/>
              <a:gd name="T85" fmla="*/ 21 h 50"/>
              <a:gd name="T86" fmla="*/ 9 w 44"/>
              <a:gd name="T87" fmla="*/ 21 h 50"/>
              <a:gd name="T88" fmla="*/ 9 w 44"/>
              <a:gd name="T89" fmla="*/ 21 h 50"/>
              <a:gd name="T90" fmla="*/ 9 w 44"/>
              <a:gd name="T91" fmla="*/ 21 h 50"/>
              <a:gd name="T92" fmla="*/ 9 w 44"/>
              <a:gd name="T93" fmla="*/ 21 h 50"/>
              <a:gd name="T94" fmla="*/ 9 w 44"/>
              <a:gd name="T95" fmla="*/ 21 h 50"/>
              <a:gd name="T96" fmla="*/ 9 w 44"/>
              <a:gd name="T97" fmla="*/ 20 h 50"/>
              <a:gd name="T98" fmla="*/ 9 w 44"/>
              <a:gd name="T99" fmla="*/ 20 h 50"/>
              <a:gd name="T100" fmla="*/ 9 w 44"/>
              <a:gd name="T101" fmla="*/ 20 h 50"/>
              <a:gd name="T102" fmla="*/ 10 w 44"/>
              <a:gd name="T103" fmla="*/ 20 h 50"/>
              <a:gd name="T104" fmla="*/ 10 w 44"/>
              <a:gd name="T105" fmla="*/ 20 h 50"/>
              <a:gd name="T106" fmla="*/ 10 w 44"/>
              <a:gd name="T107" fmla="*/ 20 h 50"/>
              <a:gd name="T108" fmla="*/ 10 w 44"/>
              <a:gd name="T109" fmla="*/ 20 h 50"/>
              <a:gd name="T110" fmla="*/ 10 w 44"/>
              <a:gd name="T111" fmla="*/ 20 h 50"/>
              <a:gd name="T112" fmla="*/ 10 w 44"/>
              <a:gd name="T113" fmla="*/ 20 h 50"/>
              <a:gd name="T114" fmla="*/ 24 w 44"/>
              <a:gd name="T115" fmla="*/ 13 h 50"/>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 ang="0">
                <a:pos x="T68" y="T69"/>
              </a:cxn>
              <a:cxn ang="0">
                <a:pos x="T70" y="T71"/>
              </a:cxn>
              <a:cxn ang="0">
                <a:pos x="T72" y="T73"/>
              </a:cxn>
              <a:cxn ang="0">
                <a:pos x="T74" y="T75"/>
              </a:cxn>
              <a:cxn ang="0">
                <a:pos x="T76" y="T77"/>
              </a:cxn>
              <a:cxn ang="0">
                <a:pos x="T78" y="T79"/>
              </a:cxn>
              <a:cxn ang="0">
                <a:pos x="T80" y="T81"/>
              </a:cxn>
              <a:cxn ang="0">
                <a:pos x="T82" y="T83"/>
              </a:cxn>
              <a:cxn ang="0">
                <a:pos x="T84" y="T85"/>
              </a:cxn>
              <a:cxn ang="0">
                <a:pos x="T86" y="T87"/>
              </a:cxn>
              <a:cxn ang="0">
                <a:pos x="T88" y="T89"/>
              </a:cxn>
              <a:cxn ang="0">
                <a:pos x="T90" y="T91"/>
              </a:cxn>
              <a:cxn ang="0">
                <a:pos x="T92" y="T93"/>
              </a:cxn>
              <a:cxn ang="0">
                <a:pos x="T94" y="T95"/>
              </a:cxn>
              <a:cxn ang="0">
                <a:pos x="T96" y="T97"/>
              </a:cxn>
              <a:cxn ang="0">
                <a:pos x="T98" y="T99"/>
              </a:cxn>
              <a:cxn ang="0">
                <a:pos x="T100" y="T101"/>
              </a:cxn>
              <a:cxn ang="0">
                <a:pos x="T102" y="T103"/>
              </a:cxn>
              <a:cxn ang="0">
                <a:pos x="T104" y="T105"/>
              </a:cxn>
              <a:cxn ang="0">
                <a:pos x="T106" y="T107"/>
              </a:cxn>
              <a:cxn ang="0">
                <a:pos x="T108" y="T109"/>
              </a:cxn>
              <a:cxn ang="0">
                <a:pos x="T110" y="T111"/>
              </a:cxn>
              <a:cxn ang="0">
                <a:pos x="T112" y="T113"/>
              </a:cxn>
              <a:cxn ang="0">
                <a:pos x="T114" y="T115"/>
              </a:cxn>
            </a:cxnLst>
            <a:rect l="0" t="0" r="r" b="b"/>
            <a:pathLst>
              <a:path w="44" h="50">
                <a:moveTo>
                  <a:pt x="10" y="30"/>
                </a:moveTo>
                <a:cubicBezTo>
                  <a:pt x="10" y="30"/>
                  <a:pt x="9" y="29"/>
                  <a:pt x="9" y="29"/>
                </a:cubicBezTo>
                <a:cubicBezTo>
                  <a:pt x="9" y="28"/>
                  <a:pt x="10" y="28"/>
                  <a:pt x="10" y="28"/>
                </a:cubicBezTo>
                <a:cubicBezTo>
                  <a:pt x="18" y="28"/>
                  <a:pt x="18" y="28"/>
                  <a:pt x="18" y="28"/>
                </a:cubicBezTo>
                <a:cubicBezTo>
                  <a:pt x="18" y="28"/>
                  <a:pt x="19" y="28"/>
                  <a:pt x="19" y="29"/>
                </a:cubicBezTo>
                <a:cubicBezTo>
                  <a:pt x="19" y="29"/>
                  <a:pt x="18" y="30"/>
                  <a:pt x="18" y="30"/>
                </a:cubicBezTo>
                <a:cubicBezTo>
                  <a:pt x="10" y="30"/>
                  <a:pt x="10" y="30"/>
                  <a:pt x="10" y="30"/>
                </a:cubicBezTo>
                <a:close/>
                <a:moveTo>
                  <a:pt x="34" y="33"/>
                </a:moveTo>
                <a:cubicBezTo>
                  <a:pt x="34" y="33"/>
                  <a:pt x="34" y="33"/>
                  <a:pt x="34" y="33"/>
                </a:cubicBezTo>
                <a:cubicBezTo>
                  <a:pt x="38" y="40"/>
                  <a:pt x="38" y="40"/>
                  <a:pt x="38" y="40"/>
                </a:cubicBezTo>
                <a:cubicBezTo>
                  <a:pt x="39" y="41"/>
                  <a:pt x="39" y="41"/>
                  <a:pt x="38" y="42"/>
                </a:cubicBezTo>
                <a:cubicBezTo>
                  <a:pt x="38" y="42"/>
                  <a:pt x="37" y="42"/>
                  <a:pt x="37" y="42"/>
                </a:cubicBezTo>
                <a:cubicBezTo>
                  <a:pt x="34" y="41"/>
                  <a:pt x="34" y="41"/>
                  <a:pt x="34" y="41"/>
                </a:cubicBezTo>
                <a:cubicBezTo>
                  <a:pt x="33" y="44"/>
                  <a:pt x="33" y="44"/>
                  <a:pt x="33" y="44"/>
                </a:cubicBezTo>
                <a:cubicBezTo>
                  <a:pt x="33" y="45"/>
                  <a:pt x="32" y="45"/>
                  <a:pt x="32" y="45"/>
                </a:cubicBezTo>
                <a:cubicBezTo>
                  <a:pt x="31" y="45"/>
                  <a:pt x="31" y="45"/>
                  <a:pt x="31" y="44"/>
                </a:cubicBezTo>
                <a:cubicBezTo>
                  <a:pt x="28" y="40"/>
                  <a:pt x="28" y="40"/>
                  <a:pt x="28" y="40"/>
                </a:cubicBezTo>
                <a:cubicBezTo>
                  <a:pt x="26" y="45"/>
                  <a:pt x="26" y="45"/>
                  <a:pt x="26" y="45"/>
                </a:cubicBezTo>
                <a:cubicBezTo>
                  <a:pt x="25" y="45"/>
                  <a:pt x="25" y="45"/>
                  <a:pt x="24" y="45"/>
                </a:cubicBezTo>
                <a:cubicBezTo>
                  <a:pt x="24" y="45"/>
                  <a:pt x="23" y="45"/>
                  <a:pt x="23" y="44"/>
                </a:cubicBezTo>
                <a:cubicBezTo>
                  <a:pt x="23" y="41"/>
                  <a:pt x="23" y="41"/>
                  <a:pt x="23" y="41"/>
                </a:cubicBezTo>
                <a:cubicBezTo>
                  <a:pt x="19" y="42"/>
                  <a:pt x="19" y="42"/>
                  <a:pt x="19" y="42"/>
                </a:cubicBezTo>
                <a:cubicBezTo>
                  <a:pt x="19" y="42"/>
                  <a:pt x="18" y="42"/>
                  <a:pt x="18" y="41"/>
                </a:cubicBezTo>
                <a:cubicBezTo>
                  <a:pt x="18" y="41"/>
                  <a:pt x="18" y="40"/>
                  <a:pt x="18" y="40"/>
                </a:cubicBezTo>
                <a:cubicBezTo>
                  <a:pt x="22" y="33"/>
                  <a:pt x="22" y="33"/>
                  <a:pt x="22" y="33"/>
                </a:cubicBezTo>
                <a:cubicBezTo>
                  <a:pt x="22" y="32"/>
                  <a:pt x="22" y="31"/>
                  <a:pt x="22" y="30"/>
                </a:cubicBezTo>
                <a:cubicBezTo>
                  <a:pt x="22" y="29"/>
                  <a:pt x="22" y="27"/>
                  <a:pt x="24" y="26"/>
                </a:cubicBezTo>
                <a:cubicBezTo>
                  <a:pt x="25" y="25"/>
                  <a:pt x="26" y="24"/>
                  <a:pt x="28" y="24"/>
                </a:cubicBezTo>
                <a:cubicBezTo>
                  <a:pt x="30" y="24"/>
                  <a:pt x="32" y="25"/>
                  <a:pt x="33" y="26"/>
                </a:cubicBezTo>
                <a:cubicBezTo>
                  <a:pt x="34" y="27"/>
                  <a:pt x="35" y="29"/>
                  <a:pt x="35" y="30"/>
                </a:cubicBezTo>
                <a:cubicBezTo>
                  <a:pt x="35" y="31"/>
                  <a:pt x="35" y="32"/>
                  <a:pt x="34" y="33"/>
                </a:cubicBezTo>
                <a:close/>
                <a:moveTo>
                  <a:pt x="25" y="33"/>
                </a:moveTo>
                <a:cubicBezTo>
                  <a:pt x="25" y="33"/>
                  <a:pt x="25" y="33"/>
                  <a:pt x="25" y="33"/>
                </a:cubicBezTo>
                <a:cubicBezTo>
                  <a:pt x="25" y="33"/>
                  <a:pt x="25" y="33"/>
                  <a:pt x="25" y="33"/>
                </a:cubicBezTo>
                <a:cubicBezTo>
                  <a:pt x="25" y="33"/>
                  <a:pt x="25" y="33"/>
                  <a:pt x="25" y="33"/>
                </a:cubicBezTo>
                <a:cubicBezTo>
                  <a:pt x="26" y="35"/>
                  <a:pt x="29" y="35"/>
                  <a:pt x="31" y="33"/>
                </a:cubicBezTo>
                <a:cubicBezTo>
                  <a:pt x="31" y="33"/>
                  <a:pt x="31" y="33"/>
                  <a:pt x="31" y="33"/>
                </a:cubicBezTo>
                <a:cubicBezTo>
                  <a:pt x="31" y="33"/>
                  <a:pt x="31" y="33"/>
                  <a:pt x="31" y="33"/>
                </a:cubicBezTo>
                <a:cubicBezTo>
                  <a:pt x="32" y="33"/>
                  <a:pt x="32" y="32"/>
                  <a:pt x="32" y="30"/>
                </a:cubicBezTo>
                <a:cubicBezTo>
                  <a:pt x="32" y="29"/>
                  <a:pt x="32" y="28"/>
                  <a:pt x="31" y="27"/>
                </a:cubicBezTo>
                <a:cubicBezTo>
                  <a:pt x="30" y="27"/>
                  <a:pt x="29" y="26"/>
                  <a:pt x="28" y="26"/>
                </a:cubicBezTo>
                <a:cubicBezTo>
                  <a:pt x="27" y="26"/>
                  <a:pt x="26" y="27"/>
                  <a:pt x="25" y="27"/>
                </a:cubicBezTo>
                <a:cubicBezTo>
                  <a:pt x="24" y="28"/>
                  <a:pt x="24" y="29"/>
                  <a:pt x="24" y="30"/>
                </a:cubicBezTo>
                <a:cubicBezTo>
                  <a:pt x="24" y="31"/>
                  <a:pt x="24" y="32"/>
                  <a:pt x="25" y="33"/>
                </a:cubicBezTo>
                <a:close/>
                <a:moveTo>
                  <a:pt x="33" y="35"/>
                </a:moveTo>
                <a:cubicBezTo>
                  <a:pt x="33" y="35"/>
                  <a:pt x="33" y="35"/>
                  <a:pt x="33" y="35"/>
                </a:cubicBezTo>
                <a:cubicBezTo>
                  <a:pt x="33" y="35"/>
                  <a:pt x="33" y="35"/>
                  <a:pt x="33" y="35"/>
                </a:cubicBezTo>
                <a:cubicBezTo>
                  <a:pt x="32" y="36"/>
                  <a:pt x="31" y="37"/>
                  <a:pt x="29" y="37"/>
                </a:cubicBezTo>
                <a:cubicBezTo>
                  <a:pt x="29" y="37"/>
                  <a:pt x="29" y="37"/>
                  <a:pt x="29" y="37"/>
                </a:cubicBezTo>
                <a:cubicBezTo>
                  <a:pt x="29" y="37"/>
                  <a:pt x="29" y="37"/>
                  <a:pt x="29" y="37"/>
                </a:cubicBezTo>
                <a:cubicBezTo>
                  <a:pt x="29" y="37"/>
                  <a:pt x="29" y="37"/>
                  <a:pt x="29" y="37"/>
                </a:cubicBezTo>
                <a:cubicBezTo>
                  <a:pt x="29" y="37"/>
                  <a:pt x="29" y="37"/>
                  <a:pt x="29" y="37"/>
                </a:cubicBezTo>
                <a:cubicBezTo>
                  <a:pt x="29" y="37"/>
                  <a:pt x="29" y="37"/>
                  <a:pt x="29" y="37"/>
                </a:cubicBezTo>
                <a:cubicBezTo>
                  <a:pt x="29" y="37"/>
                  <a:pt x="29" y="37"/>
                  <a:pt x="29" y="37"/>
                </a:cubicBezTo>
                <a:cubicBezTo>
                  <a:pt x="31" y="41"/>
                  <a:pt x="31" y="41"/>
                  <a:pt x="31" y="41"/>
                </a:cubicBezTo>
                <a:cubicBezTo>
                  <a:pt x="32" y="39"/>
                  <a:pt x="32" y="39"/>
                  <a:pt x="32" y="39"/>
                </a:cubicBezTo>
                <a:cubicBezTo>
                  <a:pt x="32" y="39"/>
                  <a:pt x="33" y="38"/>
                  <a:pt x="33" y="38"/>
                </a:cubicBezTo>
                <a:cubicBezTo>
                  <a:pt x="35" y="39"/>
                  <a:pt x="35" y="39"/>
                  <a:pt x="35" y="39"/>
                </a:cubicBezTo>
                <a:cubicBezTo>
                  <a:pt x="33" y="35"/>
                  <a:pt x="33" y="35"/>
                  <a:pt x="33" y="35"/>
                </a:cubicBezTo>
                <a:close/>
                <a:moveTo>
                  <a:pt x="24" y="35"/>
                </a:moveTo>
                <a:cubicBezTo>
                  <a:pt x="24" y="35"/>
                  <a:pt x="24" y="35"/>
                  <a:pt x="24" y="35"/>
                </a:cubicBezTo>
                <a:cubicBezTo>
                  <a:pt x="24" y="35"/>
                  <a:pt x="24" y="35"/>
                  <a:pt x="24" y="35"/>
                </a:cubicBezTo>
                <a:cubicBezTo>
                  <a:pt x="21" y="39"/>
                  <a:pt x="21" y="39"/>
                  <a:pt x="21" y="39"/>
                </a:cubicBezTo>
                <a:cubicBezTo>
                  <a:pt x="23" y="38"/>
                  <a:pt x="23" y="38"/>
                  <a:pt x="23" y="38"/>
                </a:cubicBezTo>
                <a:cubicBezTo>
                  <a:pt x="23" y="38"/>
                  <a:pt x="23" y="38"/>
                  <a:pt x="23" y="38"/>
                </a:cubicBezTo>
                <a:cubicBezTo>
                  <a:pt x="24" y="38"/>
                  <a:pt x="24" y="39"/>
                  <a:pt x="24" y="39"/>
                </a:cubicBezTo>
                <a:cubicBezTo>
                  <a:pt x="25" y="41"/>
                  <a:pt x="25" y="41"/>
                  <a:pt x="25" y="41"/>
                </a:cubicBezTo>
                <a:cubicBezTo>
                  <a:pt x="27" y="37"/>
                  <a:pt x="27" y="37"/>
                  <a:pt x="27" y="37"/>
                </a:cubicBezTo>
                <a:cubicBezTo>
                  <a:pt x="27" y="37"/>
                  <a:pt x="27" y="37"/>
                  <a:pt x="27" y="37"/>
                </a:cubicBezTo>
                <a:cubicBezTo>
                  <a:pt x="27" y="37"/>
                  <a:pt x="27" y="37"/>
                  <a:pt x="27" y="37"/>
                </a:cubicBezTo>
                <a:cubicBezTo>
                  <a:pt x="27" y="37"/>
                  <a:pt x="27" y="37"/>
                  <a:pt x="27" y="37"/>
                </a:cubicBezTo>
                <a:cubicBezTo>
                  <a:pt x="26" y="37"/>
                  <a:pt x="25" y="36"/>
                  <a:pt x="24" y="35"/>
                </a:cubicBezTo>
                <a:close/>
                <a:moveTo>
                  <a:pt x="5" y="0"/>
                </a:moveTo>
                <a:cubicBezTo>
                  <a:pt x="5" y="0"/>
                  <a:pt x="5" y="0"/>
                  <a:pt x="5" y="0"/>
                </a:cubicBezTo>
                <a:cubicBezTo>
                  <a:pt x="28" y="0"/>
                  <a:pt x="28" y="0"/>
                  <a:pt x="28" y="0"/>
                </a:cubicBezTo>
                <a:cubicBezTo>
                  <a:pt x="28" y="0"/>
                  <a:pt x="29" y="0"/>
                  <a:pt x="29" y="0"/>
                </a:cubicBezTo>
                <a:cubicBezTo>
                  <a:pt x="43" y="14"/>
                  <a:pt x="43" y="14"/>
                  <a:pt x="43" y="14"/>
                </a:cubicBezTo>
                <a:cubicBezTo>
                  <a:pt x="43" y="15"/>
                  <a:pt x="44" y="15"/>
                  <a:pt x="44" y="16"/>
                </a:cubicBezTo>
                <a:cubicBezTo>
                  <a:pt x="44" y="16"/>
                  <a:pt x="44" y="16"/>
                  <a:pt x="44" y="16"/>
                </a:cubicBezTo>
                <a:cubicBezTo>
                  <a:pt x="44" y="45"/>
                  <a:pt x="44" y="45"/>
                  <a:pt x="44" y="45"/>
                </a:cubicBezTo>
                <a:cubicBezTo>
                  <a:pt x="44" y="46"/>
                  <a:pt x="43" y="47"/>
                  <a:pt x="42" y="48"/>
                </a:cubicBezTo>
                <a:cubicBezTo>
                  <a:pt x="42" y="48"/>
                  <a:pt x="42" y="48"/>
                  <a:pt x="42" y="48"/>
                </a:cubicBezTo>
                <a:cubicBezTo>
                  <a:pt x="42" y="48"/>
                  <a:pt x="42" y="48"/>
                  <a:pt x="42" y="48"/>
                </a:cubicBezTo>
                <a:cubicBezTo>
                  <a:pt x="41" y="49"/>
                  <a:pt x="40" y="50"/>
                  <a:pt x="38" y="50"/>
                </a:cubicBezTo>
                <a:cubicBezTo>
                  <a:pt x="5" y="50"/>
                  <a:pt x="5" y="50"/>
                  <a:pt x="5" y="50"/>
                </a:cubicBezTo>
                <a:cubicBezTo>
                  <a:pt x="3" y="50"/>
                  <a:pt x="2" y="49"/>
                  <a:pt x="1" y="48"/>
                </a:cubicBezTo>
                <a:cubicBezTo>
                  <a:pt x="1" y="48"/>
                  <a:pt x="1" y="48"/>
                  <a:pt x="1" y="48"/>
                </a:cubicBezTo>
                <a:cubicBezTo>
                  <a:pt x="0" y="47"/>
                  <a:pt x="0" y="46"/>
                  <a:pt x="0" y="45"/>
                </a:cubicBezTo>
                <a:cubicBezTo>
                  <a:pt x="0" y="5"/>
                  <a:pt x="0" y="5"/>
                  <a:pt x="0" y="5"/>
                </a:cubicBezTo>
                <a:cubicBezTo>
                  <a:pt x="0" y="3"/>
                  <a:pt x="0" y="2"/>
                  <a:pt x="1" y="1"/>
                </a:cubicBezTo>
                <a:cubicBezTo>
                  <a:pt x="2" y="0"/>
                  <a:pt x="3" y="0"/>
                  <a:pt x="5" y="0"/>
                </a:cubicBezTo>
                <a:close/>
                <a:moveTo>
                  <a:pt x="27" y="4"/>
                </a:moveTo>
                <a:cubicBezTo>
                  <a:pt x="27" y="4"/>
                  <a:pt x="27" y="4"/>
                  <a:pt x="27" y="4"/>
                </a:cubicBezTo>
                <a:cubicBezTo>
                  <a:pt x="5" y="4"/>
                  <a:pt x="5" y="4"/>
                  <a:pt x="5" y="4"/>
                </a:cubicBezTo>
                <a:cubicBezTo>
                  <a:pt x="4" y="4"/>
                  <a:pt x="4" y="4"/>
                  <a:pt x="4" y="4"/>
                </a:cubicBezTo>
                <a:cubicBezTo>
                  <a:pt x="4" y="4"/>
                  <a:pt x="4" y="5"/>
                  <a:pt x="4" y="5"/>
                </a:cubicBezTo>
                <a:cubicBezTo>
                  <a:pt x="4" y="45"/>
                  <a:pt x="4" y="45"/>
                  <a:pt x="4" y="45"/>
                </a:cubicBezTo>
                <a:cubicBezTo>
                  <a:pt x="4" y="45"/>
                  <a:pt x="4" y="45"/>
                  <a:pt x="4" y="46"/>
                </a:cubicBezTo>
                <a:cubicBezTo>
                  <a:pt x="4" y="46"/>
                  <a:pt x="4" y="46"/>
                  <a:pt x="4" y="46"/>
                </a:cubicBezTo>
                <a:cubicBezTo>
                  <a:pt x="4" y="46"/>
                  <a:pt x="4" y="46"/>
                  <a:pt x="5" y="46"/>
                </a:cubicBezTo>
                <a:cubicBezTo>
                  <a:pt x="38" y="46"/>
                  <a:pt x="38" y="46"/>
                  <a:pt x="38" y="46"/>
                </a:cubicBezTo>
                <a:cubicBezTo>
                  <a:pt x="39" y="46"/>
                  <a:pt x="39" y="46"/>
                  <a:pt x="39" y="46"/>
                </a:cubicBezTo>
                <a:cubicBezTo>
                  <a:pt x="39" y="46"/>
                  <a:pt x="39" y="46"/>
                  <a:pt x="39" y="46"/>
                </a:cubicBezTo>
                <a:cubicBezTo>
                  <a:pt x="40" y="45"/>
                  <a:pt x="40" y="45"/>
                  <a:pt x="40" y="45"/>
                </a:cubicBezTo>
                <a:cubicBezTo>
                  <a:pt x="40" y="17"/>
                  <a:pt x="40" y="17"/>
                  <a:pt x="40" y="17"/>
                </a:cubicBezTo>
                <a:cubicBezTo>
                  <a:pt x="31" y="17"/>
                  <a:pt x="31" y="17"/>
                  <a:pt x="31" y="17"/>
                </a:cubicBezTo>
                <a:cubicBezTo>
                  <a:pt x="30" y="17"/>
                  <a:pt x="29" y="16"/>
                  <a:pt x="28" y="15"/>
                </a:cubicBezTo>
                <a:cubicBezTo>
                  <a:pt x="28" y="15"/>
                  <a:pt x="28" y="15"/>
                  <a:pt x="28" y="15"/>
                </a:cubicBezTo>
                <a:cubicBezTo>
                  <a:pt x="27" y="15"/>
                  <a:pt x="27" y="14"/>
                  <a:pt x="27" y="12"/>
                </a:cubicBezTo>
                <a:cubicBezTo>
                  <a:pt x="27" y="4"/>
                  <a:pt x="27" y="4"/>
                  <a:pt x="27" y="4"/>
                </a:cubicBezTo>
                <a:close/>
                <a:moveTo>
                  <a:pt x="38" y="14"/>
                </a:moveTo>
                <a:cubicBezTo>
                  <a:pt x="38" y="14"/>
                  <a:pt x="38" y="14"/>
                  <a:pt x="38" y="14"/>
                </a:cubicBezTo>
                <a:cubicBezTo>
                  <a:pt x="29" y="6"/>
                  <a:pt x="29" y="6"/>
                  <a:pt x="29" y="6"/>
                </a:cubicBezTo>
                <a:cubicBezTo>
                  <a:pt x="29" y="12"/>
                  <a:pt x="29" y="12"/>
                  <a:pt x="29" y="12"/>
                </a:cubicBezTo>
                <a:cubicBezTo>
                  <a:pt x="29" y="13"/>
                  <a:pt x="29" y="13"/>
                  <a:pt x="29" y="14"/>
                </a:cubicBezTo>
                <a:cubicBezTo>
                  <a:pt x="29" y="14"/>
                  <a:pt x="29" y="14"/>
                  <a:pt x="29" y="14"/>
                </a:cubicBezTo>
                <a:cubicBezTo>
                  <a:pt x="30" y="14"/>
                  <a:pt x="30" y="14"/>
                  <a:pt x="31" y="14"/>
                </a:cubicBezTo>
                <a:cubicBezTo>
                  <a:pt x="38" y="14"/>
                  <a:pt x="38" y="14"/>
                  <a:pt x="38" y="14"/>
                </a:cubicBezTo>
                <a:close/>
                <a:moveTo>
                  <a:pt x="10" y="20"/>
                </a:moveTo>
                <a:cubicBezTo>
                  <a:pt x="10" y="20"/>
                  <a:pt x="10" y="20"/>
                  <a:pt x="10" y="20"/>
                </a:cubicBezTo>
                <a:cubicBezTo>
                  <a:pt x="10" y="20"/>
                  <a:pt x="10" y="20"/>
                  <a:pt x="10" y="20"/>
                </a:cubicBezTo>
                <a:cubicBezTo>
                  <a:pt x="33" y="20"/>
                  <a:pt x="33" y="20"/>
                  <a:pt x="33" y="20"/>
                </a:cubicBezTo>
                <a:cubicBezTo>
                  <a:pt x="33" y="20"/>
                  <a:pt x="33" y="20"/>
                  <a:pt x="33" y="20"/>
                </a:cubicBezTo>
                <a:cubicBezTo>
                  <a:pt x="33" y="20"/>
                  <a:pt x="33" y="20"/>
                  <a:pt x="33" y="20"/>
                </a:cubicBezTo>
                <a:cubicBezTo>
                  <a:pt x="33" y="20"/>
                  <a:pt x="33" y="20"/>
                  <a:pt x="33" y="20"/>
                </a:cubicBezTo>
                <a:cubicBezTo>
                  <a:pt x="33" y="20"/>
                  <a:pt x="33" y="20"/>
                  <a:pt x="33" y="20"/>
                </a:cubicBezTo>
                <a:cubicBezTo>
                  <a:pt x="33" y="20"/>
                  <a:pt x="33" y="20"/>
                  <a:pt x="33" y="20"/>
                </a:cubicBezTo>
                <a:cubicBezTo>
                  <a:pt x="33" y="20"/>
                  <a:pt x="33" y="20"/>
                  <a:pt x="33" y="20"/>
                </a:cubicBezTo>
                <a:cubicBezTo>
                  <a:pt x="33" y="20"/>
                  <a:pt x="33" y="20"/>
                  <a:pt x="33" y="20"/>
                </a:cubicBezTo>
                <a:cubicBezTo>
                  <a:pt x="33" y="20"/>
                  <a:pt x="33" y="20"/>
                  <a:pt x="33" y="20"/>
                </a:cubicBezTo>
                <a:cubicBezTo>
                  <a:pt x="33" y="20"/>
                  <a:pt x="33" y="20"/>
                  <a:pt x="33" y="20"/>
                </a:cubicBezTo>
                <a:cubicBezTo>
                  <a:pt x="33" y="20"/>
                  <a:pt x="33" y="20"/>
                  <a:pt x="33" y="20"/>
                </a:cubicBezTo>
                <a:cubicBezTo>
                  <a:pt x="33" y="20"/>
                  <a:pt x="33" y="20"/>
                  <a:pt x="33" y="20"/>
                </a:cubicBezTo>
                <a:cubicBezTo>
                  <a:pt x="33" y="20"/>
                  <a:pt x="33" y="20"/>
                  <a:pt x="33" y="20"/>
                </a:cubicBezTo>
                <a:cubicBezTo>
                  <a:pt x="33" y="20"/>
                  <a:pt x="33" y="20"/>
                  <a:pt x="33" y="20"/>
                </a:cubicBezTo>
                <a:cubicBezTo>
                  <a:pt x="33" y="20"/>
                  <a:pt x="33" y="20"/>
                  <a:pt x="33" y="20"/>
                </a:cubicBezTo>
                <a:cubicBezTo>
                  <a:pt x="33" y="20"/>
                  <a:pt x="33" y="20"/>
                  <a:pt x="33" y="20"/>
                </a:cubicBezTo>
                <a:cubicBezTo>
                  <a:pt x="33" y="20"/>
                  <a:pt x="33" y="20"/>
                  <a:pt x="33" y="20"/>
                </a:cubicBezTo>
                <a:cubicBezTo>
                  <a:pt x="33" y="20"/>
                  <a:pt x="33" y="20"/>
                  <a:pt x="33" y="20"/>
                </a:cubicBezTo>
                <a:cubicBezTo>
                  <a:pt x="33" y="20"/>
                  <a:pt x="33" y="20"/>
                  <a:pt x="33" y="20"/>
                </a:cubicBezTo>
                <a:cubicBezTo>
                  <a:pt x="33" y="20"/>
                  <a:pt x="33" y="20"/>
                  <a:pt x="33" y="20"/>
                </a:cubicBezTo>
                <a:cubicBezTo>
                  <a:pt x="33" y="20"/>
                  <a:pt x="33" y="20"/>
                  <a:pt x="33" y="20"/>
                </a:cubicBezTo>
                <a:cubicBezTo>
                  <a:pt x="33" y="20"/>
                  <a:pt x="33" y="20"/>
                  <a:pt x="33" y="20"/>
                </a:cubicBezTo>
                <a:cubicBezTo>
                  <a:pt x="33" y="20"/>
                  <a:pt x="33" y="20"/>
                  <a:pt x="33" y="20"/>
                </a:cubicBezTo>
                <a:cubicBezTo>
                  <a:pt x="33" y="20"/>
                  <a:pt x="33" y="20"/>
                  <a:pt x="33" y="20"/>
                </a:cubicBezTo>
                <a:cubicBezTo>
                  <a:pt x="33" y="20"/>
                  <a:pt x="33" y="20"/>
                  <a:pt x="33" y="20"/>
                </a:cubicBezTo>
                <a:cubicBezTo>
                  <a:pt x="34" y="20"/>
                  <a:pt x="34" y="20"/>
                  <a:pt x="34" y="20"/>
                </a:cubicBezTo>
                <a:cubicBezTo>
                  <a:pt x="34" y="20"/>
                  <a:pt x="34" y="20"/>
                  <a:pt x="34" y="20"/>
                </a:cubicBezTo>
                <a:cubicBezTo>
                  <a:pt x="34" y="20"/>
                  <a:pt x="34" y="20"/>
                  <a:pt x="34" y="20"/>
                </a:cubicBezTo>
                <a:cubicBezTo>
                  <a:pt x="34" y="20"/>
                  <a:pt x="34" y="20"/>
                  <a:pt x="34" y="20"/>
                </a:cubicBezTo>
                <a:cubicBezTo>
                  <a:pt x="34" y="20"/>
                  <a:pt x="34" y="20"/>
                  <a:pt x="34" y="20"/>
                </a:cubicBezTo>
                <a:cubicBezTo>
                  <a:pt x="34" y="20"/>
                  <a:pt x="34" y="20"/>
                  <a:pt x="34" y="20"/>
                </a:cubicBezTo>
                <a:cubicBezTo>
                  <a:pt x="34" y="20"/>
                  <a:pt x="34" y="20"/>
                  <a:pt x="34" y="20"/>
                </a:cubicBezTo>
                <a:cubicBezTo>
                  <a:pt x="34" y="20"/>
                  <a:pt x="34" y="20"/>
                  <a:pt x="34" y="20"/>
                </a:cubicBezTo>
                <a:cubicBezTo>
                  <a:pt x="34" y="20"/>
                  <a:pt x="34" y="20"/>
                  <a:pt x="34" y="20"/>
                </a:cubicBezTo>
                <a:cubicBezTo>
                  <a:pt x="34" y="20"/>
                  <a:pt x="34" y="20"/>
                  <a:pt x="34" y="20"/>
                </a:cubicBezTo>
                <a:cubicBezTo>
                  <a:pt x="34" y="20"/>
                  <a:pt x="34" y="20"/>
                  <a:pt x="34" y="20"/>
                </a:cubicBezTo>
                <a:cubicBezTo>
                  <a:pt x="34" y="20"/>
                  <a:pt x="34" y="20"/>
                  <a:pt x="34" y="20"/>
                </a:cubicBezTo>
                <a:cubicBezTo>
                  <a:pt x="34" y="20"/>
                  <a:pt x="34" y="20"/>
                  <a:pt x="34" y="20"/>
                </a:cubicBezTo>
                <a:cubicBezTo>
                  <a:pt x="34" y="20"/>
                  <a:pt x="34" y="20"/>
                  <a:pt x="34" y="20"/>
                </a:cubicBezTo>
                <a:cubicBezTo>
                  <a:pt x="34" y="20"/>
                  <a:pt x="34" y="20"/>
                  <a:pt x="34" y="20"/>
                </a:cubicBezTo>
                <a:cubicBezTo>
                  <a:pt x="34" y="20"/>
                  <a:pt x="34" y="20"/>
                  <a:pt x="34" y="20"/>
                </a:cubicBezTo>
                <a:cubicBezTo>
                  <a:pt x="34" y="20"/>
                  <a:pt x="34" y="20"/>
                  <a:pt x="34" y="20"/>
                </a:cubicBezTo>
                <a:cubicBezTo>
                  <a:pt x="34" y="20"/>
                  <a:pt x="34" y="20"/>
                  <a:pt x="34" y="20"/>
                </a:cubicBezTo>
                <a:cubicBezTo>
                  <a:pt x="34" y="20"/>
                  <a:pt x="34" y="20"/>
                  <a:pt x="34" y="20"/>
                </a:cubicBezTo>
                <a:cubicBezTo>
                  <a:pt x="34" y="20"/>
                  <a:pt x="34" y="20"/>
                  <a:pt x="34" y="20"/>
                </a:cubicBezTo>
                <a:cubicBezTo>
                  <a:pt x="34" y="20"/>
                  <a:pt x="34" y="20"/>
                  <a:pt x="34" y="20"/>
                </a:cubicBezTo>
                <a:cubicBezTo>
                  <a:pt x="34" y="20"/>
                  <a:pt x="34" y="20"/>
                  <a:pt x="34" y="20"/>
                </a:cubicBezTo>
                <a:cubicBezTo>
                  <a:pt x="34" y="20"/>
                  <a:pt x="34" y="20"/>
                  <a:pt x="34" y="20"/>
                </a:cubicBezTo>
                <a:cubicBezTo>
                  <a:pt x="34" y="20"/>
                  <a:pt x="34" y="20"/>
                  <a:pt x="34" y="20"/>
                </a:cubicBezTo>
                <a:cubicBezTo>
                  <a:pt x="34" y="20"/>
                  <a:pt x="34" y="20"/>
                  <a:pt x="34" y="20"/>
                </a:cubicBezTo>
                <a:cubicBezTo>
                  <a:pt x="34" y="20"/>
                  <a:pt x="34" y="20"/>
                  <a:pt x="34" y="20"/>
                </a:cubicBezTo>
                <a:cubicBezTo>
                  <a:pt x="34" y="20"/>
                  <a:pt x="34" y="20"/>
                  <a:pt x="34" y="20"/>
                </a:cubicBezTo>
                <a:cubicBezTo>
                  <a:pt x="34" y="20"/>
                  <a:pt x="34" y="20"/>
                  <a:pt x="34" y="20"/>
                </a:cubicBezTo>
                <a:cubicBezTo>
                  <a:pt x="34" y="20"/>
                  <a:pt x="34" y="20"/>
                  <a:pt x="34" y="20"/>
                </a:cubicBezTo>
                <a:cubicBezTo>
                  <a:pt x="34" y="20"/>
                  <a:pt x="34" y="20"/>
                  <a:pt x="34" y="20"/>
                </a:cubicBezTo>
                <a:cubicBezTo>
                  <a:pt x="34" y="20"/>
                  <a:pt x="34" y="20"/>
                  <a:pt x="34" y="20"/>
                </a:cubicBezTo>
                <a:cubicBezTo>
                  <a:pt x="34" y="20"/>
                  <a:pt x="34" y="20"/>
                  <a:pt x="34" y="20"/>
                </a:cubicBezTo>
                <a:cubicBezTo>
                  <a:pt x="34" y="20"/>
                  <a:pt x="34" y="20"/>
                  <a:pt x="34" y="20"/>
                </a:cubicBezTo>
                <a:cubicBezTo>
                  <a:pt x="34" y="20"/>
                  <a:pt x="34" y="20"/>
                  <a:pt x="34" y="20"/>
                </a:cubicBezTo>
                <a:cubicBezTo>
                  <a:pt x="34" y="20"/>
                  <a:pt x="34" y="20"/>
                  <a:pt x="34" y="20"/>
                </a:cubicBezTo>
                <a:cubicBezTo>
                  <a:pt x="34" y="20"/>
                  <a:pt x="34" y="20"/>
                  <a:pt x="34" y="20"/>
                </a:cubicBezTo>
                <a:cubicBezTo>
                  <a:pt x="34" y="20"/>
                  <a:pt x="34" y="20"/>
                  <a:pt x="34" y="20"/>
                </a:cubicBezTo>
                <a:cubicBezTo>
                  <a:pt x="34" y="20"/>
                  <a:pt x="34" y="20"/>
                  <a:pt x="34" y="20"/>
                </a:cubicBezTo>
                <a:cubicBezTo>
                  <a:pt x="34" y="21"/>
                  <a:pt x="34" y="21"/>
                  <a:pt x="34" y="21"/>
                </a:cubicBezTo>
                <a:cubicBezTo>
                  <a:pt x="34" y="21"/>
                  <a:pt x="34" y="21"/>
                  <a:pt x="34" y="21"/>
                </a:cubicBezTo>
                <a:cubicBezTo>
                  <a:pt x="34" y="21"/>
                  <a:pt x="34" y="21"/>
                  <a:pt x="34" y="21"/>
                </a:cubicBezTo>
                <a:cubicBezTo>
                  <a:pt x="34" y="21"/>
                  <a:pt x="34" y="21"/>
                  <a:pt x="34" y="21"/>
                </a:cubicBezTo>
                <a:cubicBezTo>
                  <a:pt x="34" y="21"/>
                  <a:pt x="34" y="21"/>
                  <a:pt x="34" y="21"/>
                </a:cubicBezTo>
                <a:cubicBezTo>
                  <a:pt x="34" y="21"/>
                  <a:pt x="34" y="21"/>
                  <a:pt x="34" y="21"/>
                </a:cubicBezTo>
                <a:cubicBezTo>
                  <a:pt x="34" y="21"/>
                  <a:pt x="34" y="21"/>
                  <a:pt x="34" y="21"/>
                </a:cubicBezTo>
                <a:cubicBezTo>
                  <a:pt x="34" y="21"/>
                  <a:pt x="34" y="21"/>
                  <a:pt x="34" y="21"/>
                </a:cubicBezTo>
                <a:cubicBezTo>
                  <a:pt x="34" y="21"/>
                  <a:pt x="34" y="21"/>
                  <a:pt x="34" y="21"/>
                </a:cubicBezTo>
                <a:cubicBezTo>
                  <a:pt x="34" y="21"/>
                  <a:pt x="34" y="21"/>
                  <a:pt x="34" y="21"/>
                </a:cubicBezTo>
                <a:cubicBezTo>
                  <a:pt x="34" y="21"/>
                  <a:pt x="34" y="21"/>
                  <a:pt x="34" y="21"/>
                </a:cubicBezTo>
                <a:cubicBezTo>
                  <a:pt x="34" y="21"/>
                  <a:pt x="34" y="21"/>
                  <a:pt x="34" y="21"/>
                </a:cubicBezTo>
                <a:cubicBezTo>
                  <a:pt x="34" y="21"/>
                  <a:pt x="34" y="21"/>
                  <a:pt x="34" y="21"/>
                </a:cubicBezTo>
                <a:cubicBezTo>
                  <a:pt x="34" y="21"/>
                  <a:pt x="34" y="21"/>
                  <a:pt x="34" y="21"/>
                </a:cubicBezTo>
                <a:cubicBezTo>
                  <a:pt x="34" y="21"/>
                  <a:pt x="34" y="21"/>
                  <a:pt x="34" y="21"/>
                </a:cubicBezTo>
                <a:cubicBezTo>
                  <a:pt x="34" y="21"/>
                  <a:pt x="34" y="21"/>
                  <a:pt x="34" y="21"/>
                </a:cubicBezTo>
                <a:cubicBezTo>
                  <a:pt x="34" y="21"/>
                  <a:pt x="34" y="21"/>
                  <a:pt x="34" y="21"/>
                </a:cubicBezTo>
                <a:cubicBezTo>
                  <a:pt x="34" y="21"/>
                  <a:pt x="34" y="21"/>
                  <a:pt x="34" y="21"/>
                </a:cubicBezTo>
                <a:cubicBezTo>
                  <a:pt x="34" y="21"/>
                  <a:pt x="34" y="21"/>
                  <a:pt x="34" y="21"/>
                </a:cubicBezTo>
                <a:cubicBezTo>
                  <a:pt x="34" y="21"/>
                  <a:pt x="34" y="21"/>
                  <a:pt x="34" y="21"/>
                </a:cubicBezTo>
                <a:cubicBezTo>
                  <a:pt x="34" y="21"/>
                  <a:pt x="34" y="21"/>
                  <a:pt x="34" y="21"/>
                </a:cubicBezTo>
                <a:cubicBezTo>
                  <a:pt x="34" y="21"/>
                  <a:pt x="34" y="21"/>
                  <a:pt x="34" y="21"/>
                </a:cubicBezTo>
                <a:cubicBezTo>
                  <a:pt x="34" y="21"/>
                  <a:pt x="34" y="21"/>
                  <a:pt x="34" y="21"/>
                </a:cubicBezTo>
                <a:cubicBezTo>
                  <a:pt x="34" y="21"/>
                  <a:pt x="34" y="21"/>
                  <a:pt x="34" y="21"/>
                </a:cubicBezTo>
                <a:cubicBezTo>
                  <a:pt x="34" y="21"/>
                  <a:pt x="34" y="21"/>
                  <a:pt x="34" y="21"/>
                </a:cubicBezTo>
                <a:cubicBezTo>
                  <a:pt x="34" y="21"/>
                  <a:pt x="34" y="21"/>
                  <a:pt x="34" y="21"/>
                </a:cubicBezTo>
                <a:cubicBezTo>
                  <a:pt x="34" y="21"/>
                  <a:pt x="34" y="21"/>
                  <a:pt x="34" y="21"/>
                </a:cubicBezTo>
                <a:cubicBezTo>
                  <a:pt x="34" y="21"/>
                  <a:pt x="34" y="21"/>
                  <a:pt x="34" y="21"/>
                </a:cubicBezTo>
                <a:cubicBezTo>
                  <a:pt x="34" y="21"/>
                  <a:pt x="34" y="21"/>
                  <a:pt x="34" y="21"/>
                </a:cubicBezTo>
                <a:cubicBezTo>
                  <a:pt x="34" y="21"/>
                  <a:pt x="34" y="21"/>
                  <a:pt x="34" y="21"/>
                </a:cubicBezTo>
                <a:cubicBezTo>
                  <a:pt x="34" y="21"/>
                  <a:pt x="34" y="21"/>
                  <a:pt x="34" y="21"/>
                </a:cubicBezTo>
                <a:cubicBezTo>
                  <a:pt x="34" y="21"/>
                  <a:pt x="34" y="21"/>
                  <a:pt x="34" y="21"/>
                </a:cubicBezTo>
                <a:cubicBezTo>
                  <a:pt x="34" y="21"/>
                  <a:pt x="34" y="21"/>
                  <a:pt x="34" y="21"/>
                </a:cubicBezTo>
                <a:cubicBezTo>
                  <a:pt x="34" y="21"/>
                  <a:pt x="34" y="21"/>
                  <a:pt x="34" y="21"/>
                </a:cubicBezTo>
                <a:cubicBezTo>
                  <a:pt x="34" y="21"/>
                  <a:pt x="34" y="21"/>
                  <a:pt x="34" y="21"/>
                </a:cubicBezTo>
                <a:cubicBezTo>
                  <a:pt x="34" y="21"/>
                  <a:pt x="34" y="21"/>
                  <a:pt x="34" y="21"/>
                </a:cubicBezTo>
                <a:cubicBezTo>
                  <a:pt x="34" y="21"/>
                  <a:pt x="34" y="21"/>
                  <a:pt x="34" y="21"/>
                </a:cubicBezTo>
                <a:cubicBezTo>
                  <a:pt x="34" y="21"/>
                  <a:pt x="34" y="21"/>
                  <a:pt x="34" y="21"/>
                </a:cubicBezTo>
                <a:cubicBezTo>
                  <a:pt x="34" y="21"/>
                  <a:pt x="34" y="21"/>
                  <a:pt x="34" y="21"/>
                </a:cubicBezTo>
                <a:cubicBezTo>
                  <a:pt x="34" y="21"/>
                  <a:pt x="34" y="21"/>
                  <a:pt x="34" y="21"/>
                </a:cubicBezTo>
                <a:cubicBezTo>
                  <a:pt x="34" y="21"/>
                  <a:pt x="34" y="21"/>
                  <a:pt x="34" y="21"/>
                </a:cubicBezTo>
                <a:cubicBezTo>
                  <a:pt x="34" y="22"/>
                  <a:pt x="34" y="22"/>
                  <a:pt x="34" y="22"/>
                </a:cubicBezTo>
                <a:cubicBezTo>
                  <a:pt x="34" y="22"/>
                  <a:pt x="34" y="22"/>
                  <a:pt x="34" y="22"/>
                </a:cubicBezTo>
                <a:cubicBezTo>
                  <a:pt x="34" y="22"/>
                  <a:pt x="34" y="22"/>
                  <a:pt x="34" y="22"/>
                </a:cubicBezTo>
                <a:cubicBezTo>
                  <a:pt x="34" y="22"/>
                  <a:pt x="34" y="22"/>
                  <a:pt x="34" y="22"/>
                </a:cubicBezTo>
                <a:cubicBezTo>
                  <a:pt x="34" y="22"/>
                  <a:pt x="34" y="22"/>
                  <a:pt x="34" y="22"/>
                </a:cubicBezTo>
                <a:cubicBezTo>
                  <a:pt x="34" y="22"/>
                  <a:pt x="34" y="22"/>
                  <a:pt x="34" y="22"/>
                </a:cubicBezTo>
                <a:cubicBezTo>
                  <a:pt x="34" y="22"/>
                  <a:pt x="34" y="22"/>
                  <a:pt x="34" y="22"/>
                </a:cubicBezTo>
                <a:cubicBezTo>
                  <a:pt x="34" y="22"/>
                  <a:pt x="34" y="22"/>
                  <a:pt x="34" y="22"/>
                </a:cubicBezTo>
                <a:cubicBezTo>
                  <a:pt x="33" y="22"/>
                  <a:pt x="33" y="22"/>
                  <a:pt x="33" y="22"/>
                </a:cubicBezTo>
                <a:cubicBezTo>
                  <a:pt x="33" y="22"/>
                  <a:pt x="33" y="22"/>
                  <a:pt x="33" y="22"/>
                </a:cubicBezTo>
                <a:cubicBezTo>
                  <a:pt x="33" y="22"/>
                  <a:pt x="33" y="22"/>
                  <a:pt x="33" y="22"/>
                </a:cubicBezTo>
                <a:cubicBezTo>
                  <a:pt x="33" y="22"/>
                  <a:pt x="33" y="22"/>
                  <a:pt x="33" y="22"/>
                </a:cubicBezTo>
                <a:cubicBezTo>
                  <a:pt x="33" y="22"/>
                  <a:pt x="33" y="22"/>
                  <a:pt x="33" y="22"/>
                </a:cubicBezTo>
                <a:cubicBezTo>
                  <a:pt x="33" y="22"/>
                  <a:pt x="33" y="22"/>
                  <a:pt x="33" y="22"/>
                </a:cubicBezTo>
                <a:cubicBezTo>
                  <a:pt x="33" y="22"/>
                  <a:pt x="33" y="22"/>
                  <a:pt x="33" y="22"/>
                </a:cubicBezTo>
                <a:cubicBezTo>
                  <a:pt x="33" y="22"/>
                  <a:pt x="33" y="22"/>
                  <a:pt x="33" y="22"/>
                </a:cubicBezTo>
                <a:cubicBezTo>
                  <a:pt x="33" y="22"/>
                  <a:pt x="33" y="22"/>
                  <a:pt x="33" y="22"/>
                </a:cubicBezTo>
                <a:cubicBezTo>
                  <a:pt x="33" y="22"/>
                  <a:pt x="33" y="22"/>
                  <a:pt x="33" y="22"/>
                </a:cubicBezTo>
                <a:cubicBezTo>
                  <a:pt x="33" y="22"/>
                  <a:pt x="33" y="22"/>
                  <a:pt x="33" y="22"/>
                </a:cubicBezTo>
                <a:cubicBezTo>
                  <a:pt x="33" y="22"/>
                  <a:pt x="33" y="22"/>
                  <a:pt x="33" y="22"/>
                </a:cubicBezTo>
                <a:cubicBezTo>
                  <a:pt x="33" y="22"/>
                  <a:pt x="33" y="22"/>
                  <a:pt x="33" y="22"/>
                </a:cubicBezTo>
                <a:cubicBezTo>
                  <a:pt x="33" y="22"/>
                  <a:pt x="33" y="22"/>
                  <a:pt x="33" y="22"/>
                </a:cubicBezTo>
                <a:cubicBezTo>
                  <a:pt x="33" y="22"/>
                  <a:pt x="33" y="22"/>
                  <a:pt x="33" y="22"/>
                </a:cubicBezTo>
                <a:cubicBezTo>
                  <a:pt x="33" y="22"/>
                  <a:pt x="33" y="22"/>
                  <a:pt x="33" y="22"/>
                </a:cubicBezTo>
                <a:cubicBezTo>
                  <a:pt x="33" y="22"/>
                  <a:pt x="33" y="22"/>
                  <a:pt x="33" y="22"/>
                </a:cubicBezTo>
                <a:cubicBezTo>
                  <a:pt x="33" y="22"/>
                  <a:pt x="33" y="22"/>
                  <a:pt x="33" y="22"/>
                </a:cubicBezTo>
                <a:cubicBezTo>
                  <a:pt x="33" y="22"/>
                  <a:pt x="33" y="22"/>
                  <a:pt x="33" y="22"/>
                </a:cubicBezTo>
                <a:cubicBezTo>
                  <a:pt x="33" y="22"/>
                  <a:pt x="33" y="22"/>
                  <a:pt x="33" y="22"/>
                </a:cubicBezTo>
                <a:cubicBezTo>
                  <a:pt x="33" y="22"/>
                  <a:pt x="33" y="22"/>
                  <a:pt x="33" y="22"/>
                </a:cubicBezTo>
                <a:cubicBezTo>
                  <a:pt x="33" y="22"/>
                  <a:pt x="33" y="22"/>
                  <a:pt x="33" y="22"/>
                </a:cubicBezTo>
                <a:cubicBezTo>
                  <a:pt x="33" y="22"/>
                  <a:pt x="33" y="22"/>
                  <a:pt x="33" y="22"/>
                </a:cubicBezTo>
                <a:cubicBezTo>
                  <a:pt x="33" y="22"/>
                  <a:pt x="33" y="22"/>
                  <a:pt x="33" y="22"/>
                </a:cubicBezTo>
                <a:cubicBezTo>
                  <a:pt x="33" y="22"/>
                  <a:pt x="33" y="22"/>
                  <a:pt x="33" y="22"/>
                </a:cubicBezTo>
                <a:cubicBezTo>
                  <a:pt x="33" y="22"/>
                  <a:pt x="33" y="22"/>
                  <a:pt x="33" y="22"/>
                </a:cubicBezTo>
                <a:cubicBezTo>
                  <a:pt x="33" y="22"/>
                  <a:pt x="33" y="22"/>
                  <a:pt x="33" y="22"/>
                </a:cubicBezTo>
                <a:cubicBezTo>
                  <a:pt x="33" y="22"/>
                  <a:pt x="33" y="22"/>
                  <a:pt x="33" y="22"/>
                </a:cubicBezTo>
                <a:cubicBezTo>
                  <a:pt x="10" y="22"/>
                  <a:pt x="10" y="22"/>
                  <a:pt x="10" y="22"/>
                </a:cubicBezTo>
                <a:cubicBezTo>
                  <a:pt x="10" y="22"/>
                  <a:pt x="10" y="22"/>
                  <a:pt x="10" y="22"/>
                </a:cubicBezTo>
                <a:cubicBezTo>
                  <a:pt x="10" y="22"/>
                  <a:pt x="10" y="22"/>
                  <a:pt x="10" y="22"/>
                </a:cubicBezTo>
                <a:cubicBezTo>
                  <a:pt x="10" y="22"/>
                  <a:pt x="10" y="22"/>
                  <a:pt x="10" y="22"/>
                </a:cubicBezTo>
                <a:cubicBezTo>
                  <a:pt x="10" y="22"/>
                  <a:pt x="10" y="22"/>
                  <a:pt x="10" y="22"/>
                </a:cubicBezTo>
                <a:cubicBezTo>
                  <a:pt x="10" y="22"/>
                  <a:pt x="10" y="22"/>
                  <a:pt x="10" y="22"/>
                </a:cubicBezTo>
                <a:cubicBezTo>
                  <a:pt x="10" y="22"/>
                  <a:pt x="10" y="22"/>
                  <a:pt x="10" y="22"/>
                </a:cubicBezTo>
                <a:cubicBezTo>
                  <a:pt x="10" y="22"/>
                  <a:pt x="10" y="22"/>
                  <a:pt x="10" y="22"/>
                </a:cubicBezTo>
                <a:cubicBezTo>
                  <a:pt x="10" y="22"/>
                  <a:pt x="10" y="22"/>
                  <a:pt x="10" y="22"/>
                </a:cubicBezTo>
                <a:cubicBezTo>
                  <a:pt x="10" y="22"/>
                  <a:pt x="10" y="22"/>
                  <a:pt x="10" y="22"/>
                </a:cubicBezTo>
                <a:cubicBezTo>
                  <a:pt x="10" y="22"/>
                  <a:pt x="10" y="22"/>
                  <a:pt x="10" y="22"/>
                </a:cubicBezTo>
                <a:cubicBezTo>
                  <a:pt x="10" y="22"/>
                  <a:pt x="10" y="22"/>
                  <a:pt x="10" y="22"/>
                </a:cubicBezTo>
                <a:cubicBezTo>
                  <a:pt x="10" y="22"/>
                  <a:pt x="10" y="22"/>
                  <a:pt x="10" y="22"/>
                </a:cubicBezTo>
                <a:cubicBezTo>
                  <a:pt x="10" y="22"/>
                  <a:pt x="10" y="22"/>
                  <a:pt x="10" y="22"/>
                </a:cubicBezTo>
                <a:cubicBezTo>
                  <a:pt x="10" y="22"/>
                  <a:pt x="10" y="22"/>
                  <a:pt x="10" y="22"/>
                </a:cubicBezTo>
                <a:cubicBezTo>
                  <a:pt x="10" y="22"/>
                  <a:pt x="10" y="22"/>
                  <a:pt x="10" y="22"/>
                </a:cubicBezTo>
                <a:cubicBezTo>
                  <a:pt x="10" y="22"/>
                  <a:pt x="10" y="22"/>
                  <a:pt x="10" y="22"/>
                </a:cubicBezTo>
                <a:cubicBezTo>
                  <a:pt x="10" y="22"/>
                  <a:pt x="10" y="22"/>
                  <a:pt x="10" y="22"/>
                </a:cubicBezTo>
                <a:cubicBezTo>
                  <a:pt x="10" y="22"/>
                  <a:pt x="10" y="22"/>
                  <a:pt x="10" y="22"/>
                </a:cubicBezTo>
                <a:cubicBezTo>
                  <a:pt x="10" y="22"/>
                  <a:pt x="10" y="22"/>
                  <a:pt x="10" y="22"/>
                </a:cubicBezTo>
                <a:cubicBezTo>
                  <a:pt x="10" y="22"/>
                  <a:pt x="10" y="22"/>
                  <a:pt x="10" y="22"/>
                </a:cubicBezTo>
                <a:cubicBezTo>
                  <a:pt x="10" y="22"/>
                  <a:pt x="10" y="22"/>
                  <a:pt x="10" y="22"/>
                </a:cubicBezTo>
                <a:cubicBezTo>
                  <a:pt x="10" y="22"/>
                  <a:pt x="10" y="22"/>
                  <a:pt x="10" y="22"/>
                </a:cubicBezTo>
                <a:cubicBezTo>
                  <a:pt x="10" y="22"/>
                  <a:pt x="10" y="22"/>
                  <a:pt x="10" y="22"/>
                </a:cubicBezTo>
                <a:cubicBezTo>
                  <a:pt x="10" y="22"/>
                  <a:pt x="10" y="22"/>
                  <a:pt x="10" y="22"/>
                </a:cubicBezTo>
                <a:cubicBezTo>
                  <a:pt x="10" y="22"/>
                  <a:pt x="10" y="22"/>
                  <a:pt x="10" y="22"/>
                </a:cubicBezTo>
                <a:cubicBezTo>
                  <a:pt x="10" y="22"/>
                  <a:pt x="10" y="22"/>
                  <a:pt x="10" y="22"/>
                </a:cubicBezTo>
                <a:cubicBezTo>
                  <a:pt x="10" y="22"/>
                  <a:pt x="10" y="22"/>
                  <a:pt x="10" y="22"/>
                </a:cubicBezTo>
                <a:cubicBezTo>
                  <a:pt x="10" y="22"/>
                  <a:pt x="10" y="22"/>
                  <a:pt x="10" y="22"/>
                </a:cubicBezTo>
                <a:cubicBezTo>
                  <a:pt x="10" y="22"/>
                  <a:pt x="10" y="22"/>
                  <a:pt x="10" y="22"/>
                </a:cubicBezTo>
                <a:cubicBezTo>
                  <a:pt x="10" y="22"/>
                  <a:pt x="10" y="22"/>
                  <a:pt x="10" y="22"/>
                </a:cubicBezTo>
                <a:cubicBezTo>
                  <a:pt x="10" y="22"/>
                  <a:pt x="10" y="22"/>
                  <a:pt x="10" y="22"/>
                </a:cubicBezTo>
                <a:cubicBezTo>
                  <a:pt x="10" y="22"/>
                  <a:pt x="10" y="22"/>
                  <a:pt x="10" y="22"/>
                </a:cubicBezTo>
                <a:cubicBezTo>
                  <a:pt x="10" y="22"/>
                  <a:pt x="10" y="22"/>
                  <a:pt x="10" y="22"/>
                </a:cubicBezTo>
                <a:cubicBezTo>
                  <a:pt x="10" y="22"/>
                  <a:pt x="10" y="22"/>
                  <a:pt x="10" y="22"/>
                </a:cubicBezTo>
                <a:cubicBezTo>
                  <a:pt x="10" y="22"/>
                  <a:pt x="10" y="22"/>
                  <a:pt x="10" y="22"/>
                </a:cubicBezTo>
                <a:cubicBezTo>
                  <a:pt x="10" y="21"/>
                  <a:pt x="10" y="21"/>
                  <a:pt x="10" y="21"/>
                </a:cubicBezTo>
                <a:cubicBezTo>
                  <a:pt x="10" y="21"/>
                  <a:pt x="10" y="21"/>
                  <a:pt x="10" y="21"/>
                </a:cubicBezTo>
                <a:cubicBezTo>
                  <a:pt x="10" y="21"/>
                  <a:pt x="10" y="21"/>
                  <a:pt x="10" y="21"/>
                </a:cubicBezTo>
                <a:cubicBezTo>
                  <a:pt x="10" y="21"/>
                  <a:pt x="10" y="21"/>
                  <a:pt x="10" y="21"/>
                </a:cubicBezTo>
                <a:cubicBezTo>
                  <a:pt x="10" y="21"/>
                  <a:pt x="10" y="21"/>
                  <a:pt x="10" y="21"/>
                </a:cubicBezTo>
                <a:cubicBezTo>
                  <a:pt x="10" y="21"/>
                  <a:pt x="10" y="21"/>
                  <a:pt x="10" y="21"/>
                </a:cubicBezTo>
                <a:cubicBezTo>
                  <a:pt x="9" y="21"/>
                  <a:pt x="9" y="21"/>
                  <a:pt x="9" y="21"/>
                </a:cubicBezTo>
                <a:cubicBezTo>
                  <a:pt x="9" y="21"/>
                  <a:pt x="9" y="21"/>
                  <a:pt x="9" y="21"/>
                </a:cubicBezTo>
                <a:cubicBezTo>
                  <a:pt x="9" y="21"/>
                  <a:pt x="9" y="21"/>
                  <a:pt x="9" y="21"/>
                </a:cubicBezTo>
                <a:cubicBezTo>
                  <a:pt x="9" y="21"/>
                  <a:pt x="9" y="21"/>
                  <a:pt x="9" y="21"/>
                </a:cubicBezTo>
                <a:cubicBezTo>
                  <a:pt x="9" y="21"/>
                  <a:pt x="9" y="21"/>
                  <a:pt x="9" y="21"/>
                </a:cubicBezTo>
                <a:cubicBezTo>
                  <a:pt x="9" y="21"/>
                  <a:pt x="9" y="21"/>
                  <a:pt x="9" y="21"/>
                </a:cubicBezTo>
                <a:cubicBezTo>
                  <a:pt x="9" y="21"/>
                  <a:pt x="9" y="21"/>
                  <a:pt x="9" y="21"/>
                </a:cubicBezTo>
                <a:cubicBezTo>
                  <a:pt x="9" y="21"/>
                  <a:pt x="9" y="21"/>
                  <a:pt x="9" y="21"/>
                </a:cubicBezTo>
                <a:cubicBezTo>
                  <a:pt x="9" y="21"/>
                  <a:pt x="9" y="21"/>
                  <a:pt x="9" y="21"/>
                </a:cubicBezTo>
                <a:cubicBezTo>
                  <a:pt x="9" y="21"/>
                  <a:pt x="9" y="21"/>
                  <a:pt x="9" y="21"/>
                </a:cubicBezTo>
                <a:cubicBezTo>
                  <a:pt x="9" y="21"/>
                  <a:pt x="9" y="21"/>
                  <a:pt x="9" y="21"/>
                </a:cubicBezTo>
                <a:cubicBezTo>
                  <a:pt x="9" y="21"/>
                  <a:pt x="9" y="21"/>
                  <a:pt x="9" y="21"/>
                </a:cubicBezTo>
                <a:cubicBezTo>
                  <a:pt x="9" y="21"/>
                  <a:pt x="9" y="21"/>
                  <a:pt x="9" y="21"/>
                </a:cubicBezTo>
                <a:cubicBezTo>
                  <a:pt x="9" y="21"/>
                  <a:pt x="9" y="21"/>
                  <a:pt x="9" y="21"/>
                </a:cubicBezTo>
                <a:cubicBezTo>
                  <a:pt x="9" y="21"/>
                  <a:pt x="9" y="21"/>
                  <a:pt x="9" y="21"/>
                </a:cubicBezTo>
                <a:cubicBezTo>
                  <a:pt x="9" y="21"/>
                  <a:pt x="9" y="21"/>
                  <a:pt x="9" y="21"/>
                </a:cubicBezTo>
                <a:cubicBezTo>
                  <a:pt x="9" y="21"/>
                  <a:pt x="9" y="21"/>
                  <a:pt x="9" y="21"/>
                </a:cubicBezTo>
                <a:cubicBezTo>
                  <a:pt x="9" y="21"/>
                  <a:pt x="9" y="21"/>
                  <a:pt x="9" y="21"/>
                </a:cubicBezTo>
                <a:cubicBezTo>
                  <a:pt x="9" y="21"/>
                  <a:pt x="9" y="21"/>
                  <a:pt x="9" y="21"/>
                </a:cubicBezTo>
                <a:cubicBezTo>
                  <a:pt x="9" y="21"/>
                  <a:pt x="9" y="21"/>
                  <a:pt x="9" y="21"/>
                </a:cubicBezTo>
                <a:cubicBezTo>
                  <a:pt x="9" y="21"/>
                  <a:pt x="9" y="21"/>
                  <a:pt x="9" y="21"/>
                </a:cubicBezTo>
                <a:cubicBezTo>
                  <a:pt x="9" y="21"/>
                  <a:pt x="9" y="21"/>
                  <a:pt x="9" y="21"/>
                </a:cubicBezTo>
                <a:cubicBezTo>
                  <a:pt x="9" y="21"/>
                  <a:pt x="9" y="21"/>
                  <a:pt x="9" y="21"/>
                </a:cubicBezTo>
                <a:cubicBezTo>
                  <a:pt x="9" y="21"/>
                  <a:pt x="9" y="21"/>
                  <a:pt x="9" y="21"/>
                </a:cubicBezTo>
                <a:cubicBezTo>
                  <a:pt x="9" y="21"/>
                  <a:pt x="9" y="21"/>
                  <a:pt x="9" y="21"/>
                </a:cubicBezTo>
                <a:cubicBezTo>
                  <a:pt x="9" y="21"/>
                  <a:pt x="9" y="21"/>
                  <a:pt x="9" y="21"/>
                </a:cubicBezTo>
                <a:cubicBezTo>
                  <a:pt x="9" y="21"/>
                  <a:pt x="9" y="21"/>
                  <a:pt x="9" y="21"/>
                </a:cubicBezTo>
                <a:cubicBezTo>
                  <a:pt x="9" y="21"/>
                  <a:pt x="9" y="21"/>
                  <a:pt x="9" y="21"/>
                </a:cubicBezTo>
                <a:cubicBezTo>
                  <a:pt x="9" y="21"/>
                  <a:pt x="9" y="21"/>
                  <a:pt x="9" y="21"/>
                </a:cubicBezTo>
                <a:cubicBezTo>
                  <a:pt x="9" y="21"/>
                  <a:pt x="9" y="21"/>
                  <a:pt x="9" y="21"/>
                </a:cubicBezTo>
                <a:cubicBezTo>
                  <a:pt x="9" y="21"/>
                  <a:pt x="9" y="21"/>
                  <a:pt x="9" y="21"/>
                </a:cubicBezTo>
                <a:cubicBezTo>
                  <a:pt x="9" y="21"/>
                  <a:pt x="9" y="21"/>
                  <a:pt x="9" y="21"/>
                </a:cubicBezTo>
                <a:cubicBezTo>
                  <a:pt x="9" y="21"/>
                  <a:pt x="9" y="21"/>
                  <a:pt x="9" y="21"/>
                </a:cubicBezTo>
                <a:cubicBezTo>
                  <a:pt x="9" y="21"/>
                  <a:pt x="9" y="21"/>
                  <a:pt x="9" y="21"/>
                </a:cubicBezTo>
                <a:cubicBezTo>
                  <a:pt x="9" y="21"/>
                  <a:pt x="9" y="21"/>
                  <a:pt x="9" y="21"/>
                </a:cubicBezTo>
                <a:cubicBezTo>
                  <a:pt x="9" y="20"/>
                  <a:pt x="9" y="20"/>
                  <a:pt x="9" y="20"/>
                </a:cubicBezTo>
                <a:cubicBezTo>
                  <a:pt x="9" y="20"/>
                  <a:pt x="9" y="20"/>
                  <a:pt x="9" y="20"/>
                </a:cubicBezTo>
                <a:cubicBezTo>
                  <a:pt x="9" y="20"/>
                  <a:pt x="9" y="20"/>
                  <a:pt x="9" y="20"/>
                </a:cubicBezTo>
                <a:cubicBezTo>
                  <a:pt x="9" y="20"/>
                  <a:pt x="9" y="20"/>
                  <a:pt x="9" y="20"/>
                </a:cubicBezTo>
                <a:cubicBezTo>
                  <a:pt x="9" y="20"/>
                  <a:pt x="9" y="20"/>
                  <a:pt x="9" y="20"/>
                </a:cubicBezTo>
                <a:cubicBezTo>
                  <a:pt x="9" y="20"/>
                  <a:pt x="9" y="20"/>
                  <a:pt x="9" y="20"/>
                </a:cubicBezTo>
                <a:cubicBezTo>
                  <a:pt x="9" y="20"/>
                  <a:pt x="9" y="20"/>
                  <a:pt x="9" y="20"/>
                </a:cubicBezTo>
                <a:cubicBezTo>
                  <a:pt x="9" y="20"/>
                  <a:pt x="9" y="20"/>
                  <a:pt x="9" y="20"/>
                </a:cubicBezTo>
                <a:cubicBezTo>
                  <a:pt x="9" y="20"/>
                  <a:pt x="9" y="20"/>
                  <a:pt x="9" y="20"/>
                </a:cubicBezTo>
                <a:cubicBezTo>
                  <a:pt x="9" y="20"/>
                  <a:pt x="9" y="20"/>
                  <a:pt x="9" y="20"/>
                </a:cubicBezTo>
                <a:cubicBezTo>
                  <a:pt x="9" y="20"/>
                  <a:pt x="9" y="20"/>
                  <a:pt x="9" y="20"/>
                </a:cubicBezTo>
                <a:cubicBezTo>
                  <a:pt x="9" y="20"/>
                  <a:pt x="9" y="20"/>
                  <a:pt x="9" y="20"/>
                </a:cubicBezTo>
                <a:cubicBezTo>
                  <a:pt x="9" y="20"/>
                  <a:pt x="9" y="20"/>
                  <a:pt x="9" y="20"/>
                </a:cubicBezTo>
                <a:cubicBezTo>
                  <a:pt x="9" y="20"/>
                  <a:pt x="9" y="20"/>
                  <a:pt x="9" y="20"/>
                </a:cubicBezTo>
                <a:cubicBezTo>
                  <a:pt x="9" y="20"/>
                  <a:pt x="9" y="20"/>
                  <a:pt x="9" y="20"/>
                </a:cubicBezTo>
                <a:cubicBezTo>
                  <a:pt x="9" y="20"/>
                  <a:pt x="9" y="20"/>
                  <a:pt x="9" y="20"/>
                </a:cubicBezTo>
                <a:cubicBezTo>
                  <a:pt x="9" y="20"/>
                  <a:pt x="9" y="20"/>
                  <a:pt x="9" y="20"/>
                </a:cubicBezTo>
                <a:cubicBezTo>
                  <a:pt x="9" y="20"/>
                  <a:pt x="9" y="20"/>
                  <a:pt x="9" y="20"/>
                </a:cubicBezTo>
                <a:cubicBezTo>
                  <a:pt x="9" y="20"/>
                  <a:pt x="9" y="20"/>
                  <a:pt x="9" y="20"/>
                </a:cubicBezTo>
                <a:cubicBezTo>
                  <a:pt x="9" y="20"/>
                  <a:pt x="9" y="20"/>
                  <a:pt x="9" y="20"/>
                </a:cubicBezTo>
                <a:cubicBezTo>
                  <a:pt x="9" y="20"/>
                  <a:pt x="9" y="20"/>
                  <a:pt x="9" y="20"/>
                </a:cubicBezTo>
                <a:cubicBezTo>
                  <a:pt x="9" y="20"/>
                  <a:pt x="9" y="20"/>
                  <a:pt x="9" y="20"/>
                </a:cubicBezTo>
                <a:cubicBezTo>
                  <a:pt x="9" y="20"/>
                  <a:pt x="9" y="20"/>
                  <a:pt x="9" y="20"/>
                </a:cubicBezTo>
                <a:cubicBezTo>
                  <a:pt x="9" y="20"/>
                  <a:pt x="9" y="20"/>
                  <a:pt x="9" y="20"/>
                </a:cubicBezTo>
                <a:cubicBezTo>
                  <a:pt x="10" y="20"/>
                  <a:pt x="10" y="20"/>
                  <a:pt x="10" y="20"/>
                </a:cubicBezTo>
                <a:cubicBezTo>
                  <a:pt x="10" y="20"/>
                  <a:pt x="10" y="20"/>
                  <a:pt x="10" y="20"/>
                </a:cubicBezTo>
                <a:cubicBezTo>
                  <a:pt x="10" y="20"/>
                  <a:pt x="10" y="20"/>
                  <a:pt x="10" y="20"/>
                </a:cubicBezTo>
                <a:cubicBezTo>
                  <a:pt x="10" y="20"/>
                  <a:pt x="10" y="20"/>
                  <a:pt x="10" y="20"/>
                </a:cubicBezTo>
                <a:cubicBezTo>
                  <a:pt x="10" y="20"/>
                  <a:pt x="10" y="20"/>
                  <a:pt x="10" y="20"/>
                </a:cubicBezTo>
                <a:cubicBezTo>
                  <a:pt x="10" y="20"/>
                  <a:pt x="10" y="20"/>
                  <a:pt x="10" y="20"/>
                </a:cubicBezTo>
                <a:cubicBezTo>
                  <a:pt x="10" y="20"/>
                  <a:pt x="10" y="20"/>
                  <a:pt x="10" y="20"/>
                </a:cubicBezTo>
                <a:cubicBezTo>
                  <a:pt x="10" y="20"/>
                  <a:pt x="10" y="20"/>
                  <a:pt x="10" y="20"/>
                </a:cubicBezTo>
                <a:cubicBezTo>
                  <a:pt x="10" y="20"/>
                  <a:pt x="10" y="20"/>
                  <a:pt x="10" y="20"/>
                </a:cubicBezTo>
                <a:cubicBezTo>
                  <a:pt x="10" y="20"/>
                  <a:pt x="10" y="20"/>
                  <a:pt x="10" y="20"/>
                </a:cubicBezTo>
                <a:cubicBezTo>
                  <a:pt x="10" y="20"/>
                  <a:pt x="10" y="20"/>
                  <a:pt x="10" y="20"/>
                </a:cubicBezTo>
                <a:cubicBezTo>
                  <a:pt x="10" y="20"/>
                  <a:pt x="10" y="20"/>
                  <a:pt x="10" y="20"/>
                </a:cubicBezTo>
                <a:cubicBezTo>
                  <a:pt x="10" y="20"/>
                  <a:pt x="10" y="20"/>
                  <a:pt x="10" y="20"/>
                </a:cubicBezTo>
                <a:cubicBezTo>
                  <a:pt x="10" y="20"/>
                  <a:pt x="10" y="20"/>
                  <a:pt x="10" y="20"/>
                </a:cubicBezTo>
                <a:cubicBezTo>
                  <a:pt x="10" y="20"/>
                  <a:pt x="10" y="20"/>
                  <a:pt x="10" y="20"/>
                </a:cubicBezTo>
                <a:cubicBezTo>
                  <a:pt x="10" y="20"/>
                  <a:pt x="10" y="20"/>
                  <a:pt x="10" y="20"/>
                </a:cubicBezTo>
                <a:cubicBezTo>
                  <a:pt x="10" y="20"/>
                  <a:pt x="10" y="20"/>
                  <a:pt x="10" y="20"/>
                </a:cubicBezTo>
                <a:cubicBezTo>
                  <a:pt x="10" y="20"/>
                  <a:pt x="10" y="20"/>
                  <a:pt x="10" y="20"/>
                </a:cubicBezTo>
                <a:cubicBezTo>
                  <a:pt x="10" y="20"/>
                  <a:pt x="10" y="20"/>
                  <a:pt x="10" y="20"/>
                </a:cubicBezTo>
                <a:cubicBezTo>
                  <a:pt x="10" y="20"/>
                  <a:pt x="10" y="20"/>
                  <a:pt x="10" y="20"/>
                </a:cubicBezTo>
                <a:cubicBezTo>
                  <a:pt x="10" y="20"/>
                  <a:pt x="10" y="20"/>
                  <a:pt x="10" y="20"/>
                </a:cubicBezTo>
                <a:cubicBezTo>
                  <a:pt x="10" y="20"/>
                  <a:pt x="10" y="20"/>
                  <a:pt x="10" y="20"/>
                </a:cubicBezTo>
                <a:cubicBezTo>
                  <a:pt x="10" y="20"/>
                  <a:pt x="10" y="20"/>
                  <a:pt x="10" y="20"/>
                </a:cubicBezTo>
                <a:cubicBezTo>
                  <a:pt x="10" y="20"/>
                  <a:pt x="10" y="20"/>
                  <a:pt x="10" y="20"/>
                </a:cubicBezTo>
                <a:cubicBezTo>
                  <a:pt x="10" y="20"/>
                  <a:pt x="10" y="20"/>
                  <a:pt x="10" y="20"/>
                </a:cubicBezTo>
                <a:cubicBezTo>
                  <a:pt x="10" y="20"/>
                  <a:pt x="10" y="20"/>
                  <a:pt x="10" y="20"/>
                </a:cubicBezTo>
                <a:cubicBezTo>
                  <a:pt x="10" y="20"/>
                  <a:pt x="10" y="20"/>
                  <a:pt x="10" y="20"/>
                </a:cubicBezTo>
                <a:cubicBezTo>
                  <a:pt x="10" y="20"/>
                  <a:pt x="10" y="20"/>
                  <a:pt x="10" y="20"/>
                </a:cubicBezTo>
                <a:cubicBezTo>
                  <a:pt x="10" y="20"/>
                  <a:pt x="10" y="20"/>
                  <a:pt x="10" y="20"/>
                </a:cubicBezTo>
                <a:cubicBezTo>
                  <a:pt x="10" y="20"/>
                  <a:pt x="10" y="20"/>
                  <a:pt x="10" y="20"/>
                </a:cubicBezTo>
                <a:cubicBezTo>
                  <a:pt x="10" y="20"/>
                  <a:pt x="10" y="20"/>
                  <a:pt x="10" y="20"/>
                </a:cubicBezTo>
                <a:cubicBezTo>
                  <a:pt x="10" y="20"/>
                  <a:pt x="10" y="20"/>
                  <a:pt x="10" y="20"/>
                </a:cubicBezTo>
                <a:cubicBezTo>
                  <a:pt x="10" y="20"/>
                  <a:pt x="10" y="20"/>
                  <a:pt x="10" y="20"/>
                </a:cubicBezTo>
                <a:cubicBezTo>
                  <a:pt x="10" y="20"/>
                  <a:pt x="10" y="20"/>
                  <a:pt x="10" y="20"/>
                </a:cubicBezTo>
                <a:cubicBezTo>
                  <a:pt x="10" y="20"/>
                  <a:pt x="10" y="20"/>
                  <a:pt x="10" y="20"/>
                </a:cubicBezTo>
                <a:cubicBezTo>
                  <a:pt x="10" y="20"/>
                  <a:pt x="10" y="20"/>
                  <a:pt x="10" y="20"/>
                </a:cubicBezTo>
                <a:cubicBezTo>
                  <a:pt x="10" y="20"/>
                  <a:pt x="10" y="20"/>
                  <a:pt x="10" y="20"/>
                </a:cubicBezTo>
                <a:cubicBezTo>
                  <a:pt x="10" y="20"/>
                  <a:pt x="10" y="20"/>
                  <a:pt x="10" y="20"/>
                </a:cubicBezTo>
                <a:close/>
                <a:moveTo>
                  <a:pt x="10" y="14"/>
                </a:moveTo>
                <a:cubicBezTo>
                  <a:pt x="10" y="14"/>
                  <a:pt x="10" y="14"/>
                  <a:pt x="10" y="14"/>
                </a:cubicBezTo>
                <a:cubicBezTo>
                  <a:pt x="10" y="14"/>
                  <a:pt x="9" y="13"/>
                  <a:pt x="9" y="13"/>
                </a:cubicBezTo>
                <a:cubicBezTo>
                  <a:pt x="9" y="12"/>
                  <a:pt x="10" y="11"/>
                  <a:pt x="10" y="11"/>
                </a:cubicBezTo>
                <a:cubicBezTo>
                  <a:pt x="23" y="11"/>
                  <a:pt x="23" y="11"/>
                  <a:pt x="23" y="11"/>
                </a:cubicBezTo>
                <a:cubicBezTo>
                  <a:pt x="23" y="11"/>
                  <a:pt x="24" y="12"/>
                  <a:pt x="24" y="13"/>
                </a:cubicBezTo>
                <a:cubicBezTo>
                  <a:pt x="24" y="13"/>
                  <a:pt x="23" y="14"/>
                  <a:pt x="23" y="14"/>
                </a:cubicBezTo>
                <a:cubicBezTo>
                  <a:pt x="10" y="14"/>
                  <a:pt x="10" y="14"/>
                  <a:pt x="10" y="14"/>
                </a:cubicBezTo>
                <a:close/>
              </a:path>
            </a:pathLst>
          </a:custGeom>
          <a:solidFill>
            <a:schemeClr val="accent1"/>
          </a:solidFill>
          <a:ln>
            <a:noFill/>
          </a:ln>
        </p:spPr>
        <p:txBody>
          <a:bodyPr/>
          <a:lstStyle/>
          <a:p>
            <a:endParaRPr lang="zh-CN" altLang="en-US" sz="2400"/>
          </a:p>
        </p:txBody>
      </p:sp>
      <p:sp>
        <p:nvSpPr>
          <p:cNvPr id="46" name="Freeform 191"/>
          <p:cNvSpPr>
            <a:spLocks noEditPoints="1"/>
          </p:cNvSpPr>
          <p:nvPr/>
        </p:nvSpPr>
        <p:spPr bwMode="auto">
          <a:xfrm>
            <a:off x="601971" y="2922740"/>
            <a:ext cx="762073" cy="532833"/>
          </a:xfrm>
          <a:custGeom>
            <a:avLst/>
            <a:gdLst>
              <a:gd name="T0" fmla="*/ 8 w 61"/>
              <a:gd name="T1" fmla="*/ 0 h 43"/>
              <a:gd name="T2" fmla="*/ 56 w 61"/>
              <a:gd name="T3" fmla="*/ 2 h 43"/>
              <a:gd name="T4" fmla="*/ 56 w 61"/>
              <a:gd name="T5" fmla="*/ 36 h 43"/>
              <a:gd name="T6" fmla="*/ 54 w 61"/>
              <a:gd name="T7" fmla="*/ 38 h 43"/>
              <a:gd name="T8" fmla="*/ 6 w 61"/>
              <a:gd name="T9" fmla="*/ 36 h 43"/>
              <a:gd name="T10" fmla="*/ 6 w 61"/>
              <a:gd name="T11" fmla="*/ 2 h 43"/>
              <a:gd name="T12" fmla="*/ 15 w 61"/>
              <a:gd name="T13" fmla="*/ 24 h 43"/>
              <a:gd name="T14" fmla="*/ 15 w 61"/>
              <a:gd name="T15" fmla="*/ 24 h 43"/>
              <a:gd name="T16" fmla="*/ 21 w 61"/>
              <a:gd name="T17" fmla="*/ 25 h 43"/>
              <a:gd name="T18" fmla="*/ 21 w 61"/>
              <a:gd name="T19" fmla="*/ 31 h 43"/>
              <a:gd name="T20" fmla="*/ 20 w 61"/>
              <a:gd name="T21" fmla="*/ 32 h 43"/>
              <a:gd name="T22" fmla="*/ 14 w 61"/>
              <a:gd name="T23" fmla="*/ 31 h 43"/>
              <a:gd name="T24" fmla="*/ 14 w 61"/>
              <a:gd name="T25" fmla="*/ 25 h 43"/>
              <a:gd name="T26" fmla="*/ 24 w 61"/>
              <a:gd name="T27" fmla="*/ 19 h 43"/>
              <a:gd name="T28" fmla="*/ 24 w 61"/>
              <a:gd name="T29" fmla="*/ 19 h 43"/>
              <a:gd name="T30" fmla="*/ 30 w 61"/>
              <a:gd name="T31" fmla="*/ 20 h 43"/>
              <a:gd name="T32" fmla="*/ 30 w 61"/>
              <a:gd name="T33" fmla="*/ 31 h 43"/>
              <a:gd name="T34" fmla="*/ 29 w 61"/>
              <a:gd name="T35" fmla="*/ 32 h 43"/>
              <a:gd name="T36" fmla="*/ 23 w 61"/>
              <a:gd name="T37" fmla="*/ 31 h 43"/>
              <a:gd name="T38" fmla="*/ 23 w 61"/>
              <a:gd name="T39" fmla="*/ 20 h 43"/>
              <a:gd name="T40" fmla="*/ 28 w 61"/>
              <a:gd name="T41" fmla="*/ 21 h 43"/>
              <a:gd name="T42" fmla="*/ 25 w 61"/>
              <a:gd name="T43" fmla="*/ 21 h 43"/>
              <a:gd name="T44" fmla="*/ 28 w 61"/>
              <a:gd name="T45" fmla="*/ 29 h 43"/>
              <a:gd name="T46" fmla="*/ 33 w 61"/>
              <a:gd name="T47" fmla="*/ 14 h 43"/>
              <a:gd name="T48" fmla="*/ 33 w 61"/>
              <a:gd name="T49" fmla="*/ 14 h 43"/>
              <a:gd name="T50" fmla="*/ 39 w 61"/>
              <a:gd name="T51" fmla="*/ 15 h 43"/>
              <a:gd name="T52" fmla="*/ 39 w 61"/>
              <a:gd name="T53" fmla="*/ 31 h 43"/>
              <a:gd name="T54" fmla="*/ 38 w 61"/>
              <a:gd name="T55" fmla="*/ 32 h 43"/>
              <a:gd name="T56" fmla="*/ 32 w 61"/>
              <a:gd name="T57" fmla="*/ 31 h 43"/>
              <a:gd name="T58" fmla="*/ 32 w 61"/>
              <a:gd name="T59" fmla="*/ 15 h 43"/>
              <a:gd name="T60" fmla="*/ 37 w 61"/>
              <a:gd name="T61" fmla="*/ 16 h 43"/>
              <a:gd name="T62" fmla="*/ 34 w 61"/>
              <a:gd name="T63" fmla="*/ 16 h 43"/>
              <a:gd name="T64" fmla="*/ 37 w 61"/>
              <a:gd name="T65" fmla="*/ 29 h 43"/>
              <a:gd name="T66" fmla="*/ 42 w 61"/>
              <a:gd name="T67" fmla="*/ 9 h 43"/>
              <a:gd name="T68" fmla="*/ 42 w 61"/>
              <a:gd name="T69" fmla="*/ 9 h 43"/>
              <a:gd name="T70" fmla="*/ 48 w 61"/>
              <a:gd name="T71" fmla="*/ 10 h 43"/>
              <a:gd name="T72" fmla="*/ 48 w 61"/>
              <a:gd name="T73" fmla="*/ 31 h 43"/>
              <a:gd name="T74" fmla="*/ 47 w 61"/>
              <a:gd name="T75" fmla="*/ 32 h 43"/>
              <a:gd name="T76" fmla="*/ 41 w 61"/>
              <a:gd name="T77" fmla="*/ 31 h 43"/>
              <a:gd name="T78" fmla="*/ 41 w 61"/>
              <a:gd name="T79" fmla="*/ 10 h 43"/>
              <a:gd name="T80" fmla="*/ 46 w 61"/>
              <a:gd name="T81" fmla="*/ 11 h 43"/>
              <a:gd name="T82" fmla="*/ 43 w 61"/>
              <a:gd name="T83" fmla="*/ 11 h 43"/>
              <a:gd name="T84" fmla="*/ 46 w 61"/>
              <a:gd name="T85" fmla="*/ 29 h 43"/>
              <a:gd name="T86" fmla="*/ 18 w 61"/>
              <a:gd name="T87" fmla="*/ 26 h 43"/>
              <a:gd name="T88" fmla="*/ 16 w 61"/>
              <a:gd name="T89" fmla="*/ 26 h 43"/>
              <a:gd name="T90" fmla="*/ 18 w 61"/>
              <a:gd name="T91" fmla="*/ 29 h 43"/>
              <a:gd name="T92" fmla="*/ 2 w 61"/>
              <a:gd name="T93" fmla="*/ 43 h 43"/>
              <a:gd name="T94" fmla="*/ 0 w 61"/>
              <a:gd name="T95" fmla="*/ 41 h 43"/>
              <a:gd name="T96" fmla="*/ 60 w 61"/>
              <a:gd name="T97" fmla="*/ 39 h 43"/>
              <a:gd name="T98" fmla="*/ 60 w 61"/>
              <a:gd name="T99" fmla="*/ 43 h 43"/>
              <a:gd name="T100" fmla="*/ 52 w 61"/>
              <a:gd name="T101" fmla="*/ 4 h 43"/>
              <a:gd name="T102" fmla="*/ 10 w 61"/>
              <a:gd name="T103" fmla="*/ 4 h 43"/>
              <a:gd name="T104" fmla="*/ 52 w 61"/>
              <a:gd name="T105" fmla="*/ 34 h 43"/>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 ang="0">
                <a:pos x="T68" y="T69"/>
              </a:cxn>
              <a:cxn ang="0">
                <a:pos x="T70" y="T71"/>
              </a:cxn>
              <a:cxn ang="0">
                <a:pos x="T72" y="T73"/>
              </a:cxn>
              <a:cxn ang="0">
                <a:pos x="T74" y="T75"/>
              </a:cxn>
              <a:cxn ang="0">
                <a:pos x="T76" y="T77"/>
              </a:cxn>
              <a:cxn ang="0">
                <a:pos x="T78" y="T79"/>
              </a:cxn>
              <a:cxn ang="0">
                <a:pos x="T80" y="T81"/>
              </a:cxn>
              <a:cxn ang="0">
                <a:pos x="T82" y="T83"/>
              </a:cxn>
              <a:cxn ang="0">
                <a:pos x="T84" y="T85"/>
              </a:cxn>
              <a:cxn ang="0">
                <a:pos x="T86" y="T87"/>
              </a:cxn>
              <a:cxn ang="0">
                <a:pos x="T88" y="T89"/>
              </a:cxn>
              <a:cxn ang="0">
                <a:pos x="T90" y="T91"/>
              </a:cxn>
              <a:cxn ang="0">
                <a:pos x="T92" y="T93"/>
              </a:cxn>
              <a:cxn ang="0">
                <a:pos x="T94" y="T95"/>
              </a:cxn>
              <a:cxn ang="0">
                <a:pos x="T96" y="T97"/>
              </a:cxn>
              <a:cxn ang="0">
                <a:pos x="T98" y="T99"/>
              </a:cxn>
              <a:cxn ang="0">
                <a:pos x="T100" y="T101"/>
              </a:cxn>
              <a:cxn ang="0">
                <a:pos x="T102" y="T103"/>
              </a:cxn>
              <a:cxn ang="0">
                <a:pos x="T104" y="T105"/>
              </a:cxn>
            </a:cxnLst>
            <a:rect l="0" t="0" r="r" b="b"/>
            <a:pathLst>
              <a:path w="61" h="43">
                <a:moveTo>
                  <a:pt x="8" y="0"/>
                </a:moveTo>
                <a:cubicBezTo>
                  <a:pt x="8" y="0"/>
                  <a:pt x="8" y="0"/>
                  <a:pt x="8" y="0"/>
                </a:cubicBezTo>
                <a:cubicBezTo>
                  <a:pt x="54" y="0"/>
                  <a:pt x="54" y="0"/>
                  <a:pt x="54" y="0"/>
                </a:cubicBezTo>
                <a:cubicBezTo>
                  <a:pt x="55" y="0"/>
                  <a:pt x="56" y="1"/>
                  <a:pt x="56" y="2"/>
                </a:cubicBezTo>
                <a:cubicBezTo>
                  <a:pt x="56" y="2"/>
                  <a:pt x="56" y="2"/>
                  <a:pt x="56" y="2"/>
                </a:cubicBezTo>
                <a:cubicBezTo>
                  <a:pt x="56" y="36"/>
                  <a:pt x="56" y="36"/>
                  <a:pt x="56" y="36"/>
                </a:cubicBezTo>
                <a:cubicBezTo>
                  <a:pt x="56" y="37"/>
                  <a:pt x="55" y="38"/>
                  <a:pt x="54" y="38"/>
                </a:cubicBezTo>
                <a:cubicBezTo>
                  <a:pt x="54" y="38"/>
                  <a:pt x="54" y="38"/>
                  <a:pt x="54" y="38"/>
                </a:cubicBezTo>
                <a:cubicBezTo>
                  <a:pt x="8" y="38"/>
                  <a:pt x="8" y="38"/>
                  <a:pt x="8" y="38"/>
                </a:cubicBezTo>
                <a:cubicBezTo>
                  <a:pt x="7" y="38"/>
                  <a:pt x="6" y="37"/>
                  <a:pt x="6" y="36"/>
                </a:cubicBezTo>
                <a:cubicBezTo>
                  <a:pt x="6" y="36"/>
                  <a:pt x="6" y="36"/>
                  <a:pt x="6" y="36"/>
                </a:cubicBezTo>
                <a:cubicBezTo>
                  <a:pt x="6" y="2"/>
                  <a:pt x="6" y="2"/>
                  <a:pt x="6" y="2"/>
                </a:cubicBezTo>
                <a:cubicBezTo>
                  <a:pt x="6" y="1"/>
                  <a:pt x="7" y="0"/>
                  <a:pt x="8" y="0"/>
                </a:cubicBezTo>
                <a:close/>
                <a:moveTo>
                  <a:pt x="15" y="24"/>
                </a:moveTo>
                <a:cubicBezTo>
                  <a:pt x="15" y="24"/>
                  <a:pt x="15" y="24"/>
                  <a:pt x="15" y="24"/>
                </a:cubicBezTo>
                <a:cubicBezTo>
                  <a:pt x="15" y="24"/>
                  <a:pt x="15" y="24"/>
                  <a:pt x="15" y="24"/>
                </a:cubicBezTo>
                <a:cubicBezTo>
                  <a:pt x="20" y="24"/>
                  <a:pt x="20" y="24"/>
                  <a:pt x="20" y="24"/>
                </a:cubicBezTo>
                <a:cubicBezTo>
                  <a:pt x="20" y="24"/>
                  <a:pt x="21" y="25"/>
                  <a:pt x="21" y="25"/>
                </a:cubicBezTo>
                <a:cubicBezTo>
                  <a:pt x="21" y="25"/>
                  <a:pt x="21" y="25"/>
                  <a:pt x="21" y="25"/>
                </a:cubicBezTo>
                <a:cubicBezTo>
                  <a:pt x="21" y="31"/>
                  <a:pt x="21" y="31"/>
                  <a:pt x="21" y="31"/>
                </a:cubicBezTo>
                <a:cubicBezTo>
                  <a:pt x="21" y="31"/>
                  <a:pt x="20" y="32"/>
                  <a:pt x="20" y="32"/>
                </a:cubicBezTo>
                <a:cubicBezTo>
                  <a:pt x="20" y="32"/>
                  <a:pt x="20" y="32"/>
                  <a:pt x="20" y="32"/>
                </a:cubicBezTo>
                <a:cubicBezTo>
                  <a:pt x="15" y="32"/>
                  <a:pt x="15" y="32"/>
                  <a:pt x="15" y="32"/>
                </a:cubicBezTo>
                <a:cubicBezTo>
                  <a:pt x="14" y="32"/>
                  <a:pt x="14" y="31"/>
                  <a:pt x="14" y="31"/>
                </a:cubicBezTo>
                <a:cubicBezTo>
                  <a:pt x="14" y="31"/>
                  <a:pt x="14" y="31"/>
                  <a:pt x="14" y="31"/>
                </a:cubicBezTo>
                <a:cubicBezTo>
                  <a:pt x="14" y="25"/>
                  <a:pt x="14" y="25"/>
                  <a:pt x="14" y="25"/>
                </a:cubicBezTo>
                <a:cubicBezTo>
                  <a:pt x="14" y="25"/>
                  <a:pt x="14" y="24"/>
                  <a:pt x="15" y="24"/>
                </a:cubicBezTo>
                <a:close/>
                <a:moveTo>
                  <a:pt x="24" y="19"/>
                </a:moveTo>
                <a:cubicBezTo>
                  <a:pt x="24" y="19"/>
                  <a:pt x="24" y="19"/>
                  <a:pt x="24" y="19"/>
                </a:cubicBezTo>
                <a:cubicBezTo>
                  <a:pt x="24" y="19"/>
                  <a:pt x="24" y="19"/>
                  <a:pt x="24" y="19"/>
                </a:cubicBezTo>
                <a:cubicBezTo>
                  <a:pt x="29" y="19"/>
                  <a:pt x="29" y="19"/>
                  <a:pt x="29" y="19"/>
                </a:cubicBezTo>
                <a:cubicBezTo>
                  <a:pt x="29" y="19"/>
                  <a:pt x="30" y="20"/>
                  <a:pt x="30" y="20"/>
                </a:cubicBezTo>
                <a:cubicBezTo>
                  <a:pt x="30" y="20"/>
                  <a:pt x="30" y="20"/>
                  <a:pt x="30" y="20"/>
                </a:cubicBezTo>
                <a:cubicBezTo>
                  <a:pt x="30" y="31"/>
                  <a:pt x="30" y="31"/>
                  <a:pt x="30" y="31"/>
                </a:cubicBezTo>
                <a:cubicBezTo>
                  <a:pt x="30" y="31"/>
                  <a:pt x="29" y="32"/>
                  <a:pt x="29" y="32"/>
                </a:cubicBezTo>
                <a:cubicBezTo>
                  <a:pt x="29" y="32"/>
                  <a:pt x="29" y="32"/>
                  <a:pt x="29" y="32"/>
                </a:cubicBezTo>
                <a:cubicBezTo>
                  <a:pt x="24" y="32"/>
                  <a:pt x="24" y="32"/>
                  <a:pt x="24" y="32"/>
                </a:cubicBezTo>
                <a:cubicBezTo>
                  <a:pt x="23" y="32"/>
                  <a:pt x="23" y="31"/>
                  <a:pt x="23" y="31"/>
                </a:cubicBezTo>
                <a:cubicBezTo>
                  <a:pt x="23" y="31"/>
                  <a:pt x="23" y="31"/>
                  <a:pt x="23" y="31"/>
                </a:cubicBezTo>
                <a:cubicBezTo>
                  <a:pt x="23" y="20"/>
                  <a:pt x="23" y="20"/>
                  <a:pt x="23" y="20"/>
                </a:cubicBezTo>
                <a:cubicBezTo>
                  <a:pt x="23" y="20"/>
                  <a:pt x="23" y="19"/>
                  <a:pt x="24" y="19"/>
                </a:cubicBezTo>
                <a:close/>
                <a:moveTo>
                  <a:pt x="28" y="21"/>
                </a:moveTo>
                <a:cubicBezTo>
                  <a:pt x="28" y="21"/>
                  <a:pt x="28" y="21"/>
                  <a:pt x="28" y="21"/>
                </a:cubicBezTo>
                <a:cubicBezTo>
                  <a:pt x="25" y="21"/>
                  <a:pt x="25" y="21"/>
                  <a:pt x="25" y="21"/>
                </a:cubicBezTo>
                <a:cubicBezTo>
                  <a:pt x="25" y="29"/>
                  <a:pt x="25" y="29"/>
                  <a:pt x="25" y="29"/>
                </a:cubicBezTo>
                <a:cubicBezTo>
                  <a:pt x="28" y="29"/>
                  <a:pt x="28" y="29"/>
                  <a:pt x="28" y="29"/>
                </a:cubicBezTo>
                <a:cubicBezTo>
                  <a:pt x="28" y="21"/>
                  <a:pt x="28" y="21"/>
                  <a:pt x="28" y="21"/>
                </a:cubicBezTo>
                <a:close/>
                <a:moveTo>
                  <a:pt x="33" y="14"/>
                </a:moveTo>
                <a:cubicBezTo>
                  <a:pt x="33" y="14"/>
                  <a:pt x="33" y="14"/>
                  <a:pt x="33" y="14"/>
                </a:cubicBezTo>
                <a:cubicBezTo>
                  <a:pt x="33" y="14"/>
                  <a:pt x="33" y="14"/>
                  <a:pt x="33" y="14"/>
                </a:cubicBezTo>
                <a:cubicBezTo>
                  <a:pt x="38" y="14"/>
                  <a:pt x="38" y="14"/>
                  <a:pt x="38" y="14"/>
                </a:cubicBezTo>
                <a:cubicBezTo>
                  <a:pt x="38" y="14"/>
                  <a:pt x="39" y="15"/>
                  <a:pt x="39" y="15"/>
                </a:cubicBezTo>
                <a:cubicBezTo>
                  <a:pt x="39" y="15"/>
                  <a:pt x="39" y="15"/>
                  <a:pt x="39" y="15"/>
                </a:cubicBezTo>
                <a:cubicBezTo>
                  <a:pt x="39" y="31"/>
                  <a:pt x="39" y="31"/>
                  <a:pt x="39" y="31"/>
                </a:cubicBezTo>
                <a:cubicBezTo>
                  <a:pt x="39" y="31"/>
                  <a:pt x="38" y="32"/>
                  <a:pt x="38" y="32"/>
                </a:cubicBezTo>
                <a:cubicBezTo>
                  <a:pt x="38" y="32"/>
                  <a:pt x="38" y="32"/>
                  <a:pt x="38" y="32"/>
                </a:cubicBezTo>
                <a:cubicBezTo>
                  <a:pt x="33" y="32"/>
                  <a:pt x="33" y="32"/>
                  <a:pt x="33" y="32"/>
                </a:cubicBezTo>
                <a:cubicBezTo>
                  <a:pt x="32" y="32"/>
                  <a:pt x="32" y="31"/>
                  <a:pt x="32" y="31"/>
                </a:cubicBezTo>
                <a:cubicBezTo>
                  <a:pt x="32" y="31"/>
                  <a:pt x="32" y="31"/>
                  <a:pt x="32" y="31"/>
                </a:cubicBezTo>
                <a:cubicBezTo>
                  <a:pt x="32" y="15"/>
                  <a:pt x="32" y="15"/>
                  <a:pt x="32" y="15"/>
                </a:cubicBezTo>
                <a:cubicBezTo>
                  <a:pt x="32" y="15"/>
                  <a:pt x="32" y="14"/>
                  <a:pt x="33" y="14"/>
                </a:cubicBezTo>
                <a:close/>
                <a:moveTo>
                  <a:pt x="37" y="16"/>
                </a:moveTo>
                <a:cubicBezTo>
                  <a:pt x="37" y="16"/>
                  <a:pt x="37" y="16"/>
                  <a:pt x="37" y="16"/>
                </a:cubicBezTo>
                <a:cubicBezTo>
                  <a:pt x="34" y="16"/>
                  <a:pt x="34" y="16"/>
                  <a:pt x="34" y="16"/>
                </a:cubicBezTo>
                <a:cubicBezTo>
                  <a:pt x="34" y="29"/>
                  <a:pt x="34" y="29"/>
                  <a:pt x="34" y="29"/>
                </a:cubicBezTo>
                <a:cubicBezTo>
                  <a:pt x="37" y="29"/>
                  <a:pt x="37" y="29"/>
                  <a:pt x="37" y="29"/>
                </a:cubicBezTo>
                <a:cubicBezTo>
                  <a:pt x="37" y="16"/>
                  <a:pt x="37" y="16"/>
                  <a:pt x="37" y="16"/>
                </a:cubicBezTo>
                <a:close/>
                <a:moveTo>
                  <a:pt x="42" y="9"/>
                </a:moveTo>
                <a:cubicBezTo>
                  <a:pt x="42" y="9"/>
                  <a:pt x="42" y="9"/>
                  <a:pt x="42" y="9"/>
                </a:cubicBezTo>
                <a:cubicBezTo>
                  <a:pt x="42" y="9"/>
                  <a:pt x="42" y="9"/>
                  <a:pt x="42" y="9"/>
                </a:cubicBezTo>
                <a:cubicBezTo>
                  <a:pt x="47" y="9"/>
                  <a:pt x="47" y="9"/>
                  <a:pt x="47" y="9"/>
                </a:cubicBezTo>
                <a:cubicBezTo>
                  <a:pt x="47" y="9"/>
                  <a:pt x="48" y="10"/>
                  <a:pt x="48" y="10"/>
                </a:cubicBezTo>
                <a:cubicBezTo>
                  <a:pt x="48" y="10"/>
                  <a:pt x="48" y="10"/>
                  <a:pt x="48" y="10"/>
                </a:cubicBezTo>
                <a:cubicBezTo>
                  <a:pt x="48" y="31"/>
                  <a:pt x="48" y="31"/>
                  <a:pt x="48" y="31"/>
                </a:cubicBezTo>
                <a:cubicBezTo>
                  <a:pt x="48" y="31"/>
                  <a:pt x="47" y="32"/>
                  <a:pt x="47" y="32"/>
                </a:cubicBezTo>
                <a:cubicBezTo>
                  <a:pt x="47" y="32"/>
                  <a:pt x="47" y="32"/>
                  <a:pt x="47" y="32"/>
                </a:cubicBezTo>
                <a:cubicBezTo>
                  <a:pt x="42" y="32"/>
                  <a:pt x="42" y="32"/>
                  <a:pt x="42" y="32"/>
                </a:cubicBezTo>
                <a:cubicBezTo>
                  <a:pt x="41" y="32"/>
                  <a:pt x="41" y="31"/>
                  <a:pt x="41" y="31"/>
                </a:cubicBezTo>
                <a:cubicBezTo>
                  <a:pt x="41" y="31"/>
                  <a:pt x="41" y="31"/>
                  <a:pt x="41" y="31"/>
                </a:cubicBezTo>
                <a:cubicBezTo>
                  <a:pt x="41" y="10"/>
                  <a:pt x="41" y="10"/>
                  <a:pt x="41" y="10"/>
                </a:cubicBezTo>
                <a:cubicBezTo>
                  <a:pt x="41" y="10"/>
                  <a:pt x="41" y="9"/>
                  <a:pt x="42" y="9"/>
                </a:cubicBezTo>
                <a:close/>
                <a:moveTo>
                  <a:pt x="46" y="11"/>
                </a:moveTo>
                <a:cubicBezTo>
                  <a:pt x="46" y="11"/>
                  <a:pt x="46" y="11"/>
                  <a:pt x="46" y="11"/>
                </a:cubicBezTo>
                <a:cubicBezTo>
                  <a:pt x="43" y="11"/>
                  <a:pt x="43" y="11"/>
                  <a:pt x="43" y="11"/>
                </a:cubicBezTo>
                <a:cubicBezTo>
                  <a:pt x="43" y="29"/>
                  <a:pt x="43" y="29"/>
                  <a:pt x="43" y="29"/>
                </a:cubicBezTo>
                <a:cubicBezTo>
                  <a:pt x="46" y="29"/>
                  <a:pt x="46" y="29"/>
                  <a:pt x="46" y="29"/>
                </a:cubicBezTo>
                <a:cubicBezTo>
                  <a:pt x="46" y="11"/>
                  <a:pt x="46" y="11"/>
                  <a:pt x="46" y="11"/>
                </a:cubicBezTo>
                <a:close/>
                <a:moveTo>
                  <a:pt x="18" y="26"/>
                </a:moveTo>
                <a:cubicBezTo>
                  <a:pt x="18" y="26"/>
                  <a:pt x="18" y="26"/>
                  <a:pt x="18" y="26"/>
                </a:cubicBezTo>
                <a:cubicBezTo>
                  <a:pt x="16" y="26"/>
                  <a:pt x="16" y="26"/>
                  <a:pt x="16" y="26"/>
                </a:cubicBezTo>
                <a:cubicBezTo>
                  <a:pt x="16" y="29"/>
                  <a:pt x="16" y="29"/>
                  <a:pt x="16" y="29"/>
                </a:cubicBezTo>
                <a:cubicBezTo>
                  <a:pt x="18" y="29"/>
                  <a:pt x="18" y="29"/>
                  <a:pt x="18" y="29"/>
                </a:cubicBezTo>
                <a:cubicBezTo>
                  <a:pt x="18" y="26"/>
                  <a:pt x="18" y="26"/>
                  <a:pt x="18" y="26"/>
                </a:cubicBezTo>
                <a:close/>
                <a:moveTo>
                  <a:pt x="2" y="43"/>
                </a:moveTo>
                <a:cubicBezTo>
                  <a:pt x="2" y="43"/>
                  <a:pt x="2" y="43"/>
                  <a:pt x="2" y="43"/>
                </a:cubicBezTo>
                <a:cubicBezTo>
                  <a:pt x="1" y="43"/>
                  <a:pt x="0" y="42"/>
                  <a:pt x="0" y="41"/>
                </a:cubicBezTo>
                <a:cubicBezTo>
                  <a:pt x="0" y="40"/>
                  <a:pt x="1" y="39"/>
                  <a:pt x="2" y="39"/>
                </a:cubicBezTo>
                <a:cubicBezTo>
                  <a:pt x="60" y="39"/>
                  <a:pt x="60" y="39"/>
                  <a:pt x="60" y="39"/>
                </a:cubicBezTo>
                <a:cubicBezTo>
                  <a:pt x="61" y="39"/>
                  <a:pt x="61" y="40"/>
                  <a:pt x="61" y="41"/>
                </a:cubicBezTo>
                <a:cubicBezTo>
                  <a:pt x="61" y="42"/>
                  <a:pt x="61" y="43"/>
                  <a:pt x="60" y="43"/>
                </a:cubicBezTo>
                <a:cubicBezTo>
                  <a:pt x="2" y="43"/>
                  <a:pt x="2" y="43"/>
                  <a:pt x="2" y="43"/>
                </a:cubicBezTo>
                <a:close/>
                <a:moveTo>
                  <a:pt x="52" y="4"/>
                </a:moveTo>
                <a:cubicBezTo>
                  <a:pt x="52" y="4"/>
                  <a:pt x="52" y="4"/>
                  <a:pt x="52" y="4"/>
                </a:cubicBezTo>
                <a:cubicBezTo>
                  <a:pt x="10" y="4"/>
                  <a:pt x="10" y="4"/>
                  <a:pt x="10" y="4"/>
                </a:cubicBezTo>
                <a:cubicBezTo>
                  <a:pt x="10" y="34"/>
                  <a:pt x="10" y="34"/>
                  <a:pt x="10" y="34"/>
                </a:cubicBezTo>
                <a:cubicBezTo>
                  <a:pt x="52" y="34"/>
                  <a:pt x="52" y="34"/>
                  <a:pt x="52" y="34"/>
                </a:cubicBezTo>
                <a:cubicBezTo>
                  <a:pt x="52" y="4"/>
                  <a:pt x="52" y="4"/>
                  <a:pt x="52" y="4"/>
                </a:cubicBezTo>
                <a:close/>
              </a:path>
            </a:pathLst>
          </a:custGeom>
          <a:solidFill>
            <a:schemeClr val="accent1"/>
          </a:solidFill>
          <a:ln>
            <a:noFill/>
          </a:ln>
        </p:spPr>
        <p:txBody>
          <a:bodyPr/>
          <a:lstStyle/>
          <a:p>
            <a:endParaRPr lang="zh-CN" altLang="en-US" sz="2400"/>
          </a:p>
        </p:txBody>
      </p:sp>
    </p:spTree>
  </p:cSld>
  <p:clrMapOvr>
    <a:masterClrMapping/>
  </p:clrMapOvr>
  <p:transition spd="slow"/>
</p:sld>
</file>

<file path=ppt/slides/slide1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9218" name="标题 1"/>
          <p:cNvSpPr>
            <a:spLocks noGrp="1"/>
          </p:cNvSpPr>
          <p:nvPr>
            <p:ph type="title"/>
          </p:nvPr>
        </p:nvSpPr>
        <p:spPr>
          <a:xfrm>
            <a:off x="580502" y="1579418"/>
            <a:ext cx="6665426" cy="2729345"/>
          </a:xfrm>
        </p:spPr>
        <p:txBody>
          <a:bodyPr/>
          <a:lstStyle/>
          <a:p>
            <a:r>
              <a:rPr lang="zh-CN" altLang="en-US"/>
              <a:t>请在此添加第三节标题</a:t>
            </a:r>
            <a:endParaRPr lang="zh-CN" altLang="en-US" dirty="0"/>
          </a:p>
        </p:txBody>
      </p:sp>
      <p:sp>
        <p:nvSpPr>
          <p:cNvPr id="9219" name="文本占位符 2"/>
          <p:cNvSpPr>
            <a:spLocks noGrp="1"/>
          </p:cNvSpPr>
          <p:nvPr>
            <p:ph type="body" idx="1"/>
          </p:nvPr>
        </p:nvSpPr>
        <p:spPr/>
        <p:txBody>
          <a:bodyPr/>
          <a:lstStyle/>
          <a:p>
            <a:r>
              <a:rPr lang="zh-CN" altLang="en-US"/>
              <a:t>请输入第三节的小标题</a:t>
            </a:r>
            <a:endParaRPr lang="zh-CN" altLang="en-US" dirty="0"/>
          </a:p>
        </p:txBody>
      </p:sp>
      <p:sp>
        <p:nvSpPr>
          <p:cNvPr id="8" name="矩形 7"/>
          <p:cNvSpPr/>
          <p:nvPr/>
        </p:nvSpPr>
        <p:spPr>
          <a:xfrm>
            <a:off x="2928477" y="-1"/>
            <a:ext cx="1969477" cy="1690253"/>
          </a:xfrm>
          <a:prstGeom prst="rect">
            <a:avLst/>
          </a:prstGeom>
          <a:ln>
            <a:noFill/>
          </a:ln>
          <a:effectLst>
            <a:outerShdw blurRad="50800" dist="38100" dir="5400000" algn="t" rotWithShape="0">
              <a:prstClr val="black">
                <a:alpha val="40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US" altLang="zh-CN" sz="8800" b="1" dirty="0">
                <a:solidFill>
                  <a:schemeClr val="accent1">
                    <a:lumMod val="20000"/>
                    <a:lumOff val="80000"/>
                  </a:schemeClr>
                </a:solidFill>
                <a:effectLst>
                  <a:outerShdw blurRad="38100" dist="38100" dir="2700000" algn="tl">
                    <a:srgbClr val="000000">
                      <a:alpha val="43137"/>
                    </a:srgbClr>
                  </a:outerShdw>
                </a:effectLst>
              </a:rPr>
              <a:t>C</a:t>
            </a:r>
            <a:endParaRPr lang="zh-CN" altLang="en-US" sz="8800" b="1" dirty="0">
              <a:solidFill>
                <a:schemeClr val="accent1">
                  <a:lumMod val="20000"/>
                  <a:lumOff val="80000"/>
                </a:schemeClr>
              </a:solidFill>
              <a:effectLst>
                <a:outerShdw blurRad="38100" dist="38100" dir="2700000" algn="tl">
                  <a:srgbClr val="000000">
                    <a:alpha val="43137"/>
                  </a:srgbClr>
                </a:outerShdw>
              </a:effectLst>
            </a:endParaRPr>
          </a:p>
        </p:txBody>
      </p:sp>
    </p:spTree>
  </p:cSld>
  <p:clrMapOvr>
    <a:masterClrMapping/>
  </p:clrMapOvr>
</p:sld>
</file>

<file path=ppt/slides/slide1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2290" name="标题 3"/>
          <p:cNvSpPr>
            <a:spLocks noGrp="1"/>
          </p:cNvSpPr>
          <p:nvPr>
            <p:ph type="title"/>
          </p:nvPr>
        </p:nvSpPr>
        <p:spPr/>
        <p:txBody>
          <a:bodyPr/>
          <a:lstStyle/>
          <a:p>
            <a:pPr eaLnBrk="1" hangingPunct="1"/>
            <a:r>
              <a:rPr lang="zh-CN" altLang="en-US" dirty="0"/>
              <a:t>请在此添加您的大标题</a:t>
            </a:r>
            <a:endParaRPr lang="en-US" altLang="zh-CN" dirty="0"/>
          </a:p>
        </p:txBody>
      </p:sp>
      <p:sp>
        <p:nvSpPr>
          <p:cNvPr id="26" name="任意多边形: 形状 25"/>
          <p:cNvSpPr/>
          <p:nvPr/>
        </p:nvSpPr>
        <p:spPr>
          <a:xfrm>
            <a:off x="1552316" y="3840480"/>
            <a:ext cx="1340888" cy="1491175"/>
          </a:xfrm>
          <a:custGeom>
            <a:avLst/>
            <a:gdLst>
              <a:gd name="connsiteX0" fmla="*/ 71184 w 1340888"/>
              <a:gd name="connsiteY0" fmla="*/ 0 h 1491175"/>
              <a:gd name="connsiteX1" fmla="*/ 1289181 w 1340888"/>
              <a:gd name="connsiteY1" fmla="*/ 0 h 1491175"/>
              <a:gd name="connsiteX2" fmla="*/ 1305086 w 1340888"/>
              <a:gd name="connsiteY2" fmla="*/ 72303 h 1491175"/>
              <a:gd name="connsiteX3" fmla="*/ 1337295 w 1340888"/>
              <a:gd name="connsiteY3" fmla="*/ 287193 h 1491175"/>
              <a:gd name="connsiteX4" fmla="*/ 1340888 w 1340888"/>
              <a:gd name="connsiteY4" fmla="*/ 328614 h 1491175"/>
              <a:gd name="connsiteX5" fmla="*/ 1251678 w 1340888"/>
              <a:gd name="connsiteY5" fmla="*/ 304658 h 1491175"/>
              <a:gd name="connsiteX6" fmla="*/ 1135572 w 1340888"/>
              <a:gd name="connsiteY6" fmla="*/ 294342 h 1491175"/>
              <a:gd name="connsiteX7" fmla="*/ 693555 w 1340888"/>
              <a:gd name="connsiteY7" fmla="*/ 451365 h 1491175"/>
              <a:gd name="connsiteX8" fmla="*/ 680183 w 1340888"/>
              <a:gd name="connsiteY8" fmla="*/ 462700 h 1491175"/>
              <a:gd name="connsiteX9" fmla="*/ 680184 w 1340888"/>
              <a:gd name="connsiteY9" fmla="*/ 462702 h 1491175"/>
              <a:gd name="connsiteX10" fmla="*/ 594291 w 1340888"/>
              <a:gd name="connsiteY10" fmla="*/ 535506 h 1491175"/>
              <a:gd name="connsiteX11" fmla="*/ 137058 w 1340888"/>
              <a:gd name="connsiteY11" fmla="*/ 1340041 h 1491175"/>
              <a:gd name="connsiteX12" fmla="*/ 95682 w 1340888"/>
              <a:gd name="connsiteY12" fmla="*/ 1491175 h 1491175"/>
              <a:gd name="connsiteX13" fmla="*/ 89239 w 1340888"/>
              <a:gd name="connsiteY13" fmla="*/ 1467644 h 1491175"/>
              <a:gd name="connsiteX14" fmla="*/ 0 w 1340888"/>
              <a:gd name="connsiteY14" fmla="*/ 689885 h 1491175"/>
              <a:gd name="connsiteX15" fmla="*/ 5863 w 1340888"/>
              <a:gd name="connsiteY15" fmla="*/ 485588 h 1491175"/>
              <a:gd name="connsiteX16" fmla="*/ 19478 w 1340888"/>
              <a:gd name="connsiteY16" fmla="*/ 328616 h 1491175"/>
              <a:gd name="connsiteX17" fmla="*/ 19477 w 1340888"/>
              <a:gd name="connsiteY17" fmla="*/ 328614 h 1491175"/>
              <a:gd name="connsiteX18" fmla="*/ 23070 w 1340888"/>
              <a:gd name="connsiteY18" fmla="*/ 287193 h 1491175"/>
              <a:gd name="connsiteX19" fmla="*/ 55279 w 1340888"/>
              <a:gd name="connsiteY19" fmla="*/ 72303 h 1491175"/>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 ang="0">
                <a:pos x="connsiteX13" y="connsiteY13"/>
              </a:cxn>
              <a:cxn ang="0">
                <a:pos x="connsiteX14" y="connsiteY14"/>
              </a:cxn>
              <a:cxn ang="0">
                <a:pos x="connsiteX15" y="connsiteY15"/>
              </a:cxn>
              <a:cxn ang="0">
                <a:pos x="connsiteX16" y="connsiteY16"/>
              </a:cxn>
              <a:cxn ang="0">
                <a:pos x="connsiteX17" y="connsiteY17"/>
              </a:cxn>
              <a:cxn ang="0">
                <a:pos x="connsiteX18" y="connsiteY18"/>
              </a:cxn>
              <a:cxn ang="0">
                <a:pos x="connsiteX19" y="connsiteY19"/>
              </a:cxn>
            </a:cxnLst>
            <a:rect l="l" t="t" r="r" b="b"/>
            <a:pathLst>
              <a:path w="1340888" h="1491175">
                <a:moveTo>
                  <a:pt x="71184" y="0"/>
                </a:moveTo>
                <a:lnTo>
                  <a:pt x="1289181" y="0"/>
                </a:lnTo>
                <a:lnTo>
                  <a:pt x="1305086" y="72303"/>
                </a:lnTo>
                <a:cubicBezTo>
                  <a:pt x="1318005" y="142317"/>
                  <a:pt x="1328786" y="214027"/>
                  <a:pt x="1337295" y="287193"/>
                </a:cubicBezTo>
                <a:lnTo>
                  <a:pt x="1340888" y="328614"/>
                </a:lnTo>
                <a:lnTo>
                  <a:pt x="1251678" y="304658"/>
                </a:lnTo>
                <a:cubicBezTo>
                  <a:pt x="1213503" y="297836"/>
                  <a:pt x="1174770" y="294342"/>
                  <a:pt x="1135572" y="294342"/>
                </a:cubicBezTo>
                <a:cubicBezTo>
                  <a:pt x="978782" y="294342"/>
                  <a:pt x="829414" y="350253"/>
                  <a:pt x="693555" y="451365"/>
                </a:cubicBezTo>
                <a:lnTo>
                  <a:pt x="680183" y="462700"/>
                </a:lnTo>
                <a:lnTo>
                  <a:pt x="680184" y="462702"/>
                </a:lnTo>
                <a:lnTo>
                  <a:pt x="594291" y="535506"/>
                </a:lnTo>
                <a:cubicBezTo>
                  <a:pt x="401208" y="720066"/>
                  <a:pt x="241947" y="1000298"/>
                  <a:pt x="137058" y="1340041"/>
                </a:cubicBezTo>
                <a:lnTo>
                  <a:pt x="95682" y="1491175"/>
                </a:lnTo>
                <a:lnTo>
                  <a:pt x="89239" y="1467644"/>
                </a:lnTo>
                <a:cubicBezTo>
                  <a:pt x="31776" y="1228592"/>
                  <a:pt x="0" y="965769"/>
                  <a:pt x="0" y="689885"/>
                </a:cubicBezTo>
                <a:cubicBezTo>
                  <a:pt x="0" y="620914"/>
                  <a:pt x="1986" y="552760"/>
                  <a:pt x="5863" y="485588"/>
                </a:cubicBezTo>
                <a:lnTo>
                  <a:pt x="19478" y="328616"/>
                </a:lnTo>
                <a:lnTo>
                  <a:pt x="19477" y="328614"/>
                </a:lnTo>
                <a:lnTo>
                  <a:pt x="23070" y="287193"/>
                </a:lnTo>
                <a:cubicBezTo>
                  <a:pt x="31579" y="214027"/>
                  <a:pt x="42360" y="142317"/>
                  <a:pt x="55279" y="72303"/>
                </a:cubicBezTo>
                <a:close/>
              </a:path>
            </a:pathLst>
          </a:custGeom>
          <a:solidFill>
            <a:schemeClr val="accent1"/>
          </a:solidFill>
          <a:ln>
            <a:noFill/>
          </a:ln>
          <a:effectLst>
            <a:outerShdw blurRad="50800" dist="38100" dir="8100000" algn="tr" rotWithShape="0">
              <a:prstClr val="black">
                <a:alpha val="40000"/>
              </a:prstClr>
            </a:outerShdw>
          </a:effectLst>
        </p:spPr>
        <p:style>
          <a:lnRef idx="2">
            <a:schemeClr val="accent1">
              <a:shade val="50000"/>
            </a:schemeClr>
          </a:lnRef>
          <a:fillRef idx="1">
            <a:schemeClr val="accent1"/>
          </a:fillRef>
          <a:effectRef idx="0">
            <a:schemeClr val="accent1"/>
          </a:effectRef>
          <a:fontRef idx="minor">
            <a:schemeClr val="lt1"/>
          </a:fontRef>
        </p:style>
        <p:txBody>
          <a:bodyPr wrap="square" lIns="0" tIns="0" rIns="0" bIns="504000" anchor="ctr">
            <a:noAutofit/>
          </a:bodyPr>
          <a:lstStyle/>
          <a:p>
            <a:pPr algn="ctr">
              <a:defRPr/>
            </a:pPr>
            <a:endParaRPr lang="zh-CN" altLang="en-US" sz="3200" dirty="0">
              <a:solidFill>
                <a:srgbClr val="FEFFFF"/>
              </a:solidFill>
              <a:latin typeface="+mj-ea"/>
              <a:ea typeface="+mj-ea"/>
              <a:cs typeface="Raavi" panose="020B0502040204020203" pitchFamily="34" charset="0"/>
            </a:endParaRPr>
          </a:p>
        </p:txBody>
      </p:sp>
      <p:sp>
        <p:nvSpPr>
          <p:cNvPr id="27" name="Freeform 323"/>
          <p:cNvSpPr>
            <a:spLocks noEditPoints="1"/>
          </p:cNvSpPr>
          <p:nvPr/>
        </p:nvSpPr>
        <p:spPr bwMode="auto">
          <a:xfrm>
            <a:off x="2554645" y="4403187"/>
            <a:ext cx="677118" cy="745587"/>
          </a:xfrm>
          <a:custGeom>
            <a:avLst/>
            <a:gdLst>
              <a:gd name="T0" fmla="*/ 29 w 44"/>
              <a:gd name="T1" fmla="*/ 21 h 49"/>
              <a:gd name="T2" fmla="*/ 33 w 44"/>
              <a:gd name="T3" fmla="*/ 18 h 49"/>
              <a:gd name="T4" fmla="*/ 34 w 44"/>
              <a:gd name="T5" fmla="*/ 5 h 49"/>
              <a:gd name="T6" fmla="*/ 29 w 44"/>
              <a:gd name="T7" fmla="*/ 2 h 49"/>
              <a:gd name="T8" fmla="*/ 16 w 44"/>
              <a:gd name="T9" fmla="*/ 2 h 49"/>
              <a:gd name="T10" fmla="*/ 11 w 44"/>
              <a:gd name="T11" fmla="*/ 5 h 49"/>
              <a:gd name="T12" fmla="*/ 12 w 44"/>
              <a:gd name="T13" fmla="*/ 18 h 49"/>
              <a:gd name="T14" fmla="*/ 16 w 44"/>
              <a:gd name="T15" fmla="*/ 21 h 49"/>
              <a:gd name="T16" fmla="*/ 23 w 44"/>
              <a:gd name="T17" fmla="*/ 7 h 49"/>
              <a:gd name="T18" fmla="*/ 24 w 44"/>
              <a:gd name="T19" fmla="*/ 8 h 49"/>
              <a:gd name="T20" fmla="*/ 34 w 44"/>
              <a:gd name="T21" fmla="*/ 21 h 49"/>
              <a:gd name="T22" fmla="*/ 44 w 44"/>
              <a:gd name="T23" fmla="*/ 23 h 49"/>
              <a:gd name="T24" fmla="*/ 32 w 44"/>
              <a:gd name="T25" fmla="*/ 33 h 49"/>
              <a:gd name="T26" fmla="*/ 35 w 44"/>
              <a:gd name="T27" fmla="*/ 49 h 49"/>
              <a:gd name="T28" fmla="*/ 22 w 44"/>
              <a:gd name="T29" fmla="*/ 40 h 49"/>
              <a:gd name="T30" fmla="*/ 8 w 44"/>
              <a:gd name="T31" fmla="*/ 48 h 49"/>
              <a:gd name="T32" fmla="*/ 8 w 44"/>
              <a:gd name="T33" fmla="*/ 46 h 49"/>
              <a:gd name="T34" fmla="*/ 1 w 44"/>
              <a:gd name="T35" fmla="*/ 25 h 49"/>
              <a:gd name="T36" fmla="*/ 2 w 44"/>
              <a:gd name="T37" fmla="*/ 21 h 49"/>
              <a:gd name="T38" fmla="*/ 10 w 44"/>
              <a:gd name="T39" fmla="*/ 19 h 49"/>
              <a:gd name="T40" fmla="*/ 8 w 44"/>
              <a:gd name="T41" fmla="*/ 5 h 49"/>
              <a:gd name="T42" fmla="*/ 9 w 44"/>
              <a:gd name="T43" fmla="*/ 0 h 49"/>
              <a:gd name="T44" fmla="*/ 16 w 44"/>
              <a:gd name="T45" fmla="*/ 0 h 49"/>
              <a:gd name="T46" fmla="*/ 29 w 44"/>
              <a:gd name="T47" fmla="*/ 0 h 49"/>
              <a:gd name="T48" fmla="*/ 37 w 44"/>
              <a:gd name="T49" fmla="*/ 1 h 49"/>
              <a:gd name="T50" fmla="*/ 37 w 44"/>
              <a:gd name="T51" fmla="*/ 5 h 49"/>
              <a:gd name="T52" fmla="*/ 35 w 44"/>
              <a:gd name="T53" fmla="*/ 19 h 49"/>
              <a:gd name="T54" fmla="*/ 25 w 44"/>
              <a:gd name="T55" fmla="*/ 24 h 49"/>
              <a:gd name="T56" fmla="*/ 22 w 44"/>
              <a:gd name="T57" fmla="*/ 15 h 49"/>
              <a:gd name="T58" fmla="*/ 18 w 44"/>
              <a:gd name="T59" fmla="*/ 25 h 49"/>
              <a:gd name="T60" fmla="*/ 16 w 44"/>
              <a:gd name="T61" fmla="*/ 31 h 49"/>
              <a:gd name="T62" fmla="*/ 14 w 44"/>
              <a:gd name="T63" fmla="*/ 42 h 49"/>
              <a:gd name="T64" fmla="*/ 21 w 44"/>
              <a:gd name="T65" fmla="*/ 36 h 49"/>
              <a:gd name="T66" fmla="*/ 31 w 44"/>
              <a:gd name="T67" fmla="*/ 42 h 49"/>
              <a:gd name="T68" fmla="*/ 29 w 44"/>
              <a:gd name="T69" fmla="*/ 31 h 49"/>
              <a:gd name="T70" fmla="*/ 27 w 44"/>
              <a:gd name="T71" fmla="*/ 25 h 49"/>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 ang="0">
                <a:pos x="T68" y="T69"/>
              </a:cxn>
              <a:cxn ang="0">
                <a:pos x="T70" y="T71"/>
              </a:cxn>
            </a:cxnLst>
            <a:rect l="0" t="0" r="r" b="b"/>
            <a:pathLst>
              <a:path w="44" h="49">
                <a:moveTo>
                  <a:pt x="24" y="8"/>
                </a:moveTo>
                <a:cubicBezTo>
                  <a:pt x="29" y="21"/>
                  <a:pt x="29" y="21"/>
                  <a:pt x="29" y="21"/>
                </a:cubicBezTo>
                <a:cubicBezTo>
                  <a:pt x="31" y="21"/>
                  <a:pt x="31" y="21"/>
                  <a:pt x="31" y="21"/>
                </a:cubicBezTo>
                <a:cubicBezTo>
                  <a:pt x="32" y="20"/>
                  <a:pt x="32" y="19"/>
                  <a:pt x="33" y="18"/>
                </a:cubicBezTo>
                <a:cubicBezTo>
                  <a:pt x="33" y="17"/>
                  <a:pt x="34" y="16"/>
                  <a:pt x="34" y="14"/>
                </a:cubicBezTo>
                <a:cubicBezTo>
                  <a:pt x="34" y="5"/>
                  <a:pt x="34" y="5"/>
                  <a:pt x="34" y="5"/>
                </a:cubicBezTo>
                <a:cubicBezTo>
                  <a:pt x="34" y="2"/>
                  <a:pt x="34" y="2"/>
                  <a:pt x="34" y="2"/>
                </a:cubicBezTo>
                <a:cubicBezTo>
                  <a:pt x="29" y="2"/>
                  <a:pt x="29" y="2"/>
                  <a:pt x="29" y="2"/>
                </a:cubicBezTo>
                <a:cubicBezTo>
                  <a:pt x="22" y="2"/>
                  <a:pt x="22" y="2"/>
                  <a:pt x="22" y="2"/>
                </a:cubicBezTo>
                <a:cubicBezTo>
                  <a:pt x="16" y="2"/>
                  <a:pt x="16" y="2"/>
                  <a:pt x="16" y="2"/>
                </a:cubicBezTo>
                <a:cubicBezTo>
                  <a:pt x="11" y="2"/>
                  <a:pt x="11" y="2"/>
                  <a:pt x="11" y="2"/>
                </a:cubicBezTo>
                <a:cubicBezTo>
                  <a:pt x="11" y="5"/>
                  <a:pt x="11" y="5"/>
                  <a:pt x="11" y="5"/>
                </a:cubicBezTo>
                <a:cubicBezTo>
                  <a:pt x="11" y="14"/>
                  <a:pt x="11" y="14"/>
                  <a:pt x="11" y="14"/>
                </a:cubicBezTo>
                <a:cubicBezTo>
                  <a:pt x="11" y="16"/>
                  <a:pt x="11" y="17"/>
                  <a:pt x="12" y="18"/>
                </a:cubicBezTo>
                <a:cubicBezTo>
                  <a:pt x="13" y="19"/>
                  <a:pt x="13" y="20"/>
                  <a:pt x="13" y="21"/>
                </a:cubicBezTo>
                <a:cubicBezTo>
                  <a:pt x="16" y="21"/>
                  <a:pt x="16" y="21"/>
                  <a:pt x="16" y="21"/>
                </a:cubicBezTo>
                <a:cubicBezTo>
                  <a:pt x="21" y="8"/>
                  <a:pt x="21" y="8"/>
                  <a:pt x="21" y="8"/>
                </a:cubicBezTo>
                <a:cubicBezTo>
                  <a:pt x="21" y="7"/>
                  <a:pt x="22" y="6"/>
                  <a:pt x="23" y="7"/>
                </a:cubicBezTo>
                <a:cubicBezTo>
                  <a:pt x="24" y="7"/>
                  <a:pt x="24" y="7"/>
                  <a:pt x="24" y="8"/>
                </a:cubicBezTo>
                <a:cubicBezTo>
                  <a:pt x="24" y="8"/>
                  <a:pt x="24" y="8"/>
                  <a:pt x="24" y="8"/>
                </a:cubicBezTo>
                <a:close/>
                <a:moveTo>
                  <a:pt x="34" y="21"/>
                </a:moveTo>
                <a:cubicBezTo>
                  <a:pt x="34" y="21"/>
                  <a:pt x="34" y="21"/>
                  <a:pt x="34" y="21"/>
                </a:cubicBezTo>
                <a:cubicBezTo>
                  <a:pt x="43" y="21"/>
                  <a:pt x="43" y="21"/>
                  <a:pt x="43" y="21"/>
                </a:cubicBezTo>
                <a:cubicBezTo>
                  <a:pt x="44" y="21"/>
                  <a:pt x="44" y="22"/>
                  <a:pt x="44" y="23"/>
                </a:cubicBezTo>
                <a:cubicBezTo>
                  <a:pt x="44" y="24"/>
                  <a:pt x="44" y="24"/>
                  <a:pt x="44" y="25"/>
                </a:cubicBezTo>
                <a:cubicBezTo>
                  <a:pt x="32" y="33"/>
                  <a:pt x="32" y="33"/>
                  <a:pt x="32" y="33"/>
                </a:cubicBezTo>
                <a:cubicBezTo>
                  <a:pt x="37" y="46"/>
                  <a:pt x="37" y="46"/>
                  <a:pt x="37" y="46"/>
                </a:cubicBezTo>
                <a:cubicBezTo>
                  <a:pt x="37" y="47"/>
                  <a:pt x="36" y="48"/>
                  <a:pt x="35" y="49"/>
                </a:cubicBezTo>
                <a:cubicBezTo>
                  <a:pt x="35" y="49"/>
                  <a:pt x="34" y="49"/>
                  <a:pt x="34" y="48"/>
                </a:cubicBezTo>
                <a:cubicBezTo>
                  <a:pt x="22" y="40"/>
                  <a:pt x="22" y="40"/>
                  <a:pt x="22" y="40"/>
                </a:cubicBezTo>
                <a:cubicBezTo>
                  <a:pt x="11" y="48"/>
                  <a:pt x="11" y="48"/>
                  <a:pt x="11" y="48"/>
                </a:cubicBezTo>
                <a:cubicBezTo>
                  <a:pt x="10" y="49"/>
                  <a:pt x="9" y="49"/>
                  <a:pt x="8" y="48"/>
                </a:cubicBezTo>
                <a:cubicBezTo>
                  <a:pt x="8" y="47"/>
                  <a:pt x="8" y="47"/>
                  <a:pt x="8" y="46"/>
                </a:cubicBezTo>
                <a:cubicBezTo>
                  <a:pt x="8" y="46"/>
                  <a:pt x="8" y="46"/>
                  <a:pt x="8" y="46"/>
                </a:cubicBezTo>
                <a:cubicBezTo>
                  <a:pt x="12" y="33"/>
                  <a:pt x="12" y="33"/>
                  <a:pt x="12" y="33"/>
                </a:cubicBezTo>
                <a:cubicBezTo>
                  <a:pt x="1" y="25"/>
                  <a:pt x="1" y="25"/>
                  <a:pt x="1" y="25"/>
                </a:cubicBezTo>
                <a:cubicBezTo>
                  <a:pt x="0" y="24"/>
                  <a:pt x="0" y="23"/>
                  <a:pt x="1" y="22"/>
                </a:cubicBezTo>
                <a:cubicBezTo>
                  <a:pt x="1" y="21"/>
                  <a:pt x="2" y="21"/>
                  <a:pt x="2" y="21"/>
                </a:cubicBezTo>
                <a:cubicBezTo>
                  <a:pt x="11" y="21"/>
                  <a:pt x="11" y="21"/>
                  <a:pt x="11" y="21"/>
                </a:cubicBezTo>
                <a:cubicBezTo>
                  <a:pt x="11" y="21"/>
                  <a:pt x="10" y="20"/>
                  <a:pt x="10" y="19"/>
                </a:cubicBezTo>
                <a:cubicBezTo>
                  <a:pt x="9" y="18"/>
                  <a:pt x="8" y="16"/>
                  <a:pt x="8" y="14"/>
                </a:cubicBezTo>
                <a:cubicBezTo>
                  <a:pt x="8" y="5"/>
                  <a:pt x="8" y="5"/>
                  <a:pt x="8" y="5"/>
                </a:cubicBezTo>
                <a:cubicBezTo>
                  <a:pt x="8" y="1"/>
                  <a:pt x="8" y="1"/>
                  <a:pt x="8" y="1"/>
                </a:cubicBezTo>
                <a:cubicBezTo>
                  <a:pt x="8" y="0"/>
                  <a:pt x="9" y="0"/>
                  <a:pt x="9" y="0"/>
                </a:cubicBezTo>
                <a:cubicBezTo>
                  <a:pt x="9" y="0"/>
                  <a:pt x="9" y="0"/>
                  <a:pt x="9" y="0"/>
                </a:cubicBezTo>
                <a:cubicBezTo>
                  <a:pt x="16" y="0"/>
                  <a:pt x="16" y="0"/>
                  <a:pt x="16" y="0"/>
                </a:cubicBezTo>
                <a:cubicBezTo>
                  <a:pt x="22" y="0"/>
                  <a:pt x="22" y="0"/>
                  <a:pt x="22" y="0"/>
                </a:cubicBezTo>
                <a:cubicBezTo>
                  <a:pt x="29" y="0"/>
                  <a:pt x="29" y="0"/>
                  <a:pt x="29" y="0"/>
                </a:cubicBezTo>
                <a:cubicBezTo>
                  <a:pt x="35" y="0"/>
                  <a:pt x="35" y="0"/>
                  <a:pt x="35" y="0"/>
                </a:cubicBezTo>
                <a:cubicBezTo>
                  <a:pt x="36" y="0"/>
                  <a:pt x="37" y="0"/>
                  <a:pt x="37" y="1"/>
                </a:cubicBezTo>
                <a:cubicBezTo>
                  <a:pt x="37" y="1"/>
                  <a:pt x="37" y="1"/>
                  <a:pt x="37" y="1"/>
                </a:cubicBezTo>
                <a:cubicBezTo>
                  <a:pt x="37" y="5"/>
                  <a:pt x="37" y="5"/>
                  <a:pt x="37" y="5"/>
                </a:cubicBezTo>
                <a:cubicBezTo>
                  <a:pt x="37" y="14"/>
                  <a:pt x="37" y="14"/>
                  <a:pt x="37" y="14"/>
                </a:cubicBezTo>
                <a:cubicBezTo>
                  <a:pt x="37" y="16"/>
                  <a:pt x="36" y="18"/>
                  <a:pt x="35" y="19"/>
                </a:cubicBezTo>
                <a:cubicBezTo>
                  <a:pt x="34" y="20"/>
                  <a:pt x="34" y="21"/>
                  <a:pt x="34" y="21"/>
                </a:cubicBezTo>
                <a:close/>
                <a:moveTo>
                  <a:pt x="25" y="24"/>
                </a:moveTo>
                <a:cubicBezTo>
                  <a:pt x="25" y="24"/>
                  <a:pt x="25" y="24"/>
                  <a:pt x="25" y="24"/>
                </a:cubicBezTo>
                <a:cubicBezTo>
                  <a:pt x="22" y="15"/>
                  <a:pt x="22" y="15"/>
                  <a:pt x="22" y="15"/>
                </a:cubicBezTo>
                <a:cubicBezTo>
                  <a:pt x="20" y="24"/>
                  <a:pt x="20" y="24"/>
                  <a:pt x="20" y="24"/>
                </a:cubicBezTo>
                <a:cubicBezTo>
                  <a:pt x="19" y="24"/>
                  <a:pt x="19" y="25"/>
                  <a:pt x="18" y="25"/>
                </a:cubicBezTo>
                <a:cubicBezTo>
                  <a:pt x="8" y="25"/>
                  <a:pt x="8" y="25"/>
                  <a:pt x="8" y="25"/>
                </a:cubicBezTo>
                <a:cubicBezTo>
                  <a:pt x="16" y="31"/>
                  <a:pt x="16" y="31"/>
                  <a:pt x="16" y="31"/>
                </a:cubicBezTo>
                <a:cubicBezTo>
                  <a:pt x="17" y="31"/>
                  <a:pt x="17" y="32"/>
                  <a:pt x="17" y="33"/>
                </a:cubicBezTo>
                <a:cubicBezTo>
                  <a:pt x="14" y="42"/>
                  <a:pt x="14" y="42"/>
                  <a:pt x="14" y="42"/>
                </a:cubicBezTo>
                <a:cubicBezTo>
                  <a:pt x="21" y="36"/>
                  <a:pt x="21" y="36"/>
                  <a:pt x="21" y="36"/>
                </a:cubicBezTo>
                <a:cubicBezTo>
                  <a:pt x="21" y="36"/>
                  <a:pt x="21" y="36"/>
                  <a:pt x="21" y="36"/>
                </a:cubicBezTo>
                <a:cubicBezTo>
                  <a:pt x="22" y="36"/>
                  <a:pt x="23" y="36"/>
                  <a:pt x="24" y="36"/>
                </a:cubicBezTo>
                <a:cubicBezTo>
                  <a:pt x="31" y="42"/>
                  <a:pt x="31" y="42"/>
                  <a:pt x="31" y="42"/>
                </a:cubicBezTo>
                <a:cubicBezTo>
                  <a:pt x="28" y="33"/>
                  <a:pt x="28" y="33"/>
                  <a:pt x="28" y="33"/>
                </a:cubicBezTo>
                <a:cubicBezTo>
                  <a:pt x="28" y="32"/>
                  <a:pt x="28" y="31"/>
                  <a:pt x="29" y="31"/>
                </a:cubicBezTo>
                <a:cubicBezTo>
                  <a:pt x="37" y="25"/>
                  <a:pt x="37" y="25"/>
                  <a:pt x="37" y="25"/>
                </a:cubicBezTo>
                <a:cubicBezTo>
                  <a:pt x="27" y="25"/>
                  <a:pt x="27" y="25"/>
                  <a:pt x="27" y="25"/>
                </a:cubicBezTo>
                <a:cubicBezTo>
                  <a:pt x="26" y="25"/>
                  <a:pt x="26" y="25"/>
                  <a:pt x="25" y="24"/>
                </a:cubicBezTo>
                <a:close/>
              </a:path>
            </a:pathLst>
          </a:custGeom>
          <a:solidFill>
            <a:schemeClr val="accent1"/>
          </a:solidFill>
          <a:ln>
            <a:noFill/>
          </a:ln>
        </p:spPr>
        <p:txBody>
          <a:bodyPr/>
          <a:lstStyle/>
          <a:p>
            <a:endParaRPr lang="zh-CN" altLang="en-US" sz="2400"/>
          </a:p>
        </p:txBody>
      </p:sp>
      <p:cxnSp>
        <p:nvCxnSpPr>
          <p:cNvPr id="28" name="直接连接符 27"/>
          <p:cNvCxnSpPr/>
          <p:nvPr/>
        </p:nvCxnSpPr>
        <p:spPr>
          <a:xfrm>
            <a:off x="764345" y="3685735"/>
            <a:ext cx="3263704" cy="0"/>
          </a:xfrm>
          <a:prstGeom prst="line">
            <a:avLst/>
          </a:prstGeom>
          <a:ln w="38100"/>
        </p:spPr>
        <p:style>
          <a:lnRef idx="1">
            <a:schemeClr val="accent1"/>
          </a:lnRef>
          <a:fillRef idx="0">
            <a:schemeClr val="accent1"/>
          </a:fillRef>
          <a:effectRef idx="0">
            <a:schemeClr val="accent1"/>
          </a:effectRef>
          <a:fontRef idx="minor">
            <a:schemeClr val="tx1"/>
          </a:fontRef>
        </p:style>
      </p:cxnSp>
      <p:sp>
        <p:nvSpPr>
          <p:cNvPr id="29" name="矩形 28"/>
          <p:cNvSpPr/>
          <p:nvPr/>
        </p:nvSpPr>
        <p:spPr>
          <a:xfrm>
            <a:off x="911378" y="2084380"/>
            <a:ext cx="2969638" cy="1531015"/>
          </a:xfrm>
          <a:prstGeom prst="rect">
            <a:avLst/>
          </a:prstGeom>
          <a:no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noAutofit/>
          </a:bodyPr>
          <a:lstStyle/>
          <a:p>
            <a:pPr algn="ctr">
              <a:lnSpc>
                <a:spcPct val="150000"/>
              </a:lnSpc>
            </a:pPr>
            <a:r>
              <a:rPr lang="zh-CN" altLang="en-US" sz="1800" dirty="0">
                <a:solidFill>
                  <a:schemeClr val="tx1"/>
                </a:solidFill>
                <a:latin typeface="幼圆" panose="02010509060101010101" pitchFamily="49" charset="-122"/>
                <a:ea typeface="幼圆" panose="02010509060101010101" pitchFamily="49" charset="-122"/>
              </a:rPr>
              <a:t>请输入文本请输入文本请输入文本请输入文本请输入文本请输入文本请输入文本</a:t>
            </a:r>
            <a:endParaRPr lang="zh-CN" altLang="zh-CN" sz="1800" dirty="0">
              <a:solidFill>
                <a:schemeClr val="tx1"/>
              </a:solidFill>
              <a:latin typeface="幼圆" panose="02010509060101010101" pitchFamily="49" charset="-122"/>
              <a:ea typeface="幼圆" panose="02010509060101010101" pitchFamily="49" charset="-122"/>
            </a:endParaRPr>
          </a:p>
        </p:txBody>
      </p:sp>
      <p:sp>
        <p:nvSpPr>
          <p:cNvPr id="30" name="椭圆 29"/>
          <p:cNvSpPr/>
          <p:nvPr/>
        </p:nvSpPr>
        <p:spPr>
          <a:xfrm>
            <a:off x="1341120" y="5458263"/>
            <a:ext cx="590845" cy="590845"/>
          </a:xfrm>
          <a:prstGeom prst="ellipse">
            <a:avLst/>
          </a:prstGeom>
          <a:solidFill>
            <a:srgbClr val="FEFFFF"/>
          </a:solidFill>
          <a:ln w="28575">
            <a:solidFill>
              <a:schemeClr val="accent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US" altLang="zh-CN" sz="2800" dirty="0">
                <a:solidFill>
                  <a:schemeClr val="accent1"/>
                </a:solidFill>
              </a:rPr>
              <a:t>A</a:t>
            </a:r>
            <a:endParaRPr lang="zh-CN" altLang="en-US" sz="2800" dirty="0">
              <a:solidFill>
                <a:schemeClr val="accent1"/>
              </a:solidFill>
            </a:endParaRPr>
          </a:p>
        </p:txBody>
      </p:sp>
      <p:sp>
        <p:nvSpPr>
          <p:cNvPr id="32" name="任意多边形: 形状 31"/>
          <p:cNvSpPr/>
          <p:nvPr/>
        </p:nvSpPr>
        <p:spPr>
          <a:xfrm>
            <a:off x="5252119" y="3840480"/>
            <a:ext cx="1340888" cy="1491175"/>
          </a:xfrm>
          <a:custGeom>
            <a:avLst/>
            <a:gdLst>
              <a:gd name="connsiteX0" fmla="*/ 71184 w 1340888"/>
              <a:gd name="connsiteY0" fmla="*/ 0 h 1491175"/>
              <a:gd name="connsiteX1" fmla="*/ 1289181 w 1340888"/>
              <a:gd name="connsiteY1" fmla="*/ 0 h 1491175"/>
              <a:gd name="connsiteX2" fmla="*/ 1305086 w 1340888"/>
              <a:gd name="connsiteY2" fmla="*/ 72303 h 1491175"/>
              <a:gd name="connsiteX3" fmla="*/ 1337295 w 1340888"/>
              <a:gd name="connsiteY3" fmla="*/ 287193 h 1491175"/>
              <a:gd name="connsiteX4" fmla="*/ 1340888 w 1340888"/>
              <a:gd name="connsiteY4" fmla="*/ 328614 h 1491175"/>
              <a:gd name="connsiteX5" fmla="*/ 1251678 w 1340888"/>
              <a:gd name="connsiteY5" fmla="*/ 304658 h 1491175"/>
              <a:gd name="connsiteX6" fmla="*/ 1135572 w 1340888"/>
              <a:gd name="connsiteY6" fmla="*/ 294342 h 1491175"/>
              <a:gd name="connsiteX7" fmla="*/ 693555 w 1340888"/>
              <a:gd name="connsiteY7" fmla="*/ 451365 h 1491175"/>
              <a:gd name="connsiteX8" fmla="*/ 680183 w 1340888"/>
              <a:gd name="connsiteY8" fmla="*/ 462700 h 1491175"/>
              <a:gd name="connsiteX9" fmla="*/ 680184 w 1340888"/>
              <a:gd name="connsiteY9" fmla="*/ 462702 h 1491175"/>
              <a:gd name="connsiteX10" fmla="*/ 594291 w 1340888"/>
              <a:gd name="connsiteY10" fmla="*/ 535506 h 1491175"/>
              <a:gd name="connsiteX11" fmla="*/ 137058 w 1340888"/>
              <a:gd name="connsiteY11" fmla="*/ 1340041 h 1491175"/>
              <a:gd name="connsiteX12" fmla="*/ 95682 w 1340888"/>
              <a:gd name="connsiteY12" fmla="*/ 1491175 h 1491175"/>
              <a:gd name="connsiteX13" fmla="*/ 89239 w 1340888"/>
              <a:gd name="connsiteY13" fmla="*/ 1467644 h 1491175"/>
              <a:gd name="connsiteX14" fmla="*/ 0 w 1340888"/>
              <a:gd name="connsiteY14" fmla="*/ 689885 h 1491175"/>
              <a:gd name="connsiteX15" fmla="*/ 5863 w 1340888"/>
              <a:gd name="connsiteY15" fmla="*/ 485588 h 1491175"/>
              <a:gd name="connsiteX16" fmla="*/ 19478 w 1340888"/>
              <a:gd name="connsiteY16" fmla="*/ 328616 h 1491175"/>
              <a:gd name="connsiteX17" fmla="*/ 19477 w 1340888"/>
              <a:gd name="connsiteY17" fmla="*/ 328614 h 1491175"/>
              <a:gd name="connsiteX18" fmla="*/ 23070 w 1340888"/>
              <a:gd name="connsiteY18" fmla="*/ 287193 h 1491175"/>
              <a:gd name="connsiteX19" fmla="*/ 55279 w 1340888"/>
              <a:gd name="connsiteY19" fmla="*/ 72303 h 1491175"/>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 ang="0">
                <a:pos x="connsiteX13" y="connsiteY13"/>
              </a:cxn>
              <a:cxn ang="0">
                <a:pos x="connsiteX14" y="connsiteY14"/>
              </a:cxn>
              <a:cxn ang="0">
                <a:pos x="connsiteX15" y="connsiteY15"/>
              </a:cxn>
              <a:cxn ang="0">
                <a:pos x="connsiteX16" y="connsiteY16"/>
              </a:cxn>
              <a:cxn ang="0">
                <a:pos x="connsiteX17" y="connsiteY17"/>
              </a:cxn>
              <a:cxn ang="0">
                <a:pos x="connsiteX18" y="connsiteY18"/>
              </a:cxn>
              <a:cxn ang="0">
                <a:pos x="connsiteX19" y="connsiteY19"/>
              </a:cxn>
            </a:cxnLst>
            <a:rect l="l" t="t" r="r" b="b"/>
            <a:pathLst>
              <a:path w="1340888" h="1491175">
                <a:moveTo>
                  <a:pt x="71184" y="0"/>
                </a:moveTo>
                <a:lnTo>
                  <a:pt x="1289181" y="0"/>
                </a:lnTo>
                <a:lnTo>
                  <a:pt x="1305086" y="72303"/>
                </a:lnTo>
                <a:cubicBezTo>
                  <a:pt x="1318005" y="142317"/>
                  <a:pt x="1328786" y="214027"/>
                  <a:pt x="1337295" y="287193"/>
                </a:cubicBezTo>
                <a:lnTo>
                  <a:pt x="1340888" y="328614"/>
                </a:lnTo>
                <a:lnTo>
                  <a:pt x="1251678" y="304658"/>
                </a:lnTo>
                <a:cubicBezTo>
                  <a:pt x="1213503" y="297836"/>
                  <a:pt x="1174770" y="294342"/>
                  <a:pt x="1135572" y="294342"/>
                </a:cubicBezTo>
                <a:cubicBezTo>
                  <a:pt x="978782" y="294342"/>
                  <a:pt x="829414" y="350253"/>
                  <a:pt x="693555" y="451365"/>
                </a:cubicBezTo>
                <a:lnTo>
                  <a:pt x="680183" y="462700"/>
                </a:lnTo>
                <a:lnTo>
                  <a:pt x="680184" y="462702"/>
                </a:lnTo>
                <a:lnTo>
                  <a:pt x="594291" y="535506"/>
                </a:lnTo>
                <a:cubicBezTo>
                  <a:pt x="401208" y="720066"/>
                  <a:pt x="241947" y="1000298"/>
                  <a:pt x="137058" y="1340041"/>
                </a:cubicBezTo>
                <a:lnTo>
                  <a:pt x="95682" y="1491175"/>
                </a:lnTo>
                <a:lnTo>
                  <a:pt x="89239" y="1467644"/>
                </a:lnTo>
                <a:cubicBezTo>
                  <a:pt x="31776" y="1228592"/>
                  <a:pt x="0" y="965769"/>
                  <a:pt x="0" y="689885"/>
                </a:cubicBezTo>
                <a:cubicBezTo>
                  <a:pt x="0" y="620914"/>
                  <a:pt x="1986" y="552760"/>
                  <a:pt x="5863" y="485588"/>
                </a:cubicBezTo>
                <a:lnTo>
                  <a:pt x="19478" y="328616"/>
                </a:lnTo>
                <a:lnTo>
                  <a:pt x="19477" y="328614"/>
                </a:lnTo>
                <a:lnTo>
                  <a:pt x="23070" y="287193"/>
                </a:lnTo>
                <a:cubicBezTo>
                  <a:pt x="31579" y="214027"/>
                  <a:pt x="42360" y="142317"/>
                  <a:pt x="55279" y="72303"/>
                </a:cubicBezTo>
                <a:close/>
              </a:path>
            </a:pathLst>
          </a:custGeom>
          <a:solidFill>
            <a:schemeClr val="accent1"/>
          </a:solidFill>
          <a:ln>
            <a:noFill/>
          </a:ln>
          <a:effectLst>
            <a:outerShdw blurRad="50800" dist="38100" dir="8100000" algn="tr" rotWithShape="0">
              <a:prstClr val="black">
                <a:alpha val="40000"/>
              </a:prstClr>
            </a:outerShdw>
          </a:effectLst>
        </p:spPr>
        <p:style>
          <a:lnRef idx="2">
            <a:schemeClr val="accent1">
              <a:shade val="50000"/>
            </a:schemeClr>
          </a:lnRef>
          <a:fillRef idx="1">
            <a:schemeClr val="accent1"/>
          </a:fillRef>
          <a:effectRef idx="0">
            <a:schemeClr val="accent1"/>
          </a:effectRef>
          <a:fontRef idx="minor">
            <a:schemeClr val="lt1"/>
          </a:fontRef>
        </p:style>
        <p:txBody>
          <a:bodyPr wrap="square" lIns="0" tIns="0" rIns="0" bIns="504000" anchor="ctr">
            <a:noAutofit/>
          </a:bodyPr>
          <a:lstStyle/>
          <a:p>
            <a:pPr algn="ctr">
              <a:defRPr/>
            </a:pPr>
            <a:endParaRPr lang="zh-CN" altLang="en-US" sz="3200" dirty="0">
              <a:solidFill>
                <a:srgbClr val="FEFFFF"/>
              </a:solidFill>
              <a:latin typeface="+mj-ea"/>
              <a:ea typeface="+mj-ea"/>
              <a:cs typeface="Raavi" panose="020B0502040204020203" pitchFamily="34" charset="0"/>
            </a:endParaRPr>
          </a:p>
        </p:txBody>
      </p:sp>
      <p:cxnSp>
        <p:nvCxnSpPr>
          <p:cNvPr id="35" name="直接连接符 34"/>
          <p:cNvCxnSpPr/>
          <p:nvPr/>
        </p:nvCxnSpPr>
        <p:spPr>
          <a:xfrm>
            <a:off x="4464148" y="3685735"/>
            <a:ext cx="3263704" cy="0"/>
          </a:xfrm>
          <a:prstGeom prst="line">
            <a:avLst/>
          </a:prstGeom>
          <a:ln w="38100"/>
        </p:spPr>
        <p:style>
          <a:lnRef idx="1">
            <a:schemeClr val="accent1"/>
          </a:lnRef>
          <a:fillRef idx="0">
            <a:schemeClr val="accent1"/>
          </a:fillRef>
          <a:effectRef idx="0">
            <a:schemeClr val="accent1"/>
          </a:effectRef>
          <a:fontRef idx="minor">
            <a:schemeClr val="tx1"/>
          </a:fontRef>
        </p:style>
      </p:cxnSp>
      <p:sp>
        <p:nvSpPr>
          <p:cNvPr id="36" name="矩形 35"/>
          <p:cNvSpPr/>
          <p:nvPr/>
        </p:nvSpPr>
        <p:spPr>
          <a:xfrm>
            <a:off x="4611181" y="2084380"/>
            <a:ext cx="2969638" cy="1531015"/>
          </a:xfrm>
          <a:prstGeom prst="rect">
            <a:avLst/>
          </a:prstGeom>
          <a:no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noAutofit/>
          </a:bodyPr>
          <a:lstStyle/>
          <a:p>
            <a:pPr algn="ctr">
              <a:lnSpc>
                <a:spcPct val="150000"/>
              </a:lnSpc>
            </a:pPr>
            <a:r>
              <a:rPr lang="zh-CN" altLang="en-US" sz="1800" dirty="0">
                <a:solidFill>
                  <a:schemeClr val="tx1"/>
                </a:solidFill>
                <a:latin typeface="幼圆" panose="02010509060101010101" pitchFamily="49" charset="-122"/>
                <a:ea typeface="幼圆" panose="02010509060101010101" pitchFamily="49" charset="-122"/>
              </a:rPr>
              <a:t>请输入文本请输入文本请输入文本请输入文本请输入文本请输入文本请输入文本</a:t>
            </a:r>
            <a:endParaRPr lang="zh-CN" altLang="zh-CN" sz="1800" dirty="0">
              <a:solidFill>
                <a:schemeClr val="tx1"/>
              </a:solidFill>
              <a:latin typeface="幼圆" panose="02010509060101010101" pitchFamily="49" charset="-122"/>
              <a:ea typeface="幼圆" panose="02010509060101010101" pitchFamily="49" charset="-122"/>
            </a:endParaRPr>
          </a:p>
        </p:txBody>
      </p:sp>
      <p:sp>
        <p:nvSpPr>
          <p:cNvPr id="37" name="椭圆 36"/>
          <p:cNvSpPr/>
          <p:nvPr/>
        </p:nvSpPr>
        <p:spPr>
          <a:xfrm>
            <a:off x="5040923" y="5458263"/>
            <a:ext cx="590845" cy="590845"/>
          </a:xfrm>
          <a:prstGeom prst="ellipse">
            <a:avLst/>
          </a:prstGeom>
          <a:solidFill>
            <a:srgbClr val="FEFFFF"/>
          </a:solidFill>
          <a:ln w="28575">
            <a:solidFill>
              <a:schemeClr val="accent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US" altLang="zh-CN" sz="2800" dirty="0">
                <a:solidFill>
                  <a:schemeClr val="accent1"/>
                </a:solidFill>
              </a:rPr>
              <a:t>B</a:t>
            </a:r>
            <a:endParaRPr lang="zh-CN" altLang="en-US" sz="2800" dirty="0">
              <a:solidFill>
                <a:schemeClr val="accent1"/>
              </a:solidFill>
            </a:endParaRPr>
          </a:p>
        </p:txBody>
      </p:sp>
      <p:sp>
        <p:nvSpPr>
          <p:cNvPr id="38" name="任意多边形: 形状 37"/>
          <p:cNvSpPr/>
          <p:nvPr/>
        </p:nvSpPr>
        <p:spPr>
          <a:xfrm>
            <a:off x="8951922" y="3840480"/>
            <a:ext cx="1340888" cy="1491175"/>
          </a:xfrm>
          <a:custGeom>
            <a:avLst/>
            <a:gdLst>
              <a:gd name="connsiteX0" fmla="*/ 71184 w 1340888"/>
              <a:gd name="connsiteY0" fmla="*/ 0 h 1491175"/>
              <a:gd name="connsiteX1" fmla="*/ 1289181 w 1340888"/>
              <a:gd name="connsiteY1" fmla="*/ 0 h 1491175"/>
              <a:gd name="connsiteX2" fmla="*/ 1305086 w 1340888"/>
              <a:gd name="connsiteY2" fmla="*/ 72303 h 1491175"/>
              <a:gd name="connsiteX3" fmla="*/ 1337295 w 1340888"/>
              <a:gd name="connsiteY3" fmla="*/ 287193 h 1491175"/>
              <a:gd name="connsiteX4" fmla="*/ 1340888 w 1340888"/>
              <a:gd name="connsiteY4" fmla="*/ 328614 h 1491175"/>
              <a:gd name="connsiteX5" fmla="*/ 1251678 w 1340888"/>
              <a:gd name="connsiteY5" fmla="*/ 304658 h 1491175"/>
              <a:gd name="connsiteX6" fmla="*/ 1135572 w 1340888"/>
              <a:gd name="connsiteY6" fmla="*/ 294342 h 1491175"/>
              <a:gd name="connsiteX7" fmla="*/ 693555 w 1340888"/>
              <a:gd name="connsiteY7" fmla="*/ 451365 h 1491175"/>
              <a:gd name="connsiteX8" fmla="*/ 680183 w 1340888"/>
              <a:gd name="connsiteY8" fmla="*/ 462700 h 1491175"/>
              <a:gd name="connsiteX9" fmla="*/ 680184 w 1340888"/>
              <a:gd name="connsiteY9" fmla="*/ 462702 h 1491175"/>
              <a:gd name="connsiteX10" fmla="*/ 594291 w 1340888"/>
              <a:gd name="connsiteY10" fmla="*/ 535506 h 1491175"/>
              <a:gd name="connsiteX11" fmla="*/ 137058 w 1340888"/>
              <a:gd name="connsiteY11" fmla="*/ 1340041 h 1491175"/>
              <a:gd name="connsiteX12" fmla="*/ 95682 w 1340888"/>
              <a:gd name="connsiteY12" fmla="*/ 1491175 h 1491175"/>
              <a:gd name="connsiteX13" fmla="*/ 89239 w 1340888"/>
              <a:gd name="connsiteY13" fmla="*/ 1467644 h 1491175"/>
              <a:gd name="connsiteX14" fmla="*/ 0 w 1340888"/>
              <a:gd name="connsiteY14" fmla="*/ 689885 h 1491175"/>
              <a:gd name="connsiteX15" fmla="*/ 5863 w 1340888"/>
              <a:gd name="connsiteY15" fmla="*/ 485588 h 1491175"/>
              <a:gd name="connsiteX16" fmla="*/ 19478 w 1340888"/>
              <a:gd name="connsiteY16" fmla="*/ 328616 h 1491175"/>
              <a:gd name="connsiteX17" fmla="*/ 19477 w 1340888"/>
              <a:gd name="connsiteY17" fmla="*/ 328614 h 1491175"/>
              <a:gd name="connsiteX18" fmla="*/ 23070 w 1340888"/>
              <a:gd name="connsiteY18" fmla="*/ 287193 h 1491175"/>
              <a:gd name="connsiteX19" fmla="*/ 55279 w 1340888"/>
              <a:gd name="connsiteY19" fmla="*/ 72303 h 1491175"/>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 ang="0">
                <a:pos x="connsiteX13" y="connsiteY13"/>
              </a:cxn>
              <a:cxn ang="0">
                <a:pos x="connsiteX14" y="connsiteY14"/>
              </a:cxn>
              <a:cxn ang="0">
                <a:pos x="connsiteX15" y="connsiteY15"/>
              </a:cxn>
              <a:cxn ang="0">
                <a:pos x="connsiteX16" y="connsiteY16"/>
              </a:cxn>
              <a:cxn ang="0">
                <a:pos x="connsiteX17" y="connsiteY17"/>
              </a:cxn>
              <a:cxn ang="0">
                <a:pos x="connsiteX18" y="connsiteY18"/>
              </a:cxn>
              <a:cxn ang="0">
                <a:pos x="connsiteX19" y="connsiteY19"/>
              </a:cxn>
            </a:cxnLst>
            <a:rect l="l" t="t" r="r" b="b"/>
            <a:pathLst>
              <a:path w="1340888" h="1491175">
                <a:moveTo>
                  <a:pt x="71184" y="0"/>
                </a:moveTo>
                <a:lnTo>
                  <a:pt x="1289181" y="0"/>
                </a:lnTo>
                <a:lnTo>
                  <a:pt x="1305086" y="72303"/>
                </a:lnTo>
                <a:cubicBezTo>
                  <a:pt x="1318005" y="142317"/>
                  <a:pt x="1328786" y="214027"/>
                  <a:pt x="1337295" y="287193"/>
                </a:cubicBezTo>
                <a:lnTo>
                  <a:pt x="1340888" y="328614"/>
                </a:lnTo>
                <a:lnTo>
                  <a:pt x="1251678" y="304658"/>
                </a:lnTo>
                <a:cubicBezTo>
                  <a:pt x="1213503" y="297836"/>
                  <a:pt x="1174770" y="294342"/>
                  <a:pt x="1135572" y="294342"/>
                </a:cubicBezTo>
                <a:cubicBezTo>
                  <a:pt x="978782" y="294342"/>
                  <a:pt x="829414" y="350253"/>
                  <a:pt x="693555" y="451365"/>
                </a:cubicBezTo>
                <a:lnTo>
                  <a:pt x="680183" y="462700"/>
                </a:lnTo>
                <a:lnTo>
                  <a:pt x="680184" y="462702"/>
                </a:lnTo>
                <a:lnTo>
                  <a:pt x="594291" y="535506"/>
                </a:lnTo>
                <a:cubicBezTo>
                  <a:pt x="401208" y="720066"/>
                  <a:pt x="241947" y="1000298"/>
                  <a:pt x="137058" y="1340041"/>
                </a:cubicBezTo>
                <a:lnTo>
                  <a:pt x="95682" y="1491175"/>
                </a:lnTo>
                <a:lnTo>
                  <a:pt x="89239" y="1467644"/>
                </a:lnTo>
                <a:cubicBezTo>
                  <a:pt x="31776" y="1228592"/>
                  <a:pt x="0" y="965769"/>
                  <a:pt x="0" y="689885"/>
                </a:cubicBezTo>
                <a:cubicBezTo>
                  <a:pt x="0" y="620914"/>
                  <a:pt x="1986" y="552760"/>
                  <a:pt x="5863" y="485588"/>
                </a:cubicBezTo>
                <a:lnTo>
                  <a:pt x="19478" y="328616"/>
                </a:lnTo>
                <a:lnTo>
                  <a:pt x="19477" y="328614"/>
                </a:lnTo>
                <a:lnTo>
                  <a:pt x="23070" y="287193"/>
                </a:lnTo>
                <a:cubicBezTo>
                  <a:pt x="31579" y="214027"/>
                  <a:pt x="42360" y="142317"/>
                  <a:pt x="55279" y="72303"/>
                </a:cubicBezTo>
                <a:close/>
              </a:path>
            </a:pathLst>
          </a:custGeom>
          <a:solidFill>
            <a:schemeClr val="accent1"/>
          </a:solidFill>
          <a:ln>
            <a:noFill/>
          </a:ln>
          <a:effectLst>
            <a:outerShdw blurRad="50800" dist="38100" dir="8100000" algn="tr" rotWithShape="0">
              <a:prstClr val="black">
                <a:alpha val="40000"/>
              </a:prstClr>
            </a:outerShdw>
          </a:effectLst>
        </p:spPr>
        <p:style>
          <a:lnRef idx="2">
            <a:schemeClr val="accent1">
              <a:shade val="50000"/>
            </a:schemeClr>
          </a:lnRef>
          <a:fillRef idx="1">
            <a:schemeClr val="accent1"/>
          </a:fillRef>
          <a:effectRef idx="0">
            <a:schemeClr val="accent1"/>
          </a:effectRef>
          <a:fontRef idx="minor">
            <a:schemeClr val="lt1"/>
          </a:fontRef>
        </p:style>
        <p:txBody>
          <a:bodyPr wrap="square" lIns="0" tIns="0" rIns="0" bIns="504000" anchor="ctr">
            <a:noAutofit/>
          </a:bodyPr>
          <a:lstStyle/>
          <a:p>
            <a:pPr algn="ctr">
              <a:defRPr/>
            </a:pPr>
            <a:endParaRPr lang="zh-CN" altLang="en-US" sz="3200" dirty="0">
              <a:solidFill>
                <a:srgbClr val="FEFFFF"/>
              </a:solidFill>
              <a:latin typeface="+mj-ea"/>
              <a:ea typeface="+mj-ea"/>
              <a:cs typeface="Raavi" panose="020B0502040204020203" pitchFamily="34" charset="0"/>
            </a:endParaRPr>
          </a:p>
        </p:txBody>
      </p:sp>
      <p:cxnSp>
        <p:nvCxnSpPr>
          <p:cNvPr id="40" name="直接连接符 39"/>
          <p:cNvCxnSpPr/>
          <p:nvPr/>
        </p:nvCxnSpPr>
        <p:spPr>
          <a:xfrm>
            <a:off x="8163951" y="3685735"/>
            <a:ext cx="3263704" cy="0"/>
          </a:xfrm>
          <a:prstGeom prst="line">
            <a:avLst/>
          </a:prstGeom>
          <a:ln w="38100"/>
        </p:spPr>
        <p:style>
          <a:lnRef idx="1">
            <a:schemeClr val="accent1"/>
          </a:lnRef>
          <a:fillRef idx="0">
            <a:schemeClr val="accent1"/>
          </a:fillRef>
          <a:effectRef idx="0">
            <a:schemeClr val="accent1"/>
          </a:effectRef>
          <a:fontRef idx="minor">
            <a:schemeClr val="tx1"/>
          </a:fontRef>
        </p:style>
      </p:cxnSp>
      <p:sp>
        <p:nvSpPr>
          <p:cNvPr id="41" name="矩形 40"/>
          <p:cNvSpPr/>
          <p:nvPr/>
        </p:nvSpPr>
        <p:spPr>
          <a:xfrm>
            <a:off x="8310984" y="2084380"/>
            <a:ext cx="2969638" cy="1531015"/>
          </a:xfrm>
          <a:prstGeom prst="rect">
            <a:avLst/>
          </a:prstGeom>
          <a:no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noAutofit/>
          </a:bodyPr>
          <a:lstStyle/>
          <a:p>
            <a:pPr algn="ctr">
              <a:lnSpc>
                <a:spcPct val="150000"/>
              </a:lnSpc>
            </a:pPr>
            <a:r>
              <a:rPr lang="zh-CN" altLang="en-US" sz="1800" dirty="0">
                <a:solidFill>
                  <a:schemeClr val="tx1"/>
                </a:solidFill>
                <a:latin typeface="幼圆" panose="02010509060101010101" pitchFamily="49" charset="-122"/>
                <a:ea typeface="幼圆" panose="02010509060101010101" pitchFamily="49" charset="-122"/>
              </a:rPr>
              <a:t>请输入文本请输入文本请输入文本请输入文本请输入文本请输入文本请输入文本</a:t>
            </a:r>
            <a:endParaRPr lang="zh-CN" altLang="zh-CN" sz="1800" dirty="0">
              <a:solidFill>
                <a:schemeClr val="tx1"/>
              </a:solidFill>
              <a:latin typeface="幼圆" panose="02010509060101010101" pitchFamily="49" charset="-122"/>
              <a:ea typeface="幼圆" panose="02010509060101010101" pitchFamily="49" charset="-122"/>
            </a:endParaRPr>
          </a:p>
        </p:txBody>
      </p:sp>
      <p:sp>
        <p:nvSpPr>
          <p:cNvPr id="42" name="椭圆 41"/>
          <p:cNvSpPr/>
          <p:nvPr/>
        </p:nvSpPr>
        <p:spPr>
          <a:xfrm>
            <a:off x="8740726" y="5458263"/>
            <a:ext cx="590845" cy="590845"/>
          </a:xfrm>
          <a:prstGeom prst="ellipse">
            <a:avLst/>
          </a:prstGeom>
          <a:solidFill>
            <a:srgbClr val="FEFFFF"/>
          </a:solidFill>
          <a:ln w="28575">
            <a:solidFill>
              <a:schemeClr val="accent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US" altLang="zh-CN" sz="2800" dirty="0">
                <a:solidFill>
                  <a:schemeClr val="accent1"/>
                </a:solidFill>
              </a:rPr>
              <a:t>C</a:t>
            </a:r>
            <a:endParaRPr lang="zh-CN" altLang="en-US" sz="2800" dirty="0">
              <a:solidFill>
                <a:schemeClr val="accent1"/>
              </a:solidFill>
            </a:endParaRPr>
          </a:p>
        </p:txBody>
      </p:sp>
      <p:sp>
        <p:nvSpPr>
          <p:cNvPr id="43" name="Freeform 191"/>
          <p:cNvSpPr>
            <a:spLocks noEditPoints="1"/>
          </p:cNvSpPr>
          <p:nvPr/>
        </p:nvSpPr>
        <p:spPr bwMode="auto">
          <a:xfrm>
            <a:off x="6096000" y="4543057"/>
            <a:ext cx="666265" cy="465845"/>
          </a:xfrm>
          <a:custGeom>
            <a:avLst/>
            <a:gdLst>
              <a:gd name="T0" fmla="*/ 8 w 61"/>
              <a:gd name="T1" fmla="*/ 0 h 43"/>
              <a:gd name="T2" fmla="*/ 56 w 61"/>
              <a:gd name="T3" fmla="*/ 2 h 43"/>
              <a:gd name="T4" fmla="*/ 56 w 61"/>
              <a:gd name="T5" fmla="*/ 36 h 43"/>
              <a:gd name="T6" fmla="*/ 54 w 61"/>
              <a:gd name="T7" fmla="*/ 38 h 43"/>
              <a:gd name="T8" fmla="*/ 6 w 61"/>
              <a:gd name="T9" fmla="*/ 36 h 43"/>
              <a:gd name="T10" fmla="*/ 6 w 61"/>
              <a:gd name="T11" fmla="*/ 2 h 43"/>
              <a:gd name="T12" fmla="*/ 15 w 61"/>
              <a:gd name="T13" fmla="*/ 24 h 43"/>
              <a:gd name="T14" fmla="*/ 15 w 61"/>
              <a:gd name="T15" fmla="*/ 24 h 43"/>
              <a:gd name="T16" fmla="*/ 21 w 61"/>
              <a:gd name="T17" fmla="*/ 25 h 43"/>
              <a:gd name="T18" fmla="*/ 21 w 61"/>
              <a:gd name="T19" fmla="*/ 31 h 43"/>
              <a:gd name="T20" fmla="*/ 20 w 61"/>
              <a:gd name="T21" fmla="*/ 32 h 43"/>
              <a:gd name="T22" fmla="*/ 14 w 61"/>
              <a:gd name="T23" fmla="*/ 31 h 43"/>
              <a:gd name="T24" fmla="*/ 14 w 61"/>
              <a:gd name="T25" fmla="*/ 25 h 43"/>
              <a:gd name="T26" fmla="*/ 24 w 61"/>
              <a:gd name="T27" fmla="*/ 19 h 43"/>
              <a:gd name="T28" fmla="*/ 24 w 61"/>
              <a:gd name="T29" fmla="*/ 19 h 43"/>
              <a:gd name="T30" fmla="*/ 30 w 61"/>
              <a:gd name="T31" fmla="*/ 20 h 43"/>
              <a:gd name="T32" fmla="*/ 30 w 61"/>
              <a:gd name="T33" fmla="*/ 31 h 43"/>
              <a:gd name="T34" fmla="*/ 29 w 61"/>
              <a:gd name="T35" fmla="*/ 32 h 43"/>
              <a:gd name="T36" fmla="*/ 23 w 61"/>
              <a:gd name="T37" fmla="*/ 31 h 43"/>
              <a:gd name="T38" fmla="*/ 23 w 61"/>
              <a:gd name="T39" fmla="*/ 20 h 43"/>
              <a:gd name="T40" fmla="*/ 28 w 61"/>
              <a:gd name="T41" fmla="*/ 21 h 43"/>
              <a:gd name="T42" fmla="*/ 25 w 61"/>
              <a:gd name="T43" fmla="*/ 21 h 43"/>
              <a:gd name="T44" fmla="*/ 28 w 61"/>
              <a:gd name="T45" fmla="*/ 29 h 43"/>
              <a:gd name="T46" fmla="*/ 33 w 61"/>
              <a:gd name="T47" fmla="*/ 14 h 43"/>
              <a:gd name="T48" fmla="*/ 33 w 61"/>
              <a:gd name="T49" fmla="*/ 14 h 43"/>
              <a:gd name="T50" fmla="*/ 39 w 61"/>
              <a:gd name="T51" fmla="*/ 15 h 43"/>
              <a:gd name="T52" fmla="*/ 39 w 61"/>
              <a:gd name="T53" fmla="*/ 31 h 43"/>
              <a:gd name="T54" fmla="*/ 38 w 61"/>
              <a:gd name="T55" fmla="*/ 32 h 43"/>
              <a:gd name="T56" fmla="*/ 32 w 61"/>
              <a:gd name="T57" fmla="*/ 31 h 43"/>
              <a:gd name="T58" fmla="*/ 32 w 61"/>
              <a:gd name="T59" fmla="*/ 15 h 43"/>
              <a:gd name="T60" fmla="*/ 37 w 61"/>
              <a:gd name="T61" fmla="*/ 16 h 43"/>
              <a:gd name="T62" fmla="*/ 34 w 61"/>
              <a:gd name="T63" fmla="*/ 16 h 43"/>
              <a:gd name="T64" fmla="*/ 37 w 61"/>
              <a:gd name="T65" fmla="*/ 29 h 43"/>
              <a:gd name="T66" fmla="*/ 42 w 61"/>
              <a:gd name="T67" fmla="*/ 9 h 43"/>
              <a:gd name="T68" fmla="*/ 42 w 61"/>
              <a:gd name="T69" fmla="*/ 9 h 43"/>
              <a:gd name="T70" fmla="*/ 48 w 61"/>
              <a:gd name="T71" fmla="*/ 10 h 43"/>
              <a:gd name="T72" fmla="*/ 48 w 61"/>
              <a:gd name="T73" fmla="*/ 31 h 43"/>
              <a:gd name="T74" fmla="*/ 47 w 61"/>
              <a:gd name="T75" fmla="*/ 32 h 43"/>
              <a:gd name="T76" fmla="*/ 41 w 61"/>
              <a:gd name="T77" fmla="*/ 31 h 43"/>
              <a:gd name="T78" fmla="*/ 41 w 61"/>
              <a:gd name="T79" fmla="*/ 10 h 43"/>
              <a:gd name="T80" fmla="*/ 46 w 61"/>
              <a:gd name="T81" fmla="*/ 11 h 43"/>
              <a:gd name="T82" fmla="*/ 43 w 61"/>
              <a:gd name="T83" fmla="*/ 11 h 43"/>
              <a:gd name="T84" fmla="*/ 46 w 61"/>
              <a:gd name="T85" fmla="*/ 29 h 43"/>
              <a:gd name="T86" fmla="*/ 18 w 61"/>
              <a:gd name="T87" fmla="*/ 26 h 43"/>
              <a:gd name="T88" fmla="*/ 16 w 61"/>
              <a:gd name="T89" fmla="*/ 26 h 43"/>
              <a:gd name="T90" fmla="*/ 18 w 61"/>
              <a:gd name="T91" fmla="*/ 29 h 43"/>
              <a:gd name="T92" fmla="*/ 2 w 61"/>
              <a:gd name="T93" fmla="*/ 43 h 43"/>
              <a:gd name="T94" fmla="*/ 0 w 61"/>
              <a:gd name="T95" fmla="*/ 41 h 43"/>
              <a:gd name="T96" fmla="*/ 60 w 61"/>
              <a:gd name="T97" fmla="*/ 39 h 43"/>
              <a:gd name="T98" fmla="*/ 60 w 61"/>
              <a:gd name="T99" fmla="*/ 43 h 43"/>
              <a:gd name="T100" fmla="*/ 52 w 61"/>
              <a:gd name="T101" fmla="*/ 4 h 43"/>
              <a:gd name="T102" fmla="*/ 10 w 61"/>
              <a:gd name="T103" fmla="*/ 4 h 43"/>
              <a:gd name="T104" fmla="*/ 52 w 61"/>
              <a:gd name="T105" fmla="*/ 34 h 43"/>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 ang="0">
                <a:pos x="T68" y="T69"/>
              </a:cxn>
              <a:cxn ang="0">
                <a:pos x="T70" y="T71"/>
              </a:cxn>
              <a:cxn ang="0">
                <a:pos x="T72" y="T73"/>
              </a:cxn>
              <a:cxn ang="0">
                <a:pos x="T74" y="T75"/>
              </a:cxn>
              <a:cxn ang="0">
                <a:pos x="T76" y="T77"/>
              </a:cxn>
              <a:cxn ang="0">
                <a:pos x="T78" y="T79"/>
              </a:cxn>
              <a:cxn ang="0">
                <a:pos x="T80" y="T81"/>
              </a:cxn>
              <a:cxn ang="0">
                <a:pos x="T82" y="T83"/>
              </a:cxn>
              <a:cxn ang="0">
                <a:pos x="T84" y="T85"/>
              </a:cxn>
              <a:cxn ang="0">
                <a:pos x="T86" y="T87"/>
              </a:cxn>
              <a:cxn ang="0">
                <a:pos x="T88" y="T89"/>
              </a:cxn>
              <a:cxn ang="0">
                <a:pos x="T90" y="T91"/>
              </a:cxn>
              <a:cxn ang="0">
                <a:pos x="T92" y="T93"/>
              </a:cxn>
              <a:cxn ang="0">
                <a:pos x="T94" y="T95"/>
              </a:cxn>
              <a:cxn ang="0">
                <a:pos x="T96" y="T97"/>
              </a:cxn>
              <a:cxn ang="0">
                <a:pos x="T98" y="T99"/>
              </a:cxn>
              <a:cxn ang="0">
                <a:pos x="T100" y="T101"/>
              </a:cxn>
              <a:cxn ang="0">
                <a:pos x="T102" y="T103"/>
              </a:cxn>
              <a:cxn ang="0">
                <a:pos x="T104" y="T105"/>
              </a:cxn>
            </a:cxnLst>
            <a:rect l="0" t="0" r="r" b="b"/>
            <a:pathLst>
              <a:path w="61" h="43">
                <a:moveTo>
                  <a:pt x="8" y="0"/>
                </a:moveTo>
                <a:cubicBezTo>
                  <a:pt x="8" y="0"/>
                  <a:pt x="8" y="0"/>
                  <a:pt x="8" y="0"/>
                </a:cubicBezTo>
                <a:cubicBezTo>
                  <a:pt x="54" y="0"/>
                  <a:pt x="54" y="0"/>
                  <a:pt x="54" y="0"/>
                </a:cubicBezTo>
                <a:cubicBezTo>
                  <a:pt x="55" y="0"/>
                  <a:pt x="56" y="1"/>
                  <a:pt x="56" y="2"/>
                </a:cubicBezTo>
                <a:cubicBezTo>
                  <a:pt x="56" y="2"/>
                  <a:pt x="56" y="2"/>
                  <a:pt x="56" y="2"/>
                </a:cubicBezTo>
                <a:cubicBezTo>
                  <a:pt x="56" y="36"/>
                  <a:pt x="56" y="36"/>
                  <a:pt x="56" y="36"/>
                </a:cubicBezTo>
                <a:cubicBezTo>
                  <a:pt x="56" y="37"/>
                  <a:pt x="55" y="38"/>
                  <a:pt x="54" y="38"/>
                </a:cubicBezTo>
                <a:cubicBezTo>
                  <a:pt x="54" y="38"/>
                  <a:pt x="54" y="38"/>
                  <a:pt x="54" y="38"/>
                </a:cubicBezTo>
                <a:cubicBezTo>
                  <a:pt x="8" y="38"/>
                  <a:pt x="8" y="38"/>
                  <a:pt x="8" y="38"/>
                </a:cubicBezTo>
                <a:cubicBezTo>
                  <a:pt x="7" y="38"/>
                  <a:pt x="6" y="37"/>
                  <a:pt x="6" y="36"/>
                </a:cubicBezTo>
                <a:cubicBezTo>
                  <a:pt x="6" y="36"/>
                  <a:pt x="6" y="36"/>
                  <a:pt x="6" y="36"/>
                </a:cubicBezTo>
                <a:cubicBezTo>
                  <a:pt x="6" y="2"/>
                  <a:pt x="6" y="2"/>
                  <a:pt x="6" y="2"/>
                </a:cubicBezTo>
                <a:cubicBezTo>
                  <a:pt x="6" y="1"/>
                  <a:pt x="7" y="0"/>
                  <a:pt x="8" y="0"/>
                </a:cubicBezTo>
                <a:close/>
                <a:moveTo>
                  <a:pt x="15" y="24"/>
                </a:moveTo>
                <a:cubicBezTo>
                  <a:pt x="15" y="24"/>
                  <a:pt x="15" y="24"/>
                  <a:pt x="15" y="24"/>
                </a:cubicBezTo>
                <a:cubicBezTo>
                  <a:pt x="15" y="24"/>
                  <a:pt x="15" y="24"/>
                  <a:pt x="15" y="24"/>
                </a:cubicBezTo>
                <a:cubicBezTo>
                  <a:pt x="20" y="24"/>
                  <a:pt x="20" y="24"/>
                  <a:pt x="20" y="24"/>
                </a:cubicBezTo>
                <a:cubicBezTo>
                  <a:pt x="20" y="24"/>
                  <a:pt x="21" y="25"/>
                  <a:pt x="21" y="25"/>
                </a:cubicBezTo>
                <a:cubicBezTo>
                  <a:pt x="21" y="25"/>
                  <a:pt x="21" y="25"/>
                  <a:pt x="21" y="25"/>
                </a:cubicBezTo>
                <a:cubicBezTo>
                  <a:pt x="21" y="31"/>
                  <a:pt x="21" y="31"/>
                  <a:pt x="21" y="31"/>
                </a:cubicBezTo>
                <a:cubicBezTo>
                  <a:pt x="21" y="31"/>
                  <a:pt x="20" y="32"/>
                  <a:pt x="20" y="32"/>
                </a:cubicBezTo>
                <a:cubicBezTo>
                  <a:pt x="20" y="32"/>
                  <a:pt x="20" y="32"/>
                  <a:pt x="20" y="32"/>
                </a:cubicBezTo>
                <a:cubicBezTo>
                  <a:pt x="15" y="32"/>
                  <a:pt x="15" y="32"/>
                  <a:pt x="15" y="32"/>
                </a:cubicBezTo>
                <a:cubicBezTo>
                  <a:pt x="14" y="32"/>
                  <a:pt x="14" y="31"/>
                  <a:pt x="14" y="31"/>
                </a:cubicBezTo>
                <a:cubicBezTo>
                  <a:pt x="14" y="31"/>
                  <a:pt x="14" y="31"/>
                  <a:pt x="14" y="31"/>
                </a:cubicBezTo>
                <a:cubicBezTo>
                  <a:pt x="14" y="25"/>
                  <a:pt x="14" y="25"/>
                  <a:pt x="14" y="25"/>
                </a:cubicBezTo>
                <a:cubicBezTo>
                  <a:pt x="14" y="25"/>
                  <a:pt x="14" y="24"/>
                  <a:pt x="15" y="24"/>
                </a:cubicBezTo>
                <a:close/>
                <a:moveTo>
                  <a:pt x="24" y="19"/>
                </a:moveTo>
                <a:cubicBezTo>
                  <a:pt x="24" y="19"/>
                  <a:pt x="24" y="19"/>
                  <a:pt x="24" y="19"/>
                </a:cubicBezTo>
                <a:cubicBezTo>
                  <a:pt x="24" y="19"/>
                  <a:pt x="24" y="19"/>
                  <a:pt x="24" y="19"/>
                </a:cubicBezTo>
                <a:cubicBezTo>
                  <a:pt x="29" y="19"/>
                  <a:pt x="29" y="19"/>
                  <a:pt x="29" y="19"/>
                </a:cubicBezTo>
                <a:cubicBezTo>
                  <a:pt x="29" y="19"/>
                  <a:pt x="30" y="20"/>
                  <a:pt x="30" y="20"/>
                </a:cubicBezTo>
                <a:cubicBezTo>
                  <a:pt x="30" y="20"/>
                  <a:pt x="30" y="20"/>
                  <a:pt x="30" y="20"/>
                </a:cubicBezTo>
                <a:cubicBezTo>
                  <a:pt x="30" y="31"/>
                  <a:pt x="30" y="31"/>
                  <a:pt x="30" y="31"/>
                </a:cubicBezTo>
                <a:cubicBezTo>
                  <a:pt x="30" y="31"/>
                  <a:pt x="29" y="32"/>
                  <a:pt x="29" y="32"/>
                </a:cubicBezTo>
                <a:cubicBezTo>
                  <a:pt x="29" y="32"/>
                  <a:pt x="29" y="32"/>
                  <a:pt x="29" y="32"/>
                </a:cubicBezTo>
                <a:cubicBezTo>
                  <a:pt x="24" y="32"/>
                  <a:pt x="24" y="32"/>
                  <a:pt x="24" y="32"/>
                </a:cubicBezTo>
                <a:cubicBezTo>
                  <a:pt x="23" y="32"/>
                  <a:pt x="23" y="31"/>
                  <a:pt x="23" y="31"/>
                </a:cubicBezTo>
                <a:cubicBezTo>
                  <a:pt x="23" y="31"/>
                  <a:pt x="23" y="31"/>
                  <a:pt x="23" y="31"/>
                </a:cubicBezTo>
                <a:cubicBezTo>
                  <a:pt x="23" y="20"/>
                  <a:pt x="23" y="20"/>
                  <a:pt x="23" y="20"/>
                </a:cubicBezTo>
                <a:cubicBezTo>
                  <a:pt x="23" y="20"/>
                  <a:pt x="23" y="19"/>
                  <a:pt x="24" y="19"/>
                </a:cubicBezTo>
                <a:close/>
                <a:moveTo>
                  <a:pt x="28" y="21"/>
                </a:moveTo>
                <a:cubicBezTo>
                  <a:pt x="28" y="21"/>
                  <a:pt x="28" y="21"/>
                  <a:pt x="28" y="21"/>
                </a:cubicBezTo>
                <a:cubicBezTo>
                  <a:pt x="25" y="21"/>
                  <a:pt x="25" y="21"/>
                  <a:pt x="25" y="21"/>
                </a:cubicBezTo>
                <a:cubicBezTo>
                  <a:pt x="25" y="29"/>
                  <a:pt x="25" y="29"/>
                  <a:pt x="25" y="29"/>
                </a:cubicBezTo>
                <a:cubicBezTo>
                  <a:pt x="28" y="29"/>
                  <a:pt x="28" y="29"/>
                  <a:pt x="28" y="29"/>
                </a:cubicBezTo>
                <a:cubicBezTo>
                  <a:pt x="28" y="21"/>
                  <a:pt x="28" y="21"/>
                  <a:pt x="28" y="21"/>
                </a:cubicBezTo>
                <a:close/>
                <a:moveTo>
                  <a:pt x="33" y="14"/>
                </a:moveTo>
                <a:cubicBezTo>
                  <a:pt x="33" y="14"/>
                  <a:pt x="33" y="14"/>
                  <a:pt x="33" y="14"/>
                </a:cubicBezTo>
                <a:cubicBezTo>
                  <a:pt x="33" y="14"/>
                  <a:pt x="33" y="14"/>
                  <a:pt x="33" y="14"/>
                </a:cubicBezTo>
                <a:cubicBezTo>
                  <a:pt x="38" y="14"/>
                  <a:pt x="38" y="14"/>
                  <a:pt x="38" y="14"/>
                </a:cubicBezTo>
                <a:cubicBezTo>
                  <a:pt x="38" y="14"/>
                  <a:pt x="39" y="15"/>
                  <a:pt x="39" y="15"/>
                </a:cubicBezTo>
                <a:cubicBezTo>
                  <a:pt x="39" y="15"/>
                  <a:pt x="39" y="15"/>
                  <a:pt x="39" y="15"/>
                </a:cubicBezTo>
                <a:cubicBezTo>
                  <a:pt x="39" y="31"/>
                  <a:pt x="39" y="31"/>
                  <a:pt x="39" y="31"/>
                </a:cubicBezTo>
                <a:cubicBezTo>
                  <a:pt x="39" y="31"/>
                  <a:pt x="38" y="32"/>
                  <a:pt x="38" y="32"/>
                </a:cubicBezTo>
                <a:cubicBezTo>
                  <a:pt x="38" y="32"/>
                  <a:pt x="38" y="32"/>
                  <a:pt x="38" y="32"/>
                </a:cubicBezTo>
                <a:cubicBezTo>
                  <a:pt x="33" y="32"/>
                  <a:pt x="33" y="32"/>
                  <a:pt x="33" y="32"/>
                </a:cubicBezTo>
                <a:cubicBezTo>
                  <a:pt x="32" y="32"/>
                  <a:pt x="32" y="31"/>
                  <a:pt x="32" y="31"/>
                </a:cubicBezTo>
                <a:cubicBezTo>
                  <a:pt x="32" y="31"/>
                  <a:pt x="32" y="31"/>
                  <a:pt x="32" y="31"/>
                </a:cubicBezTo>
                <a:cubicBezTo>
                  <a:pt x="32" y="15"/>
                  <a:pt x="32" y="15"/>
                  <a:pt x="32" y="15"/>
                </a:cubicBezTo>
                <a:cubicBezTo>
                  <a:pt x="32" y="15"/>
                  <a:pt x="32" y="14"/>
                  <a:pt x="33" y="14"/>
                </a:cubicBezTo>
                <a:close/>
                <a:moveTo>
                  <a:pt x="37" y="16"/>
                </a:moveTo>
                <a:cubicBezTo>
                  <a:pt x="37" y="16"/>
                  <a:pt x="37" y="16"/>
                  <a:pt x="37" y="16"/>
                </a:cubicBezTo>
                <a:cubicBezTo>
                  <a:pt x="34" y="16"/>
                  <a:pt x="34" y="16"/>
                  <a:pt x="34" y="16"/>
                </a:cubicBezTo>
                <a:cubicBezTo>
                  <a:pt x="34" y="29"/>
                  <a:pt x="34" y="29"/>
                  <a:pt x="34" y="29"/>
                </a:cubicBezTo>
                <a:cubicBezTo>
                  <a:pt x="37" y="29"/>
                  <a:pt x="37" y="29"/>
                  <a:pt x="37" y="29"/>
                </a:cubicBezTo>
                <a:cubicBezTo>
                  <a:pt x="37" y="16"/>
                  <a:pt x="37" y="16"/>
                  <a:pt x="37" y="16"/>
                </a:cubicBezTo>
                <a:close/>
                <a:moveTo>
                  <a:pt x="42" y="9"/>
                </a:moveTo>
                <a:cubicBezTo>
                  <a:pt x="42" y="9"/>
                  <a:pt x="42" y="9"/>
                  <a:pt x="42" y="9"/>
                </a:cubicBezTo>
                <a:cubicBezTo>
                  <a:pt x="42" y="9"/>
                  <a:pt x="42" y="9"/>
                  <a:pt x="42" y="9"/>
                </a:cubicBezTo>
                <a:cubicBezTo>
                  <a:pt x="47" y="9"/>
                  <a:pt x="47" y="9"/>
                  <a:pt x="47" y="9"/>
                </a:cubicBezTo>
                <a:cubicBezTo>
                  <a:pt x="47" y="9"/>
                  <a:pt x="48" y="10"/>
                  <a:pt x="48" y="10"/>
                </a:cubicBezTo>
                <a:cubicBezTo>
                  <a:pt x="48" y="10"/>
                  <a:pt x="48" y="10"/>
                  <a:pt x="48" y="10"/>
                </a:cubicBezTo>
                <a:cubicBezTo>
                  <a:pt x="48" y="31"/>
                  <a:pt x="48" y="31"/>
                  <a:pt x="48" y="31"/>
                </a:cubicBezTo>
                <a:cubicBezTo>
                  <a:pt x="48" y="31"/>
                  <a:pt x="47" y="32"/>
                  <a:pt x="47" y="32"/>
                </a:cubicBezTo>
                <a:cubicBezTo>
                  <a:pt x="47" y="32"/>
                  <a:pt x="47" y="32"/>
                  <a:pt x="47" y="32"/>
                </a:cubicBezTo>
                <a:cubicBezTo>
                  <a:pt x="42" y="32"/>
                  <a:pt x="42" y="32"/>
                  <a:pt x="42" y="32"/>
                </a:cubicBezTo>
                <a:cubicBezTo>
                  <a:pt x="41" y="32"/>
                  <a:pt x="41" y="31"/>
                  <a:pt x="41" y="31"/>
                </a:cubicBezTo>
                <a:cubicBezTo>
                  <a:pt x="41" y="31"/>
                  <a:pt x="41" y="31"/>
                  <a:pt x="41" y="31"/>
                </a:cubicBezTo>
                <a:cubicBezTo>
                  <a:pt x="41" y="10"/>
                  <a:pt x="41" y="10"/>
                  <a:pt x="41" y="10"/>
                </a:cubicBezTo>
                <a:cubicBezTo>
                  <a:pt x="41" y="10"/>
                  <a:pt x="41" y="9"/>
                  <a:pt x="42" y="9"/>
                </a:cubicBezTo>
                <a:close/>
                <a:moveTo>
                  <a:pt x="46" y="11"/>
                </a:moveTo>
                <a:cubicBezTo>
                  <a:pt x="46" y="11"/>
                  <a:pt x="46" y="11"/>
                  <a:pt x="46" y="11"/>
                </a:cubicBezTo>
                <a:cubicBezTo>
                  <a:pt x="43" y="11"/>
                  <a:pt x="43" y="11"/>
                  <a:pt x="43" y="11"/>
                </a:cubicBezTo>
                <a:cubicBezTo>
                  <a:pt x="43" y="29"/>
                  <a:pt x="43" y="29"/>
                  <a:pt x="43" y="29"/>
                </a:cubicBezTo>
                <a:cubicBezTo>
                  <a:pt x="46" y="29"/>
                  <a:pt x="46" y="29"/>
                  <a:pt x="46" y="29"/>
                </a:cubicBezTo>
                <a:cubicBezTo>
                  <a:pt x="46" y="11"/>
                  <a:pt x="46" y="11"/>
                  <a:pt x="46" y="11"/>
                </a:cubicBezTo>
                <a:close/>
                <a:moveTo>
                  <a:pt x="18" y="26"/>
                </a:moveTo>
                <a:cubicBezTo>
                  <a:pt x="18" y="26"/>
                  <a:pt x="18" y="26"/>
                  <a:pt x="18" y="26"/>
                </a:cubicBezTo>
                <a:cubicBezTo>
                  <a:pt x="16" y="26"/>
                  <a:pt x="16" y="26"/>
                  <a:pt x="16" y="26"/>
                </a:cubicBezTo>
                <a:cubicBezTo>
                  <a:pt x="16" y="29"/>
                  <a:pt x="16" y="29"/>
                  <a:pt x="16" y="29"/>
                </a:cubicBezTo>
                <a:cubicBezTo>
                  <a:pt x="18" y="29"/>
                  <a:pt x="18" y="29"/>
                  <a:pt x="18" y="29"/>
                </a:cubicBezTo>
                <a:cubicBezTo>
                  <a:pt x="18" y="26"/>
                  <a:pt x="18" y="26"/>
                  <a:pt x="18" y="26"/>
                </a:cubicBezTo>
                <a:close/>
                <a:moveTo>
                  <a:pt x="2" y="43"/>
                </a:moveTo>
                <a:cubicBezTo>
                  <a:pt x="2" y="43"/>
                  <a:pt x="2" y="43"/>
                  <a:pt x="2" y="43"/>
                </a:cubicBezTo>
                <a:cubicBezTo>
                  <a:pt x="1" y="43"/>
                  <a:pt x="0" y="42"/>
                  <a:pt x="0" y="41"/>
                </a:cubicBezTo>
                <a:cubicBezTo>
                  <a:pt x="0" y="40"/>
                  <a:pt x="1" y="39"/>
                  <a:pt x="2" y="39"/>
                </a:cubicBezTo>
                <a:cubicBezTo>
                  <a:pt x="60" y="39"/>
                  <a:pt x="60" y="39"/>
                  <a:pt x="60" y="39"/>
                </a:cubicBezTo>
                <a:cubicBezTo>
                  <a:pt x="61" y="39"/>
                  <a:pt x="61" y="40"/>
                  <a:pt x="61" y="41"/>
                </a:cubicBezTo>
                <a:cubicBezTo>
                  <a:pt x="61" y="42"/>
                  <a:pt x="61" y="43"/>
                  <a:pt x="60" y="43"/>
                </a:cubicBezTo>
                <a:cubicBezTo>
                  <a:pt x="2" y="43"/>
                  <a:pt x="2" y="43"/>
                  <a:pt x="2" y="43"/>
                </a:cubicBezTo>
                <a:close/>
                <a:moveTo>
                  <a:pt x="52" y="4"/>
                </a:moveTo>
                <a:cubicBezTo>
                  <a:pt x="52" y="4"/>
                  <a:pt x="52" y="4"/>
                  <a:pt x="52" y="4"/>
                </a:cubicBezTo>
                <a:cubicBezTo>
                  <a:pt x="10" y="4"/>
                  <a:pt x="10" y="4"/>
                  <a:pt x="10" y="4"/>
                </a:cubicBezTo>
                <a:cubicBezTo>
                  <a:pt x="10" y="34"/>
                  <a:pt x="10" y="34"/>
                  <a:pt x="10" y="34"/>
                </a:cubicBezTo>
                <a:cubicBezTo>
                  <a:pt x="52" y="34"/>
                  <a:pt x="52" y="34"/>
                  <a:pt x="52" y="34"/>
                </a:cubicBezTo>
                <a:cubicBezTo>
                  <a:pt x="52" y="4"/>
                  <a:pt x="52" y="4"/>
                  <a:pt x="52" y="4"/>
                </a:cubicBezTo>
                <a:close/>
              </a:path>
            </a:pathLst>
          </a:custGeom>
          <a:solidFill>
            <a:schemeClr val="accent1"/>
          </a:solidFill>
          <a:ln>
            <a:noFill/>
          </a:ln>
        </p:spPr>
        <p:txBody>
          <a:bodyPr/>
          <a:lstStyle/>
          <a:p>
            <a:endParaRPr lang="zh-CN" altLang="en-US" sz="2400"/>
          </a:p>
        </p:txBody>
      </p:sp>
      <p:sp>
        <p:nvSpPr>
          <p:cNvPr id="44" name="Freeform 203"/>
          <p:cNvSpPr>
            <a:spLocks noEditPoints="1"/>
          </p:cNvSpPr>
          <p:nvPr/>
        </p:nvSpPr>
        <p:spPr bwMode="auto">
          <a:xfrm>
            <a:off x="9880027" y="4543057"/>
            <a:ext cx="515997" cy="505675"/>
          </a:xfrm>
          <a:custGeom>
            <a:avLst/>
            <a:gdLst>
              <a:gd name="T0" fmla="*/ 2 w 50"/>
              <a:gd name="T1" fmla="*/ 7 h 49"/>
              <a:gd name="T2" fmla="*/ 14 w 50"/>
              <a:gd name="T3" fmla="*/ 5 h 49"/>
              <a:gd name="T4" fmla="*/ 15 w 50"/>
              <a:gd name="T5" fmla="*/ 2 h 49"/>
              <a:gd name="T6" fmla="*/ 32 w 50"/>
              <a:gd name="T7" fmla="*/ 0 h 49"/>
              <a:gd name="T8" fmla="*/ 35 w 50"/>
              <a:gd name="T9" fmla="*/ 2 h 49"/>
              <a:gd name="T10" fmla="*/ 37 w 50"/>
              <a:gd name="T11" fmla="*/ 7 h 49"/>
              <a:gd name="T12" fmla="*/ 50 w 50"/>
              <a:gd name="T13" fmla="*/ 9 h 49"/>
              <a:gd name="T14" fmla="*/ 50 w 50"/>
              <a:gd name="T15" fmla="*/ 29 h 49"/>
              <a:gd name="T16" fmla="*/ 49 w 50"/>
              <a:gd name="T17" fmla="*/ 47 h 49"/>
              <a:gd name="T18" fmla="*/ 47 w 50"/>
              <a:gd name="T19" fmla="*/ 49 h 49"/>
              <a:gd name="T20" fmla="*/ 4 w 50"/>
              <a:gd name="T21" fmla="*/ 49 h 49"/>
              <a:gd name="T22" fmla="*/ 2 w 50"/>
              <a:gd name="T23" fmla="*/ 31 h 49"/>
              <a:gd name="T24" fmla="*/ 0 w 50"/>
              <a:gd name="T25" fmla="*/ 29 h 49"/>
              <a:gd name="T26" fmla="*/ 2 w 50"/>
              <a:gd name="T27" fmla="*/ 7 h 49"/>
              <a:gd name="T28" fmla="*/ 16 w 50"/>
              <a:gd name="T29" fmla="*/ 7 h 49"/>
              <a:gd name="T30" fmla="*/ 34 w 50"/>
              <a:gd name="T31" fmla="*/ 5 h 49"/>
              <a:gd name="T32" fmla="*/ 34 w 50"/>
              <a:gd name="T33" fmla="*/ 3 h 49"/>
              <a:gd name="T34" fmla="*/ 32 w 50"/>
              <a:gd name="T35" fmla="*/ 3 h 49"/>
              <a:gd name="T36" fmla="*/ 17 w 50"/>
              <a:gd name="T37" fmla="*/ 3 h 49"/>
              <a:gd name="T38" fmla="*/ 16 w 50"/>
              <a:gd name="T39" fmla="*/ 5 h 49"/>
              <a:gd name="T40" fmla="*/ 21 w 50"/>
              <a:gd name="T41" fmla="*/ 23 h 49"/>
              <a:gd name="T42" fmla="*/ 21 w 50"/>
              <a:gd name="T43" fmla="*/ 23 h 49"/>
              <a:gd name="T44" fmla="*/ 30 w 50"/>
              <a:gd name="T45" fmla="*/ 23 h 49"/>
              <a:gd name="T46" fmla="*/ 31 w 50"/>
              <a:gd name="T47" fmla="*/ 25 h 49"/>
              <a:gd name="T48" fmla="*/ 47 w 50"/>
              <a:gd name="T49" fmla="*/ 27 h 49"/>
              <a:gd name="T50" fmla="*/ 4 w 50"/>
              <a:gd name="T51" fmla="*/ 11 h 49"/>
              <a:gd name="T52" fmla="*/ 20 w 50"/>
              <a:gd name="T53" fmla="*/ 27 h 49"/>
              <a:gd name="T54" fmla="*/ 21 w 50"/>
              <a:gd name="T55" fmla="*/ 23 h 49"/>
              <a:gd name="T56" fmla="*/ 31 w 50"/>
              <a:gd name="T57" fmla="*/ 31 h 49"/>
              <a:gd name="T58" fmla="*/ 30 w 50"/>
              <a:gd name="T59" fmla="*/ 34 h 49"/>
              <a:gd name="T60" fmla="*/ 25 w 50"/>
              <a:gd name="T61" fmla="*/ 34 h 49"/>
              <a:gd name="T62" fmla="*/ 20 w 50"/>
              <a:gd name="T63" fmla="*/ 33 h 49"/>
              <a:gd name="T64" fmla="*/ 20 w 50"/>
              <a:gd name="T65" fmla="*/ 31 h 49"/>
              <a:gd name="T66" fmla="*/ 6 w 50"/>
              <a:gd name="T67" fmla="*/ 45 h 49"/>
              <a:gd name="T68" fmla="*/ 45 w 50"/>
              <a:gd name="T69" fmla="*/ 31 h 49"/>
              <a:gd name="T70" fmla="*/ 25 w 50"/>
              <a:gd name="T71" fmla="*/ 26 h 49"/>
              <a:gd name="T72" fmla="*/ 22 w 50"/>
              <a:gd name="T73" fmla="*/ 26 h 49"/>
              <a:gd name="T74" fmla="*/ 22 w 50"/>
              <a:gd name="T75" fmla="*/ 32 h 49"/>
              <a:gd name="T76" fmla="*/ 28 w 50"/>
              <a:gd name="T77" fmla="*/ 32 h 49"/>
              <a:gd name="T78" fmla="*/ 28 w 50"/>
              <a:gd name="T79" fmla="*/ 26 h 49"/>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 ang="0">
                <a:pos x="T68" y="T69"/>
              </a:cxn>
              <a:cxn ang="0">
                <a:pos x="T70" y="T71"/>
              </a:cxn>
              <a:cxn ang="0">
                <a:pos x="T72" y="T73"/>
              </a:cxn>
              <a:cxn ang="0">
                <a:pos x="T74" y="T75"/>
              </a:cxn>
              <a:cxn ang="0">
                <a:pos x="T76" y="T77"/>
              </a:cxn>
              <a:cxn ang="0">
                <a:pos x="T78" y="T79"/>
              </a:cxn>
            </a:cxnLst>
            <a:rect l="0" t="0" r="r" b="b"/>
            <a:pathLst>
              <a:path w="50" h="49">
                <a:moveTo>
                  <a:pt x="2" y="7"/>
                </a:moveTo>
                <a:cubicBezTo>
                  <a:pt x="2" y="7"/>
                  <a:pt x="2" y="7"/>
                  <a:pt x="2" y="7"/>
                </a:cubicBezTo>
                <a:cubicBezTo>
                  <a:pt x="14" y="7"/>
                  <a:pt x="14" y="7"/>
                  <a:pt x="14" y="7"/>
                </a:cubicBezTo>
                <a:cubicBezTo>
                  <a:pt x="14" y="5"/>
                  <a:pt x="14" y="5"/>
                  <a:pt x="14" y="5"/>
                </a:cubicBezTo>
                <a:cubicBezTo>
                  <a:pt x="14" y="4"/>
                  <a:pt x="15" y="3"/>
                  <a:pt x="15" y="2"/>
                </a:cubicBezTo>
                <a:cubicBezTo>
                  <a:pt x="15" y="2"/>
                  <a:pt x="15" y="2"/>
                  <a:pt x="15" y="2"/>
                </a:cubicBezTo>
                <a:cubicBezTo>
                  <a:pt x="16" y="1"/>
                  <a:pt x="18" y="0"/>
                  <a:pt x="19" y="0"/>
                </a:cubicBezTo>
                <a:cubicBezTo>
                  <a:pt x="32" y="0"/>
                  <a:pt x="32" y="0"/>
                  <a:pt x="32" y="0"/>
                </a:cubicBezTo>
                <a:cubicBezTo>
                  <a:pt x="33" y="0"/>
                  <a:pt x="34" y="1"/>
                  <a:pt x="35" y="2"/>
                </a:cubicBezTo>
                <a:cubicBezTo>
                  <a:pt x="35" y="2"/>
                  <a:pt x="35" y="2"/>
                  <a:pt x="35" y="2"/>
                </a:cubicBezTo>
                <a:cubicBezTo>
                  <a:pt x="36" y="3"/>
                  <a:pt x="37" y="4"/>
                  <a:pt x="37" y="5"/>
                </a:cubicBezTo>
                <a:cubicBezTo>
                  <a:pt x="37" y="7"/>
                  <a:pt x="37" y="7"/>
                  <a:pt x="37" y="7"/>
                </a:cubicBezTo>
                <a:cubicBezTo>
                  <a:pt x="48" y="7"/>
                  <a:pt x="48" y="7"/>
                  <a:pt x="48" y="7"/>
                </a:cubicBezTo>
                <a:cubicBezTo>
                  <a:pt x="50" y="7"/>
                  <a:pt x="50" y="8"/>
                  <a:pt x="50" y="9"/>
                </a:cubicBezTo>
                <a:cubicBezTo>
                  <a:pt x="50" y="9"/>
                  <a:pt x="50" y="9"/>
                  <a:pt x="50" y="9"/>
                </a:cubicBezTo>
                <a:cubicBezTo>
                  <a:pt x="50" y="29"/>
                  <a:pt x="50" y="29"/>
                  <a:pt x="50" y="29"/>
                </a:cubicBezTo>
                <a:cubicBezTo>
                  <a:pt x="50" y="30"/>
                  <a:pt x="50" y="31"/>
                  <a:pt x="49" y="31"/>
                </a:cubicBezTo>
                <a:cubicBezTo>
                  <a:pt x="49" y="47"/>
                  <a:pt x="49" y="47"/>
                  <a:pt x="49" y="47"/>
                </a:cubicBezTo>
                <a:cubicBezTo>
                  <a:pt x="49" y="47"/>
                  <a:pt x="49" y="47"/>
                  <a:pt x="49" y="47"/>
                </a:cubicBezTo>
                <a:cubicBezTo>
                  <a:pt x="49" y="48"/>
                  <a:pt x="48" y="49"/>
                  <a:pt x="47" y="49"/>
                </a:cubicBezTo>
                <a:cubicBezTo>
                  <a:pt x="4" y="49"/>
                  <a:pt x="4" y="49"/>
                  <a:pt x="4" y="49"/>
                </a:cubicBezTo>
                <a:cubicBezTo>
                  <a:pt x="4" y="49"/>
                  <a:pt x="4" y="49"/>
                  <a:pt x="4" y="49"/>
                </a:cubicBezTo>
                <a:cubicBezTo>
                  <a:pt x="3" y="49"/>
                  <a:pt x="2" y="48"/>
                  <a:pt x="2" y="47"/>
                </a:cubicBezTo>
                <a:cubicBezTo>
                  <a:pt x="2" y="31"/>
                  <a:pt x="2" y="31"/>
                  <a:pt x="2" y="31"/>
                </a:cubicBezTo>
                <a:cubicBezTo>
                  <a:pt x="1" y="31"/>
                  <a:pt x="0" y="30"/>
                  <a:pt x="0" y="29"/>
                </a:cubicBezTo>
                <a:cubicBezTo>
                  <a:pt x="0" y="29"/>
                  <a:pt x="0" y="29"/>
                  <a:pt x="0" y="29"/>
                </a:cubicBezTo>
                <a:cubicBezTo>
                  <a:pt x="0" y="9"/>
                  <a:pt x="0" y="9"/>
                  <a:pt x="0" y="9"/>
                </a:cubicBezTo>
                <a:cubicBezTo>
                  <a:pt x="0" y="8"/>
                  <a:pt x="1" y="7"/>
                  <a:pt x="2" y="7"/>
                </a:cubicBezTo>
                <a:close/>
                <a:moveTo>
                  <a:pt x="16" y="7"/>
                </a:moveTo>
                <a:cubicBezTo>
                  <a:pt x="16" y="7"/>
                  <a:pt x="16" y="7"/>
                  <a:pt x="16" y="7"/>
                </a:cubicBezTo>
                <a:cubicBezTo>
                  <a:pt x="34" y="7"/>
                  <a:pt x="34" y="7"/>
                  <a:pt x="34" y="7"/>
                </a:cubicBezTo>
                <a:cubicBezTo>
                  <a:pt x="34" y="5"/>
                  <a:pt x="34" y="5"/>
                  <a:pt x="34" y="5"/>
                </a:cubicBezTo>
                <a:cubicBezTo>
                  <a:pt x="34" y="5"/>
                  <a:pt x="34" y="4"/>
                  <a:pt x="34" y="3"/>
                </a:cubicBezTo>
                <a:cubicBezTo>
                  <a:pt x="34" y="3"/>
                  <a:pt x="34" y="3"/>
                  <a:pt x="34" y="3"/>
                </a:cubicBezTo>
                <a:cubicBezTo>
                  <a:pt x="34" y="3"/>
                  <a:pt x="34" y="3"/>
                  <a:pt x="34" y="3"/>
                </a:cubicBezTo>
                <a:cubicBezTo>
                  <a:pt x="33" y="3"/>
                  <a:pt x="33" y="3"/>
                  <a:pt x="32" y="3"/>
                </a:cubicBezTo>
                <a:cubicBezTo>
                  <a:pt x="19" y="3"/>
                  <a:pt x="19" y="3"/>
                  <a:pt x="19" y="3"/>
                </a:cubicBezTo>
                <a:cubicBezTo>
                  <a:pt x="18" y="3"/>
                  <a:pt x="18" y="3"/>
                  <a:pt x="17" y="3"/>
                </a:cubicBezTo>
                <a:cubicBezTo>
                  <a:pt x="17" y="3"/>
                  <a:pt x="17" y="3"/>
                  <a:pt x="17" y="3"/>
                </a:cubicBezTo>
                <a:cubicBezTo>
                  <a:pt x="17" y="4"/>
                  <a:pt x="16" y="5"/>
                  <a:pt x="16" y="5"/>
                </a:cubicBezTo>
                <a:cubicBezTo>
                  <a:pt x="16" y="7"/>
                  <a:pt x="16" y="7"/>
                  <a:pt x="16" y="7"/>
                </a:cubicBezTo>
                <a:close/>
                <a:moveTo>
                  <a:pt x="21" y="23"/>
                </a:moveTo>
                <a:cubicBezTo>
                  <a:pt x="21" y="23"/>
                  <a:pt x="21" y="23"/>
                  <a:pt x="21" y="23"/>
                </a:cubicBezTo>
                <a:cubicBezTo>
                  <a:pt x="21" y="23"/>
                  <a:pt x="21" y="23"/>
                  <a:pt x="21" y="23"/>
                </a:cubicBezTo>
                <a:cubicBezTo>
                  <a:pt x="25" y="23"/>
                  <a:pt x="25" y="23"/>
                  <a:pt x="25" y="23"/>
                </a:cubicBezTo>
                <a:cubicBezTo>
                  <a:pt x="30" y="23"/>
                  <a:pt x="30" y="23"/>
                  <a:pt x="30" y="23"/>
                </a:cubicBezTo>
                <a:cubicBezTo>
                  <a:pt x="30" y="23"/>
                  <a:pt x="31" y="24"/>
                  <a:pt x="31" y="25"/>
                </a:cubicBezTo>
                <a:cubicBezTo>
                  <a:pt x="31" y="25"/>
                  <a:pt x="31" y="25"/>
                  <a:pt x="31" y="25"/>
                </a:cubicBezTo>
                <a:cubicBezTo>
                  <a:pt x="31" y="27"/>
                  <a:pt x="31" y="27"/>
                  <a:pt x="31" y="27"/>
                </a:cubicBezTo>
                <a:cubicBezTo>
                  <a:pt x="47" y="27"/>
                  <a:pt x="47" y="27"/>
                  <a:pt x="47" y="27"/>
                </a:cubicBezTo>
                <a:cubicBezTo>
                  <a:pt x="47" y="11"/>
                  <a:pt x="47" y="11"/>
                  <a:pt x="47" y="11"/>
                </a:cubicBezTo>
                <a:cubicBezTo>
                  <a:pt x="4" y="11"/>
                  <a:pt x="4" y="11"/>
                  <a:pt x="4" y="11"/>
                </a:cubicBezTo>
                <a:cubicBezTo>
                  <a:pt x="4" y="27"/>
                  <a:pt x="4" y="27"/>
                  <a:pt x="4" y="27"/>
                </a:cubicBezTo>
                <a:cubicBezTo>
                  <a:pt x="20" y="27"/>
                  <a:pt x="20" y="27"/>
                  <a:pt x="20" y="27"/>
                </a:cubicBezTo>
                <a:cubicBezTo>
                  <a:pt x="20" y="25"/>
                  <a:pt x="20" y="25"/>
                  <a:pt x="20" y="25"/>
                </a:cubicBezTo>
                <a:cubicBezTo>
                  <a:pt x="20" y="24"/>
                  <a:pt x="20" y="23"/>
                  <a:pt x="21" y="23"/>
                </a:cubicBezTo>
                <a:close/>
                <a:moveTo>
                  <a:pt x="31" y="31"/>
                </a:moveTo>
                <a:cubicBezTo>
                  <a:pt x="31" y="31"/>
                  <a:pt x="31" y="31"/>
                  <a:pt x="31" y="31"/>
                </a:cubicBezTo>
                <a:cubicBezTo>
                  <a:pt x="31" y="33"/>
                  <a:pt x="31" y="33"/>
                  <a:pt x="31" y="33"/>
                </a:cubicBezTo>
                <a:cubicBezTo>
                  <a:pt x="31" y="34"/>
                  <a:pt x="30" y="34"/>
                  <a:pt x="30" y="34"/>
                </a:cubicBezTo>
                <a:cubicBezTo>
                  <a:pt x="30" y="34"/>
                  <a:pt x="30" y="34"/>
                  <a:pt x="30" y="34"/>
                </a:cubicBezTo>
                <a:cubicBezTo>
                  <a:pt x="25" y="34"/>
                  <a:pt x="25" y="34"/>
                  <a:pt x="25" y="34"/>
                </a:cubicBezTo>
                <a:cubicBezTo>
                  <a:pt x="21" y="34"/>
                  <a:pt x="21" y="34"/>
                  <a:pt x="21" y="34"/>
                </a:cubicBezTo>
                <a:cubicBezTo>
                  <a:pt x="20" y="34"/>
                  <a:pt x="20" y="34"/>
                  <a:pt x="20" y="33"/>
                </a:cubicBezTo>
                <a:cubicBezTo>
                  <a:pt x="20" y="33"/>
                  <a:pt x="20" y="33"/>
                  <a:pt x="20" y="33"/>
                </a:cubicBezTo>
                <a:cubicBezTo>
                  <a:pt x="20" y="31"/>
                  <a:pt x="20" y="31"/>
                  <a:pt x="20" y="31"/>
                </a:cubicBezTo>
                <a:cubicBezTo>
                  <a:pt x="6" y="31"/>
                  <a:pt x="6" y="31"/>
                  <a:pt x="6" y="31"/>
                </a:cubicBezTo>
                <a:cubicBezTo>
                  <a:pt x="6" y="45"/>
                  <a:pt x="6" y="45"/>
                  <a:pt x="6" y="45"/>
                </a:cubicBezTo>
                <a:cubicBezTo>
                  <a:pt x="45" y="45"/>
                  <a:pt x="45" y="45"/>
                  <a:pt x="45" y="45"/>
                </a:cubicBezTo>
                <a:cubicBezTo>
                  <a:pt x="45" y="31"/>
                  <a:pt x="45" y="31"/>
                  <a:pt x="45" y="31"/>
                </a:cubicBezTo>
                <a:cubicBezTo>
                  <a:pt x="31" y="31"/>
                  <a:pt x="31" y="31"/>
                  <a:pt x="31" y="31"/>
                </a:cubicBezTo>
                <a:close/>
                <a:moveTo>
                  <a:pt x="25" y="26"/>
                </a:moveTo>
                <a:cubicBezTo>
                  <a:pt x="25" y="26"/>
                  <a:pt x="25" y="26"/>
                  <a:pt x="25" y="26"/>
                </a:cubicBezTo>
                <a:cubicBezTo>
                  <a:pt x="22" y="26"/>
                  <a:pt x="22" y="26"/>
                  <a:pt x="22" y="26"/>
                </a:cubicBezTo>
                <a:cubicBezTo>
                  <a:pt x="22" y="29"/>
                  <a:pt x="22" y="29"/>
                  <a:pt x="22" y="29"/>
                </a:cubicBezTo>
                <a:cubicBezTo>
                  <a:pt x="22" y="32"/>
                  <a:pt x="22" y="32"/>
                  <a:pt x="22" y="32"/>
                </a:cubicBezTo>
                <a:cubicBezTo>
                  <a:pt x="25" y="32"/>
                  <a:pt x="25" y="32"/>
                  <a:pt x="25" y="32"/>
                </a:cubicBezTo>
                <a:cubicBezTo>
                  <a:pt x="28" y="32"/>
                  <a:pt x="28" y="32"/>
                  <a:pt x="28" y="32"/>
                </a:cubicBezTo>
                <a:cubicBezTo>
                  <a:pt x="28" y="29"/>
                  <a:pt x="28" y="29"/>
                  <a:pt x="28" y="29"/>
                </a:cubicBezTo>
                <a:cubicBezTo>
                  <a:pt x="28" y="26"/>
                  <a:pt x="28" y="26"/>
                  <a:pt x="28" y="26"/>
                </a:cubicBezTo>
                <a:cubicBezTo>
                  <a:pt x="25" y="26"/>
                  <a:pt x="25" y="26"/>
                  <a:pt x="25" y="26"/>
                </a:cubicBezTo>
                <a:close/>
              </a:path>
            </a:pathLst>
          </a:custGeom>
          <a:solidFill>
            <a:schemeClr val="accent1"/>
          </a:solidFill>
          <a:ln>
            <a:noFill/>
          </a:ln>
        </p:spPr>
        <p:txBody>
          <a:bodyPr/>
          <a:lstStyle/>
          <a:p>
            <a:endParaRPr lang="zh-CN" altLang="en-US" sz="2400"/>
          </a:p>
        </p:txBody>
      </p:sp>
    </p:spTree>
  </p:cSld>
  <p:clrMapOvr>
    <a:masterClrMapping/>
  </p:clrMapOvr>
  <p:transition spd="slow"/>
</p:sld>
</file>

<file path=ppt/slides/slide1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0242" name="标题 3"/>
          <p:cNvSpPr>
            <a:spLocks noGrp="1"/>
          </p:cNvSpPr>
          <p:nvPr>
            <p:ph type="title"/>
          </p:nvPr>
        </p:nvSpPr>
        <p:spPr/>
        <p:txBody>
          <a:bodyPr/>
          <a:lstStyle/>
          <a:p>
            <a:r>
              <a:rPr lang="zh-CN" altLang="en-US" dirty="0"/>
              <a:t>请在此添加您的大标题</a:t>
            </a:r>
            <a:endParaRPr lang="en-US" altLang="zh-CN" dirty="0"/>
          </a:p>
        </p:txBody>
      </p:sp>
      <p:sp>
        <p:nvSpPr>
          <p:cNvPr id="12" name="Bent Arrow 91"/>
          <p:cNvSpPr/>
          <p:nvPr/>
        </p:nvSpPr>
        <p:spPr>
          <a:xfrm rot="18900000" flipH="1">
            <a:off x="3771094" y="3943008"/>
            <a:ext cx="1596742" cy="1340982"/>
          </a:xfrm>
          <a:prstGeom prst="bentArrow">
            <a:avLst>
              <a:gd name="adj1" fmla="val 17673"/>
              <a:gd name="adj2" fmla="val 16460"/>
              <a:gd name="adj3" fmla="val 31601"/>
              <a:gd name="adj4" fmla="val 29493"/>
            </a:avLst>
          </a:prstGeom>
          <a:solidFill>
            <a:schemeClr val="accent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sz="2400" dirty="0">
              <a:solidFill>
                <a:schemeClr val="tx1"/>
              </a:solidFill>
            </a:endParaRPr>
          </a:p>
        </p:txBody>
      </p:sp>
      <p:sp>
        <p:nvSpPr>
          <p:cNvPr id="13" name="Bent Arrow 91"/>
          <p:cNvSpPr/>
          <p:nvPr/>
        </p:nvSpPr>
        <p:spPr>
          <a:xfrm rot="18900000" flipH="1">
            <a:off x="6336273" y="3943009"/>
            <a:ext cx="1596742" cy="1340982"/>
          </a:xfrm>
          <a:prstGeom prst="bentArrow">
            <a:avLst>
              <a:gd name="adj1" fmla="val 17673"/>
              <a:gd name="adj2" fmla="val 16460"/>
              <a:gd name="adj3" fmla="val 31601"/>
              <a:gd name="adj4" fmla="val 29493"/>
            </a:avLst>
          </a:prstGeom>
          <a:solidFill>
            <a:schemeClr val="accent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sz="2400" dirty="0">
              <a:solidFill>
                <a:schemeClr val="tx1"/>
              </a:solidFill>
            </a:endParaRPr>
          </a:p>
        </p:txBody>
      </p:sp>
      <p:sp>
        <p:nvSpPr>
          <p:cNvPr id="14" name="Bent Arrow 91"/>
          <p:cNvSpPr/>
          <p:nvPr/>
        </p:nvSpPr>
        <p:spPr>
          <a:xfrm rot="2700000" flipH="1" flipV="1">
            <a:off x="2476889" y="2959611"/>
            <a:ext cx="1596742" cy="1340984"/>
          </a:xfrm>
          <a:prstGeom prst="bentArrow">
            <a:avLst>
              <a:gd name="adj1" fmla="val 17673"/>
              <a:gd name="adj2" fmla="val 16460"/>
              <a:gd name="adj3" fmla="val 31601"/>
              <a:gd name="adj4" fmla="val 29493"/>
            </a:avLst>
          </a:prstGeom>
          <a:solidFill>
            <a:schemeClr val="accent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sz="2400" dirty="0">
              <a:solidFill>
                <a:schemeClr val="tx1"/>
              </a:solidFill>
            </a:endParaRPr>
          </a:p>
        </p:txBody>
      </p:sp>
      <p:sp>
        <p:nvSpPr>
          <p:cNvPr id="15" name="Bent Arrow 91"/>
          <p:cNvSpPr/>
          <p:nvPr/>
        </p:nvSpPr>
        <p:spPr>
          <a:xfrm rot="2700000" flipH="1" flipV="1">
            <a:off x="5042068" y="2959612"/>
            <a:ext cx="1596742" cy="1340984"/>
          </a:xfrm>
          <a:prstGeom prst="bentArrow">
            <a:avLst>
              <a:gd name="adj1" fmla="val 17673"/>
              <a:gd name="adj2" fmla="val 16460"/>
              <a:gd name="adj3" fmla="val 31601"/>
              <a:gd name="adj4" fmla="val 29493"/>
            </a:avLst>
          </a:prstGeom>
          <a:solidFill>
            <a:schemeClr val="accent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sz="2400" dirty="0">
              <a:solidFill>
                <a:schemeClr val="tx1"/>
              </a:solidFill>
            </a:endParaRPr>
          </a:p>
        </p:txBody>
      </p:sp>
      <p:sp>
        <p:nvSpPr>
          <p:cNvPr id="16" name="Bent Arrow 91"/>
          <p:cNvSpPr/>
          <p:nvPr/>
        </p:nvSpPr>
        <p:spPr>
          <a:xfrm rot="18900000" flipH="1">
            <a:off x="8901452" y="3943010"/>
            <a:ext cx="1596742" cy="1340982"/>
          </a:xfrm>
          <a:prstGeom prst="bentArrow">
            <a:avLst>
              <a:gd name="adj1" fmla="val 17673"/>
              <a:gd name="adj2" fmla="val 16460"/>
              <a:gd name="adj3" fmla="val 31601"/>
              <a:gd name="adj4" fmla="val 29493"/>
            </a:avLst>
          </a:prstGeom>
          <a:solidFill>
            <a:schemeClr val="accent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sz="2400" dirty="0">
              <a:solidFill>
                <a:schemeClr val="tx1"/>
              </a:solidFill>
            </a:endParaRPr>
          </a:p>
        </p:txBody>
      </p:sp>
      <p:sp>
        <p:nvSpPr>
          <p:cNvPr id="17" name="Bent Arrow 91"/>
          <p:cNvSpPr/>
          <p:nvPr/>
        </p:nvSpPr>
        <p:spPr>
          <a:xfrm rot="2700000" flipH="1" flipV="1">
            <a:off x="7607247" y="2959613"/>
            <a:ext cx="1596742" cy="1340984"/>
          </a:xfrm>
          <a:prstGeom prst="bentArrow">
            <a:avLst>
              <a:gd name="adj1" fmla="val 17673"/>
              <a:gd name="adj2" fmla="val 16460"/>
              <a:gd name="adj3" fmla="val 31601"/>
              <a:gd name="adj4" fmla="val 29493"/>
            </a:avLst>
          </a:prstGeom>
          <a:solidFill>
            <a:schemeClr val="accent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sz="2400" dirty="0">
              <a:solidFill>
                <a:schemeClr val="tx1"/>
              </a:solidFill>
            </a:endParaRPr>
          </a:p>
        </p:txBody>
      </p:sp>
      <p:sp>
        <p:nvSpPr>
          <p:cNvPr id="18" name="矩形 17"/>
          <p:cNvSpPr/>
          <p:nvPr/>
        </p:nvSpPr>
        <p:spPr>
          <a:xfrm>
            <a:off x="1066050" y="5082139"/>
            <a:ext cx="2681271" cy="1553398"/>
          </a:xfrm>
          <a:prstGeom prst="rect">
            <a:avLst/>
          </a:prstGeom>
          <a:no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noAutofit/>
          </a:bodyPr>
          <a:lstStyle/>
          <a:p>
            <a:pPr algn="ctr">
              <a:lnSpc>
                <a:spcPct val="150000"/>
              </a:lnSpc>
            </a:pPr>
            <a:r>
              <a:rPr lang="zh-CN" altLang="en-US" sz="1800" dirty="0">
                <a:solidFill>
                  <a:schemeClr val="tx1"/>
                </a:solidFill>
                <a:latin typeface="幼圆" panose="02010509060101010101" pitchFamily="49" charset="-122"/>
                <a:ea typeface="幼圆" panose="02010509060101010101" pitchFamily="49" charset="-122"/>
              </a:rPr>
              <a:t>请输入文本请输入文本请输入文本请输入文本请输入文本请输入文本</a:t>
            </a:r>
            <a:endParaRPr lang="en-US" altLang="zh-CN" sz="1800" dirty="0">
              <a:solidFill>
                <a:schemeClr val="tx1"/>
              </a:solidFill>
              <a:latin typeface="幼圆" panose="02010509060101010101" pitchFamily="49" charset="-122"/>
              <a:ea typeface="幼圆" panose="02010509060101010101" pitchFamily="49" charset="-122"/>
            </a:endParaRPr>
          </a:p>
        </p:txBody>
      </p:sp>
      <p:sp>
        <p:nvSpPr>
          <p:cNvPr id="19" name="矩形 18"/>
          <p:cNvSpPr/>
          <p:nvPr/>
        </p:nvSpPr>
        <p:spPr>
          <a:xfrm>
            <a:off x="4755365" y="5082139"/>
            <a:ext cx="2681271" cy="1553398"/>
          </a:xfrm>
          <a:prstGeom prst="rect">
            <a:avLst/>
          </a:prstGeom>
          <a:no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noAutofit/>
          </a:bodyPr>
          <a:lstStyle/>
          <a:p>
            <a:pPr algn="ctr">
              <a:lnSpc>
                <a:spcPct val="150000"/>
              </a:lnSpc>
            </a:pPr>
            <a:r>
              <a:rPr lang="zh-CN" altLang="en-US" sz="1800" dirty="0">
                <a:solidFill>
                  <a:schemeClr val="tx1"/>
                </a:solidFill>
                <a:latin typeface="幼圆" panose="02010509060101010101" pitchFamily="49" charset="-122"/>
                <a:ea typeface="幼圆" panose="02010509060101010101" pitchFamily="49" charset="-122"/>
              </a:rPr>
              <a:t>请输入文本请输入文本请输入文本请输入文本请输入文本请输入文本</a:t>
            </a:r>
            <a:endParaRPr lang="en-US" altLang="zh-CN" sz="1800" dirty="0">
              <a:solidFill>
                <a:schemeClr val="tx1"/>
              </a:solidFill>
              <a:latin typeface="幼圆" panose="02010509060101010101" pitchFamily="49" charset="-122"/>
              <a:ea typeface="幼圆" panose="02010509060101010101" pitchFamily="49" charset="-122"/>
            </a:endParaRPr>
          </a:p>
        </p:txBody>
      </p:sp>
      <p:sp>
        <p:nvSpPr>
          <p:cNvPr id="20" name="矩形 19"/>
          <p:cNvSpPr/>
          <p:nvPr/>
        </p:nvSpPr>
        <p:spPr>
          <a:xfrm>
            <a:off x="8444680" y="5082139"/>
            <a:ext cx="2681271" cy="1553398"/>
          </a:xfrm>
          <a:prstGeom prst="rect">
            <a:avLst/>
          </a:prstGeom>
          <a:no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noAutofit/>
          </a:bodyPr>
          <a:lstStyle/>
          <a:p>
            <a:pPr algn="ctr">
              <a:lnSpc>
                <a:spcPct val="150000"/>
              </a:lnSpc>
            </a:pPr>
            <a:r>
              <a:rPr lang="zh-CN" altLang="en-US" sz="1800" dirty="0">
                <a:solidFill>
                  <a:schemeClr val="tx1"/>
                </a:solidFill>
                <a:latin typeface="幼圆" panose="02010509060101010101" pitchFamily="49" charset="-122"/>
                <a:ea typeface="幼圆" panose="02010509060101010101" pitchFamily="49" charset="-122"/>
              </a:rPr>
              <a:t>请输入文本请输入文本请输入文本请输入文本请输入文本请输入文本</a:t>
            </a:r>
            <a:endParaRPr lang="en-US" altLang="zh-CN" sz="1800" dirty="0">
              <a:solidFill>
                <a:schemeClr val="tx1"/>
              </a:solidFill>
              <a:latin typeface="幼圆" panose="02010509060101010101" pitchFamily="49" charset="-122"/>
              <a:ea typeface="幼圆" panose="02010509060101010101" pitchFamily="49" charset="-122"/>
            </a:endParaRPr>
          </a:p>
        </p:txBody>
      </p:sp>
      <p:sp>
        <p:nvSpPr>
          <p:cNvPr id="21" name="矩形 20"/>
          <p:cNvSpPr/>
          <p:nvPr/>
        </p:nvSpPr>
        <p:spPr>
          <a:xfrm>
            <a:off x="1066050" y="1608065"/>
            <a:ext cx="2681271" cy="1553398"/>
          </a:xfrm>
          <a:prstGeom prst="rect">
            <a:avLst/>
          </a:prstGeom>
          <a:no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noAutofit/>
          </a:bodyPr>
          <a:lstStyle/>
          <a:p>
            <a:pPr algn="ctr">
              <a:lnSpc>
                <a:spcPct val="150000"/>
              </a:lnSpc>
            </a:pPr>
            <a:r>
              <a:rPr lang="zh-CN" altLang="en-US" sz="1800" dirty="0">
                <a:solidFill>
                  <a:schemeClr val="tx1"/>
                </a:solidFill>
                <a:latin typeface="幼圆" panose="02010509060101010101" pitchFamily="49" charset="-122"/>
                <a:ea typeface="幼圆" panose="02010509060101010101" pitchFamily="49" charset="-122"/>
              </a:rPr>
              <a:t>请输入文本请输入文本请输入文本请输入文本请输入文本请输入文本</a:t>
            </a:r>
            <a:endParaRPr lang="en-US" altLang="zh-CN" sz="1800" dirty="0">
              <a:solidFill>
                <a:schemeClr val="tx1"/>
              </a:solidFill>
              <a:latin typeface="幼圆" panose="02010509060101010101" pitchFamily="49" charset="-122"/>
              <a:ea typeface="幼圆" panose="02010509060101010101" pitchFamily="49" charset="-122"/>
            </a:endParaRPr>
          </a:p>
        </p:txBody>
      </p:sp>
      <p:sp>
        <p:nvSpPr>
          <p:cNvPr id="22" name="矩形 21"/>
          <p:cNvSpPr/>
          <p:nvPr/>
        </p:nvSpPr>
        <p:spPr>
          <a:xfrm>
            <a:off x="4755365" y="1608065"/>
            <a:ext cx="2681271" cy="1553398"/>
          </a:xfrm>
          <a:prstGeom prst="rect">
            <a:avLst/>
          </a:prstGeom>
          <a:no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noAutofit/>
          </a:bodyPr>
          <a:lstStyle/>
          <a:p>
            <a:pPr algn="ctr">
              <a:lnSpc>
                <a:spcPct val="150000"/>
              </a:lnSpc>
            </a:pPr>
            <a:r>
              <a:rPr lang="zh-CN" altLang="en-US" sz="1800" dirty="0">
                <a:solidFill>
                  <a:schemeClr val="tx1"/>
                </a:solidFill>
                <a:latin typeface="幼圆" panose="02010509060101010101" pitchFamily="49" charset="-122"/>
                <a:ea typeface="幼圆" panose="02010509060101010101" pitchFamily="49" charset="-122"/>
              </a:rPr>
              <a:t>请输入文本请输入文本请输入文本请输入文本请输入文本请输入文本</a:t>
            </a:r>
            <a:endParaRPr lang="en-US" altLang="zh-CN" sz="1800" dirty="0">
              <a:solidFill>
                <a:schemeClr val="tx1"/>
              </a:solidFill>
              <a:latin typeface="幼圆" panose="02010509060101010101" pitchFamily="49" charset="-122"/>
              <a:ea typeface="幼圆" panose="02010509060101010101" pitchFamily="49" charset="-122"/>
            </a:endParaRPr>
          </a:p>
        </p:txBody>
      </p:sp>
      <p:sp>
        <p:nvSpPr>
          <p:cNvPr id="28" name="矩形 27"/>
          <p:cNvSpPr/>
          <p:nvPr/>
        </p:nvSpPr>
        <p:spPr>
          <a:xfrm>
            <a:off x="8444680" y="1608065"/>
            <a:ext cx="2681271" cy="1553398"/>
          </a:xfrm>
          <a:prstGeom prst="rect">
            <a:avLst/>
          </a:prstGeom>
          <a:no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noAutofit/>
          </a:bodyPr>
          <a:lstStyle/>
          <a:p>
            <a:pPr algn="ctr">
              <a:lnSpc>
                <a:spcPct val="150000"/>
              </a:lnSpc>
            </a:pPr>
            <a:r>
              <a:rPr lang="zh-CN" altLang="en-US" sz="1800" dirty="0">
                <a:solidFill>
                  <a:schemeClr val="tx1"/>
                </a:solidFill>
                <a:latin typeface="幼圆" panose="02010509060101010101" pitchFamily="49" charset="-122"/>
                <a:ea typeface="幼圆" panose="02010509060101010101" pitchFamily="49" charset="-122"/>
              </a:rPr>
              <a:t>请输入文本请输入文本请输入文本请输入文本请输入文本请输入文本</a:t>
            </a:r>
            <a:endParaRPr lang="en-US" altLang="zh-CN" sz="1800" dirty="0">
              <a:solidFill>
                <a:schemeClr val="tx1"/>
              </a:solidFill>
              <a:latin typeface="幼圆" panose="02010509060101010101" pitchFamily="49" charset="-122"/>
              <a:ea typeface="幼圆" panose="02010509060101010101" pitchFamily="49" charset="-122"/>
            </a:endParaRPr>
          </a:p>
        </p:txBody>
      </p:sp>
    </p:spTree>
  </p:cSld>
  <p:clrMapOvr>
    <a:masterClrMapping/>
  </p:clrMapOvr>
  <p:transition spd="slow"/>
</p:sld>
</file>

<file path=ppt/slides/slide2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0242" name="标题 3"/>
          <p:cNvSpPr>
            <a:spLocks noGrp="1"/>
          </p:cNvSpPr>
          <p:nvPr>
            <p:ph type="title"/>
          </p:nvPr>
        </p:nvSpPr>
        <p:spPr/>
        <p:txBody>
          <a:bodyPr/>
          <a:lstStyle/>
          <a:p>
            <a:r>
              <a:rPr lang="zh-CN" altLang="en-US" dirty="0"/>
              <a:t>请在此添加您的大标题</a:t>
            </a:r>
            <a:endParaRPr lang="en-US" altLang="zh-CN" dirty="0"/>
          </a:p>
        </p:txBody>
      </p:sp>
      <p:sp>
        <p:nvSpPr>
          <p:cNvPr id="12" name="矩形 11"/>
          <p:cNvSpPr/>
          <p:nvPr/>
        </p:nvSpPr>
        <p:spPr>
          <a:xfrm>
            <a:off x="460977" y="3755120"/>
            <a:ext cx="2707924" cy="2510648"/>
          </a:xfrm>
          <a:prstGeom prst="rect">
            <a:avLst/>
          </a:prstGeom>
          <a:solidFill>
            <a:schemeClr val="accent1"/>
          </a:solidFill>
          <a:ln>
            <a:noFill/>
          </a:ln>
        </p:spPr>
        <p:style>
          <a:lnRef idx="2">
            <a:schemeClr val="accent1">
              <a:shade val="50000"/>
            </a:schemeClr>
          </a:lnRef>
          <a:fillRef idx="1">
            <a:schemeClr val="accent1"/>
          </a:fillRef>
          <a:effectRef idx="0">
            <a:schemeClr val="accent1"/>
          </a:effectRef>
          <a:fontRef idx="minor">
            <a:schemeClr val="lt1"/>
          </a:fontRef>
        </p:style>
        <p:txBody>
          <a:bodyPr lIns="121899" tIns="60949" rIns="121899" bIns="60949" rtlCol="0" anchor="ctr"/>
          <a:lstStyle/>
          <a:p>
            <a:pPr algn="ctr"/>
            <a:endParaRPr lang="zh-CN" altLang="en-US" sz="2400"/>
          </a:p>
        </p:txBody>
      </p:sp>
      <p:sp>
        <p:nvSpPr>
          <p:cNvPr id="13" name="矩形 12"/>
          <p:cNvSpPr/>
          <p:nvPr/>
        </p:nvSpPr>
        <p:spPr>
          <a:xfrm>
            <a:off x="460977" y="2705952"/>
            <a:ext cx="2707924" cy="1047487"/>
          </a:xfrm>
          <a:prstGeom prst="rect">
            <a:avLst/>
          </a:prstGeom>
          <a:solidFill>
            <a:schemeClr val="accent1">
              <a:lumMod val="20000"/>
              <a:lumOff val="80000"/>
            </a:schemeClr>
          </a:solidFill>
          <a:ln>
            <a:noFill/>
          </a:ln>
          <a:effectLst/>
        </p:spPr>
        <p:style>
          <a:lnRef idx="2">
            <a:schemeClr val="accent1">
              <a:shade val="50000"/>
            </a:schemeClr>
          </a:lnRef>
          <a:fillRef idx="1">
            <a:schemeClr val="accent1"/>
          </a:fillRef>
          <a:effectRef idx="0">
            <a:schemeClr val="accent1"/>
          </a:effectRef>
          <a:fontRef idx="minor">
            <a:schemeClr val="lt1"/>
          </a:fontRef>
        </p:style>
        <p:txBody>
          <a:bodyPr lIns="121899" tIns="60949" rIns="121899" bIns="60949" rtlCol="0" anchor="ctr"/>
          <a:lstStyle/>
          <a:p>
            <a:pPr algn="ctr">
              <a:lnSpc>
                <a:spcPct val="150000"/>
              </a:lnSpc>
            </a:pPr>
            <a:r>
              <a:rPr lang="zh-CN" altLang="en-US" sz="2000" dirty="0">
                <a:solidFill>
                  <a:schemeClr val="accent1"/>
                </a:solidFill>
                <a:latin typeface="+mj-ea"/>
                <a:ea typeface="+mj-ea"/>
              </a:rPr>
              <a:t>请输入您的小标题</a:t>
            </a:r>
            <a:endParaRPr lang="zh-CN" altLang="zh-CN" sz="2000" dirty="0">
              <a:solidFill>
                <a:schemeClr val="accent1"/>
              </a:solidFill>
              <a:latin typeface="+mj-ea"/>
              <a:ea typeface="+mj-ea"/>
            </a:endParaRPr>
          </a:p>
        </p:txBody>
      </p:sp>
      <p:sp>
        <p:nvSpPr>
          <p:cNvPr id="14" name="矩形 13"/>
          <p:cNvSpPr/>
          <p:nvPr/>
        </p:nvSpPr>
        <p:spPr>
          <a:xfrm>
            <a:off x="578503" y="4632837"/>
            <a:ext cx="2472873" cy="1047852"/>
          </a:xfrm>
          <a:prstGeom prst="rect">
            <a:avLst/>
          </a:prstGeom>
          <a:no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noAutofit/>
          </a:bodyPr>
          <a:lstStyle/>
          <a:p>
            <a:pPr>
              <a:lnSpc>
                <a:spcPct val="150000"/>
              </a:lnSpc>
            </a:pPr>
            <a:r>
              <a:rPr lang="zh-CN" altLang="en-US" sz="1800" dirty="0">
                <a:solidFill>
                  <a:srgbClr val="FEFFFF"/>
                </a:solidFill>
                <a:latin typeface="幼圆" panose="02010509060101010101" pitchFamily="49" charset="-122"/>
                <a:ea typeface="幼圆" panose="02010509060101010101" pitchFamily="49" charset="-122"/>
              </a:rPr>
              <a:t>请输入文本请输入文本请输入文本请输入文本</a:t>
            </a:r>
            <a:endParaRPr lang="en-US" altLang="zh-CN" dirty="0">
              <a:solidFill>
                <a:srgbClr val="FEFFFF"/>
              </a:solidFill>
              <a:latin typeface="幼圆" panose="02010509060101010101" pitchFamily="49" charset="-122"/>
              <a:ea typeface="幼圆" panose="02010509060101010101" pitchFamily="49" charset="-122"/>
            </a:endParaRPr>
          </a:p>
        </p:txBody>
      </p:sp>
      <p:sp>
        <p:nvSpPr>
          <p:cNvPr id="15" name="矩形 14"/>
          <p:cNvSpPr/>
          <p:nvPr/>
        </p:nvSpPr>
        <p:spPr>
          <a:xfrm>
            <a:off x="460977" y="2694238"/>
            <a:ext cx="2707924" cy="36000"/>
          </a:xfrm>
          <a:prstGeom prst="rect">
            <a:avLst/>
          </a:prstGeom>
          <a:solidFill>
            <a:schemeClr val="accent1">
              <a:lumMod val="60000"/>
              <a:lumOff val="40000"/>
            </a:schemeClr>
          </a:solidFill>
          <a:ln>
            <a:noFill/>
          </a:ln>
          <a:effectLst>
            <a:outerShdw blurRad="50800" dist="38100" dir="16200000" rotWithShape="0">
              <a:prstClr val="black">
                <a:alpha val="40000"/>
              </a:prstClr>
            </a:outerShdw>
          </a:effectLst>
        </p:spPr>
        <p:style>
          <a:lnRef idx="2">
            <a:schemeClr val="accent1">
              <a:shade val="50000"/>
            </a:schemeClr>
          </a:lnRef>
          <a:fillRef idx="1">
            <a:schemeClr val="accent1"/>
          </a:fillRef>
          <a:effectRef idx="0">
            <a:schemeClr val="accent1"/>
          </a:effectRef>
          <a:fontRef idx="minor">
            <a:schemeClr val="lt1"/>
          </a:fontRef>
        </p:style>
        <p:txBody>
          <a:bodyPr lIns="121899" tIns="60949" rIns="121899" bIns="60949" rtlCol="0" anchor="ctr"/>
          <a:lstStyle/>
          <a:p>
            <a:pPr algn="ctr"/>
            <a:endParaRPr lang="zh-CN" altLang="en-US" sz="2400"/>
          </a:p>
        </p:txBody>
      </p:sp>
      <p:sp>
        <p:nvSpPr>
          <p:cNvPr id="16" name="矩形 15"/>
          <p:cNvSpPr/>
          <p:nvPr/>
        </p:nvSpPr>
        <p:spPr>
          <a:xfrm>
            <a:off x="3315018" y="3755120"/>
            <a:ext cx="2707924" cy="2510648"/>
          </a:xfrm>
          <a:prstGeom prst="rect">
            <a:avLst/>
          </a:prstGeom>
          <a:solidFill>
            <a:schemeClr val="accent1"/>
          </a:solidFill>
          <a:ln>
            <a:noFill/>
          </a:ln>
        </p:spPr>
        <p:style>
          <a:lnRef idx="2">
            <a:schemeClr val="accent1">
              <a:shade val="50000"/>
            </a:schemeClr>
          </a:lnRef>
          <a:fillRef idx="1">
            <a:schemeClr val="accent1"/>
          </a:fillRef>
          <a:effectRef idx="0">
            <a:schemeClr val="accent1"/>
          </a:effectRef>
          <a:fontRef idx="minor">
            <a:schemeClr val="lt1"/>
          </a:fontRef>
        </p:style>
        <p:txBody>
          <a:bodyPr lIns="121899" tIns="60949" rIns="121899" bIns="60949" rtlCol="0" anchor="ctr"/>
          <a:lstStyle/>
          <a:p>
            <a:pPr algn="ctr"/>
            <a:endParaRPr lang="zh-CN" altLang="en-US" sz="2400"/>
          </a:p>
        </p:txBody>
      </p:sp>
      <p:sp>
        <p:nvSpPr>
          <p:cNvPr id="17" name="矩形 16"/>
          <p:cNvSpPr/>
          <p:nvPr/>
        </p:nvSpPr>
        <p:spPr>
          <a:xfrm>
            <a:off x="3315018" y="2705952"/>
            <a:ext cx="2707924" cy="1047487"/>
          </a:xfrm>
          <a:prstGeom prst="rect">
            <a:avLst/>
          </a:prstGeom>
          <a:solidFill>
            <a:schemeClr val="accent1">
              <a:lumMod val="20000"/>
              <a:lumOff val="80000"/>
            </a:schemeClr>
          </a:solidFill>
          <a:ln>
            <a:noFill/>
          </a:ln>
          <a:effectLst/>
        </p:spPr>
        <p:style>
          <a:lnRef idx="2">
            <a:schemeClr val="accent1">
              <a:shade val="50000"/>
            </a:schemeClr>
          </a:lnRef>
          <a:fillRef idx="1">
            <a:schemeClr val="accent1"/>
          </a:fillRef>
          <a:effectRef idx="0">
            <a:schemeClr val="accent1"/>
          </a:effectRef>
          <a:fontRef idx="minor">
            <a:schemeClr val="lt1"/>
          </a:fontRef>
        </p:style>
        <p:txBody>
          <a:bodyPr lIns="121899" tIns="60949" rIns="121899" bIns="60949" rtlCol="0" anchor="ctr"/>
          <a:lstStyle/>
          <a:p>
            <a:pPr algn="ctr">
              <a:lnSpc>
                <a:spcPct val="150000"/>
              </a:lnSpc>
            </a:pPr>
            <a:r>
              <a:rPr lang="zh-CN" altLang="en-US" sz="2000" dirty="0">
                <a:solidFill>
                  <a:schemeClr val="accent1"/>
                </a:solidFill>
                <a:latin typeface="+mj-ea"/>
                <a:ea typeface="+mj-ea"/>
              </a:rPr>
              <a:t>请输入您的小标题</a:t>
            </a:r>
            <a:endParaRPr lang="zh-CN" altLang="zh-CN" sz="2000" dirty="0">
              <a:solidFill>
                <a:schemeClr val="accent1"/>
              </a:solidFill>
              <a:latin typeface="+mj-ea"/>
              <a:ea typeface="+mj-ea"/>
            </a:endParaRPr>
          </a:p>
        </p:txBody>
      </p:sp>
      <p:sp>
        <p:nvSpPr>
          <p:cNvPr id="18" name="矩形 17"/>
          <p:cNvSpPr/>
          <p:nvPr/>
        </p:nvSpPr>
        <p:spPr>
          <a:xfrm>
            <a:off x="3432544" y="4632837"/>
            <a:ext cx="2472873" cy="1047852"/>
          </a:xfrm>
          <a:prstGeom prst="rect">
            <a:avLst/>
          </a:prstGeom>
          <a:no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noAutofit/>
          </a:bodyPr>
          <a:lstStyle/>
          <a:p>
            <a:pPr>
              <a:lnSpc>
                <a:spcPct val="150000"/>
              </a:lnSpc>
            </a:pPr>
            <a:r>
              <a:rPr lang="zh-CN" altLang="en-US" sz="1800" dirty="0">
                <a:solidFill>
                  <a:srgbClr val="FEFFFF"/>
                </a:solidFill>
                <a:latin typeface="幼圆" panose="02010509060101010101" pitchFamily="49" charset="-122"/>
                <a:ea typeface="幼圆" panose="02010509060101010101" pitchFamily="49" charset="-122"/>
              </a:rPr>
              <a:t>请输入文本请输入文本请输入文本请输入文本</a:t>
            </a:r>
            <a:endParaRPr lang="en-US" altLang="zh-CN" dirty="0">
              <a:solidFill>
                <a:srgbClr val="FEFFFF"/>
              </a:solidFill>
              <a:latin typeface="幼圆" panose="02010509060101010101" pitchFamily="49" charset="-122"/>
              <a:ea typeface="幼圆" panose="02010509060101010101" pitchFamily="49" charset="-122"/>
            </a:endParaRPr>
          </a:p>
        </p:txBody>
      </p:sp>
      <p:sp>
        <p:nvSpPr>
          <p:cNvPr id="19" name="矩形 18"/>
          <p:cNvSpPr/>
          <p:nvPr/>
        </p:nvSpPr>
        <p:spPr>
          <a:xfrm>
            <a:off x="3315018" y="2694238"/>
            <a:ext cx="2707924" cy="36000"/>
          </a:xfrm>
          <a:prstGeom prst="rect">
            <a:avLst/>
          </a:prstGeom>
          <a:solidFill>
            <a:schemeClr val="accent1">
              <a:lumMod val="60000"/>
              <a:lumOff val="40000"/>
            </a:schemeClr>
          </a:solidFill>
          <a:ln>
            <a:noFill/>
          </a:ln>
          <a:effectLst>
            <a:outerShdw blurRad="50800" dist="38100" dir="16200000" rotWithShape="0">
              <a:prstClr val="black">
                <a:alpha val="40000"/>
              </a:prstClr>
            </a:outerShdw>
          </a:effectLst>
        </p:spPr>
        <p:style>
          <a:lnRef idx="2">
            <a:schemeClr val="accent1">
              <a:shade val="50000"/>
            </a:schemeClr>
          </a:lnRef>
          <a:fillRef idx="1">
            <a:schemeClr val="accent1"/>
          </a:fillRef>
          <a:effectRef idx="0">
            <a:schemeClr val="accent1"/>
          </a:effectRef>
          <a:fontRef idx="minor">
            <a:schemeClr val="lt1"/>
          </a:fontRef>
        </p:style>
        <p:txBody>
          <a:bodyPr lIns="121899" tIns="60949" rIns="121899" bIns="60949" rtlCol="0" anchor="ctr"/>
          <a:lstStyle/>
          <a:p>
            <a:pPr algn="ctr"/>
            <a:endParaRPr lang="zh-CN" altLang="en-US" sz="2400"/>
          </a:p>
        </p:txBody>
      </p:sp>
      <p:sp>
        <p:nvSpPr>
          <p:cNvPr id="20" name="矩形 19"/>
          <p:cNvSpPr/>
          <p:nvPr/>
        </p:nvSpPr>
        <p:spPr>
          <a:xfrm>
            <a:off x="6169059" y="3755120"/>
            <a:ext cx="2707924" cy="2510648"/>
          </a:xfrm>
          <a:prstGeom prst="rect">
            <a:avLst/>
          </a:prstGeom>
          <a:solidFill>
            <a:schemeClr val="accent1"/>
          </a:solidFill>
          <a:ln>
            <a:noFill/>
          </a:ln>
        </p:spPr>
        <p:style>
          <a:lnRef idx="2">
            <a:schemeClr val="accent1">
              <a:shade val="50000"/>
            </a:schemeClr>
          </a:lnRef>
          <a:fillRef idx="1">
            <a:schemeClr val="accent1"/>
          </a:fillRef>
          <a:effectRef idx="0">
            <a:schemeClr val="accent1"/>
          </a:effectRef>
          <a:fontRef idx="minor">
            <a:schemeClr val="lt1"/>
          </a:fontRef>
        </p:style>
        <p:txBody>
          <a:bodyPr lIns="121899" tIns="60949" rIns="121899" bIns="60949" rtlCol="0" anchor="ctr"/>
          <a:lstStyle/>
          <a:p>
            <a:pPr algn="ctr"/>
            <a:endParaRPr lang="zh-CN" altLang="en-US" sz="2400"/>
          </a:p>
        </p:txBody>
      </p:sp>
      <p:sp>
        <p:nvSpPr>
          <p:cNvPr id="21" name="矩形 20"/>
          <p:cNvSpPr/>
          <p:nvPr/>
        </p:nvSpPr>
        <p:spPr>
          <a:xfrm>
            <a:off x="6169059" y="2705952"/>
            <a:ext cx="2707924" cy="1047487"/>
          </a:xfrm>
          <a:prstGeom prst="rect">
            <a:avLst/>
          </a:prstGeom>
          <a:solidFill>
            <a:schemeClr val="accent1">
              <a:lumMod val="20000"/>
              <a:lumOff val="80000"/>
            </a:schemeClr>
          </a:solidFill>
          <a:ln>
            <a:noFill/>
          </a:ln>
          <a:effectLst/>
        </p:spPr>
        <p:style>
          <a:lnRef idx="2">
            <a:schemeClr val="accent1">
              <a:shade val="50000"/>
            </a:schemeClr>
          </a:lnRef>
          <a:fillRef idx="1">
            <a:schemeClr val="accent1"/>
          </a:fillRef>
          <a:effectRef idx="0">
            <a:schemeClr val="accent1"/>
          </a:effectRef>
          <a:fontRef idx="minor">
            <a:schemeClr val="lt1"/>
          </a:fontRef>
        </p:style>
        <p:txBody>
          <a:bodyPr lIns="121899" tIns="60949" rIns="121899" bIns="60949" rtlCol="0" anchor="ctr"/>
          <a:lstStyle/>
          <a:p>
            <a:pPr algn="ctr">
              <a:lnSpc>
                <a:spcPct val="150000"/>
              </a:lnSpc>
            </a:pPr>
            <a:r>
              <a:rPr lang="zh-CN" altLang="en-US" sz="2000" dirty="0">
                <a:solidFill>
                  <a:schemeClr val="accent1"/>
                </a:solidFill>
                <a:latin typeface="+mj-ea"/>
                <a:ea typeface="+mj-ea"/>
              </a:rPr>
              <a:t>请输入您的小标题</a:t>
            </a:r>
            <a:endParaRPr lang="zh-CN" altLang="zh-CN" sz="2000" dirty="0">
              <a:solidFill>
                <a:schemeClr val="accent1"/>
              </a:solidFill>
              <a:latin typeface="+mj-ea"/>
              <a:ea typeface="+mj-ea"/>
            </a:endParaRPr>
          </a:p>
        </p:txBody>
      </p:sp>
      <p:sp>
        <p:nvSpPr>
          <p:cNvPr id="22" name="矩形 21"/>
          <p:cNvSpPr/>
          <p:nvPr/>
        </p:nvSpPr>
        <p:spPr>
          <a:xfrm>
            <a:off x="6286585" y="4632837"/>
            <a:ext cx="2472873" cy="1047852"/>
          </a:xfrm>
          <a:prstGeom prst="rect">
            <a:avLst/>
          </a:prstGeom>
          <a:no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noAutofit/>
          </a:bodyPr>
          <a:lstStyle/>
          <a:p>
            <a:pPr>
              <a:lnSpc>
                <a:spcPct val="150000"/>
              </a:lnSpc>
            </a:pPr>
            <a:r>
              <a:rPr lang="zh-CN" altLang="en-US" sz="1800" dirty="0">
                <a:solidFill>
                  <a:srgbClr val="FEFFFF"/>
                </a:solidFill>
                <a:latin typeface="幼圆" panose="02010509060101010101" pitchFamily="49" charset="-122"/>
                <a:ea typeface="幼圆" panose="02010509060101010101" pitchFamily="49" charset="-122"/>
              </a:rPr>
              <a:t>请输入文本请输入文本请输入文本请输入文本</a:t>
            </a:r>
            <a:endParaRPr lang="en-US" altLang="zh-CN" dirty="0">
              <a:solidFill>
                <a:srgbClr val="FEFFFF"/>
              </a:solidFill>
              <a:latin typeface="幼圆" panose="02010509060101010101" pitchFamily="49" charset="-122"/>
              <a:ea typeface="幼圆" panose="02010509060101010101" pitchFamily="49" charset="-122"/>
            </a:endParaRPr>
          </a:p>
        </p:txBody>
      </p:sp>
      <p:sp>
        <p:nvSpPr>
          <p:cNvPr id="23" name="矩形 22"/>
          <p:cNvSpPr/>
          <p:nvPr/>
        </p:nvSpPr>
        <p:spPr>
          <a:xfrm>
            <a:off x="6169059" y="2694238"/>
            <a:ext cx="2707924" cy="36000"/>
          </a:xfrm>
          <a:prstGeom prst="rect">
            <a:avLst/>
          </a:prstGeom>
          <a:solidFill>
            <a:schemeClr val="accent1">
              <a:lumMod val="60000"/>
              <a:lumOff val="40000"/>
            </a:schemeClr>
          </a:solidFill>
          <a:ln>
            <a:noFill/>
          </a:ln>
          <a:effectLst>
            <a:outerShdw blurRad="50800" dist="38100" dir="16200000" rotWithShape="0">
              <a:prstClr val="black">
                <a:alpha val="40000"/>
              </a:prstClr>
            </a:outerShdw>
          </a:effectLst>
        </p:spPr>
        <p:style>
          <a:lnRef idx="2">
            <a:schemeClr val="accent1">
              <a:shade val="50000"/>
            </a:schemeClr>
          </a:lnRef>
          <a:fillRef idx="1">
            <a:schemeClr val="accent1"/>
          </a:fillRef>
          <a:effectRef idx="0">
            <a:schemeClr val="accent1"/>
          </a:effectRef>
          <a:fontRef idx="minor">
            <a:schemeClr val="lt1"/>
          </a:fontRef>
        </p:style>
        <p:txBody>
          <a:bodyPr lIns="121899" tIns="60949" rIns="121899" bIns="60949" rtlCol="0" anchor="ctr"/>
          <a:lstStyle/>
          <a:p>
            <a:pPr algn="ctr"/>
            <a:endParaRPr lang="zh-CN" altLang="en-US" sz="2400"/>
          </a:p>
        </p:txBody>
      </p:sp>
      <p:sp>
        <p:nvSpPr>
          <p:cNvPr id="24" name="矩形 23"/>
          <p:cNvSpPr/>
          <p:nvPr/>
        </p:nvSpPr>
        <p:spPr>
          <a:xfrm>
            <a:off x="9023100" y="3755120"/>
            <a:ext cx="2707924" cy="2510648"/>
          </a:xfrm>
          <a:prstGeom prst="rect">
            <a:avLst/>
          </a:prstGeom>
          <a:solidFill>
            <a:schemeClr val="accent1"/>
          </a:solidFill>
          <a:ln>
            <a:noFill/>
          </a:ln>
        </p:spPr>
        <p:style>
          <a:lnRef idx="2">
            <a:schemeClr val="accent1">
              <a:shade val="50000"/>
            </a:schemeClr>
          </a:lnRef>
          <a:fillRef idx="1">
            <a:schemeClr val="accent1"/>
          </a:fillRef>
          <a:effectRef idx="0">
            <a:schemeClr val="accent1"/>
          </a:effectRef>
          <a:fontRef idx="minor">
            <a:schemeClr val="lt1"/>
          </a:fontRef>
        </p:style>
        <p:txBody>
          <a:bodyPr lIns="121899" tIns="60949" rIns="121899" bIns="60949" rtlCol="0" anchor="ctr"/>
          <a:lstStyle/>
          <a:p>
            <a:pPr algn="ctr"/>
            <a:endParaRPr lang="zh-CN" altLang="en-US" sz="2400"/>
          </a:p>
        </p:txBody>
      </p:sp>
      <p:sp>
        <p:nvSpPr>
          <p:cNvPr id="25" name="矩形 24"/>
          <p:cNvSpPr/>
          <p:nvPr/>
        </p:nvSpPr>
        <p:spPr>
          <a:xfrm>
            <a:off x="9023100" y="2705952"/>
            <a:ext cx="2707924" cy="1047487"/>
          </a:xfrm>
          <a:prstGeom prst="rect">
            <a:avLst/>
          </a:prstGeom>
          <a:solidFill>
            <a:schemeClr val="accent1">
              <a:lumMod val="20000"/>
              <a:lumOff val="80000"/>
            </a:schemeClr>
          </a:solidFill>
          <a:ln>
            <a:noFill/>
          </a:ln>
          <a:effectLst/>
        </p:spPr>
        <p:style>
          <a:lnRef idx="2">
            <a:schemeClr val="accent1">
              <a:shade val="50000"/>
            </a:schemeClr>
          </a:lnRef>
          <a:fillRef idx="1">
            <a:schemeClr val="accent1"/>
          </a:fillRef>
          <a:effectRef idx="0">
            <a:schemeClr val="accent1"/>
          </a:effectRef>
          <a:fontRef idx="minor">
            <a:schemeClr val="lt1"/>
          </a:fontRef>
        </p:style>
        <p:txBody>
          <a:bodyPr lIns="121899" tIns="60949" rIns="121899" bIns="60949" rtlCol="0" anchor="ctr"/>
          <a:lstStyle/>
          <a:p>
            <a:pPr algn="ctr">
              <a:lnSpc>
                <a:spcPct val="150000"/>
              </a:lnSpc>
            </a:pPr>
            <a:r>
              <a:rPr lang="zh-CN" altLang="en-US" sz="2000" dirty="0">
                <a:solidFill>
                  <a:schemeClr val="accent1"/>
                </a:solidFill>
                <a:latin typeface="+mj-ea"/>
                <a:ea typeface="+mj-ea"/>
              </a:rPr>
              <a:t>请输入您的小标题</a:t>
            </a:r>
            <a:endParaRPr lang="zh-CN" altLang="zh-CN" sz="2000" dirty="0">
              <a:solidFill>
                <a:schemeClr val="accent1"/>
              </a:solidFill>
              <a:latin typeface="+mj-ea"/>
              <a:ea typeface="+mj-ea"/>
            </a:endParaRPr>
          </a:p>
        </p:txBody>
      </p:sp>
      <p:sp>
        <p:nvSpPr>
          <p:cNvPr id="26" name="矩形 25"/>
          <p:cNvSpPr/>
          <p:nvPr/>
        </p:nvSpPr>
        <p:spPr>
          <a:xfrm>
            <a:off x="9140626" y="4632837"/>
            <a:ext cx="2472873" cy="1047852"/>
          </a:xfrm>
          <a:prstGeom prst="rect">
            <a:avLst/>
          </a:prstGeom>
          <a:no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noAutofit/>
          </a:bodyPr>
          <a:lstStyle/>
          <a:p>
            <a:pPr>
              <a:lnSpc>
                <a:spcPct val="150000"/>
              </a:lnSpc>
            </a:pPr>
            <a:r>
              <a:rPr lang="zh-CN" altLang="en-US" sz="1800" dirty="0">
                <a:solidFill>
                  <a:srgbClr val="FEFFFF"/>
                </a:solidFill>
                <a:latin typeface="幼圆" panose="02010509060101010101" pitchFamily="49" charset="-122"/>
                <a:ea typeface="幼圆" panose="02010509060101010101" pitchFamily="49" charset="-122"/>
              </a:rPr>
              <a:t>请输入文本请输入文本请输入文本请输入文本</a:t>
            </a:r>
            <a:endParaRPr lang="en-US" altLang="zh-CN" dirty="0">
              <a:solidFill>
                <a:srgbClr val="FEFFFF"/>
              </a:solidFill>
              <a:latin typeface="幼圆" panose="02010509060101010101" pitchFamily="49" charset="-122"/>
              <a:ea typeface="幼圆" panose="02010509060101010101" pitchFamily="49" charset="-122"/>
            </a:endParaRPr>
          </a:p>
        </p:txBody>
      </p:sp>
      <p:sp>
        <p:nvSpPr>
          <p:cNvPr id="27" name="矩形 26"/>
          <p:cNvSpPr/>
          <p:nvPr/>
        </p:nvSpPr>
        <p:spPr>
          <a:xfrm>
            <a:off x="9023100" y="2694238"/>
            <a:ext cx="2707924" cy="36000"/>
          </a:xfrm>
          <a:prstGeom prst="rect">
            <a:avLst/>
          </a:prstGeom>
          <a:solidFill>
            <a:schemeClr val="accent1">
              <a:lumMod val="60000"/>
              <a:lumOff val="40000"/>
            </a:schemeClr>
          </a:solidFill>
          <a:ln>
            <a:noFill/>
          </a:ln>
          <a:effectLst>
            <a:outerShdw blurRad="50800" dist="38100" dir="16200000" rotWithShape="0">
              <a:prstClr val="black">
                <a:alpha val="40000"/>
              </a:prstClr>
            </a:outerShdw>
          </a:effectLst>
        </p:spPr>
        <p:style>
          <a:lnRef idx="2">
            <a:schemeClr val="accent1">
              <a:shade val="50000"/>
            </a:schemeClr>
          </a:lnRef>
          <a:fillRef idx="1">
            <a:schemeClr val="accent1"/>
          </a:fillRef>
          <a:effectRef idx="0">
            <a:schemeClr val="accent1"/>
          </a:effectRef>
          <a:fontRef idx="minor">
            <a:schemeClr val="lt1"/>
          </a:fontRef>
        </p:style>
        <p:txBody>
          <a:bodyPr lIns="121899" tIns="60949" rIns="121899" bIns="60949" rtlCol="0" anchor="ctr"/>
          <a:lstStyle/>
          <a:p>
            <a:pPr algn="ctr"/>
            <a:endParaRPr lang="zh-CN" altLang="en-US" sz="2400"/>
          </a:p>
        </p:txBody>
      </p:sp>
      <p:sp>
        <p:nvSpPr>
          <p:cNvPr id="28" name="KSO_Shape"/>
          <p:cNvSpPr/>
          <p:nvPr/>
        </p:nvSpPr>
        <p:spPr bwMode="auto">
          <a:xfrm>
            <a:off x="1643925" y="4025045"/>
            <a:ext cx="342029" cy="440381"/>
          </a:xfrm>
          <a:custGeom>
            <a:avLst/>
            <a:gdLst>
              <a:gd name="T0" fmla="*/ 11101562 w 821094"/>
              <a:gd name="T1" fmla="*/ 0 h 1057419"/>
              <a:gd name="T2" fmla="*/ 15595066 w 821094"/>
              <a:gd name="T3" fmla="*/ 1056175 h 1057419"/>
              <a:gd name="T4" fmla="*/ 14802081 w 821094"/>
              <a:gd name="T5" fmla="*/ 4488715 h 1057419"/>
              <a:gd name="T6" fmla="*/ 11365910 w 821094"/>
              <a:gd name="T7" fmla="*/ 3696599 h 1057419"/>
              <a:gd name="T8" fmla="*/ 7665374 w 821094"/>
              <a:gd name="T9" fmla="*/ 5280841 h 1057419"/>
              <a:gd name="T10" fmla="*/ 6872406 w 821094"/>
              <a:gd name="T11" fmla="*/ 7129128 h 1057419"/>
              <a:gd name="T12" fmla="*/ 14273455 w 821094"/>
              <a:gd name="T13" fmla="*/ 7129128 h 1057419"/>
              <a:gd name="T14" fmla="*/ 14273455 w 821094"/>
              <a:gd name="T15" fmla="*/ 9241460 h 1057419"/>
              <a:gd name="T16" fmla="*/ 6343744 w 821094"/>
              <a:gd name="T17" fmla="*/ 9241460 h 1057419"/>
              <a:gd name="T18" fmla="*/ 6343744 w 821094"/>
              <a:gd name="T19" fmla="*/ 10297635 h 1057419"/>
              <a:gd name="T20" fmla="*/ 6343744 w 821094"/>
              <a:gd name="T21" fmla="*/ 10825724 h 1057419"/>
              <a:gd name="T22" fmla="*/ 14273455 w 821094"/>
              <a:gd name="T23" fmla="*/ 10825724 h 1057419"/>
              <a:gd name="T24" fmla="*/ 14273455 w 821094"/>
              <a:gd name="T25" fmla="*/ 12938058 h 1057419"/>
              <a:gd name="T26" fmla="*/ 6608071 w 821094"/>
              <a:gd name="T27" fmla="*/ 12938058 h 1057419"/>
              <a:gd name="T28" fmla="*/ 7665374 w 821094"/>
              <a:gd name="T29" fmla="*/ 15050390 h 1057419"/>
              <a:gd name="T30" fmla="*/ 11630211 w 821094"/>
              <a:gd name="T31" fmla="*/ 16370588 h 1057419"/>
              <a:gd name="T32" fmla="*/ 15066416 w 821094"/>
              <a:gd name="T33" fmla="*/ 15578469 h 1057419"/>
              <a:gd name="T34" fmla="*/ 15595066 w 821094"/>
              <a:gd name="T35" fmla="*/ 19011027 h 1057419"/>
              <a:gd name="T36" fmla="*/ 11101562 w 821094"/>
              <a:gd name="T37" fmla="*/ 20067186 h 1057419"/>
              <a:gd name="T38" fmla="*/ 3700531 w 821094"/>
              <a:gd name="T39" fmla="*/ 16634644 h 1057419"/>
              <a:gd name="T40" fmla="*/ 2114588 w 821094"/>
              <a:gd name="T41" fmla="*/ 12938058 h 1057419"/>
              <a:gd name="T42" fmla="*/ 0 w 821094"/>
              <a:gd name="T43" fmla="*/ 12938058 h 1057419"/>
              <a:gd name="T44" fmla="*/ 0 w 821094"/>
              <a:gd name="T45" fmla="*/ 10825724 h 1057419"/>
              <a:gd name="T46" fmla="*/ 1850265 w 821094"/>
              <a:gd name="T47" fmla="*/ 10825724 h 1057419"/>
              <a:gd name="T48" fmla="*/ 1850265 w 821094"/>
              <a:gd name="T49" fmla="*/ 10297635 h 1057419"/>
              <a:gd name="T50" fmla="*/ 1850265 w 821094"/>
              <a:gd name="T51" fmla="*/ 9241460 h 1057419"/>
              <a:gd name="T52" fmla="*/ 0 w 821094"/>
              <a:gd name="T53" fmla="*/ 9241460 h 1057419"/>
              <a:gd name="T54" fmla="*/ 0 w 821094"/>
              <a:gd name="T55" fmla="*/ 7129128 h 1057419"/>
              <a:gd name="T56" fmla="*/ 2114588 w 821094"/>
              <a:gd name="T57" fmla="*/ 7129128 h 1057419"/>
              <a:gd name="T58" fmla="*/ 4229155 w 821094"/>
              <a:gd name="T59" fmla="*/ 3168505 h 1057419"/>
              <a:gd name="T60" fmla="*/ 11101562 w 821094"/>
              <a:gd name="T61" fmla="*/ 0 h 1057419"/>
              <a:gd name="T62" fmla="*/ 0 60000 65536"/>
              <a:gd name="T63" fmla="*/ 0 60000 65536"/>
              <a:gd name="T64" fmla="*/ 0 60000 65536"/>
              <a:gd name="T65" fmla="*/ 0 60000 65536"/>
              <a:gd name="T66" fmla="*/ 0 60000 65536"/>
              <a:gd name="T67" fmla="*/ 0 60000 65536"/>
              <a:gd name="T68" fmla="*/ 0 60000 65536"/>
              <a:gd name="T69" fmla="*/ 0 60000 65536"/>
              <a:gd name="T70" fmla="*/ 0 60000 65536"/>
              <a:gd name="T71" fmla="*/ 0 60000 65536"/>
              <a:gd name="T72" fmla="*/ 0 60000 65536"/>
              <a:gd name="T73" fmla="*/ 0 60000 65536"/>
              <a:gd name="T74" fmla="*/ 0 60000 65536"/>
              <a:gd name="T75" fmla="*/ 0 60000 65536"/>
              <a:gd name="T76" fmla="*/ 0 60000 65536"/>
              <a:gd name="T77" fmla="*/ 0 60000 65536"/>
              <a:gd name="T78" fmla="*/ 0 60000 65536"/>
              <a:gd name="T79" fmla="*/ 0 60000 65536"/>
              <a:gd name="T80" fmla="*/ 0 60000 65536"/>
              <a:gd name="T81" fmla="*/ 0 60000 65536"/>
              <a:gd name="T82" fmla="*/ 0 60000 65536"/>
              <a:gd name="T83" fmla="*/ 0 60000 65536"/>
              <a:gd name="T84" fmla="*/ 0 60000 65536"/>
              <a:gd name="T85" fmla="*/ 0 60000 65536"/>
              <a:gd name="T86" fmla="*/ 0 60000 65536"/>
              <a:gd name="T87" fmla="*/ 0 60000 65536"/>
              <a:gd name="T88" fmla="*/ 0 60000 65536"/>
              <a:gd name="T89" fmla="*/ 0 60000 65536"/>
              <a:gd name="T90" fmla="*/ 0 60000 65536"/>
              <a:gd name="T91" fmla="*/ 0 60000 65536"/>
              <a:gd name="T92" fmla="*/ 0 60000 65536"/>
            </a:gdLst>
            <a:ahLst/>
            <a:cxnLst>
              <a:cxn ang="T62">
                <a:pos x="T0" y="T1"/>
              </a:cxn>
              <a:cxn ang="T63">
                <a:pos x="T2" y="T3"/>
              </a:cxn>
              <a:cxn ang="T64">
                <a:pos x="T4" y="T5"/>
              </a:cxn>
              <a:cxn ang="T65">
                <a:pos x="T6" y="T7"/>
              </a:cxn>
              <a:cxn ang="T66">
                <a:pos x="T8" y="T9"/>
              </a:cxn>
              <a:cxn ang="T67">
                <a:pos x="T10" y="T11"/>
              </a:cxn>
              <a:cxn ang="T68">
                <a:pos x="T12" y="T13"/>
              </a:cxn>
              <a:cxn ang="T69">
                <a:pos x="T14" y="T15"/>
              </a:cxn>
              <a:cxn ang="T70">
                <a:pos x="T16" y="T17"/>
              </a:cxn>
              <a:cxn ang="T71">
                <a:pos x="T18" y="T19"/>
              </a:cxn>
              <a:cxn ang="T72">
                <a:pos x="T20" y="T21"/>
              </a:cxn>
              <a:cxn ang="T73">
                <a:pos x="T22" y="T23"/>
              </a:cxn>
              <a:cxn ang="T74">
                <a:pos x="T24" y="T25"/>
              </a:cxn>
              <a:cxn ang="T75">
                <a:pos x="T26" y="T27"/>
              </a:cxn>
              <a:cxn ang="T76">
                <a:pos x="T28" y="T29"/>
              </a:cxn>
              <a:cxn ang="T77">
                <a:pos x="T30" y="T31"/>
              </a:cxn>
              <a:cxn ang="T78">
                <a:pos x="T32" y="T33"/>
              </a:cxn>
              <a:cxn ang="T79">
                <a:pos x="T34" y="T35"/>
              </a:cxn>
              <a:cxn ang="T80">
                <a:pos x="T36" y="T37"/>
              </a:cxn>
              <a:cxn ang="T81">
                <a:pos x="T38" y="T39"/>
              </a:cxn>
              <a:cxn ang="T82">
                <a:pos x="T40" y="T41"/>
              </a:cxn>
              <a:cxn ang="T83">
                <a:pos x="T42" y="T43"/>
              </a:cxn>
              <a:cxn ang="T84">
                <a:pos x="T44" y="T45"/>
              </a:cxn>
              <a:cxn ang="T85">
                <a:pos x="T46" y="T47"/>
              </a:cxn>
              <a:cxn ang="T86">
                <a:pos x="T48" y="T49"/>
              </a:cxn>
              <a:cxn ang="T87">
                <a:pos x="T50" y="T51"/>
              </a:cxn>
              <a:cxn ang="T88">
                <a:pos x="T52" y="T53"/>
              </a:cxn>
              <a:cxn ang="T89">
                <a:pos x="T54" y="T55"/>
              </a:cxn>
              <a:cxn ang="T90">
                <a:pos x="T56" y="T57"/>
              </a:cxn>
              <a:cxn ang="T91">
                <a:pos x="T58" y="T59"/>
              </a:cxn>
              <a:cxn ang="T92">
                <a:pos x="T60" y="T61"/>
              </a:cxn>
            </a:cxnLst>
            <a:rect l="0" t="0" r="r" b="b"/>
            <a:pathLst>
              <a:path w="821094" h="1057419">
                <a:moveTo>
                  <a:pt x="584507" y="0"/>
                </a:moveTo>
                <a:cubicBezTo>
                  <a:pt x="681925" y="0"/>
                  <a:pt x="765427" y="27827"/>
                  <a:pt x="821094" y="55654"/>
                </a:cubicBezTo>
                <a:cubicBezTo>
                  <a:pt x="821094" y="55654"/>
                  <a:pt x="821094" y="55654"/>
                  <a:pt x="779343" y="236528"/>
                </a:cubicBezTo>
                <a:cubicBezTo>
                  <a:pt x="737593" y="208701"/>
                  <a:pt x="668009" y="194788"/>
                  <a:pt x="598425" y="194788"/>
                </a:cubicBezTo>
                <a:cubicBezTo>
                  <a:pt x="528840" y="194788"/>
                  <a:pt x="459256" y="222615"/>
                  <a:pt x="403589" y="278268"/>
                </a:cubicBezTo>
                <a:cubicBezTo>
                  <a:pt x="389672" y="306095"/>
                  <a:pt x="361838" y="333922"/>
                  <a:pt x="361838" y="375662"/>
                </a:cubicBezTo>
                <a:cubicBezTo>
                  <a:pt x="361838" y="375662"/>
                  <a:pt x="361838" y="375662"/>
                  <a:pt x="751510" y="375662"/>
                </a:cubicBezTo>
                <a:cubicBezTo>
                  <a:pt x="751510" y="375662"/>
                  <a:pt x="751510" y="375662"/>
                  <a:pt x="751510" y="486969"/>
                </a:cubicBezTo>
                <a:cubicBezTo>
                  <a:pt x="751510" y="486969"/>
                  <a:pt x="751510" y="486969"/>
                  <a:pt x="334004" y="486969"/>
                </a:cubicBezTo>
                <a:cubicBezTo>
                  <a:pt x="334004" y="514796"/>
                  <a:pt x="334004" y="528710"/>
                  <a:pt x="334004" y="542623"/>
                </a:cubicBezTo>
                <a:cubicBezTo>
                  <a:pt x="334004" y="556536"/>
                  <a:pt x="334004" y="556536"/>
                  <a:pt x="334004" y="570450"/>
                </a:cubicBezTo>
                <a:cubicBezTo>
                  <a:pt x="334004" y="570450"/>
                  <a:pt x="334004" y="570450"/>
                  <a:pt x="751510" y="570450"/>
                </a:cubicBezTo>
                <a:cubicBezTo>
                  <a:pt x="751510" y="570450"/>
                  <a:pt x="751510" y="570450"/>
                  <a:pt x="751510" y="681757"/>
                </a:cubicBezTo>
                <a:cubicBezTo>
                  <a:pt x="751510" y="681757"/>
                  <a:pt x="751510" y="681757"/>
                  <a:pt x="347921" y="681757"/>
                </a:cubicBezTo>
                <a:cubicBezTo>
                  <a:pt x="361838" y="723497"/>
                  <a:pt x="375755" y="765238"/>
                  <a:pt x="403589" y="793064"/>
                </a:cubicBezTo>
                <a:cubicBezTo>
                  <a:pt x="459256" y="848718"/>
                  <a:pt x="528840" y="862631"/>
                  <a:pt x="612341" y="862631"/>
                </a:cubicBezTo>
                <a:cubicBezTo>
                  <a:pt x="681925" y="862631"/>
                  <a:pt x="751510" y="848718"/>
                  <a:pt x="793260" y="820891"/>
                </a:cubicBezTo>
                <a:cubicBezTo>
                  <a:pt x="793260" y="820891"/>
                  <a:pt x="793260" y="820891"/>
                  <a:pt x="821094" y="1001766"/>
                </a:cubicBezTo>
                <a:cubicBezTo>
                  <a:pt x="779343" y="1029592"/>
                  <a:pt x="681925" y="1057419"/>
                  <a:pt x="584507" y="1057419"/>
                </a:cubicBezTo>
                <a:cubicBezTo>
                  <a:pt x="431422" y="1057419"/>
                  <a:pt x="278337" y="1001766"/>
                  <a:pt x="194836" y="876545"/>
                </a:cubicBezTo>
                <a:cubicBezTo>
                  <a:pt x="153085" y="834805"/>
                  <a:pt x="125252" y="765238"/>
                  <a:pt x="111335" y="681757"/>
                </a:cubicBezTo>
                <a:cubicBezTo>
                  <a:pt x="111335" y="681757"/>
                  <a:pt x="111335" y="681757"/>
                  <a:pt x="0" y="681757"/>
                </a:cubicBezTo>
                <a:cubicBezTo>
                  <a:pt x="0" y="681757"/>
                  <a:pt x="0" y="681757"/>
                  <a:pt x="0" y="570450"/>
                </a:cubicBezTo>
                <a:cubicBezTo>
                  <a:pt x="0" y="570450"/>
                  <a:pt x="0" y="570450"/>
                  <a:pt x="97418" y="570450"/>
                </a:cubicBezTo>
                <a:cubicBezTo>
                  <a:pt x="97418" y="556536"/>
                  <a:pt x="97418" y="542623"/>
                  <a:pt x="97418" y="542623"/>
                </a:cubicBezTo>
                <a:cubicBezTo>
                  <a:pt x="97418" y="528710"/>
                  <a:pt x="97418" y="514796"/>
                  <a:pt x="97418" y="486969"/>
                </a:cubicBezTo>
                <a:cubicBezTo>
                  <a:pt x="97418" y="486969"/>
                  <a:pt x="97418" y="486969"/>
                  <a:pt x="0" y="486969"/>
                </a:cubicBezTo>
                <a:cubicBezTo>
                  <a:pt x="0" y="486969"/>
                  <a:pt x="0" y="486969"/>
                  <a:pt x="0" y="375662"/>
                </a:cubicBezTo>
                <a:cubicBezTo>
                  <a:pt x="0" y="375662"/>
                  <a:pt x="0" y="375662"/>
                  <a:pt x="111335" y="375662"/>
                </a:cubicBezTo>
                <a:cubicBezTo>
                  <a:pt x="125252" y="292182"/>
                  <a:pt x="167002" y="222615"/>
                  <a:pt x="222669" y="166961"/>
                </a:cubicBezTo>
                <a:cubicBezTo>
                  <a:pt x="306171" y="69567"/>
                  <a:pt x="431422" y="0"/>
                  <a:pt x="584507" y="0"/>
                </a:cubicBezTo>
                <a:close/>
              </a:path>
            </a:pathLst>
          </a:custGeom>
          <a:solidFill>
            <a:srgbClr val="FEFFFF"/>
          </a:solidFill>
          <a:ln>
            <a:noFill/>
          </a:ln>
          <a:effectLst>
            <a:outerShdw blurRad="50800" dist="38100" dir="5400000" algn="t" rotWithShape="0">
              <a:prstClr val="black">
                <a:alpha val="40000"/>
              </a:prstClr>
            </a:outerShdw>
          </a:effectLst>
        </p:spPr>
        <p:txBody>
          <a:bodyPr anchor="ctr">
            <a:scene3d>
              <a:camera prst="orthographicFront"/>
              <a:lightRig rig="threePt" dir="t"/>
            </a:scene3d>
            <a:sp3d>
              <a:contourClr>
                <a:srgbClr val="FFFFFF"/>
              </a:contourClr>
            </a:sp3d>
          </a:bodyPr>
          <a:lstStyle/>
          <a:p>
            <a:pPr algn="ctr" eaLnBrk="0" fontAlgn="base" hangingPunct="0">
              <a:spcBef>
                <a:spcPct val="0"/>
              </a:spcBef>
              <a:spcAft>
                <a:spcPct val="0"/>
              </a:spcAft>
            </a:pPr>
            <a:endParaRPr lang="zh-CN" altLang="en-US">
              <a:solidFill>
                <a:srgbClr val="FFFFFF"/>
              </a:solidFill>
              <a:latin typeface="Calibri" panose="020F0502020204030204" pitchFamily="34" charset="0"/>
              <a:ea typeface="宋体" panose="02010600030101010101" pitchFamily="2" charset="-122"/>
            </a:endParaRPr>
          </a:p>
        </p:txBody>
      </p:sp>
      <p:sp>
        <p:nvSpPr>
          <p:cNvPr id="29" name="KSO_Shape"/>
          <p:cNvSpPr/>
          <p:nvPr/>
        </p:nvSpPr>
        <p:spPr>
          <a:xfrm>
            <a:off x="4519251" y="4025045"/>
            <a:ext cx="299459" cy="440381"/>
          </a:xfrm>
          <a:custGeom>
            <a:avLst/>
            <a:gdLst>
              <a:gd name="connsiteX0" fmla="*/ 487089 w 709759"/>
              <a:gd name="connsiteY0" fmla="*/ 0 h 1043506"/>
              <a:gd name="connsiteX1" fmla="*/ 681925 w 709759"/>
              <a:gd name="connsiteY1" fmla="*/ 41740 h 1043506"/>
              <a:gd name="connsiteX2" fmla="*/ 640175 w 709759"/>
              <a:gd name="connsiteY2" fmla="*/ 222615 h 1043506"/>
              <a:gd name="connsiteX3" fmla="*/ 501006 w 709759"/>
              <a:gd name="connsiteY3" fmla="*/ 194788 h 1043506"/>
              <a:gd name="connsiteX4" fmla="*/ 361838 w 709759"/>
              <a:gd name="connsiteY4" fmla="*/ 347835 h 1043506"/>
              <a:gd name="connsiteX5" fmla="*/ 375755 w 709759"/>
              <a:gd name="connsiteY5" fmla="*/ 459143 h 1043506"/>
              <a:gd name="connsiteX6" fmla="*/ 584507 w 709759"/>
              <a:gd name="connsiteY6" fmla="*/ 459143 h 1043506"/>
              <a:gd name="connsiteX7" fmla="*/ 584507 w 709759"/>
              <a:gd name="connsiteY7" fmla="*/ 626104 h 1043506"/>
              <a:gd name="connsiteX8" fmla="*/ 389672 w 709759"/>
              <a:gd name="connsiteY8" fmla="*/ 626104 h 1043506"/>
              <a:gd name="connsiteX9" fmla="*/ 375755 w 709759"/>
              <a:gd name="connsiteY9" fmla="*/ 737411 h 1043506"/>
              <a:gd name="connsiteX10" fmla="*/ 292254 w 709759"/>
              <a:gd name="connsiteY10" fmla="*/ 848718 h 1043506"/>
              <a:gd name="connsiteX11" fmla="*/ 709759 w 709759"/>
              <a:gd name="connsiteY11" fmla="*/ 848718 h 1043506"/>
              <a:gd name="connsiteX12" fmla="*/ 709759 w 709759"/>
              <a:gd name="connsiteY12" fmla="*/ 1043506 h 1043506"/>
              <a:gd name="connsiteX13" fmla="*/ 0 w 709759"/>
              <a:gd name="connsiteY13" fmla="*/ 1043506 h 1043506"/>
              <a:gd name="connsiteX14" fmla="*/ 0 w 709759"/>
              <a:gd name="connsiteY14" fmla="*/ 918285 h 1043506"/>
              <a:gd name="connsiteX15" fmla="*/ 180919 w 709759"/>
              <a:gd name="connsiteY15" fmla="*/ 681757 h 1043506"/>
              <a:gd name="connsiteX16" fmla="*/ 167002 w 709759"/>
              <a:gd name="connsiteY16" fmla="*/ 626104 h 1043506"/>
              <a:gd name="connsiteX17" fmla="*/ 13917 w 709759"/>
              <a:gd name="connsiteY17" fmla="*/ 626104 h 1043506"/>
              <a:gd name="connsiteX18" fmla="*/ 13917 w 709759"/>
              <a:gd name="connsiteY18" fmla="*/ 459143 h 1043506"/>
              <a:gd name="connsiteX19" fmla="*/ 139168 w 709759"/>
              <a:gd name="connsiteY19" fmla="*/ 459143 h 1043506"/>
              <a:gd name="connsiteX20" fmla="*/ 139168 w 709759"/>
              <a:gd name="connsiteY20" fmla="*/ 333922 h 1043506"/>
              <a:gd name="connsiteX21" fmla="*/ 487089 w 709759"/>
              <a:gd name="connsiteY21" fmla="*/ 0 h 1043506"/>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 ang="0">
                <a:pos x="connsiteX13" y="connsiteY13"/>
              </a:cxn>
              <a:cxn ang="0">
                <a:pos x="connsiteX14" y="connsiteY14"/>
              </a:cxn>
              <a:cxn ang="0">
                <a:pos x="connsiteX15" y="connsiteY15"/>
              </a:cxn>
              <a:cxn ang="0">
                <a:pos x="connsiteX16" y="connsiteY16"/>
              </a:cxn>
              <a:cxn ang="0">
                <a:pos x="connsiteX17" y="connsiteY17"/>
              </a:cxn>
              <a:cxn ang="0">
                <a:pos x="connsiteX18" y="connsiteY18"/>
              </a:cxn>
              <a:cxn ang="0">
                <a:pos x="connsiteX19" y="connsiteY19"/>
              </a:cxn>
              <a:cxn ang="0">
                <a:pos x="connsiteX20" y="connsiteY20"/>
              </a:cxn>
              <a:cxn ang="0">
                <a:pos x="connsiteX21" y="connsiteY21"/>
              </a:cxn>
            </a:cxnLst>
            <a:rect l="l" t="t" r="r" b="b"/>
            <a:pathLst>
              <a:path w="709759" h="1043506">
                <a:moveTo>
                  <a:pt x="487089" y="0"/>
                </a:moveTo>
                <a:cubicBezTo>
                  <a:pt x="570591" y="0"/>
                  <a:pt x="640175" y="27827"/>
                  <a:pt x="681925" y="41740"/>
                </a:cubicBezTo>
                <a:cubicBezTo>
                  <a:pt x="681925" y="41740"/>
                  <a:pt x="681925" y="41740"/>
                  <a:pt x="640175" y="222615"/>
                </a:cubicBezTo>
                <a:cubicBezTo>
                  <a:pt x="598424" y="208701"/>
                  <a:pt x="556674" y="194788"/>
                  <a:pt x="501006" y="194788"/>
                </a:cubicBezTo>
                <a:cubicBezTo>
                  <a:pt x="389672" y="194788"/>
                  <a:pt x="361838" y="264355"/>
                  <a:pt x="361838" y="347835"/>
                </a:cubicBezTo>
                <a:cubicBezTo>
                  <a:pt x="361838" y="389576"/>
                  <a:pt x="361838" y="417402"/>
                  <a:pt x="375755" y="459143"/>
                </a:cubicBezTo>
                <a:cubicBezTo>
                  <a:pt x="375755" y="459143"/>
                  <a:pt x="375755" y="459143"/>
                  <a:pt x="584507" y="459143"/>
                </a:cubicBezTo>
                <a:cubicBezTo>
                  <a:pt x="584507" y="459143"/>
                  <a:pt x="584507" y="459143"/>
                  <a:pt x="584507" y="626104"/>
                </a:cubicBezTo>
                <a:cubicBezTo>
                  <a:pt x="584507" y="626104"/>
                  <a:pt x="584507" y="626104"/>
                  <a:pt x="389672" y="626104"/>
                </a:cubicBezTo>
                <a:cubicBezTo>
                  <a:pt x="389672" y="667844"/>
                  <a:pt x="389672" y="695671"/>
                  <a:pt x="375755" y="737411"/>
                </a:cubicBezTo>
                <a:cubicBezTo>
                  <a:pt x="361838" y="779151"/>
                  <a:pt x="334004" y="806978"/>
                  <a:pt x="292254" y="848718"/>
                </a:cubicBezTo>
                <a:cubicBezTo>
                  <a:pt x="292254" y="848718"/>
                  <a:pt x="292254" y="848718"/>
                  <a:pt x="709759" y="848718"/>
                </a:cubicBezTo>
                <a:lnTo>
                  <a:pt x="709759" y="1043506"/>
                </a:lnTo>
                <a:cubicBezTo>
                  <a:pt x="709759" y="1043506"/>
                  <a:pt x="709759" y="1043506"/>
                  <a:pt x="0" y="1043506"/>
                </a:cubicBezTo>
                <a:cubicBezTo>
                  <a:pt x="0" y="1043506"/>
                  <a:pt x="0" y="1043506"/>
                  <a:pt x="0" y="918285"/>
                </a:cubicBezTo>
                <a:cubicBezTo>
                  <a:pt x="83501" y="876545"/>
                  <a:pt x="167002" y="793065"/>
                  <a:pt x="180919" y="681757"/>
                </a:cubicBezTo>
                <a:cubicBezTo>
                  <a:pt x="180919" y="667844"/>
                  <a:pt x="180919" y="640017"/>
                  <a:pt x="167002" y="626104"/>
                </a:cubicBezTo>
                <a:cubicBezTo>
                  <a:pt x="167002" y="626104"/>
                  <a:pt x="167002" y="626104"/>
                  <a:pt x="13917" y="626104"/>
                </a:cubicBezTo>
                <a:cubicBezTo>
                  <a:pt x="13917" y="626104"/>
                  <a:pt x="13917" y="626104"/>
                  <a:pt x="13917" y="459143"/>
                </a:cubicBezTo>
                <a:cubicBezTo>
                  <a:pt x="13917" y="459143"/>
                  <a:pt x="13917" y="459143"/>
                  <a:pt x="139168" y="459143"/>
                </a:cubicBezTo>
                <a:cubicBezTo>
                  <a:pt x="139168" y="417402"/>
                  <a:pt x="139168" y="375662"/>
                  <a:pt x="139168" y="333922"/>
                </a:cubicBezTo>
                <a:cubicBezTo>
                  <a:pt x="139168" y="139134"/>
                  <a:pt x="278337" y="0"/>
                  <a:pt x="487089" y="0"/>
                </a:cubicBezTo>
                <a:close/>
              </a:path>
            </a:pathLst>
          </a:custGeom>
          <a:solidFill>
            <a:srgbClr val="FEFFFF"/>
          </a:solidFill>
          <a:ln>
            <a:noFill/>
          </a:ln>
          <a:effectLst>
            <a:outerShdw blurRad="50800" dist="38100" dir="5400000" algn="t" rotWithShape="0">
              <a:prstClr val="black">
                <a:alpha val="40000"/>
              </a:prstClr>
            </a:outerShdw>
          </a:effectLst>
        </p:spPr>
        <p:txBody>
          <a:bodyPr anchor="ctr">
            <a:scene3d>
              <a:camera prst="orthographicFront"/>
              <a:lightRig rig="threePt" dir="t"/>
            </a:scene3d>
            <a:sp3d>
              <a:contourClr>
                <a:srgbClr val="FFFFFF"/>
              </a:contourClr>
            </a:sp3d>
          </a:bodyPr>
          <a:lstStyle/>
          <a:p>
            <a:pPr algn="ctr" eaLnBrk="0" fontAlgn="base" hangingPunct="0">
              <a:spcBef>
                <a:spcPct val="0"/>
              </a:spcBef>
              <a:spcAft>
                <a:spcPct val="0"/>
              </a:spcAft>
            </a:pPr>
            <a:endParaRPr lang="zh-CN" altLang="en-US">
              <a:solidFill>
                <a:srgbClr val="FFFFFF"/>
              </a:solidFill>
              <a:latin typeface="Calibri" panose="020F0502020204030204" pitchFamily="34" charset="0"/>
              <a:ea typeface="宋体" panose="02010600030101010101" pitchFamily="2" charset="-122"/>
            </a:endParaRPr>
          </a:p>
        </p:txBody>
      </p:sp>
      <p:sp>
        <p:nvSpPr>
          <p:cNvPr id="30" name="KSO_Shape"/>
          <p:cNvSpPr/>
          <p:nvPr/>
        </p:nvSpPr>
        <p:spPr>
          <a:xfrm>
            <a:off x="7313106" y="4025045"/>
            <a:ext cx="419830" cy="440381"/>
          </a:xfrm>
          <a:custGeom>
            <a:avLst/>
            <a:gdLst>
              <a:gd name="connsiteX0" fmla="*/ 0 w 2171135"/>
              <a:gd name="connsiteY0" fmla="*/ 0 h 2277283"/>
              <a:gd name="connsiteX1" fmla="*/ 504915 w 2171135"/>
              <a:gd name="connsiteY1" fmla="*/ 0 h 2277283"/>
              <a:gd name="connsiteX2" fmla="*/ 1060322 w 2171135"/>
              <a:gd name="connsiteY2" fmla="*/ 860307 h 2277283"/>
              <a:gd name="connsiteX3" fmla="*/ 1615729 w 2171135"/>
              <a:gd name="connsiteY3" fmla="*/ 0 h 2277283"/>
              <a:gd name="connsiteX4" fmla="*/ 2171135 w 2171135"/>
              <a:gd name="connsiteY4" fmla="*/ 0 h 2277283"/>
              <a:gd name="connsiteX5" fmla="*/ 1464254 w 2171135"/>
              <a:gd name="connsiteY5" fmla="*/ 1062732 h 2277283"/>
              <a:gd name="connsiteX6" fmla="*/ 2120644 w 2171135"/>
              <a:gd name="connsiteY6" fmla="*/ 1062732 h 2277283"/>
              <a:gd name="connsiteX7" fmla="*/ 2120644 w 2171135"/>
              <a:gd name="connsiteY7" fmla="*/ 1265157 h 2277283"/>
              <a:gd name="connsiteX8" fmla="*/ 1363271 w 2171135"/>
              <a:gd name="connsiteY8" fmla="*/ 1265157 h 2277283"/>
              <a:gd name="connsiteX9" fmla="*/ 1363271 w 2171135"/>
              <a:gd name="connsiteY9" fmla="*/ 1467583 h 2277283"/>
              <a:gd name="connsiteX10" fmla="*/ 2120644 w 2171135"/>
              <a:gd name="connsiteY10" fmla="*/ 1467583 h 2277283"/>
              <a:gd name="connsiteX11" fmla="*/ 2120644 w 2171135"/>
              <a:gd name="connsiteY11" fmla="*/ 1670008 h 2277283"/>
              <a:gd name="connsiteX12" fmla="*/ 1363271 w 2171135"/>
              <a:gd name="connsiteY12" fmla="*/ 1670008 h 2277283"/>
              <a:gd name="connsiteX13" fmla="*/ 1363271 w 2171135"/>
              <a:gd name="connsiteY13" fmla="*/ 2277283 h 2277283"/>
              <a:gd name="connsiteX14" fmla="*/ 807864 w 2171135"/>
              <a:gd name="connsiteY14" fmla="*/ 2277283 h 2277283"/>
              <a:gd name="connsiteX15" fmla="*/ 807864 w 2171135"/>
              <a:gd name="connsiteY15" fmla="*/ 1670008 h 2277283"/>
              <a:gd name="connsiteX16" fmla="*/ 151475 w 2171135"/>
              <a:gd name="connsiteY16" fmla="*/ 1670008 h 2277283"/>
              <a:gd name="connsiteX17" fmla="*/ 151475 w 2171135"/>
              <a:gd name="connsiteY17" fmla="*/ 1467583 h 2277283"/>
              <a:gd name="connsiteX18" fmla="*/ 807864 w 2171135"/>
              <a:gd name="connsiteY18" fmla="*/ 1467583 h 2277283"/>
              <a:gd name="connsiteX19" fmla="*/ 807864 w 2171135"/>
              <a:gd name="connsiteY19" fmla="*/ 1265157 h 2277283"/>
              <a:gd name="connsiteX20" fmla="*/ 151475 w 2171135"/>
              <a:gd name="connsiteY20" fmla="*/ 1265157 h 2277283"/>
              <a:gd name="connsiteX21" fmla="*/ 151475 w 2171135"/>
              <a:gd name="connsiteY21" fmla="*/ 1062732 h 2277283"/>
              <a:gd name="connsiteX22" fmla="*/ 706881 w 2171135"/>
              <a:gd name="connsiteY22" fmla="*/ 1062732 h 2277283"/>
              <a:gd name="connsiteX23" fmla="*/ 0 w 2171135"/>
              <a:gd name="connsiteY23" fmla="*/ 0 h 2277283"/>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 ang="0">
                <a:pos x="connsiteX13" y="connsiteY13"/>
              </a:cxn>
              <a:cxn ang="0">
                <a:pos x="connsiteX14" y="connsiteY14"/>
              </a:cxn>
              <a:cxn ang="0">
                <a:pos x="connsiteX15" y="connsiteY15"/>
              </a:cxn>
              <a:cxn ang="0">
                <a:pos x="connsiteX16" y="connsiteY16"/>
              </a:cxn>
              <a:cxn ang="0">
                <a:pos x="connsiteX17" y="connsiteY17"/>
              </a:cxn>
              <a:cxn ang="0">
                <a:pos x="connsiteX18" y="connsiteY18"/>
              </a:cxn>
              <a:cxn ang="0">
                <a:pos x="connsiteX19" y="connsiteY19"/>
              </a:cxn>
              <a:cxn ang="0">
                <a:pos x="connsiteX20" y="connsiteY20"/>
              </a:cxn>
              <a:cxn ang="0">
                <a:pos x="connsiteX21" y="connsiteY21"/>
              </a:cxn>
              <a:cxn ang="0">
                <a:pos x="connsiteX22" y="connsiteY22"/>
              </a:cxn>
              <a:cxn ang="0">
                <a:pos x="connsiteX23" y="connsiteY23"/>
              </a:cxn>
            </a:cxnLst>
            <a:rect l="l" t="t" r="r" b="b"/>
            <a:pathLst>
              <a:path w="2171135" h="2277283">
                <a:moveTo>
                  <a:pt x="0" y="0"/>
                </a:moveTo>
                <a:cubicBezTo>
                  <a:pt x="504915" y="0"/>
                  <a:pt x="504915" y="0"/>
                  <a:pt x="504915" y="0"/>
                </a:cubicBezTo>
                <a:cubicBezTo>
                  <a:pt x="1060322" y="860307"/>
                  <a:pt x="1060322" y="860307"/>
                  <a:pt x="1060322" y="860307"/>
                </a:cubicBezTo>
                <a:cubicBezTo>
                  <a:pt x="1615729" y="0"/>
                  <a:pt x="1615729" y="0"/>
                  <a:pt x="1615729" y="0"/>
                </a:cubicBezTo>
                <a:cubicBezTo>
                  <a:pt x="2171135" y="0"/>
                  <a:pt x="2171135" y="0"/>
                  <a:pt x="2171135" y="0"/>
                </a:cubicBezTo>
                <a:cubicBezTo>
                  <a:pt x="1464254" y="1062732"/>
                  <a:pt x="1464254" y="1062732"/>
                  <a:pt x="1464254" y="1062732"/>
                </a:cubicBezTo>
                <a:cubicBezTo>
                  <a:pt x="2120644" y="1062732"/>
                  <a:pt x="2120644" y="1062732"/>
                  <a:pt x="2120644" y="1062732"/>
                </a:cubicBezTo>
                <a:cubicBezTo>
                  <a:pt x="2120644" y="1265157"/>
                  <a:pt x="2120644" y="1265157"/>
                  <a:pt x="2120644" y="1265157"/>
                </a:cubicBezTo>
                <a:cubicBezTo>
                  <a:pt x="1363271" y="1265157"/>
                  <a:pt x="1363271" y="1265157"/>
                  <a:pt x="1363271" y="1265157"/>
                </a:cubicBezTo>
                <a:cubicBezTo>
                  <a:pt x="1363271" y="1467583"/>
                  <a:pt x="1363271" y="1467583"/>
                  <a:pt x="1363271" y="1467583"/>
                </a:cubicBezTo>
                <a:cubicBezTo>
                  <a:pt x="2120644" y="1467583"/>
                  <a:pt x="2120644" y="1467583"/>
                  <a:pt x="2120644" y="1467583"/>
                </a:cubicBezTo>
                <a:cubicBezTo>
                  <a:pt x="2120644" y="1670008"/>
                  <a:pt x="2120644" y="1670008"/>
                  <a:pt x="2120644" y="1670008"/>
                </a:cubicBezTo>
                <a:cubicBezTo>
                  <a:pt x="1363271" y="1670008"/>
                  <a:pt x="1363271" y="1670008"/>
                  <a:pt x="1363271" y="1670008"/>
                </a:cubicBezTo>
                <a:cubicBezTo>
                  <a:pt x="1363271" y="2277283"/>
                  <a:pt x="1363271" y="2277283"/>
                  <a:pt x="1363271" y="2277283"/>
                </a:cubicBezTo>
                <a:cubicBezTo>
                  <a:pt x="807864" y="2277283"/>
                  <a:pt x="807864" y="2277283"/>
                  <a:pt x="807864" y="2277283"/>
                </a:cubicBezTo>
                <a:cubicBezTo>
                  <a:pt x="807864" y="1670008"/>
                  <a:pt x="807864" y="1670008"/>
                  <a:pt x="807864" y="1670008"/>
                </a:cubicBezTo>
                <a:cubicBezTo>
                  <a:pt x="151475" y="1670008"/>
                  <a:pt x="151475" y="1670008"/>
                  <a:pt x="151475" y="1670008"/>
                </a:cubicBezTo>
                <a:cubicBezTo>
                  <a:pt x="151475" y="1467583"/>
                  <a:pt x="151475" y="1467583"/>
                  <a:pt x="151475" y="1467583"/>
                </a:cubicBezTo>
                <a:cubicBezTo>
                  <a:pt x="807864" y="1467583"/>
                  <a:pt x="807864" y="1467583"/>
                  <a:pt x="807864" y="1467583"/>
                </a:cubicBezTo>
                <a:cubicBezTo>
                  <a:pt x="807864" y="1265157"/>
                  <a:pt x="807864" y="1265157"/>
                  <a:pt x="807864" y="1265157"/>
                </a:cubicBezTo>
                <a:cubicBezTo>
                  <a:pt x="151475" y="1265157"/>
                  <a:pt x="151475" y="1265157"/>
                  <a:pt x="151475" y="1265157"/>
                </a:cubicBezTo>
                <a:cubicBezTo>
                  <a:pt x="151475" y="1062732"/>
                  <a:pt x="151475" y="1062732"/>
                  <a:pt x="151475" y="1062732"/>
                </a:cubicBezTo>
                <a:cubicBezTo>
                  <a:pt x="706881" y="1062732"/>
                  <a:pt x="706881" y="1062732"/>
                  <a:pt x="706881" y="1062732"/>
                </a:cubicBezTo>
                <a:cubicBezTo>
                  <a:pt x="0" y="0"/>
                  <a:pt x="0" y="0"/>
                  <a:pt x="0" y="0"/>
                </a:cubicBezTo>
                <a:close/>
              </a:path>
            </a:pathLst>
          </a:custGeom>
          <a:solidFill>
            <a:srgbClr val="FEFFFF"/>
          </a:solidFill>
          <a:ln>
            <a:noFill/>
          </a:ln>
          <a:effectLst>
            <a:outerShdw blurRad="50800" dist="38100" dir="5400000" algn="t" rotWithShape="0">
              <a:prstClr val="black">
                <a:alpha val="40000"/>
              </a:prstClr>
            </a:outerShdw>
          </a:effectLst>
        </p:spPr>
        <p:txBody>
          <a:bodyPr anchor="ctr">
            <a:scene3d>
              <a:camera prst="orthographicFront"/>
              <a:lightRig rig="threePt" dir="t"/>
            </a:scene3d>
            <a:sp3d>
              <a:contourClr>
                <a:srgbClr val="FFFFFF"/>
              </a:contourClr>
            </a:sp3d>
          </a:bodyPr>
          <a:lstStyle/>
          <a:p>
            <a:pPr algn="ctr" eaLnBrk="0" fontAlgn="base" hangingPunct="0">
              <a:spcBef>
                <a:spcPct val="0"/>
              </a:spcBef>
              <a:spcAft>
                <a:spcPct val="0"/>
              </a:spcAft>
            </a:pPr>
            <a:endParaRPr lang="zh-CN" altLang="en-US">
              <a:solidFill>
                <a:srgbClr val="FFFFFF"/>
              </a:solidFill>
              <a:latin typeface="Calibri" panose="020F0502020204030204" pitchFamily="34" charset="0"/>
              <a:ea typeface="宋体" panose="02010600030101010101" pitchFamily="2" charset="-122"/>
            </a:endParaRPr>
          </a:p>
        </p:txBody>
      </p:sp>
      <p:sp>
        <p:nvSpPr>
          <p:cNvPr id="31" name="KSO_Shape"/>
          <p:cNvSpPr/>
          <p:nvPr/>
        </p:nvSpPr>
        <p:spPr bwMode="auto">
          <a:xfrm>
            <a:off x="10254856" y="4025045"/>
            <a:ext cx="244411" cy="440381"/>
          </a:xfrm>
          <a:custGeom>
            <a:avLst/>
            <a:gdLst>
              <a:gd name="T0" fmla="*/ 2039641 w 709759"/>
              <a:gd name="T1" fmla="*/ 0 h 1280034"/>
              <a:gd name="T2" fmla="*/ 3161441 w 709759"/>
              <a:gd name="T3" fmla="*/ 0 h 1280034"/>
              <a:gd name="T4" fmla="*/ 3161441 w 709759"/>
              <a:gd name="T5" fmla="*/ 1015783 h 1280034"/>
              <a:gd name="T6" fmla="*/ 4895143 w 709759"/>
              <a:gd name="T7" fmla="*/ 1320524 h 1280034"/>
              <a:gd name="T8" fmla="*/ 4487218 w 709759"/>
              <a:gd name="T9" fmla="*/ 2641038 h 1280034"/>
              <a:gd name="T10" fmla="*/ 2855499 w 709759"/>
              <a:gd name="T11" fmla="*/ 2234720 h 1280034"/>
              <a:gd name="T12" fmla="*/ 1835674 w 709759"/>
              <a:gd name="T13" fmla="*/ 2945771 h 1280034"/>
              <a:gd name="T14" fmla="*/ 3263427 w 709759"/>
              <a:gd name="T15" fmla="*/ 3859978 h 1280034"/>
              <a:gd name="T16" fmla="*/ 5201082 w 709759"/>
              <a:gd name="T17" fmla="*/ 6094704 h 1280034"/>
              <a:gd name="T18" fmla="*/ 3161441 w 709759"/>
              <a:gd name="T19" fmla="*/ 8126267 h 1280034"/>
              <a:gd name="T20" fmla="*/ 3161441 w 709759"/>
              <a:gd name="T21" fmla="*/ 9345204 h 1280034"/>
              <a:gd name="T22" fmla="*/ 2039641 w 709759"/>
              <a:gd name="T23" fmla="*/ 9345204 h 1280034"/>
              <a:gd name="T24" fmla="*/ 2039641 w 709759"/>
              <a:gd name="T25" fmla="*/ 8227843 h 1280034"/>
              <a:gd name="T26" fmla="*/ 0 w 709759"/>
              <a:gd name="T27" fmla="*/ 7719950 h 1280034"/>
              <a:gd name="T28" fmla="*/ 407926 w 709759"/>
              <a:gd name="T29" fmla="*/ 6399436 h 1280034"/>
              <a:gd name="T30" fmla="*/ 2345594 w 709759"/>
              <a:gd name="T31" fmla="*/ 6907321 h 1280034"/>
              <a:gd name="T32" fmla="*/ 3467393 w 709759"/>
              <a:gd name="T33" fmla="*/ 6196278 h 1280034"/>
              <a:gd name="T34" fmla="*/ 2243610 w 709759"/>
              <a:gd name="T35" fmla="*/ 5180495 h 1280034"/>
              <a:gd name="T36" fmla="*/ 101983 w 709759"/>
              <a:gd name="T37" fmla="*/ 3148926 h 1280034"/>
              <a:gd name="T38" fmla="*/ 2039641 w 709759"/>
              <a:gd name="T39" fmla="*/ 1015783 h 1280034"/>
              <a:gd name="T40" fmla="*/ 2039641 w 709759"/>
              <a:gd name="T41" fmla="*/ 0 h 1280034"/>
              <a:gd name="T42" fmla="*/ 0 60000 65536"/>
              <a:gd name="T43" fmla="*/ 0 60000 65536"/>
              <a:gd name="T44" fmla="*/ 0 60000 65536"/>
              <a:gd name="T45" fmla="*/ 0 60000 65536"/>
              <a:gd name="T46" fmla="*/ 0 60000 65536"/>
              <a:gd name="T47" fmla="*/ 0 60000 65536"/>
              <a:gd name="T48" fmla="*/ 0 60000 65536"/>
              <a:gd name="T49" fmla="*/ 0 60000 65536"/>
              <a:gd name="T50" fmla="*/ 0 60000 65536"/>
              <a:gd name="T51" fmla="*/ 0 60000 65536"/>
              <a:gd name="T52" fmla="*/ 0 60000 65536"/>
              <a:gd name="T53" fmla="*/ 0 60000 65536"/>
              <a:gd name="T54" fmla="*/ 0 60000 65536"/>
              <a:gd name="T55" fmla="*/ 0 60000 65536"/>
              <a:gd name="T56" fmla="*/ 0 60000 65536"/>
              <a:gd name="T57" fmla="*/ 0 60000 65536"/>
              <a:gd name="T58" fmla="*/ 0 60000 65536"/>
              <a:gd name="T59" fmla="*/ 0 60000 65536"/>
              <a:gd name="T60" fmla="*/ 0 60000 65536"/>
              <a:gd name="T61" fmla="*/ 0 60000 65536"/>
              <a:gd name="T62" fmla="*/ 0 60000 65536"/>
            </a:gdLst>
            <a:ahLst/>
            <a:cxnLst>
              <a:cxn ang="T42">
                <a:pos x="T0" y="T1"/>
              </a:cxn>
              <a:cxn ang="T43">
                <a:pos x="T2" y="T3"/>
              </a:cxn>
              <a:cxn ang="T44">
                <a:pos x="T4" y="T5"/>
              </a:cxn>
              <a:cxn ang="T45">
                <a:pos x="T6" y="T7"/>
              </a:cxn>
              <a:cxn ang="T46">
                <a:pos x="T8" y="T9"/>
              </a:cxn>
              <a:cxn ang="T47">
                <a:pos x="T10" y="T11"/>
              </a:cxn>
              <a:cxn ang="T48">
                <a:pos x="T12" y="T13"/>
              </a:cxn>
              <a:cxn ang="T49">
                <a:pos x="T14" y="T15"/>
              </a:cxn>
              <a:cxn ang="T50">
                <a:pos x="T16" y="T17"/>
              </a:cxn>
              <a:cxn ang="T51">
                <a:pos x="T18" y="T19"/>
              </a:cxn>
              <a:cxn ang="T52">
                <a:pos x="T20" y="T21"/>
              </a:cxn>
              <a:cxn ang="T53">
                <a:pos x="T22" y="T23"/>
              </a:cxn>
              <a:cxn ang="T54">
                <a:pos x="T24" y="T25"/>
              </a:cxn>
              <a:cxn ang="T55">
                <a:pos x="T26" y="T27"/>
              </a:cxn>
              <a:cxn ang="T56">
                <a:pos x="T28" y="T29"/>
              </a:cxn>
              <a:cxn ang="T57">
                <a:pos x="T30" y="T31"/>
              </a:cxn>
              <a:cxn ang="T58">
                <a:pos x="T32" y="T33"/>
              </a:cxn>
              <a:cxn ang="T59">
                <a:pos x="T34" y="T35"/>
              </a:cxn>
              <a:cxn ang="T60">
                <a:pos x="T36" y="T37"/>
              </a:cxn>
              <a:cxn ang="T61">
                <a:pos x="T38" y="T39"/>
              </a:cxn>
              <a:cxn ang="T62">
                <a:pos x="T40" y="T41"/>
              </a:cxn>
            </a:cxnLst>
            <a:rect l="0" t="0" r="r" b="b"/>
            <a:pathLst>
              <a:path w="709759" h="1280034">
                <a:moveTo>
                  <a:pt x="278337" y="0"/>
                </a:moveTo>
                <a:cubicBezTo>
                  <a:pt x="431422" y="0"/>
                  <a:pt x="431422" y="0"/>
                  <a:pt x="431422" y="0"/>
                </a:cubicBezTo>
                <a:cubicBezTo>
                  <a:pt x="431422" y="139134"/>
                  <a:pt x="431422" y="139134"/>
                  <a:pt x="431422" y="139134"/>
                </a:cubicBezTo>
                <a:cubicBezTo>
                  <a:pt x="542757" y="139134"/>
                  <a:pt x="612342" y="166961"/>
                  <a:pt x="668009" y="180875"/>
                </a:cubicBezTo>
                <a:cubicBezTo>
                  <a:pt x="612342" y="361749"/>
                  <a:pt x="612342" y="361749"/>
                  <a:pt x="612342" y="361749"/>
                </a:cubicBezTo>
                <a:cubicBezTo>
                  <a:pt x="584508" y="347835"/>
                  <a:pt x="501007" y="306095"/>
                  <a:pt x="389672" y="306095"/>
                </a:cubicBezTo>
                <a:cubicBezTo>
                  <a:pt x="292254" y="306095"/>
                  <a:pt x="250503" y="361749"/>
                  <a:pt x="250503" y="403489"/>
                </a:cubicBezTo>
                <a:cubicBezTo>
                  <a:pt x="250503" y="445229"/>
                  <a:pt x="306171" y="486970"/>
                  <a:pt x="445339" y="528710"/>
                </a:cubicBezTo>
                <a:cubicBezTo>
                  <a:pt x="640175" y="598277"/>
                  <a:pt x="709759" y="681757"/>
                  <a:pt x="709759" y="834805"/>
                </a:cubicBezTo>
                <a:cubicBezTo>
                  <a:pt x="709759" y="973939"/>
                  <a:pt x="612342" y="1085246"/>
                  <a:pt x="431422" y="1113073"/>
                </a:cubicBezTo>
                <a:cubicBezTo>
                  <a:pt x="431422" y="1280034"/>
                  <a:pt x="431422" y="1280034"/>
                  <a:pt x="431422" y="1280034"/>
                </a:cubicBezTo>
                <a:cubicBezTo>
                  <a:pt x="278337" y="1280034"/>
                  <a:pt x="278337" y="1280034"/>
                  <a:pt x="278337" y="1280034"/>
                </a:cubicBezTo>
                <a:cubicBezTo>
                  <a:pt x="278337" y="1126986"/>
                  <a:pt x="278337" y="1126986"/>
                  <a:pt x="278337" y="1126986"/>
                </a:cubicBezTo>
                <a:cubicBezTo>
                  <a:pt x="167002" y="1126986"/>
                  <a:pt x="69584" y="1099160"/>
                  <a:pt x="0" y="1057419"/>
                </a:cubicBezTo>
                <a:cubicBezTo>
                  <a:pt x="55667" y="876545"/>
                  <a:pt x="55667" y="876545"/>
                  <a:pt x="55667" y="876545"/>
                </a:cubicBezTo>
                <a:cubicBezTo>
                  <a:pt x="125252" y="918285"/>
                  <a:pt x="208753" y="946112"/>
                  <a:pt x="320088" y="946112"/>
                </a:cubicBezTo>
                <a:cubicBezTo>
                  <a:pt x="403589" y="946112"/>
                  <a:pt x="473173" y="918285"/>
                  <a:pt x="473173" y="848718"/>
                </a:cubicBezTo>
                <a:cubicBezTo>
                  <a:pt x="473173" y="793065"/>
                  <a:pt x="417506" y="751324"/>
                  <a:pt x="306171" y="709584"/>
                </a:cubicBezTo>
                <a:cubicBezTo>
                  <a:pt x="125252" y="653930"/>
                  <a:pt x="13917" y="584363"/>
                  <a:pt x="13917" y="431316"/>
                </a:cubicBezTo>
                <a:cubicBezTo>
                  <a:pt x="13917" y="292182"/>
                  <a:pt x="111335" y="180875"/>
                  <a:pt x="278337" y="139134"/>
                </a:cubicBezTo>
                <a:cubicBezTo>
                  <a:pt x="278337" y="0"/>
                  <a:pt x="278337" y="0"/>
                  <a:pt x="278337" y="0"/>
                </a:cubicBezTo>
                <a:close/>
              </a:path>
            </a:pathLst>
          </a:custGeom>
          <a:solidFill>
            <a:srgbClr val="FEFFFF"/>
          </a:solidFill>
          <a:ln>
            <a:noFill/>
          </a:ln>
          <a:effectLst>
            <a:outerShdw blurRad="50800" dist="38100" dir="5400000" algn="t" rotWithShape="0">
              <a:prstClr val="black">
                <a:alpha val="40000"/>
              </a:prstClr>
            </a:outerShdw>
          </a:effectLst>
        </p:spPr>
        <p:txBody>
          <a:bodyPr anchor="ctr">
            <a:scene3d>
              <a:camera prst="orthographicFront"/>
              <a:lightRig rig="threePt" dir="t"/>
            </a:scene3d>
            <a:sp3d>
              <a:contourClr>
                <a:srgbClr val="FFFFFF"/>
              </a:contourClr>
            </a:sp3d>
          </a:bodyPr>
          <a:lstStyle/>
          <a:p>
            <a:pPr algn="ctr" eaLnBrk="0" fontAlgn="base" hangingPunct="0">
              <a:spcBef>
                <a:spcPct val="0"/>
              </a:spcBef>
              <a:spcAft>
                <a:spcPct val="0"/>
              </a:spcAft>
            </a:pPr>
            <a:endParaRPr lang="zh-CN" altLang="en-US">
              <a:solidFill>
                <a:srgbClr val="FFFFFF"/>
              </a:solidFill>
              <a:latin typeface="Calibri" panose="020F0502020204030204" pitchFamily="34" charset="0"/>
              <a:ea typeface="宋体" panose="02010600030101010101" pitchFamily="2" charset="-122"/>
            </a:endParaRPr>
          </a:p>
        </p:txBody>
      </p:sp>
      <p:sp>
        <p:nvSpPr>
          <p:cNvPr id="32" name="椭圆 31"/>
          <p:cNvSpPr/>
          <p:nvPr/>
        </p:nvSpPr>
        <p:spPr>
          <a:xfrm>
            <a:off x="1402534" y="1769404"/>
            <a:ext cx="824811" cy="824811"/>
          </a:xfrm>
          <a:prstGeom prst="ellipse">
            <a:avLst/>
          </a:prstGeom>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US" altLang="zh-CN" sz="3200" dirty="0">
                <a:solidFill>
                  <a:srgbClr val="FEFFFF"/>
                </a:solidFill>
                <a:effectLst>
                  <a:outerShdw blurRad="38100" dist="38100" dir="2700000" algn="tl">
                    <a:srgbClr val="000000">
                      <a:alpha val="43137"/>
                    </a:srgbClr>
                  </a:outerShdw>
                </a:effectLst>
                <a:latin typeface="+mj-ea"/>
                <a:ea typeface="+mj-ea"/>
              </a:rPr>
              <a:t>A</a:t>
            </a:r>
            <a:endParaRPr lang="zh-CN" altLang="en-US" sz="3200" dirty="0">
              <a:solidFill>
                <a:srgbClr val="FEFFFF"/>
              </a:solidFill>
              <a:effectLst>
                <a:outerShdw blurRad="38100" dist="38100" dir="2700000" algn="tl">
                  <a:srgbClr val="000000">
                    <a:alpha val="43137"/>
                  </a:srgbClr>
                </a:outerShdw>
              </a:effectLst>
              <a:latin typeface="+mj-ea"/>
              <a:ea typeface="+mj-ea"/>
            </a:endParaRPr>
          </a:p>
        </p:txBody>
      </p:sp>
      <p:sp>
        <p:nvSpPr>
          <p:cNvPr id="33" name="椭圆 32"/>
          <p:cNvSpPr/>
          <p:nvPr/>
        </p:nvSpPr>
        <p:spPr>
          <a:xfrm>
            <a:off x="4256574" y="1769404"/>
            <a:ext cx="824811" cy="824811"/>
          </a:xfrm>
          <a:prstGeom prst="ellipse">
            <a:avLst/>
          </a:prstGeom>
          <a:solidFill>
            <a:schemeClr val="accent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US" altLang="zh-CN" sz="3200" dirty="0">
                <a:solidFill>
                  <a:srgbClr val="FEFFFF"/>
                </a:solidFill>
                <a:effectLst>
                  <a:outerShdw blurRad="38100" dist="38100" dir="2700000" algn="tl">
                    <a:srgbClr val="000000">
                      <a:alpha val="43137"/>
                    </a:srgbClr>
                  </a:outerShdw>
                </a:effectLst>
                <a:latin typeface="+mj-ea"/>
                <a:ea typeface="+mj-ea"/>
              </a:rPr>
              <a:t>B</a:t>
            </a:r>
            <a:endParaRPr lang="zh-CN" altLang="en-US" sz="3200" dirty="0">
              <a:solidFill>
                <a:srgbClr val="FEFFFF"/>
              </a:solidFill>
              <a:effectLst>
                <a:outerShdw blurRad="38100" dist="38100" dir="2700000" algn="tl">
                  <a:srgbClr val="000000">
                    <a:alpha val="43137"/>
                  </a:srgbClr>
                </a:outerShdw>
              </a:effectLst>
              <a:latin typeface="+mj-ea"/>
              <a:ea typeface="+mj-ea"/>
            </a:endParaRPr>
          </a:p>
        </p:txBody>
      </p:sp>
      <p:sp>
        <p:nvSpPr>
          <p:cNvPr id="34" name="椭圆 33"/>
          <p:cNvSpPr/>
          <p:nvPr/>
        </p:nvSpPr>
        <p:spPr>
          <a:xfrm>
            <a:off x="7110614" y="1769404"/>
            <a:ext cx="824811" cy="824811"/>
          </a:xfrm>
          <a:prstGeom prst="ellipse">
            <a:avLst/>
          </a:prstGeom>
          <a:solidFill>
            <a:schemeClr val="accent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US" altLang="zh-CN" sz="3200" dirty="0">
                <a:solidFill>
                  <a:srgbClr val="FEFFFF"/>
                </a:solidFill>
                <a:effectLst>
                  <a:outerShdw blurRad="38100" dist="38100" dir="2700000" algn="tl">
                    <a:srgbClr val="000000">
                      <a:alpha val="43137"/>
                    </a:srgbClr>
                  </a:outerShdw>
                </a:effectLst>
                <a:latin typeface="+mj-ea"/>
                <a:ea typeface="+mj-ea"/>
              </a:rPr>
              <a:t>C</a:t>
            </a:r>
            <a:endParaRPr lang="zh-CN" altLang="en-US" sz="3200" dirty="0">
              <a:solidFill>
                <a:srgbClr val="FEFFFF"/>
              </a:solidFill>
              <a:effectLst>
                <a:outerShdw blurRad="38100" dist="38100" dir="2700000" algn="tl">
                  <a:srgbClr val="000000">
                    <a:alpha val="43137"/>
                  </a:srgbClr>
                </a:outerShdw>
              </a:effectLst>
              <a:latin typeface="+mj-ea"/>
              <a:ea typeface="+mj-ea"/>
            </a:endParaRPr>
          </a:p>
        </p:txBody>
      </p:sp>
      <p:sp>
        <p:nvSpPr>
          <p:cNvPr id="35" name="椭圆 34"/>
          <p:cNvSpPr/>
          <p:nvPr/>
        </p:nvSpPr>
        <p:spPr>
          <a:xfrm>
            <a:off x="9964654" y="1769404"/>
            <a:ext cx="824811" cy="824811"/>
          </a:xfrm>
          <a:prstGeom prst="ellipse">
            <a:avLst/>
          </a:prstGeom>
          <a:solidFill>
            <a:schemeClr val="accent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US" altLang="zh-CN" sz="3200" dirty="0">
                <a:solidFill>
                  <a:srgbClr val="FEFFFF"/>
                </a:solidFill>
                <a:effectLst>
                  <a:outerShdw blurRad="38100" dist="38100" dir="2700000" algn="tl">
                    <a:srgbClr val="000000">
                      <a:alpha val="43137"/>
                    </a:srgbClr>
                  </a:outerShdw>
                </a:effectLst>
                <a:latin typeface="+mj-ea"/>
                <a:ea typeface="+mj-ea"/>
              </a:rPr>
              <a:t>D</a:t>
            </a:r>
            <a:endParaRPr lang="zh-CN" altLang="en-US" sz="3200" dirty="0">
              <a:solidFill>
                <a:srgbClr val="FEFFFF"/>
              </a:solidFill>
              <a:effectLst>
                <a:outerShdw blurRad="38100" dist="38100" dir="2700000" algn="tl">
                  <a:srgbClr val="000000">
                    <a:alpha val="43137"/>
                  </a:srgbClr>
                </a:outerShdw>
              </a:effectLst>
              <a:latin typeface="+mj-ea"/>
              <a:ea typeface="+mj-ea"/>
            </a:endParaRPr>
          </a:p>
        </p:txBody>
      </p:sp>
    </p:spTree>
  </p:cSld>
  <p:clrMapOvr>
    <a:masterClrMapping/>
  </p:clrMapOvr>
  <p:transition spd="slow"/>
</p:sld>
</file>

<file path=ppt/slides/slide2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8434" name="标题 3"/>
          <p:cNvSpPr>
            <a:spLocks noGrp="1"/>
          </p:cNvSpPr>
          <p:nvPr>
            <p:ph type="title"/>
          </p:nvPr>
        </p:nvSpPr>
        <p:spPr/>
        <p:txBody>
          <a:bodyPr/>
          <a:lstStyle/>
          <a:p>
            <a:pPr eaLnBrk="1" hangingPunct="1"/>
            <a:r>
              <a:rPr lang="zh-CN" altLang="en-US" dirty="0"/>
              <a:t>请在此添加您的大标题</a:t>
            </a:r>
            <a:endParaRPr lang="en-US" altLang="zh-CN" dirty="0"/>
          </a:p>
        </p:txBody>
      </p:sp>
      <p:sp>
        <p:nvSpPr>
          <p:cNvPr id="27" name="矩形: 圆角 26"/>
          <p:cNvSpPr>
            <a:spLocks noChangeAspect="1"/>
          </p:cNvSpPr>
          <p:nvPr/>
        </p:nvSpPr>
        <p:spPr>
          <a:xfrm rot="5400000">
            <a:off x="5326108" y="3433278"/>
            <a:ext cx="1603605" cy="1605964"/>
          </a:xfrm>
          <a:prstGeom prst="roundRect">
            <a:avLst/>
          </a:prstGeom>
          <a:solidFill>
            <a:schemeClr val="accent1"/>
          </a:solidFill>
          <a:ln>
            <a:no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a:defRPr/>
            </a:pPr>
            <a:endParaRPr lang="zh-CN" altLang="en-US"/>
          </a:p>
        </p:txBody>
      </p:sp>
      <p:sp>
        <p:nvSpPr>
          <p:cNvPr id="28" name="Freeform 29"/>
          <p:cNvSpPr/>
          <p:nvPr/>
        </p:nvSpPr>
        <p:spPr bwMode="auto">
          <a:xfrm rot="5400000" flipV="1">
            <a:off x="6992946" y="4355571"/>
            <a:ext cx="1325049" cy="1224257"/>
          </a:xfrm>
          <a:custGeom>
            <a:avLst/>
            <a:gdLst>
              <a:gd name="T0" fmla="*/ 395 w 446"/>
              <a:gd name="T1" fmla="*/ 395 h 413"/>
              <a:gd name="T2" fmla="*/ 116 w 446"/>
              <a:gd name="T3" fmla="*/ 279 h 413"/>
              <a:gd name="T4" fmla="*/ 0 w 446"/>
              <a:gd name="T5" fmla="*/ 0 h 413"/>
              <a:gd name="T6" fmla="*/ 23 w 446"/>
              <a:gd name="T7" fmla="*/ 0 h 413"/>
              <a:gd name="T8" fmla="*/ 132 w 446"/>
              <a:gd name="T9" fmla="*/ 263 h 413"/>
              <a:gd name="T10" fmla="*/ 395 w 446"/>
              <a:gd name="T11" fmla="*/ 373 h 413"/>
              <a:gd name="T12" fmla="*/ 395 w 446"/>
              <a:gd name="T13" fmla="*/ 355 h 413"/>
              <a:gd name="T14" fmla="*/ 446 w 446"/>
              <a:gd name="T15" fmla="*/ 385 h 413"/>
              <a:gd name="T16" fmla="*/ 395 w 446"/>
              <a:gd name="T17" fmla="*/ 413 h 413"/>
              <a:gd name="T18" fmla="*/ 395 w 446"/>
              <a:gd name="T19" fmla="*/ 395 h 413"/>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Lst>
            <a:rect l="0" t="0" r="r" b="b"/>
            <a:pathLst>
              <a:path w="446" h="413">
                <a:moveTo>
                  <a:pt x="395" y="395"/>
                </a:moveTo>
                <a:cubicBezTo>
                  <a:pt x="286" y="395"/>
                  <a:pt x="187" y="351"/>
                  <a:pt x="116" y="279"/>
                </a:cubicBezTo>
                <a:cubicBezTo>
                  <a:pt x="44" y="208"/>
                  <a:pt x="0" y="109"/>
                  <a:pt x="0" y="0"/>
                </a:cubicBezTo>
                <a:cubicBezTo>
                  <a:pt x="23" y="0"/>
                  <a:pt x="23" y="0"/>
                  <a:pt x="23" y="0"/>
                </a:cubicBezTo>
                <a:cubicBezTo>
                  <a:pt x="23" y="103"/>
                  <a:pt x="64" y="196"/>
                  <a:pt x="132" y="263"/>
                </a:cubicBezTo>
                <a:cubicBezTo>
                  <a:pt x="199" y="331"/>
                  <a:pt x="292" y="372"/>
                  <a:pt x="395" y="373"/>
                </a:cubicBezTo>
                <a:cubicBezTo>
                  <a:pt x="395" y="355"/>
                  <a:pt x="395" y="355"/>
                  <a:pt x="395" y="355"/>
                </a:cubicBezTo>
                <a:cubicBezTo>
                  <a:pt x="446" y="385"/>
                  <a:pt x="446" y="385"/>
                  <a:pt x="446" y="385"/>
                </a:cubicBezTo>
                <a:cubicBezTo>
                  <a:pt x="395" y="413"/>
                  <a:pt x="395" y="413"/>
                  <a:pt x="395" y="413"/>
                </a:cubicBezTo>
                <a:lnTo>
                  <a:pt x="395" y="395"/>
                </a:lnTo>
                <a:close/>
              </a:path>
            </a:pathLst>
          </a:custGeom>
          <a:solidFill>
            <a:schemeClr val="accent1"/>
          </a:solidFill>
          <a:ln>
            <a:noFill/>
          </a:ln>
        </p:spPr>
        <p:txBody>
          <a:bodyPr vert="horz" wrap="square" lIns="42465" tIns="21233" rIns="42465" bIns="21233" numCol="1" anchor="t" anchorCtr="0" compatLnSpc="1"/>
          <a:lstStyle/>
          <a:p>
            <a:endParaRPr lang="zh-CN" altLang="en-US" sz="1350">
              <a:solidFill>
                <a:schemeClr val="bg1"/>
              </a:solidFill>
            </a:endParaRPr>
          </a:p>
        </p:txBody>
      </p:sp>
      <p:sp>
        <p:nvSpPr>
          <p:cNvPr id="29" name="Freeform 29"/>
          <p:cNvSpPr/>
          <p:nvPr/>
        </p:nvSpPr>
        <p:spPr bwMode="auto">
          <a:xfrm rot="16200000">
            <a:off x="6992946" y="2868563"/>
            <a:ext cx="1325049" cy="1224257"/>
          </a:xfrm>
          <a:custGeom>
            <a:avLst/>
            <a:gdLst>
              <a:gd name="T0" fmla="*/ 395 w 446"/>
              <a:gd name="T1" fmla="*/ 395 h 413"/>
              <a:gd name="T2" fmla="*/ 116 w 446"/>
              <a:gd name="T3" fmla="*/ 279 h 413"/>
              <a:gd name="T4" fmla="*/ 0 w 446"/>
              <a:gd name="T5" fmla="*/ 0 h 413"/>
              <a:gd name="T6" fmla="*/ 23 w 446"/>
              <a:gd name="T7" fmla="*/ 0 h 413"/>
              <a:gd name="T8" fmla="*/ 132 w 446"/>
              <a:gd name="T9" fmla="*/ 263 h 413"/>
              <a:gd name="T10" fmla="*/ 395 w 446"/>
              <a:gd name="T11" fmla="*/ 373 h 413"/>
              <a:gd name="T12" fmla="*/ 395 w 446"/>
              <a:gd name="T13" fmla="*/ 355 h 413"/>
              <a:gd name="T14" fmla="*/ 446 w 446"/>
              <a:gd name="T15" fmla="*/ 385 h 413"/>
              <a:gd name="T16" fmla="*/ 395 w 446"/>
              <a:gd name="T17" fmla="*/ 413 h 413"/>
              <a:gd name="T18" fmla="*/ 395 w 446"/>
              <a:gd name="T19" fmla="*/ 395 h 413"/>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Lst>
            <a:rect l="0" t="0" r="r" b="b"/>
            <a:pathLst>
              <a:path w="446" h="413">
                <a:moveTo>
                  <a:pt x="395" y="395"/>
                </a:moveTo>
                <a:cubicBezTo>
                  <a:pt x="286" y="395"/>
                  <a:pt x="187" y="351"/>
                  <a:pt x="116" y="279"/>
                </a:cubicBezTo>
                <a:cubicBezTo>
                  <a:pt x="44" y="208"/>
                  <a:pt x="0" y="109"/>
                  <a:pt x="0" y="0"/>
                </a:cubicBezTo>
                <a:cubicBezTo>
                  <a:pt x="23" y="0"/>
                  <a:pt x="23" y="0"/>
                  <a:pt x="23" y="0"/>
                </a:cubicBezTo>
                <a:cubicBezTo>
                  <a:pt x="23" y="103"/>
                  <a:pt x="64" y="196"/>
                  <a:pt x="132" y="263"/>
                </a:cubicBezTo>
                <a:cubicBezTo>
                  <a:pt x="199" y="331"/>
                  <a:pt x="292" y="372"/>
                  <a:pt x="395" y="373"/>
                </a:cubicBezTo>
                <a:cubicBezTo>
                  <a:pt x="395" y="355"/>
                  <a:pt x="395" y="355"/>
                  <a:pt x="395" y="355"/>
                </a:cubicBezTo>
                <a:cubicBezTo>
                  <a:pt x="446" y="385"/>
                  <a:pt x="446" y="385"/>
                  <a:pt x="446" y="385"/>
                </a:cubicBezTo>
                <a:cubicBezTo>
                  <a:pt x="395" y="413"/>
                  <a:pt x="395" y="413"/>
                  <a:pt x="395" y="413"/>
                </a:cubicBezTo>
                <a:lnTo>
                  <a:pt x="395" y="395"/>
                </a:lnTo>
                <a:close/>
              </a:path>
            </a:pathLst>
          </a:custGeom>
          <a:solidFill>
            <a:schemeClr val="accent1"/>
          </a:solidFill>
          <a:ln>
            <a:noFill/>
          </a:ln>
        </p:spPr>
        <p:txBody>
          <a:bodyPr vert="horz" wrap="square" lIns="42465" tIns="21233" rIns="42465" bIns="21233" numCol="1" anchor="t" anchorCtr="0" compatLnSpc="1"/>
          <a:lstStyle/>
          <a:p>
            <a:endParaRPr lang="zh-CN" altLang="en-US" sz="1350">
              <a:solidFill>
                <a:schemeClr val="bg1"/>
              </a:solidFill>
            </a:endParaRPr>
          </a:p>
        </p:txBody>
      </p:sp>
      <p:sp>
        <p:nvSpPr>
          <p:cNvPr id="31" name="矩形 30"/>
          <p:cNvSpPr/>
          <p:nvPr/>
        </p:nvSpPr>
        <p:spPr>
          <a:xfrm>
            <a:off x="8336506" y="1582057"/>
            <a:ext cx="3319473" cy="1970468"/>
          </a:xfrm>
          <a:prstGeom prst="rect">
            <a:avLst/>
          </a:prstGeom>
          <a:no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noAutofit/>
          </a:bodyPr>
          <a:lstStyle/>
          <a:p>
            <a:pPr algn="ctr">
              <a:lnSpc>
                <a:spcPct val="150000"/>
              </a:lnSpc>
            </a:pPr>
            <a:r>
              <a:rPr lang="zh-CN" altLang="en-US" sz="1800" dirty="0">
                <a:solidFill>
                  <a:schemeClr val="tx1"/>
                </a:solidFill>
                <a:latin typeface="幼圆" panose="02010509060101010101" pitchFamily="49" charset="-122"/>
                <a:ea typeface="幼圆" panose="02010509060101010101" pitchFamily="49" charset="-122"/>
              </a:rPr>
              <a:t>请输入文本请输入文本请输入文本请输入文本请输入文本请输入文本请输入文本请输入文本请输入文本请输入文本</a:t>
            </a:r>
            <a:endParaRPr lang="en-US" altLang="zh-CN" sz="1800" dirty="0">
              <a:solidFill>
                <a:schemeClr val="tx1"/>
              </a:solidFill>
              <a:latin typeface="幼圆" panose="02010509060101010101" pitchFamily="49" charset="-122"/>
              <a:ea typeface="幼圆" panose="02010509060101010101" pitchFamily="49" charset="-122"/>
            </a:endParaRPr>
          </a:p>
        </p:txBody>
      </p:sp>
      <p:sp>
        <p:nvSpPr>
          <p:cNvPr id="32" name="矩形 31"/>
          <p:cNvSpPr/>
          <p:nvPr/>
        </p:nvSpPr>
        <p:spPr>
          <a:xfrm>
            <a:off x="8336506" y="4359910"/>
            <a:ext cx="3319473" cy="1970468"/>
          </a:xfrm>
          <a:prstGeom prst="rect">
            <a:avLst/>
          </a:prstGeom>
          <a:no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noAutofit/>
          </a:bodyPr>
          <a:lstStyle/>
          <a:p>
            <a:pPr algn="ctr">
              <a:lnSpc>
                <a:spcPct val="150000"/>
              </a:lnSpc>
            </a:pPr>
            <a:r>
              <a:rPr lang="zh-CN" altLang="en-US" sz="1800" dirty="0">
                <a:solidFill>
                  <a:schemeClr val="tx1"/>
                </a:solidFill>
                <a:latin typeface="幼圆" panose="02010509060101010101" pitchFamily="49" charset="-122"/>
                <a:ea typeface="幼圆" panose="02010509060101010101" pitchFamily="49" charset="-122"/>
              </a:rPr>
              <a:t>请输入文本请输入文本请输入文本请输入文本请输入文本请输入文本请输入文本请输入文本请输入文本请输入文本</a:t>
            </a:r>
            <a:endParaRPr lang="en-US" altLang="zh-CN" sz="1800" dirty="0">
              <a:solidFill>
                <a:schemeClr val="tx1"/>
              </a:solidFill>
              <a:latin typeface="幼圆" panose="02010509060101010101" pitchFamily="49" charset="-122"/>
              <a:ea typeface="幼圆" panose="02010509060101010101" pitchFamily="49" charset="-122"/>
            </a:endParaRPr>
          </a:p>
        </p:txBody>
      </p:sp>
      <p:sp>
        <p:nvSpPr>
          <p:cNvPr id="33" name="Freeform 302"/>
          <p:cNvSpPr>
            <a:spLocks noEditPoints="1"/>
          </p:cNvSpPr>
          <p:nvPr/>
        </p:nvSpPr>
        <p:spPr bwMode="auto">
          <a:xfrm>
            <a:off x="5660990" y="3749472"/>
            <a:ext cx="933841" cy="973576"/>
          </a:xfrm>
          <a:custGeom>
            <a:avLst/>
            <a:gdLst>
              <a:gd name="T0" fmla="*/ 31 w 47"/>
              <a:gd name="T1" fmla="*/ 45 h 49"/>
              <a:gd name="T2" fmla="*/ 23 w 47"/>
              <a:gd name="T3" fmla="*/ 49 h 49"/>
              <a:gd name="T4" fmla="*/ 16 w 47"/>
              <a:gd name="T5" fmla="*/ 45 h 49"/>
              <a:gd name="T6" fmla="*/ 12 w 47"/>
              <a:gd name="T7" fmla="*/ 36 h 49"/>
              <a:gd name="T8" fmla="*/ 23 w 47"/>
              <a:gd name="T9" fmla="*/ 8 h 49"/>
              <a:gd name="T10" fmla="*/ 35 w 47"/>
              <a:gd name="T11" fmla="*/ 36 h 49"/>
              <a:gd name="T12" fmla="*/ 23 w 47"/>
              <a:gd name="T13" fmla="*/ 22 h 49"/>
              <a:gd name="T14" fmla="*/ 29 w 47"/>
              <a:gd name="T15" fmla="*/ 22 h 49"/>
              <a:gd name="T16" fmla="*/ 29 w 47"/>
              <a:gd name="T17" fmla="*/ 24 h 49"/>
              <a:gd name="T18" fmla="*/ 25 w 47"/>
              <a:gd name="T19" fmla="*/ 24 h 49"/>
              <a:gd name="T20" fmla="*/ 21 w 47"/>
              <a:gd name="T21" fmla="*/ 24 h 49"/>
              <a:gd name="T22" fmla="*/ 18 w 47"/>
              <a:gd name="T23" fmla="*/ 24 h 49"/>
              <a:gd name="T24" fmla="*/ 18 w 47"/>
              <a:gd name="T25" fmla="*/ 22 h 49"/>
              <a:gd name="T26" fmla="*/ 23 w 47"/>
              <a:gd name="T27" fmla="*/ 22 h 49"/>
              <a:gd name="T28" fmla="*/ 23 w 47"/>
              <a:gd name="T29" fmla="*/ 6 h 49"/>
              <a:gd name="T30" fmla="*/ 23 w 47"/>
              <a:gd name="T31" fmla="*/ 0 h 49"/>
              <a:gd name="T32" fmla="*/ 34 w 47"/>
              <a:gd name="T33" fmla="*/ 8 h 49"/>
              <a:gd name="T34" fmla="*/ 32 w 47"/>
              <a:gd name="T35" fmla="*/ 7 h 49"/>
              <a:gd name="T36" fmla="*/ 36 w 47"/>
              <a:gd name="T37" fmla="*/ 5 h 49"/>
              <a:gd name="T38" fmla="*/ 40 w 47"/>
              <a:gd name="T39" fmla="*/ 16 h 49"/>
              <a:gd name="T40" fmla="*/ 42 w 47"/>
              <a:gd name="T41" fmla="*/ 12 h 49"/>
              <a:gd name="T42" fmla="*/ 40 w 47"/>
              <a:gd name="T43" fmla="*/ 16 h 49"/>
              <a:gd name="T44" fmla="*/ 41 w 47"/>
              <a:gd name="T45" fmla="*/ 24 h 49"/>
              <a:gd name="T46" fmla="*/ 47 w 47"/>
              <a:gd name="T47" fmla="*/ 24 h 49"/>
              <a:gd name="T48" fmla="*/ 39 w 47"/>
              <a:gd name="T49" fmla="*/ 34 h 49"/>
              <a:gd name="T50" fmla="*/ 40 w 47"/>
              <a:gd name="T51" fmla="*/ 32 h 49"/>
              <a:gd name="T52" fmla="*/ 42 w 47"/>
              <a:gd name="T53" fmla="*/ 36 h 49"/>
              <a:gd name="T54" fmla="*/ 6 w 47"/>
              <a:gd name="T55" fmla="*/ 32 h 49"/>
              <a:gd name="T56" fmla="*/ 4 w 47"/>
              <a:gd name="T57" fmla="*/ 36 h 49"/>
              <a:gd name="T58" fmla="*/ 6 w 47"/>
              <a:gd name="T59" fmla="*/ 32 h 49"/>
              <a:gd name="T60" fmla="*/ 6 w 47"/>
              <a:gd name="T61" fmla="*/ 24 h 49"/>
              <a:gd name="T62" fmla="*/ 0 w 47"/>
              <a:gd name="T63" fmla="*/ 24 h 49"/>
              <a:gd name="T64" fmla="*/ 8 w 47"/>
              <a:gd name="T65" fmla="*/ 14 h 49"/>
              <a:gd name="T66" fmla="*/ 6 w 47"/>
              <a:gd name="T67" fmla="*/ 16 h 49"/>
              <a:gd name="T68" fmla="*/ 4 w 47"/>
              <a:gd name="T69" fmla="*/ 12 h 49"/>
              <a:gd name="T70" fmla="*/ 15 w 47"/>
              <a:gd name="T71" fmla="*/ 7 h 49"/>
              <a:gd name="T72" fmla="*/ 11 w 47"/>
              <a:gd name="T73" fmla="*/ 5 h 49"/>
              <a:gd name="T74" fmla="*/ 15 w 47"/>
              <a:gd name="T75" fmla="*/ 7 h 49"/>
              <a:gd name="T76" fmla="*/ 30 w 47"/>
              <a:gd name="T77" fmla="*/ 35 h 49"/>
              <a:gd name="T78" fmla="*/ 32 w 47"/>
              <a:gd name="T79" fmla="*/ 15 h 49"/>
              <a:gd name="T80" fmla="*/ 11 w 47"/>
              <a:gd name="T81" fmla="*/ 24 h 49"/>
              <a:gd name="T82" fmla="*/ 17 w 47"/>
              <a:gd name="T83" fmla="*/ 35 h 49"/>
              <a:gd name="T84" fmla="*/ 18 w 47"/>
              <a:gd name="T85" fmla="*/ 39 h 49"/>
              <a:gd name="T86" fmla="*/ 20 w 47"/>
              <a:gd name="T87" fmla="*/ 42 h 49"/>
              <a:gd name="T88" fmla="*/ 22 w 47"/>
              <a:gd name="T89" fmla="*/ 44 h 49"/>
              <a:gd name="T90" fmla="*/ 24 w 47"/>
              <a:gd name="T91" fmla="*/ 44 h 49"/>
              <a:gd name="T92" fmla="*/ 25 w 47"/>
              <a:gd name="T93" fmla="*/ 43 h 49"/>
              <a:gd name="T94" fmla="*/ 29 w 47"/>
              <a:gd name="T95" fmla="*/ 39 h 49"/>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 ang="0">
                <a:pos x="T68" y="T69"/>
              </a:cxn>
              <a:cxn ang="0">
                <a:pos x="T70" y="T71"/>
              </a:cxn>
              <a:cxn ang="0">
                <a:pos x="T72" y="T73"/>
              </a:cxn>
              <a:cxn ang="0">
                <a:pos x="T74" y="T75"/>
              </a:cxn>
              <a:cxn ang="0">
                <a:pos x="T76" y="T77"/>
              </a:cxn>
              <a:cxn ang="0">
                <a:pos x="T78" y="T79"/>
              </a:cxn>
              <a:cxn ang="0">
                <a:pos x="T80" y="T81"/>
              </a:cxn>
              <a:cxn ang="0">
                <a:pos x="T82" y="T83"/>
              </a:cxn>
              <a:cxn ang="0">
                <a:pos x="T84" y="T85"/>
              </a:cxn>
              <a:cxn ang="0">
                <a:pos x="T86" y="T87"/>
              </a:cxn>
              <a:cxn ang="0">
                <a:pos x="T88" y="T89"/>
              </a:cxn>
              <a:cxn ang="0">
                <a:pos x="T90" y="T91"/>
              </a:cxn>
              <a:cxn ang="0">
                <a:pos x="T92" y="T93"/>
              </a:cxn>
              <a:cxn ang="0">
                <a:pos x="T94" y="T95"/>
              </a:cxn>
            </a:cxnLst>
            <a:rect l="0" t="0" r="r" b="b"/>
            <a:pathLst>
              <a:path w="47" h="49">
                <a:moveTo>
                  <a:pt x="33" y="37"/>
                </a:moveTo>
                <a:cubicBezTo>
                  <a:pt x="33" y="43"/>
                  <a:pt x="33" y="43"/>
                  <a:pt x="33" y="43"/>
                </a:cubicBezTo>
                <a:cubicBezTo>
                  <a:pt x="33" y="45"/>
                  <a:pt x="32" y="45"/>
                  <a:pt x="31" y="45"/>
                </a:cubicBezTo>
                <a:cubicBezTo>
                  <a:pt x="28" y="45"/>
                  <a:pt x="28" y="45"/>
                  <a:pt x="28" y="45"/>
                </a:cubicBezTo>
                <a:cubicBezTo>
                  <a:pt x="28" y="46"/>
                  <a:pt x="28" y="47"/>
                  <a:pt x="27" y="47"/>
                </a:cubicBezTo>
                <a:cubicBezTo>
                  <a:pt x="26" y="48"/>
                  <a:pt x="25" y="49"/>
                  <a:pt x="23" y="49"/>
                </a:cubicBezTo>
                <a:cubicBezTo>
                  <a:pt x="22" y="49"/>
                  <a:pt x="21" y="48"/>
                  <a:pt x="20" y="47"/>
                </a:cubicBezTo>
                <a:cubicBezTo>
                  <a:pt x="19" y="47"/>
                  <a:pt x="19" y="46"/>
                  <a:pt x="18" y="45"/>
                </a:cubicBezTo>
                <a:cubicBezTo>
                  <a:pt x="16" y="45"/>
                  <a:pt x="16" y="45"/>
                  <a:pt x="16" y="45"/>
                </a:cubicBezTo>
                <a:cubicBezTo>
                  <a:pt x="15" y="45"/>
                  <a:pt x="14" y="45"/>
                  <a:pt x="14" y="43"/>
                </a:cubicBezTo>
                <a:cubicBezTo>
                  <a:pt x="14" y="37"/>
                  <a:pt x="14" y="37"/>
                  <a:pt x="14" y="37"/>
                </a:cubicBezTo>
                <a:cubicBezTo>
                  <a:pt x="13" y="37"/>
                  <a:pt x="13" y="36"/>
                  <a:pt x="12" y="36"/>
                </a:cubicBezTo>
                <a:cubicBezTo>
                  <a:pt x="9" y="32"/>
                  <a:pt x="7" y="28"/>
                  <a:pt x="7" y="24"/>
                </a:cubicBezTo>
                <a:cubicBezTo>
                  <a:pt x="7" y="20"/>
                  <a:pt x="9" y="16"/>
                  <a:pt x="12" y="13"/>
                </a:cubicBezTo>
                <a:cubicBezTo>
                  <a:pt x="15" y="10"/>
                  <a:pt x="19" y="8"/>
                  <a:pt x="23" y="8"/>
                </a:cubicBezTo>
                <a:cubicBezTo>
                  <a:pt x="28" y="8"/>
                  <a:pt x="32" y="10"/>
                  <a:pt x="35" y="13"/>
                </a:cubicBezTo>
                <a:cubicBezTo>
                  <a:pt x="38" y="16"/>
                  <a:pt x="40" y="20"/>
                  <a:pt x="40" y="24"/>
                </a:cubicBezTo>
                <a:cubicBezTo>
                  <a:pt x="40" y="28"/>
                  <a:pt x="38" y="32"/>
                  <a:pt x="35" y="36"/>
                </a:cubicBezTo>
                <a:cubicBezTo>
                  <a:pt x="34" y="36"/>
                  <a:pt x="33" y="37"/>
                  <a:pt x="33" y="37"/>
                </a:cubicBezTo>
                <a:close/>
                <a:moveTo>
                  <a:pt x="23" y="22"/>
                </a:moveTo>
                <a:cubicBezTo>
                  <a:pt x="23" y="22"/>
                  <a:pt x="23" y="22"/>
                  <a:pt x="23" y="22"/>
                </a:cubicBezTo>
                <a:cubicBezTo>
                  <a:pt x="24" y="22"/>
                  <a:pt x="24" y="22"/>
                  <a:pt x="24" y="22"/>
                </a:cubicBezTo>
                <a:cubicBezTo>
                  <a:pt x="25" y="21"/>
                  <a:pt x="26" y="21"/>
                  <a:pt x="27" y="21"/>
                </a:cubicBezTo>
                <a:cubicBezTo>
                  <a:pt x="27" y="21"/>
                  <a:pt x="28" y="21"/>
                  <a:pt x="29" y="22"/>
                </a:cubicBezTo>
                <a:cubicBezTo>
                  <a:pt x="29" y="22"/>
                  <a:pt x="30" y="22"/>
                  <a:pt x="31" y="23"/>
                </a:cubicBezTo>
                <a:cubicBezTo>
                  <a:pt x="31" y="23"/>
                  <a:pt x="31" y="24"/>
                  <a:pt x="31" y="24"/>
                </a:cubicBezTo>
                <a:cubicBezTo>
                  <a:pt x="30" y="25"/>
                  <a:pt x="29" y="25"/>
                  <a:pt x="29" y="24"/>
                </a:cubicBezTo>
                <a:cubicBezTo>
                  <a:pt x="29" y="24"/>
                  <a:pt x="28" y="24"/>
                  <a:pt x="28" y="24"/>
                </a:cubicBezTo>
                <a:cubicBezTo>
                  <a:pt x="27" y="24"/>
                  <a:pt x="27" y="23"/>
                  <a:pt x="27" y="23"/>
                </a:cubicBezTo>
                <a:cubicBezTo>
                  <a:pt x="26" y="23"/>
                  <a:pt x="26" y="24"/>
                  <a:pt x="25" y="24"/>
                </a:cubicBezTo>
                <a:cubicBezTo>
                  <a:pt x="25" y="24"/>
                  <a:pt x="25" y="24"/>
                  <a:pt x="24" y="24"/>
                </a:cubicBezTo>
                <a:cubicBezTo>
                  <a:pt x="24" y="25"/>
                  <a:pt x="23" y="25"/>
                  <a:pt x="23" y="24"/>
                </a:cubicBezTo>
                <a:cubicBezTo>
                  <a:pt x="22" y="24"/>
                  <a:pt x="22" y="24"/>
                  <a:pt x="21" y="24"/>
                </a:cubicBezTo>
                <a:cubicBezTo>
                  <a:pt x="21" y="24"/>
                  <a:pt x="21" y="23"/>
                  <a:pt x="20" y="23"/>
                </a:cubicBezTo>
                <a:cubicBezTo>
                  <a:pt x="20" y="23"/>
                  <a:pt x="19" y="24"/>
                  <a:pt x="19" y="24"/>
                </a:cubicBezTo>
                <a:cubicBezTo>
                  <a:pt x="18" y="24"/>
                  <a:pt x="18" y="24"/>
                  <a:pt x="18" y="24"/>
                </a:cubicBezTo>
                <a:cubicBezTo>
                  <a:pt x="17" y="25"/>
                  <a:pt x="17" y="25"/>
                  <a:pt x="16" y="24"/>
                </a:cubicBezTo>
                <a:cubicBezTo>
                  <a:pt x="16" y="24"/>
                  <a:pt x="16" y="23"/>
                  <a:pt x="16" y="23"/>
                </a:cubicBezTo>
                <a:cubicBezTo>
                  <a:pt x="17" y="22"/>
                  <a:pt x="17" y="22"/>
                  <a:pt x="18" y="22"/>
                </a:cubicBezTo>
                <a:cubicBezTo>
                  <a:pt x="19" y="21"/>
                  <a:pt x="19" y="21"/>
                  <a:pt x="20" y="21"/>
                </a:cubicBezTo>
                <a:cubicBezTo>
                  <a:pt x="21" y="21"/>
                  <a:pt x="22" y="21"/>
                  <a:pt x="22" y="22"/>
                </a:cubicBezTo>
                <a:cubicBezTo>
                  <a:pt x="23" y="22"/>
                  <a:pt x="23" y="22"/>
                  <a:pt x="23" y="22"/>
                </a:cubicBezTo>
                <a:close/>
                <a:moveTo>
                  <a:pt x="25" y="5"/>
                </a:moveTo>
                <a:cubicBezTo>
                  <a:pt x="25" y="5"/>
                  <a:pt x="25" y="5"/>
                  <a:pt x="25" y="5"/>
                </a:cubicBezTo>
                <a:cubicBezTo>
                  <a:pt x="25" y="6"/>
                  <a:pt x="24" y="6"/>
                  <a:pt x="23" y="6"/>
                </a:cubicBezTo>
                <a:cubicBezTo>
                  <a:pt x="23" y="6"/>
                  <a:pt x="22" y="6"/>
                  <a:pt x="22" y="5"/>
                </a:cubicBezTo>
                <a:cubicBezTo>
                  <a:pt x="22" y="1"/>
                  <a:pt x="22" y="1"/>
                  <a:pt x="22" y="1"/>
                </a:cubicBezTo>
                <a:cubicBezTo>
                  <a:pt x="22" y="1"/>
                  <a:pt x="23" y="0"/>
                  <a:pt x="23" y="0"/>
                </a:cubicBezTo>
                <a:cubicBezTo>
                  <a:pt x="24" y="0"/>
                  <a:pt x="25" y="1"/>
                  <a:pt x="25" y="1"/>
                </a:cubicBezTo>
                <a:cubicBezTo>
                  <a:pt x="25" y="5"/>
                  <a:pt x="25" y="5"/>
                  <a:pt x="25" y="5"/>
                </a:cubicBezTo>
                <a:close/>
                <a:moveTo>
                  <a:pt x="34" y="8"/>
                </a:moveTo>
                <a:cubicBezTo>
                  <a:pt x="34" y="8"/>
                  <a:pt x="34" y="8"/>
                  <a:pt x="34" y="8"/>
                </a:cubicBezTo>
                <a:cubicBezTo>
                  <a:pt x="33" y="9"/>
                  <a:pt x="33" y="9"/>
                  <a:pt x="32" y="9"/>
                </a:cubicBezTo>
                <a:cubicBezTo>
                  <a:pt x="32" y="8"/>
                  <a:pt x="31" y="8"/>
                  <a:pt x="32" y="7"/>
                </a:cubicBezTo>
                <a:cubicBezTo>
                  <a:pt x="34" y="4"/>
                  <a:pt x="34" y="4"/>
                  <a:pt x="34" y="4"/>
                </a:cubicBezTo>
                <a:cubicBezTo>
                  <a:pt x="34" y="3"/>
                  <a:pt x="35" y="3"/>
                  <a:pt x="35" y="4"/>
                </a:cubicBezTo>
                <a:cubicBezTo>
                  <a:pt x="36" y="4"/>
                  <a:pt x="36" y="5"/>
                  <a:pt x="36" y="5"/>
                </a:cubicBezTo>
                <a:cubicBezTo>
                  <a:pt x="34" y="8"/>
                  <a:pt x="34" y="8"/>
                  <a:pt x="34" y="8"/>
                </a:cubicBezTo>
                <a:close/>
                <a:moveTo>
                  <a:pt x="40" y="16"/>
                </a:moveTo>
                <a:cubicBezTo>
                  <a:pt x="40" y="16"/>
                  <a:pt x="40" y="16"/>
                  <a:pt x="40" y="16"/>
                </a:cubicBezTo>
                <a:cubicBezTo>
                  <a:pt x="40" y="16"/>
                  <a:pt x="39" y="16"/>
                  <a:pt x="39" y="15"/>
                </a:cubicBezTo>
                <a:cubicBezTo>
                  <a:pt x="38" y="15"/>
                  <a:pt x="39" y="14"/>
                  <a:pt x="39" y="14"/>
                </a:cubicBezTo>
                <a:cubicBezTo>
                  <a:pt x="42" y="12"/>
                  <a:pt x="42" y="12"/>
                  <a:pt x="42" y="12"/>
                </a:cubicBezTo>
                <a:cubicBezTo>
                  <a:pt x="43" y="11"/>
                  <a:pt x="44" y="12"/>
                  <a:pt x="44" y="12"/>
                </a:cubicBezTo>
                <a:cubicBezTo>
                  <a:pt x="44" y="13"/>
                  <a:pt x="44" y="13"/>
                  <a:pt x="43" y="14"/>
                </a:cubicBezTo>
                <a:cubicBezTo>
                  <a:pt x="40" y="16"/>
                  <a:pt x="40" y="16"/>
                  <a:pt x="40" y="16"/>
                </a:cubicBezTo>
                <a:close/>
                <a:moveTo>
                  <a:pt x="42" y="25"/>
                </a:moveTo>
                <a:cubicBezTo>
                  <a:pt x="42" y="25"/>
                  <a:pt x="42" y="25"/>
                  <a:pt x="42" y="25"/>
                </a:cubicBezTo>
                <a:cubicBezTo>
                  <a:pt x="42" y="25"/>
                  <a:pt x="41" y="25"/>
                  <a:pt x="41" y="24"/>
                </a:cubicBezTo>
                <a:cubicBezTo>
                  <a:pt x="41" y="23"/>
                  <a:pt x="42" y="23"/>
                  <a:pt x="42" y="23"/>
                </a:cubicBezTo>
                <a:cubicBezTo>
                  <a:pt x="46" y="23"/>
                  <a:pt x="46" y="23"/>
                  <a:pt x="46" y="23"/>
                </a:cubicBezTo>
                <a:cubicBezTo>
                  <a:pt x="47" y="23"/>
                  <a:pt x="47" y="23"/>
                  <a:pt x="47" y="24"/>
                </a:cubicBezTo>
                <a:cubicBezTo>
                  <a:pt x="47" y="25"/>
                  <a:pt x="47" y="25"/>
                  <a:pt x="46" y="25"/>
                </a:cubicBezTo>
                <a:cubicBezTo>
                  <a:pt x="42" y="25"/>
                  <a:pt x="42" y="25"/>
                  <a:pt x="42" y="25"/>
                </a:cubicBezTo>
                <a:close/>
                <a:moveTo>
                  <a:pt x="39" y="34"/>
                </a:moveTo>
                <a:cubicBezTo>
                  <a:pt x="39" y="34"/>
                  <a:pt x="39" y="34"/>
                  <a:pt x="39" y="34"/>
                </a:cubicBezTo>
                <a:cubicBezTo>
                  <a:pt x="39" y="34"/>
                  <a:pt x="38" y="33"/>
                  <a:pt x="39" y="33"/>
                </a:cubicBezTo>
                <a:cubicBezTo>
                  <a:pt x="39" y="32"/>
                  <a:pt x="40" y="32"/>
                  <a:pt x="40" y="32"/>
                </a:cubicBezTo>
                <a:cubicBezTo>
                  <a:pt x="43" y="34"/>
                  <a:pt x="43" y="34"/>
                  <a:pt x="43" y="34"/>
                </a:cubicBezTo>
                <a:cubicBezTo>
                  <a:pt x="44" y="35"/>
                  <a:pt x="44" y="35"/>
                  <a:pt x="44" y="36"/>
                </a:cubicBezTo>
                <a:cubicBezTo>
                  <a:pt x="44" y="36"/>
                  <a:pt x="43" y="37"/>
                  <a:pt x="42" y="36"/>
                </a:cubicBezTo>
                <a:cubicBezTo>
                  <a:pt x="39" y="34"/>
                  <a:pt x="39" y="34"/>
                  <a:pt x="39" y="34"/>
                </a:cubicBezTo>
                <a:close/>
                <a:moveTo>
                  <a:pt x="6" y="32"/>
                </a:moveTo>
                <a:cubicBezTo>
                  <a:pt x="6" y="32"/>
                  <a:pt x="6" y="32"/>
                  <a:pt x="6" y="32"/>
                </a:cubicBezTo>
                <a:cubicBezTo>
                  <a:pt x="7" y="32"/>
                  <a:pt x="8" y="32"/>
                  <a:pt x="8" y="33"/>
                </a:cubicBezTo>
                <a:cubicBezTo>
                  <a:pt x="8" y="33"/>
                  <a:pt x="8" y="34"/>
                  <a:pt x="8" y="34"/>
                </a:cubicBezTo>
                <a:cubicBezTo>
                  <a:pt x="4" y="36"/>
                  <a:pt x="4" y="36"/>
                  <a:pt x="4" y="36"/>
                </a:cubicBezTo>
                <a:cubicBezTo>
                  <a:pt x="4" y="37"/>
                  <a:pt x="3" y="36"/>
                  <a:pt x="3" y="36"/>
                </a:cubicBezTo>
                <a:cubicBezTo>
                  <a:pt x="3" y="35"/>
                  <a:pt x="3" y="35"/>
                  <a:pt x="3" y="34"/>
                </a:cubicBezTo>
                <a:cubicBezTo>
                  <a:pt x="6" y="32"/>
                  <a:pt x="6" y="32"/>
                  <a:pt x="6" y="32"/>
                </a:cubicBezTo>
                <a:close/>
                <a:moveTo>
                  <a:pt x="4" y="23"/>
                </a:moveTo>
                <a:cubicBezTo>
                  <a:pt x="4" y="23"/>
                  <a:pt x="4" y="23"/>
                  <a:pt x="4" y="23"/>
                </a:cubicBezTo>
                <a:cubicBezTo>
                  <a:pt x="5" y="23"/>
                  <a:pt x="6" y="23"/>
                  <a:pt x="6" y="24"/>
                </a:cubicBezTo>
                <a:cubicBezTo>
                  <a:pt x="6" y="25"/>
                  <a:pt x="5" y="25"/>
                  <a:pt x="4" y="25"/>
                </a:cubicBezTo>
                <a:cubicBezTo>
                  <a:pt x="1" y="25"/>
                  <a:pt x="1" y="25"/>
                  <a:pt x="1" y="25"/>
                </a:cubicBezTo>
                <a:cubicBezTo>
                  <a:pt x="0" y="25"/>
                  <a:pt x="0" y="25"/>
                  <a:pt x="0" y="24"/>
                </a:cubicBezTo>
                <a:cubicBezTo>
                  <a:pt x="0" y="23"/>
                  <a:pt x="0" y="23"/>
                  <a:pt x="1" y="23"/>
                </a:cubicBezTo>
                <a:cubicBezTo>
                  <a:pt x="4" y="23"/>
                  <a:pt x="4" y="23"/>
                  <a:pt x="4" y="23"/>
                </a:cubicBezTo>
                <a:close/>
                <a:moveTo>
                  <a:pt x="8" y="14"/>
                </a:moveTo>
                <a:cubicBezTo>
                  <a:pt x="8" y="14"/>
                  <a:pt x="8" y="14"/>
                  <a:pt x="8" y="14"/>
                </a:cubicBezTo>
                <a:cubicBezTo>
                  <a:pt x="8" y="14"/>
                  <a:pt x="8" y="15"/>
                  <a:pt x="8" y="15"/>
                </a:cubicBezTo>
                <a:cubicBezTo>
                  <a:pt x="8" y="16"/>
                  <a:pt x="7" y="16"/>
                  <a:pt x="6" y="16"/>
                </a:cubicBezTo>
                <a:cubicBezTo>
                  <a:pt x="3" y="14"/>
                  <a:pt x="3" y="14"/>
                  <a:pt x="3" y="14"/>
                </a:cubicBezTo>
                <a:cubicBezTo>
                  <a:pt x="3" y="13"/>
                  <a:pt x="3" y="13"/>
                  <a:pt x="3" y="12"/>
                </a:cubicBezTo>
                <a:cubicBezTo>
                  <a:pt x="3" y="12"/>
                  <a:pt x="4" y="11"/>
                  <a:pt x="4" y="12"/>
                </a:cubicBezTo>
                <a:cubicBezTo>
                  <a:pt x="8" y="14"/>
                  <a:pt x="8" y="14"/>
                  <a:pt x="8" y="14"/>
                </a:cubicBezTo>
                <a:close/>
                <a:moveTo>
                  <a:pt x="15" y="7"/>
                </a:moveTo>
                <a:cubicBezTo>
                  <a:pt x="15" y="7"/>
                  <a:pt x="15" y="7"/>
                  <a:pt x="15" y="7"/>
                </a:cubicBezTo>
                <a:cubicBezTo>
                  <a:pt x="15" y="8"/>
                  <a:pt x="15" y="8"/>
                  <a:pt x="15" y="9"/>
                </a:cubicBezTo>
                <a:cubicBezTo>
                  <a:pt x="14" y="9"/>
                  <a:pt x="13" y="9"/>
                  <a:pt x="13" y="8"/>
                </a:cubicBezTo>
                <a:cubicBezTo>
                  <a:pt x="11" y="5"/>
                  <a:pt x="11" y="5"/>
                  <a:pt x="11" y="5"/>
                </a:cubicBezTo>
                <a:cubicBezTo>
                  <a:pt x="11" y="5"/>
                  <a:pt x="11" y="4"/>
                  <a:pt x="12" y="4"/>
                </a:cubicBezTo>
                <a:cubicBezTo>
                  <a:pt x="12" y="3"/>
                  <a:pt x="13" y="3"/>
                  <a:pt x="13" y="4"/>
                </a:cubicBezTo>
                <a:cubicBezTo>
                  <a:pt x="15" y="7"/>
                  <a:pt x="15" y="7"/>
                  <a:pt x="15" y="7"/>
                </a:cubicBezTo>
                <a:close/>
                <a:moveTo>
                  <a:pt x="30" y="35"/>
                </a:moveTo>
                <a:cubicBezTo>
                  <a:pt x="30" y="35"/>
                  <a:pt x="30" y="35"/>
                  <a:pt x="30" y="35"/>
                </a:cubicBezTo>
                <a:cubicBezTo>
                  <a:pt x="30" y="35"/>
                  <a:pt x="30" y="35"/>
                  <a:pt x="30" y="35"/>
                </a:cubicBezTo>
                <a:cubicBezTo>
                  <a:pt x="31" y="34"/>
                  <a:pt x="31" y="33"/>
                  <a:pt x="32" y="33"/>
                </a:cubicBezTo>
                <a:cubicBezTo>
                  <a:pt x="34" y="30"/>
                  <a:pt x="36" y="27"/>
                  <a:pt x="36" y="24"/>
                </a:cubicBezTo>
                <a:cubicBezTo>
                  <a:pt x="36" y="21"/>
                  <a:pt x="34" y="18"/>
                  <a:pt x="32" y="15"/>
                </a:cubicBezTo>
                <a:cubicBezTo>
                  <a:pt x="30" y="13"/>
                  <a:pt x="27" y="12"/>
                  <a:pt x="23" y="12"/>
                </a:cubicBezTo>
                <a:cubicBezTo>
                  <a:pt x="20" y="12"/>
                  <a:pt x="17" y="13"/>
                  <a:pt x="15" y="15"/>
                </a:cubicBezTo>
                <a:cubicBezTo>
                  <a:pt x="12" y="18"/>
                  <a:pt x="11" y="21"/>
                  <a:pt x="11" y="24"/>
                </a:cubicBezTo>
                <a:cubicBezTo>
                  <a:pt x="11" y="27"/>
                  <a:pt x="12" y="30"/>
                  <a:pt x="15" y="33"/>
                </a:cubicBezTo>
                <a:cubicBezTo>
                  <a:pt x="15" y="33"/>
                  <a:pt x="16" y="34"/>
                  <a:pt x="17" y="35"/>
                </a:cubicBezTo>
                <a:cubicBezTo>
                  <a:pt x="17" y="35"/>
                  <a:pt x="17" y="35"/>
                  <a:pt x="17" y="35"/>
                </a:cubicBezTo>
                <a:cubicBezTo>
                  <a:pt x="19" y="36"/>
                  <a:pt x="21" y="36"/>
                  <a:pt x="23" y="36"/>
                </a:cubicBezTo>
                <a:cubicBezTo>
                  <a:pt x="26" y="36"/>
                  <a:pt x="28" y="36"/>
                  <a:pt x="30" y="35"/>
                </a:cubicBezTo>
                <a:close/>
                <a:moveTo>
                  <a:pt x="18" y="39"/>
                </a:moveTo>
                <a:cubicBezTo>
                  <a:pt x="18" y="39"/>
                  <a:pt x="18" y="39"/>
                  <a:pt x="18" y="39"/>
                </a:cubicBezTo>
                <a:cubicBezTo>
                  <a:pt x="18" y="42"/>
                  <a:pt x="18" y="42"/>
                  <a:pt x="18" y="42"/>
                </a:cubicBezTo>
                <a:cubicBezTo>
                  <a:pt x="20" y="42"/>
                  <a:pt x="20" y="42"/>
                  <a:pt x="20" y="42"/>
                </a:cubicBezTo>
                <a:cubicBezTo>
                  <a:pt x="21" y="42"/>
                  <a:pt x="22" y="42"/>
                  <a:pt x="22" y="43"/>
                </a:cubicBezTo>
                <a:cubicBezTo>
                  <a:pt x="22" y="43"/>
                  <a:pt x="22" y="43"/>
                  <a:pt x="22" y="43"/>
                </a:cubicBezTo>
                <a:cubicBezTo>
                  <a:pt x="22" y="44"/>
                  <a:pt x="22" y="44"/>
                  <a:pt x="22" y="44"/>
                </a:cubicBezTo>
                <a:cubicBezTo>
                  <a:pt x="22" y="45"/>
                  <a:pt x="22" y="45"/>
                  <a:pt x="22" y="45"/>
                </a:cubicBezTo>
                <a:cubicBezTo>
                  <a:pt x="23" y="45"/>
                  <a:pt x="23" y="45"/>
                  <a:pt x="23" y="45"/>
                </a:cubicBezTo>
                <a:cubicBezTo>
                  <a:pt x="24" y="45"/>
                  <a:pt x="24" y="45"/>
                  <a:pt x="24" y="44"/>
                </a:cubicBezTo>
                <a:cubicBezTo>
                  <a:pt x="24" y="44"/>
                  <a:pt x="24" y="44"/>
                  <a:pt x="24" y="44"/>
                </a:cubicBezTo>
                <a:cubicBezTo>
                  <a:pt x="25" y="44"/>
                  <a:pt x="25" y="44"/>
                  <a:pt x="25" y="43"/>
                </a:cubicBezTo>
                <a:cubicBezTo>
                  <a:pt x="25" y="43"/>
                  <a:pt x="25" y="43"/>
                  <a:pt x="25" y="43"/>
                </a:cubicBezTo>
                <a:cubicBezTo>
                  <a:pt x="25" y="42"/>
                  <a:pt x="26" y="42"/>
                  <a:pt x="27" y="42"/>
                </a:cubicBezTo>
                <a:cubicBezTo>
                  <a:pt x="29" y="42"/>
                  <a:pt x="29" y="42"/>
                  <a:pt x="29" y="42"/>
                </a:cubicBezTo>
                <a:cubicBezTo>
                  <a:pt x="29" y="39"/>
                  <a:pt x="29" y="39"/>
                  <a:pt x="29" y="39"/>
                </a:cubicBezTo>
                <a:cubicBezTo>
                  <a:pt x="27" y="40"/>
                  <a:pt x="25" y="40"/>
                  <a:pt x="23" y="40"/>
                </a:cubicBezTo>
                <a:cubicBezTo>
                  <a:pt x="21" y="40"/>
                  <a:pt x="20" y="40"/>
                  <a:pt x="18" y="39"/>
                </a:cubicBezTo>
                <a:close/>
              </a:path>
            </a:pathLst>
          </a:custGeom>
          <a:solidFill>
            <a:srgbClr val="FEFFFF"/>
          </a:solidFill>
          <a:ln>
            <a:noFill/>
          </a:ln>
        </p:spPr>
        <p:txBody>
          <a:bodyPr/>
          <a:lstStyle/>
          <a:p>
            <a:endParaRPr lang="zh-CN" altLang="en-US" sz="2400"/>
          </a:p>
        </p:txBody>
      </p:sp>
      <p:sp>
        <p:nvSpPr>
          <p:cNvPr id="35" name="Freeform 29"/>
          <p:cNvSpPr/>
          <p:nvPr/>
        </p:nvSpPr>
        <p:spPr bwMode="auto">
          <a:xfrm rot="16200000" flipH="1" flipV="1">
            <a:off x="3917548" y="4355571"/>
            <a:ext cx="1325049" cy="1224257"/>
          </a:xfrm>
          <a:custGeom>
            <a:avLst/>
            <a:gdLst>
              <a:gd name="T0" fmla="*/ 395 w 446"/>
              <a:gd name="T1" fmla="*/ 395 h 413"/>
              <a:gd name="T2" fmla="*/ 116 w 446"/>
              <a:gd name="T3" fmla="*/ 279 h 413"/>
              <a:gd name="T4" fmla="*/ 0 w 446"/>
              <a:gd name="T5" fmla="*/ 0 h 413"/>
              <a:gd name="T6" fmla="*/ 23 w 446"/>
              <a:gd name="T7" fmla="*/ 0 h 413"/>
              <a:gd name="T8" fmla="*/ 132 w 446"/>
              <a:gd name="T9" fmla="*/ 263 h 413"/>
              <a:gd name="T10" fmla="*/ 395 w 446"/>
              <a:gd name="T11" fmla="*/ 373 h 413"/>
              <a:gd name="T12" fmla="*/ 395 w 446"/>
              <a:gd name="T13" fmla="*/ 355 h 413"/>
              <a:gd name="T14" fmla="*/ 446 w 446"/>
              <a:gd name="T15" fmla="*/ 385 h 413"/>
              <a:gd name="T16" fmla="*/ 395 w 446"/>
              <a:gd name="T17" fmla="*/ 413 h 413"/>
              <a:gd name="T18" fmla="*/ 395 w 446"/>
              <a:gd name="T19" fmla="*/ 395 h 413"/>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Lst>
            <a:rect l="0" t="0" r="r" b="b"/>
            <a:pathLst>
              <a:path w="446" h="413">
                <a:moveTo>
                  <a:pt x="395" y="395"/>
                </a:moveTo>
                <a:cubicBezTo>
                  <a:pt x="286" y="395"/>
                  <a:pt x="187" y="351"/>
                  <a:pt x="116" y="279"/>
                </a:cubicBezTo>
                <a:cubicBezTo>
                  <a:pt x="44" y="208"/>
                  <a:pt x="0" y="109"/>
                  <a:pt x="0" y="0"/>
                </a:cubicBezTo>
                <a:cubicBezTo>
                  <a:pt x="23" y="0"/>
                  <a:pt x="23" y="0"/>
                  <a:pt x="23" y="0"/>
                </a:cubicBezTo>
                <a:cubicBezTo>
                  <a:pt x="23" y="103"/>
                  <a:pt x="64" y="196"/>
                  <a:pt x="132" y="263"/>
                </a:cubicBezTo>
                <a:cubicBezTo>
                  <a:pt x="199" y="331"/>
                  <a:pt x="292" y="372"/>
                  <a:pt x="395" y="373"/>
                </a:cubicBezTo>
                <a:cubicBezTo>
                  <a:pt x="395" y="355"/>
                  <a:pt x="395" y="355"/>
                  <a:pt x="395" y="355"/>
                </a:cubicBezTo>
                <a:cubicBezTo>
                  <a:pt x="446" y="385"/>
                  <a:pt x="446" y="385"/>
                  <a:pt x="446" y="385"/>
                </a:cubicBezTo>
                <a:cubicBezTo>
                  <a:pt x="395" y="413"/>
                  <a:pt x="395" y="413"/>
                  <a:pt x="395" y="413"/>
                </a:cubicBezTo>
                <a:lnTo>
                  <a:pt x="395" y="395"/>
                </a:lnTo>
                <a:close/>
              </a:path>
            </a:pathLst>
          </a:custGeom>
          <a:solidFill>
            <a:schemeClr val="accent1"/>
          </a:solidFill>
          <a:ln>
            <a:noFill/>
          </a:ln>
        </p:spPr>
        <p:txBody>
          <a:bodyPr vert="horz" wrap="square" lIns="42465" tIns="21233" rIns="42465" bIns="21233" numCol="1" anchor="t" anchorCtr="0" compatLnSpc="1"/>
          <a:lstStyle/>
          <a:p>
            <a:endParaRPr lang="zh-CN" altLang="en-US" sz="1350">
              <a:solidFill>
                <a:schemeClr val="bg1"/>
              </a:solidFill>
            </a:endParaRPr>
          </a:p>
        </p:txBody>
      </p:sp>
      <p:sp>
        <p:nvSpPr>
          <p:cNvPr id="36" name="Freeform 29"/>
          <p:cNvSpPr/>
          <p:nvPr/>
        </p:nvSpPr>
        <p:spPr bwMode="auto">
          <a:xfrm rot="5400000" flipH="1">
            <a:off x="3917548" y="2868563"/>
            <a:ext cx="1325049" cy="1224257"/>
          </a:xfrm>
          <a:custGeom>
            <a:avLst/>
            <a:gdLst>
              <a:gd name="T0" fmla="*/ 395 w 446"/>
              <a:gd name="T1" fmla="*/ 395 h 413"/>
              <a:gd name="T2" fmla="*/ 116 w 446"/>
              <a:gd name="T3" fmla="*/ 279 h 413"/>
              <a:gd name="T4" fmla="*/ 0 w 446"/>
              <a:gd name="T5" fmla="*/ 0 h 413"/>
              <a:gd name="T6" fmla="*/ 23 w 446"/>
              <a:gd name="T7" fmla="*/ 0 h 413"/>
              <a:gd name="T8" fmla="*/ 132 w 446"/>
              <a:gd name="T9" fmla="*/ 263 h 413"/>
              <a:gd name="T10" fmla="*/ 395 w 446"/>
              <a:gd name="T11" fmla="*/ 373 h 413"/>
              <a:gd name="T12" fmla="*/ 395 w 446"/>
              <a:gd name="T13" fmla="*/ 355 h 413"/>
              <a:gd name="T14" fmla="*/ 446 w 446"/>
              <a:gd name="T15" fmla="*/ 385 h 413"/>
              <a:gd name="T16" fmla="*/ 395 w 446"/>
              <a:gd name="T17" fmla="*/ 413 h 413"/>
              <a:gd name="T18" fmla="*/ 395 w 446"/>
              <a:gd name="T19" fmla="*/ 395 h 413"/>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Lst>
            <a:rect l="0" t="0" r="r" b="b"/>
            <a:pathLst>
              <a:path w="446" h="413">
                <a:moveTo>
                  <a:pt x="395" y="395"/>
                </a:moveTo>
                <a:cubicBezTo>
                  <a:pt x="286" y="395"/>
                  <a:pt x="187" y="351"/>
                  <a:pt x="116" y="279"/>
                </a:cubicBezTo>
                <a:cubicBezTo>
                  <a:pt x="44" y="208"/>
                  <a:pt x="0" y="109"/>
                  <a:pt x="0" y="0"/>
                </a:cubicBezTo>
                <a:cubicBezTo>
                  <a:pt x="23" y="0"/>
                  <a:pt x="23" y="0"/>
                  <a:pt x="23" y="0"/>
                </a:cubicBezTo>
                <a:cubicBezTo>
                  <a:pt x="23" y="103"/>
                  <a:pt x="64" y="196"/>
                  <a:pt x="132" y="263"/>
                </a:cubicBezTo>
                <a:cubicBezTo>
                  <a:pt x="199" y="331"/>
                  <a:pt x="292" y="372"/>
                  <a:pt x="395" y="373"/>
                </a:cubicBezTo>
                <a:cubicBezTo>
                  <a:pt x="395" y="355"/>
                  <a:pt x="395" y="355"/>
                  <a:pt x="395" y="355"/>
                </a:cubicBezTo>
                <a:cubicBezTo>
                  <a:pt x="446" y="385"/>
                  <a:pt x="446" y="385"/>
                  <a:pt x="446" y="385"/>
                </a:cubicBezTo>
                <a:cubicBezTo>
                  <a:pt x="395" y="413"/>
                  <a:pt x="395" y="413"/>
                  <a:pt x="395" y="413"/>
                </a:cubicBezTo>
                <a:lnTo>
                  <a:pt x="395" y="395"/>
                </a:lnTo>
                <a:close/>
              </a:path>
            </a:pathLst>
          </a:custGeom>
          <a:solidFill>
            <a:schemeClr val="accent1"/>
          </a:solidFill>
          <a:ln>
            <a:noFill/>
          </a:ln>
        </p:spPr>
        <p:txBody>
          <a:bodyPr vert="horz" wrap="square" lIns="42465" tIns="21233" rIns="42465" bIns="21233" numCol="1" anchor="t" anchorCtr="0" compatLnSpc="1"/>
          <a:lstStyle/>
          <a:p>
            <a:endParaRPr lang="zh-CN" altLang="en-US" sz="1350">
              <a:solidFill>
                <a:schemeClr val="bg1"/>
              </a:solidFill>
            </a:endParaRPr>
          </a:p>
        </p:txBody>
      </p:sp>
      <p:sp>
        <p:nvSpPr>
          <p:cNvPr id="39" name="矩形 38"/>
          <p:cNvSpPr/>
          <p:nvPr/>
        </p:nvSpPr>
        <p:spPr>
          <a:xfrm>
            <a:off x="536022" y="1582057"/>
            <a:ext cx="3319473" cy="1970468"/>
          </a:xfrm>
          <a:prstGeom prst="rect">
            <a:avLst/>
          </a:prstGeom>
          <a:no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noAutofit/>
          </a:bodyPr>
          <a:lstStyle/>
          <a:p>
            <a:pPr algn="ctr">
              <a:lnSpc>
                <a:spcPct val="150000"/>
              </a:lnSpc>
            </a:pPr>
            <a:r>
              <a:rPr lang="zh-CN" altLang="en-US" sz="1800" dirty="0">
                <a:solidFill>
                  <a:schemeClr val="tx1"/>
                </a:solidFill>
                <a:latin typeface="幼圆" panose="02010509060101010101" pitchFamily="49" charset="-122"/>
                <a:ea typeface="幼圆" panose="02010509060101010101" pitchFamily="49" charset="-122"/>
              </a:rPr>
              <a:t>请输入文本请输入文本请输入文本请输入文本请输入文本请输入文本请输入文本请输入文本请输入文本请输入文本</a:t>
            </a:r>
            <a:endParaRPr lang="en-US" altLang="zh-CN" sz="1800" dirty="0">
              <a:solidFill>
                <a:schemeClr val="tx1"/>
              </a:solidFill>
              <a:latin typeface="幼圆" panose="02010509060101010101" pitchFamily="49" charset="-122"/>
              <a:ea typeface="幼圆" panose="02010509060101010101" pitchFamily="49" charset="-122"/>
            </a:endParaRPr>
          </a:p>
        </p:txBody>
      </p:sp>
      <p:sp>
        <p:nvSpPr>
          <p:cNvPr id="40" name="矩形 39"/>
          <p:cNvSpPr/>
          <p:nvPr/>
        </p:nvSpPr>
        <p:spPr>
          <a:xfrm>
            <a:off x="536022" y="4359910"/>
            <a:ext cx="3319473" cy="1970468"/>
          </a:xfrm>
          <a:prstGeom prst="rect">
            <a:avLst/>
          </a:prstGeom>
          <a:no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noAutofit/>
          </a:bodyPr>
          <a:lstStyle/>
          <a:p>
            <a:pPr algn="ctr">
              <a:lnSpc>
                <a:spcPct val="150000"/>
              </a:lnSpc>
            </a:pPr>
            <a:r>
              <a:rPr lang="zh-CN" altLang="en-US" sz="1800" dirty="0">
                <a:solidFill>
                  <a:schemeClr val="tx1"/>
                </a:solidFill>
                <a:latin typeface="幼圆" panose="02010509060101010101" pitchFamily="49" charset="-122"/>
                <a:ea typeface="幼圆" panose="02010509060101010101" pitchFamily="49" charset="-122"/>
              </a:rPr>
              <a:t>请输入文本请输入文本请输入文本请输入文本请输入文本请输入文本请输入文本请输入文本请输入文本请输入文本</a:t>
            </a:r>
            <a:endParaRPr lang="en-US" altLang="zh-CN" sz="1800" dirty="0">
              <a:solidFill>
                <a:schemeClr val="tx1"/>
              </a:solidFill>
              <a:latin typeface="幼圆" panose="02010509060101010101" pitchFamily="49" charset="-122"/>
              <a:ea typeface="幼圆" panose="02010509060101010101" pitchFamily="49" charset="-122"/>
            </a:endParaRPr>
          </a:p>
        </p:txBody>
      </p:sp>
    </p:spTree>
  </p:cSld>
  <p:clrMapOvr>
    <a:masterClrMapping/>
  </p:clrMapOvr>
  <p:transition spd="slow"/>
</p:sld>
</file>

<file path=ppt/slides/slide2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0242" name="标题 3"/>
          <p:cNvSpPr>
            <a:spLocks noGrp="1"/>
          </p:cNvSpPr>
          <p:nvPr>
            <p:ph type="title"/>
          </p:nvPr>
        </p:nvSpPr>
        <p:spPr/>
        <p:txBody>
          <a:bodyPr/>
          <a:lstStyle/>
          <a:p>
            <a:r>
              <a:rPr lang="zh-CN" altLang="en-US" dirty="0"/>
              <a:t>请在此添加您的大标题</a:t>
            </a:r>
            <a:endParaRPr lang="en-US" altLang="zh-CN" dirty="0"/>
          </a:p>
        </p:txBody>
      </p:sp>
      <p:sp>
        <p:nvSpPr>
          <p:cNvPr id="15" name="Freeform 10"/>
          <p:cNvSpPr/>
          <p:nvPr/>
        </p:nvSpPr>
        <p:spPr bwMode="auto">
          <a:xfrm>
            <a:off x="9715800" y="3425358"/>
            <a:ext cx="597164" cy="1179073"/>
          </a:xfrm>
          <a:custGeom>
            <a:avLst/>
            <a:gdLst>
              <a:gd name="T0" fmla="*/ 115 w 116"/>
              <a:gd name="T1" fmla="*/ 82 h 229"/>
              <a:gd name="T2" fmla="*/ 115 w 116"/>
              <a:gd name="T3" fmla="*/ 37 h 229"/>
              <a:gd name="T4" fmla="*/ 115 w 116"/>
              <a:gd name="T5" fmla="*/ 15 h 229"/>
              <a:gd name="T6" fmla="*/ 97 w 116"/>
              <a:gd name="T7" fmla="*/ 0 h 229"/>
              <a:gd name="T8" fmla="*/ 63 w 116"/>
              <a:gd name="T9" fmla="*/ 0 h 229"/>
              <a:gd name="T10" fmla="*/ 26 w 116"/>
              <a:gd name="T11" fmla="*/ 0 h 229"/>
              <a:gd name="T12" fmla="*/ 9 w 116"/>
              <a:gd name="T13" fmla="*/ 5 h 229"/>
              <a:gd name="T14" fmla="*/ 2 w 116"/>
              <a:gd name="T15" fmla="*/ 38 h 229"/>
              <a:gd name="T16" fmla="*/ 2 w 116"/>
              <a:gd name="T17" fmla="*/ 83 h 229"/>
              <a:gd name="T18" fmla="*/ 12 w 116"/>
              <a:gd name="T19" fmla="*/ 113 h 229"/>
              <a:gd name="T20" fmla="*/ 23 w 116"/>
              <a:gd name="T21" fmla="*/ 93 h 229"/>
              <a:gd name="T22" fmla="*/ 23 w 116"/>
              <a:gd name="T23" fmla="*/ 62 h 229"/>
              <a:gd name="T24" fmla="*/ 24 w 116"/>
              <a:gd name="T25" fmla="*/ 50 h 229"/>
              <a:gd name="T26" fmla="*/ 26 w 116"/>
              <a:gd name="T27" fmla="*/ 61 h 229"/>
              <a:gd name="T28" fmla="*/ 26 w 116"/>
              <a:gd name="T29" fmla="*/ 213 h 229"/>
              <a:gd name="T30" fmla="*/ 41 w 116"/>
              <a:gd name="T31" fmla="*/ 228 h 229"/>
              <a:gd name="T32" fmla="*/ 57 w 116"/>
              <a:gd name="T33" fmla="*/ 214 h 229"/>
              <a:gd name="T34" fmla="*/ 57 w 116"/>
              <a:gd name="T35" fmla="*/ 153 h 229"/>
              <a:gd name="T36" fmla="*/ 59 w 116"/>
              <a:gd name="T37" fmla="*/ 142 h 229"/>
              <a:gd name="T38" fmla="*/ 61 w 116"/>
              <a:gd name="T39" fmla="*/ 153 h 229"/>
              <a:gd name="T40" fmla="*/ 61 w 116"/>
              <a:gd name="T41" fmla="*/ 214 h 229"/>
              <a:gd name="T42" fmla="*/ 77 w 116"/>
              <a:gd name="T43" fmla="*/ 229 h 229"/>
              <a:gd name="T44" fmla="*/ 91 w 116"/>
              <a:gd name="T45" fmla="*/ 215 h 229"/>
              <a:gd name="T46" fmla="*/ 91 w 116"/>
              <a:gd name="T47" fmla="*/ 61 h 229"/>
              <a:gd name="T48" fmla="*/ 93 w 116"/>
              <a:gd name="T49" fmla="*/ 49 h 229"/>
              <a:gd name="T50" fmla="*/ 94 w 116"/>
              <a:gd name="T51" fmla="*/ 58 h 229"/>
              <a:gd name="T52" fmla="*/ 94 w 116"/>
              <a:gd name="T53" fmla="*/ 87 h 229"/>
              <a:gd name="T54" fmla="*/ 105 w 116"/>
              <a:gd name="T55" fmla="*/ 111 h 229"/>
              <a:gd name="T56" fmla="*/ 115 w 116"/>
              <a:gd name="T57" fmla="*/ 82 h 229"/>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Lst>
            <a:rect l="0" t="0" r="r" b="b"/>
            <a:pathLst>
              <a:path w="116" h="229">
                <a:moveTo>
                  <a:pt x="115" y="82"/>
                </a:moveTo>
                <a:cubicBezTo>
                  <a:pt x="115" y="67"/>
                  <a:pt x="115" y="52"/>
                  <a:pt x="115" y="37"/>
                </a:cubicBezTo>
                <a:cubicBezTo>
                  <a:pt x="115" y="23"/>
                  <a:pt x="116" y="24"/>
                  <a:pt x="115" y="15"/>
                </a:cubicBezTo>
                <a:cubicBezTo>
                  <a:pt x="111" y="4"/>
                  <a:pt x="104" y="0"/>
                  <a:pt x="97" y="0"/>
                </a:cubicBezTo>
                <a:cubicBezTo>
                  <a:pt x="81" y="0"/>
                  <a:pt x="75" y="0"/>
                  <a:pt x="63" y="0"/>
                </a:cubicBezTo>
                <a:cubicBezTo>
                  <a:pt x="48" y="0"/>
                  <a:pt x="41" y="0"/>
                  <a:pt x="26" y="0"/>
                </a:cubicBezTo>
                <a:cubicBezTo>
                  <a:pt x="19" y="0"/>
                  <a:pt x="14" y="0"/>
                  <a:pt x="9" y="5"/>
                </a:cubicBezTo>
                <a:cubicBezTo>
                  <a:pt x="1" y="13"/>
                  <a:pt x="2" y="14"/>
                  <a:pt x="2" y="38"/>
                </a:cubicBezTo>
                <a:cubicBezTo>
                  <a:pt x="2" y="49"/>
                  <a:pt x="2" y="70"/>
                  <a:pt x="2" y="83"/>
                </a:cubicBezTo>
                <a:cubicBezTo>
                  <a:pt x="2" y="95"/>
                  <a:pt x="0" y="113"/>
                  <a:pt x="12" y="113"/>
                </a:cubicBezTo>
                <a:cubicBezTo>
                  <a:pt x="23" y="113"/>
                  <a:pt x="23" y="105"/>
                  <a:pt x="23" y="93"/>
                </a:cubicBezTo>
                <a:cubicBezTo>
                  <a:pt x="23" y="76"/>
                  <a:pt x="23" y="72"/>
                  <a:pt x="23" y="62"/>
                </a:cubicBezTo>
                <a:cubicBezTo>
                  <a:pt x="23" y="51"/>
                  <a:pt x="22" y="50"/>
                  <a:pt x="24" y="50"/>
                </a:cubicBezTo>
                <a:cubicBezTo>
                  <a:pt x="26" y="50"/>
                  <a:pt x="26" y="50"/>
                  <a:pt x="26" y="61"/>
                </a:cubicBezTo>
                <a:cubicBezTo>
                  <a:pt x="26" y="72"/>
                  <a:pt x="26" y="204"/>
                  <a:pt x="26" y="213"/>
                </a:cubicBezTo>
                <a:cubicBezTo>
                  <a:pt x="26" y="220"/>
                  <a:pt x="30" y="228"/>
                  <a:pt x="41" y="228"/>
                </a:cubicBezTo>
                <a:cubicBezTo>
                  <a:pt x="52" y="228"/>
                  <a:pt x="57" y="222"/>
                  <a:pt x="57" y="214"/>
                </a:cubicBezTo>
                <a:cubicBezTo>
                  <a:pt x="57" y="201"/>
                  <a:pt x="57" y="160"/>
                  <a:pt x="57" y="153"/>
                </a:cubicBezTo>
                <a:cubicBezTo>
                  <a:pt x="57" y="146"/>
                  <a:pt x="57" y="142"/>
                  <a:pt x="59" y="142"/>
                </a:cubicBezTo>
                <a:cubicBezTo>
                  <a:pt x="61" y="142"/>
                  <a:pt x="61" y="146"/>
                  <a:pt x="61" y="153"/>
                </a:cubicBezTo>
                <a:cubicBezTo>
                  <a:pt x="61" y="160"/>
                  <a:pt x="61" y="201"/>
                  <a:pt x="61" y="214"/>
                </a:cubicBezTo>
                <a:cubicBezTo>
                  <a:pt x="61" y="219"/>
                  <a:pt x="66" y="229"/>
                  <a:pt x="77" y="229"/>
                </a:cubicBezTo>
                <a:cubicBezTo>
                  <a:pt x="84" y="229"/>
                  <a:pt x="91" y="220"/>
                  <a:pt x="91" y="215"/>
                </a:cubicBezTo>
                <a:cubicBezTo>
                  <a:pt x="91" y="185"/>
                  <a:pt x="91" y="70"/>
                  <a:pt x="91" y="61"/>
                </a:cubicBezTo>
                <a:cubicBezTo>
                  <a:pt x="91" y="56"/>
                  <a:pt x="91" y="49"/>
                  <a:pt x="93" y="49"/>
                </a:cubicBezTo>
                <a:cubicBezTo>
                  <a:pt x="94" y="49"/>
                  <a:pt x="94" y="51"/>
                  <a:pt x="94" y="58"/>
                </a:cubicBezTo>
                <a:cubicBezTo>
                  <a:pt x="94" y="67"/>
                  <a:pt x="94" y="75"/>
                  <a:pt x="94" y="87"/>
                </a:cubicBezTo>
                <a:cubicBezTo>
                  <a:pt x="94" y="106"/>
                  <a:pt x="97" y="111"/>
                  <a:pt x="105" y="111"/>
                </a:cubicBezTo>
                <a:cubicBezTo>
                  <a:pt x="116" y="111"/>
                  <a:pt x="115" y="92"/>
                  <a:pt x="115" y="82"/>
                </a:cubicBezTo>
                <a:close/>
              </a:path>
            </a:pathLst>
          </a:custGeom>
          <a:solidFill>
            <a:schemeClr val="accent1"/>
          </a:solidFill>
          <a:ln>
            <a:noFill/>
          </a:ln>
          <a:extLst>
            <a:ext uri="{91240B29-F687-4F45-9708-019B960494DF}">
              <a14:hiddenLine xmlns:a14="http://schemas.microsoft.com/office/drawing/2010/main" w="9525">
                <a:solidFill>
                  <a:srgbClr val="000000"/>
                </a:solidFill>
                <a:round/>
              </a14:hiddenLine>
            </a:ext>
          </a:extLst>
        </p:spPr>
        <p:txBody>
          <a:bodyPr/>
          <a:lstStyle/>
          <a:p>
            <a:endParaRPr lang="zh-CN" altLang="en-US"/>
          </a:p>
        </p:txBody>
      </p:sp>
      <p:sp>
        <p:nvSpPr>
          <p:cNvPr id="16" name="Oval 11"/>
          <p:cNvSpPr>
            <a:spLocks noChangeArrowheads="1"/>
          </p:cNvSpPr>
          <p:nvPr/>
        </p:nvSpPr>
        <p:spPr bwMode="auto">
          <a:xfrm>
            <a:off x="9894513" y="3133314"/>
            <a:ext cx="248455" cy="246276"/>
          </a:xfrm>
          <a:prstGeom prst="ellipse">
            <a:avLst/>
          </a:prstGeom>
          <a:solidFill>
            <a:schemeClr val="accent1"/>
          </a:solidFill>
          <a:ln>
            <a:noFill/>
          </a:ln>
          <a:extLst>
            <a:ext uri="{91240B29-F687-4F45-9708-019B960494DF}">
              <a14:hiddenLine xmlns:a14="http://schemas.microsoft.com/office/drawing/2010/main" w="9525">
                <a:solidFill>
                  <a:srgbClr val="000000"/>
                </a:solidFill>
                <a:round/>
              </a14:hiddenLine>
            </a:ext>
          </a:extLst>
        </p:spPr>
        <p:txBody>
          <a:bodyPr/>
          <a:lstStyle/>
          <a:p>
            <a:endParaRPr lang="zh-CN" altLang="en-US"/>
          </a:p>
        </p:txBody>
      </p:sp>
      <p:sp>
        <p:nvSpPr>
          <p:cNvPr id="17" name="Freeform 12"/>
          <p:cNvSpPr/>
          <p:nvPr/>
        </p:nvSpPr>
        <p:spPr bwMode="auto">
          <a:xfrm>
            <a:off x="9715800" y="3425358"/>
            <a:ext cx="597164" cy="1179073"/>
          </a:xfrm>
          <a:custGeom>
            <a:avLst/>
            <a:gdLst>
              <a:gd name="T0" fmla="*/ 115 w 116"/>
              <a:gd name="T1" fmla="*/ 82 h 229"/>
              <a:gd name="T2" fmla="*/ 115 w 116"/>
              <a:gd name="T3" fmla="*/ 37 h 229"/>
              <a:gd name="T4" fmla="*/ 115 w 116"/>
              <a:gd name="T5" fmla="*/ 15 h 229"/>
              <a:gd name="T6" fmla="*/ 97 w 116"/>
              <a:gd name="T7" fmla="*/ 0 h 229"/>
              <a:gd name="T8" fmla="*/ 63 w 116"/>
              <a:gd name="T9" fmla="*/ 0 h 229"/>
              <a:gd name="T10" fmla="*/ 26 w 116"/>
              <a:gd name="T11" fmla="*/ 0 h 229"/>
              <a:gd name="T12" fmla="*/ 9 w 116"/>
              <a:gd name="T13" fmla="*/ 5 h 229"/>
              <a:gd name="T14" fmla="*/ 2 w 116"/>
              <a:gd name="T15" fmla="*/ 38 h 229"/>
              <a:gd name="T16" fmla="*/ 2 w 116"/>
              <a:gd name="T17" fmla="*/ 83 h 229"/>
              <a:gd name="T18" fmla="*/ 12 w 116"/>
              <a:gd name="T19" fmla="*/ 113 h 229"/>
              <a:gd name="T20" fmla="*/ 23 w 116"/>
              <a:gd name="T21" fmla="*/ 93 h 229"/>
              <a:gd name="T22" fmla="*/ 23 w 116"/>
              <a:gd name="T23" fmla="*/ 62 h 229"/>
              <a:gd name="T24" fmla="*/ 24 w 116"/>
              <a:gd name="T25" fmla="*/ 50 h 229"/>
              <a:gd name="T26" fmla="*/ 26 w 116"/>
              <a:gd name="T27" fmla="*/ 61 h 229"/>
              <a:gd name="T28" fmla="*/ 26 w 116"/>
              <a:gd name="T29" fmla="*/ 213 h 229"/>
              <a:gd name="T30" fmla="*/ 41 w 116"/>
              <a:gd name="T31" fmla="*/ 228 h 229"/>
              <a:gd name="T32" fmla="*/ 57 w 116"/>
              <a:gd name="T33" fmla="*/ 214 h 229"/>
              <a:gd name="T34" fmla="*/ 57 w 116"/>
              <a:gd name="T35" fmla="*/ 153 h 229"/>
              <a:gd name="T36" fmla="*/ 59 w 116"/>
              <a:gd name="T37" fmla="*/ 142 h 229"/>
              <a:gd name="T38" fmla="*/ 61 w 116"/>
              <a:gd name="T39" fmla="*/ 153 h 229"/>
              <a:gd name="T40" fmla="*/ 61 w 116"/>
              <a:gd name="T41" fmla="*/ 214 h 229"/>
              <a:gd name="T42" fmla="*/ 77 w 116"/>
              <a:gd name="T43" fmla="*/ 229 h 229"/>
              <a:gd name="T44" fmla="*/ 91 w 116"/>
              <a:gd name="T45" fmla="*/ 215 h 229"/>
              <a:gd name="T46" fmla="*/ 91 w 116"/>
              <a:gd name="T47" fmla="*/ 61 h 229"/>
              <a:gd name="T48" fmla="*/ 93 w 116"/>
              <a:gd name="T49" fmla="*/ 49 h 229"/>
              <a:gd name="T50" fmla="*/ 94 w 116"/>
              <a:gd name="T51" fmla="*/ 58 h 229"/>
              <a:gd name="T52" fmla="*/ 94 w 116"/>
              <a:gd name="T53" fmla="*/ 87 h 229"/>
              <a:gd name="T54" fmla="*/ 105 w 116"/>
              <a:gd name="T55" fmla="*/ 111 h 229"/>
              <a:gd name="T56" fmla="*/ 115 w 116"/>
              <a:gd name="T57" fmla="*/ 82 h 229"/>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Lst>
            <a:rect l="0" t="0" r="r" b="b"/>
            <a:pathLst>
              <a:path w="116" h="229">
                <a:moveTo>
                  <a:pt x="115" y="82"/>
                </a:moveTo>
                <a:cubicBezTo>
                  <a:pt x="115" y="67"/>
                  <a:pt x="115" y="52"/>
                  <a:pt x="115" y="37"/>
                </a:cubicBezTo>
                <a:cubicBezTo>
                  <a:pt x="115" y="23"/>
                  <a:pt x="116" y="24"/>
                  <a:pt x="115" y="15"/>
                </a:cubicBezTo>
                <a:cubicBezTo>
                  <a:pt x="111" y="4"/>
                  <a:pt x="104" y="0"/>
                  <a:pt x="97" y="0"/>
                </a:cubicBezTo>
                <a:cubicBezTo>
                  <a:pt x="81" y="0"/>
                  <a:pt x="75" y="0"/>
                  <a:pt x="63" y="0"/>
                </a:cubicBezTo>
                <a:cubicBezTo>
                  <a:pt x="48" y="0"/>
                  <a:pt x="41" y="0"/>
                  <a:pt x="26" y="0"/>
                </a:cubicBezTo>
                <a:cubicBezTo>
                  <a:pt x="19" y="0"/>
                  <a:pt x="14" y="0"/>
                  <a:pt x="9" y="5"/>
                </a:cubicBezTo>
                <a:cubicBezTo>
                  <a:pt x="1" y="13"/>
                  <a:pt x="2" y="14"/>
                  <a:pt x="2" y="38"/>
                </a:cubicBezTo>
                <a:cubicBezTo>
                  <a:pt x="2" y="49"/>
                  <a:pt x="2" y="70"/>
                  <a:pt x="2" y="83"/>
                </a:cubicBezTo>
                <a:cubicBezTo>
                  <a:pt x="2" y="95"/>
                  <a:pt x="0" y="113"/>
                  <a:pt x="12" y="113"/>
                </a:cubicBezTo>
                <a:cubicBezTo>
                  <a:pt x="23" y="113"/>
                  <a:pt x="23" y="105"/>
                  <a:pt x="23" y="93"/>
                </a:cubicBezTo>
                <a:cubicBezTo>
                  <a:pt x="23" y="76"/>
                  <a:pt x="23" y="72"/>
                  <a:pt x="23" y="62"/>
                </a:cubicBezTo>
                <a:cubicBezTo>
                  <a:pt x="23" y="51"/>
                  <a:pt x="22" y="50"/>
                  <a:pt x="24" y="50"/>
                </a:cubicBezTo>
                <a:cubicBezTo>
                  <a:pt x="26" y="50"/>
                  <a:pt x="26" y="50"/>
                  <a:pt x="26" y="61"/>
                </a:cubicBezTo>
                <a:cubicBezTo>
                  <a:pt x="26" y="72"/>
                  <a:pt x="26" y="204"/>
                  <a:pt x="26" y="213"/>
                </a:cubicBezTo>
                <a:cubicBezTo>
                  <a:pt x="26" y="220"/>
                  <a:pt x="30" y="228"/>
                  <a:pt x="41" y="228"/>
                </a:cubicBezTo>
                <a:cubicBezTo>
                  <a:pt x="52" y="228"/>
                  <a:pt x="57" y="222"/>
                  <a:pt x="57" y="214"/>
                </a:cubicBezTo>
                <a:cubicBezTo>
                  <a:pt x="57" y="201"/>
                  <a:pt x="57" y="160"/>
                  <a:pt x="57" y="153"/>
                </a:cubicBezTo>
                <a:cubicBezTo>
                  <a:pt x="57" y="146"/>
                  <a:pt x="57" y="142"/>
                  <a:pt x="59" y="142"/>
                </a:cubicBezTo>
                <a:cubicBezTo>
                  <a:pt x="61" y="142"/>
                  <a:pt x="61" y="146"/>
                  <a:pt x="61" y="153"/>
                </a:cubicBezTo>
                <a:cubicBezTo>
                  <a:pt x="61" y="160"/>
                  <a:pt x="61" y="201"/>
                  <a:pt x="61" y="214"/>
                </a:cubicBezTo>
                <a:cubicBezTo>
                  <a:pt x="61" y="219"/>
                  <a:pt x="66" y="229"/>
                  <a:pt x="77" y="229"/>
                </a:cubicBezTo>
                <a:cubicBezTo>
                  <a:pt x="84" y="229"/>
                  <a:pt x="91" y="220"/>
                  <a:pt x="91" y="215"/>
                </a:cubicBezTo>
                <a:cubicBezTo>
                  <a:pt x="91" y="185"/>
                  <a:pt x="91" y="70"/>
                  <a:pt x="91" y="61"/>
                </a:cubicBezTo>
                <a:cubicBezTo>
                  <a:pt x="91" y="56"/>
                  <a:pt x="91" y="49"/>
                  <a:pt x="93" y="49"/>
                </a:cubicBezTo>
                <a:cubicBezTo>
                  <a:pt x="94" y="49"/>
                  <a:pt x="94" y="51"/>
                  <a:pt x="94" y="58"/>
                </a:cubicBezTo>
                <a:cubicBezTo>
                  <a:pt x="94" y="67"/>
                  <a:pt x="94" y="75"/>
                  <a:pt x="94" y="87"/>
                </a:cubicBezTo>
                <a:cubicBezTo>
                  <a:pt x="94" y="106"/>
                  <a:pt x="97" y="111"/>
                  <a:pt x="105" y="111"/>
                </a:cubicBezTo>
                <a:cubicBezTo>
                  <a:pt x="116" y="111"/>
                  <a:pt x="115" y="92"/>
                  <a:pt x="115" y="82"/>
                </a:cubicBezTo>
                <a:close/>
              </a:path>
            </a:pathLst>
          </a:custGeom>
          <a:solidFill>
            <a:schemeClr val="accent1"/>
          </a:solidFill>
          <a:ln>
            <a:noFill/>
          </a:ln>
          <a:extLst>
            <a:ext uri="{91240B29-F687-4F45-9708-019B960494DF}">
              <a14:hiddenLine xmlns:a14="http://schemas.microsoft.com/office/drawing/2010/main" w="9525">
                <a:solidFill>
                  <a:srgbClr val="000000"/>
                </a:solidFill>
                <a:round/>
              </a14:hiddenLine>
            </a:ext>
          </a:extLst>
        </p:spPr>
        <p:txBody>
          <a:bodyPr/>
          <a:lstStyle/>
          <a:p>
            <a:endParaRPr lang="zh-CN" altLang="en-US"/>
          </a:p>
        </p:txBody>
      </p:sp>
      <p:sp>
        <p:nvSpPr>
          <p:cNvPr id="18" name="Oval 13"/>
          <p:cNvSpPr>
            <a:spLocks noChangeArrowheads="1"/>
          </p:cNvSpPr>
          <p:nvPr/>
        </p:nvSpPr>
        <p:spPr bwMode="auto">
          <a:xfrm>
            <a:off x="9894513" y="3133314"/>
            <a:ext cx="248455" cy="246276"/>
          </a:xfrm>
          <a:prstGeom prst="ellipse">
            <a:avLst/>
          </a:prstGeom>
          <a:solidFill>
            <a:schemeClr val="accent1"/>
          </a:solidFill>
          <a:ln>
            <a:noFill/>
          </a:ln>
          <a:extLst>
            <a:ext uri="{91240B29-F687-4F45-9708-019B960494DF}">
              <a14:hiddenLine xmlns:a14="http://schemas.microsoft.com/office/drawing/2010/main" w="9525">
                <a:solidFill>
                  <a:srgbClr val="000000"/>
                </a:solidFill>
                <a:round/>
              </a14:hiddenLine>
            </a:ext>
          </a:extLst>
        </p:spPr>
        <p:txBody>
          <a:bodyPr/>
          <a:lstStyle/>
          <a:p>
            <a:endParaRPr lang="zh-CN" altLang="en-US"/>
          </a:p>
        </p:txBody>
      </p:sp>
      <p:sp>
        <p:nvSpPr>
          <p:cNvPr id="19" name="Freeform 18"/>
          <p:cNvSpPr/>
          <p:nvPr/>
        </p:nvSpPr>
        <p:spPr bwMode="auto">
          <a:xfrm>
            <a:off x="10539625" y="3425358"/>
            <a:ext cx="597164" cy="1179073"/>
          </a:xfrm>
          <a:custGeom>
            <a:avLst/>
            <a:gdLst>
              <a:gd name="T0" fmla="*/ 115 w 116"/>
              <a:gd name="T1" fmla="*/ 82 h 229"/>
              <a:gd name="T2" fmla="*/ 115 w 116"/>
              <a:gd name="T3" fmla="*/ 37 h 229"/>
              <a:gd name="T4" fmla="*/ 115 w 116"/>
              <a:gd name="T5" fmla="*/ 15 h 229"/>
              <a:gd name="T6" fmla="*/ 97 w 116"/>
              <a:gd name="T7" fmla="*/ 0 h 229"/>
              <a:gd name="T8" fmla="*/ 63 w 116"/>
              <a:gd name="T9" fmla="*/ 0 h 229"/>
              <a:gd name="T10" fmla="*/ 26 w 116"/>
              <a:gd name="T11" fmla="*/ 0 h 229"/>
              <a:gd name="T12" fmla="*/ 9 w 116"/>
              <a:gd name="T13" fmla="*/ 5 h 229"/>
              <a:gd name="T14" fmla="*/ 2 w 116"/>
              <a:gd name="T15" fmla="*/ 38 h 229"/>
              <a:gd name="T16" fmla="*/ 2 w 116"/>
              <a:gd name="T17" fmla="*/ 83 h 229"/>
              <a:gd name="T18" fmla="*/ 12 w 116"/>
              <a:gd name="T19" fmla="*/ 113 h 229"/>
              <a:gd name="T20" fmla="*/ 23 w 116"/>
              <a:gd name="T21" fmla="*/ 93 h 229"/>
              <a:gd name="T22" fmla="*/ 23 w 116"/>
              <a:gd name="T23" fmla="*/ 62 h 229"/>
              <a:gd name="T24" fmla="*/ 24 w 116"/>
              <a:gd name="T25" fmla="*/ 50 h 229"/>
              <a:gd name="T26" fmla="*/ 26 w 116"/>
              <a:gd name="T27" fmla="*/ 61 h 229"/>
              <a:gd name="T28" fmla="*/ 26 w 116"/>
              <a:gd name="T29" fmla="*/ 213 h 229"/>
              <a:gd name="T30" fmla="*/ 41 w 116"/>
              <a:gd name="T31" fmla="*/ 228 h 229"/>
              <a:gd name="T32" fmla="*/ 57 w 116"/>
              <a:gd name="T33" fmla="*/ 214 h 229"/>
              <a:gd name="T34" fmla="*/ 57 w 116"/>
              <a:gd name="T35" fmla="*/ 153 h 229"/>
              <a:gd name="T36" fmla="*/ 59 w 116"/>
              <a:gd name="T37" fmla="*/ 142 h 229"/>
              <a:gd name="T38" fmla="*/ 61 w 116"/>
              <a:gd name="T39" fmla="*/ 153 h 229"/>
              <a:gd name="T40" fmla="*/ 61 w 116"/>
              <a:gd name="T41" fmla="*/ 214 h 229"/>
              <a:gd name="T42" fmla="*/ 77 w 116"/>
              <a:gd name="T43" fmla="*/ 229 h 229"/>
              <a:gd name="T44" fmla="*/ 91 w 116"/>
              <a:gd name="T45" fmla="*/ 215 h 229"/>
              <a:gd name="T46" fmla="*/ 91 w 116"/>
              <a:gd name="T47" fmla="*/ 61 h 229"/>
              <a:gd name="T48" fmla="*/ 93 w 116"/>
              <a:gd name="T49" fmla="*/ 49 h 229"/>
              <a:gd name="T50" fmla="*/ 94 w 116"/>
              <a:gd name="T51" fmla="*/ 58 h 229"/>
              <a:gd name="T52" fmla="*/ 94 w 116"/>
              <a:gd name="T53" fmla="*/ 87 h 229"/>
              <a:gd name="T54" fmla="*/ 105 w 116"/>
              <a:gd name="T55" fmla="*/ 111 h 229"/>
              <a:gd name="T56" fmla="*/ 115 w 116"/>
              <a:gd name="T57" fmla="*/ 82 h 229"/>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Lst>
            <a:rect l="0" t="0" r="r" b="b"/>
            <a:pathLst>
              <a:path w="116" h="229">
                <a:moveTo>
                  <a:pt x="115" y="82"/>
                </a:moveTo>
                <a:cubicBezTo>
                  <a:pt x="115" y="67"/>
                  <a:pt x="115" y="52"/>
                  <a:pt x="115" y="37"/>
                </a:cubicBezTo>
                <a:cubicBezTo>
                  <a:pt x="115" y="23"/>
                  <a:pt x="116" y="24"/>
                  <a:pt x="115" y="15"/>
                </a:cubicBezTo>
                <a:cubicBezTo>
                  <a:pt x="111" y="4"/>
                  <a:pt x="104" y="0"/>
                  <a:pt x="97" y="0"/>
                </a:cubicBezTo>
                <a:cubicBezTo>
                  <a:pt x="81" y="0"/>
                  <a:pt x="75" y="0"/>
                  <a:pt x="63" y="0"/>
                </a:cubicBezTo>
                <a:cubicBezTo>
                  <a:pt x="48" y="0"/>
                  <a:pt x="41" y="0"/>
                  <a:pt x="26" y="0"/>
                </a:cubicBezTo>
                <a:cubicBezTo>
                  <a:pt x="19" y="0"/>
                  <a:pt x="14" y="0"/>
                  <a:pt x="9" y="5"/>
                </a:cubicBezTo>
                <a:cubicBezTo>
                  <a:pt x="1" y="13"/>
                  <a:pt x="2" y="14"/>
                  <a:pt x="2" y="38"/>
                </a:cubicBezTo>
                <a:cubicBezTo>
                  <a:pt x="2" y="49"/>
                  <a:pt x="2" y="70"/>
                  <a:pt x="2" y="83"/>
                </a:cubicBezTo>
                <a:cubicBezTo>
                  <a:pt x="2" y="95"/>
                  <a:pt x="0" y="113"/>
                  <a:pt x="12" y="113"/>
                </a:cubicBezTo>
                <a:cubicBezTo>
                  <a:pt x="23" y="113"/>
                  <a:pt x="23" y="105"/>
                  <a:pt x="23" y="93"/>
                </a:cubicBezTo>
                <a:cubicBezTo>
                  <a:pt x="23" y="76"/>
                  <a:pt x="23" y="72"/>
                  <a:pt x="23" y="62"/>
                </a:cubicBezTo>
                <a:cubicBezTo>
                  <a:pt x="23" y="51"/>
                  <a:pt x="22" y="50"/>
                  <a:pt x="24" y="50"/>
                </a:cubicBezTo>
                <a:cubicBezTo>
                  <a:pt x="26" y="50"/>
                  <a:pt x="26" y="50"/>
                  <a:pt x="26" y="61"/>
                </a:cubicBezTo>
                <a:cubicBezTo>
                  <a:pt x="26" y="72"/>
                  <a:pt x="26" y="204"/>
                  <a:pt x="26" y="213"/>
                </a:cubicBezTo>
                <a:cubicBezTo>
                  <a:pt x="26" y="220"/>
                  <a:pt x="30" y="228"/>
                  <a:pt x="41" y="228"/>
                </a:cubicBezTo>
                <a:cubicBezTo>
                  <a:pt x="52" y="228"/>
                  <a:pt x="57" y="222"/>
                  <a:pt x="57" y="214"/>
                </a:cubicBezTo>
                <a:cubicBezTo>
                  <a:pt x="57" y="201"/>
                  <a:pt x="57" y="160"/>
                  <a:pt x="57" y="153"/>
                </a:cubicBezTo>
                <a:cubicBezTo>
                  <a:pt x="57" y="146"/>
                  <a:pt x="57" y="142"/>
                  <a:pt x="59" y="142"/>
                </a:cubicBezTo>
                <a:cubicBezTo>
                  <a:pt x="61" y="142"/>
                  <a:pt x="61" y="146"/>
                  <a:pt x="61" y="153"/>
                </a:cubicBezTo>
                <a:cubicBezTo>
                  <a:pt x="61" y="160"/>
                  <a:pt x="61" y="201"/>
                  <a:pt x="61" y="214"/>
                </a:cubicBezTo>
                <a:cubicBezTo>
                  <a:pt x="61" y="219"/>
                  <a:pt x="66" y="229"/>
                  <a:pt x="77" y="229"/>
                </a:cubicBezTo>
                <a:cubicBezTo>
                  <a:pt x="84" y="229"/>
                  <a:pt x="91" y="220"/>
                  <a:pt x="91" y="215"/>
                </a:cubicBezTo>
                <a:cubicBezTo>
                  <a:pt x="91" y="185"/>
                  <a:pt x="91" y="70"/>
                  <a:pt x="91" y="61"/>
                </a:cubicBezTo>
                <a:cubicBezTo>
                  <a:pt x="91" y="56"/>
                  <a:pt x="91" y="49"/>
                  <a:pt x="93" y="49"/>
                </a:cubicBezTo>
                <a:cubicBezTo>
                  <a:pt x="94" y="49"/>
                  <a:pt x="94" y="51"/>
                  <a:pt x="94" y="58"/>
                </a:cubicBezTo>
                <a:cubicBezTo>
                  <a:pt x="94" y="67"/>
                  <a:pt x="94" y="75"/>
                  <a:pt x="94" y="87"/>
                </a:cubicBezTo>
                <a:cubicBezTo>
                  <a:pt x="94" y="106"/>
                  <a:pt x="97" y="111"/>
                  <a:pt x="105" y="111"/>
                </a:cubicBezTo>
                <a:cubicBezTo>
                  <a:pt x="116" y="111"/>
                  <a:pt x="115" y="92"/>
                  <a:pt x="115" y="82"/>
                </a:cubicBezTo>
                <a:close/>
              </a:path>
            </a:pathLst>
          </a:custGeom>
          <a:solidFill>
            <a:schemeClr val="accent1"/>
          </a:solidFill>
          <a:ln>
            <a:noFill/>
          </a:ln>
          <a:extLst>
            <a:ext uri="{91240B29-F687-4F45-9708-019B960494DF}">
              <a14:hiddenLine xmlns:a14="http://schemas.microsoft.com/office/drawing/2010/main" w="9525">
                <a:solidFill>
                  <a:srgbClr val="000000"/>
                </a:solidFill>
                <a:round/>
              </a14:hiddenLine>
            </a:ext>
          </a:extLst>
        </p:spPr>
        <p:txBody>
          <a:bodyPr/>
          <a:lstStyle/>
          <a:p>
            <a:endParaRPr lang="zh-CN" altLang="en-US"/>
          </a:p>
        </p:txBody>
      </p:sp>
      <p:sp>
        <p:nvSpPr>
          <p:cNvPr id="20" name="Oval 19"/>
          <p:cNvSpPr>
            <a:spLocks noChangeArrowheads="1"/>
          </p:cNvSpPr>
          <p:nvPr/>
        </p:nvSpPr>
        <p:spPr bwMode="auto">
          <a:xfrm>
            <a:off x="10718338" y="3133314"/>
            <a:ext cx="248455" cy="246276"/>
          </a:xfrm>
          <a:prstGeom prst="ellipse">
            <a:avLst/>
          </a:prstGeom>
          <a:solidFill>
            <a:schemeClr val="accent1"/>
          </a:solidFill>
          <a:ln>
            <a:noFill/>
          </a:ln>
          <a:extLst>
            <a:ext uri="{91240B29-F687-4F45-9708-019B960494DF}">
              <a14:hiddenLine xmlns:a14="http://schemas.microsoft.com/office/drawing/2010/main" w="9525">
                <a:solidFill>
                  <a:srgbClr val="000000"/>
                </a:solidFill>
                <a:round/>
              </a14:hiddenLine>
            </a:ext>
          </a:extLst>
        </p:spPr>
        <p:txBody>
          <a:bodyPr/>
          <a:lstStyle/>
          <a:p>
            <a:endParaRPr lang="zh-CN" altLang="en-US"/>
          </a:p>
        </p:txBody>
      </p:sp>
      <p:sp>
        <p:nvSpPr>
          <p:cNvPr id="21" name="Freeform 56"/>
          <p:cNvSpPr/>
          <p:nvPr/>
        </p:nvSpPr>
        <p:spPr bwMode="auto">
          <a:xfrm>
            <a:off x="9452089" y="2679992"/>
            <a:ext cx="479475" cy="405374"/>
          </a:xfrm>
          <a:custGeom>
            <a:avLst/>
            <a:gdLst>
              <a:gd name="T0" fmla="*/ 81 w 93"/>
              <a:gd name="T1" fmla="*/ 0 h 79"/>
              <a:gd name="T2" fmla="*/ 11 w 93"/>
              <a:gd name="T3" fmla="*/ 0 h 79"/>
              <a:gd name="T4" fmla="*/ 0 w 93"/>
              <a:gd name="T5" fmla="*/ 11 h 79"/>
              <a:gd name="T6" fmla="*/ 0 w 93"/>
              <a:gd name="T7" fmla="*/ 55 h 79"/>
              <a:gd name="T8" fmla="*/ 11 w 93"/>
              <a:gd name="T9" fmla="*/ 67 h 79"/>
              <a:gd name="T10" fmla="*/ 67 w 93"/>
              <a:gd name="T11" fmla="*/ 67 h 79"/>
              <a:gd name="T12" fmla="*/ 83 w 93"/>
              <a:gd name="T13" fmla="*/ 79 h 79"/>
              <a:gd name="T14" fmla="*/ 85 w 93"/>
              <a:gd name="T15" fmla="*/ 66 h 79"/>
              <a:gd name="T16" fmla="*/ 93 w 93"/>
              <a:gd name="T17" fmla="*/ 55 h 79"/>
              <a:gd name="T18" fmla="*/ 93 w 93"/>
              <a:gd name="T19" fmla="*/ 11 h 79"/>
              <a:gd name="T20" fmla="*/ 81 w 93"/>
              <a:gd name="T21" fmla="*/ 0 h 79"/>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Lst>
            <a:rect l="0" t="0" r="r" b="b"/>
            <a:pathLst>
              <a:path w="93" h="79">
                <a:moveTo>
                  <a:pt x="81" y="0"/>
                </a:moveTo>
                <a:cubicBezTo>
                  <a:pt x="11" y="0"/>
                  <a:pt x="11" y="0"/>
                  <a:pt x="11" y="0"/>
                </a:cubicBezTo>
                <a:cubicBezTo>
                  <a:pt x="5" y="0"/>
                  <a:pt x="0" y="5"/>
                  <a:pt x="0" y="11"/>
                </a:cubicBezTo>
                <a:cubicBezTo>
                  <a:pt x="0" y="55"/>
                  <a:pt x="0" y="55"/>
                  <a:pt x="0" y="55"/>
                </a:cubicBezTo>
                <a:cubicBezTo>
                  <a:pt x="0" y="62"/>
                  <a:pt x="5" y="67"/>
                  <a:pt x="11" y="67"/>
                </a:cubicBezTo>
                <a:cubicBezTo>
                  <a:pt x="67" y="67"/>
                  <a:pt x="67" y="67"/>
                  <a:pt x="67" y="67"/>
                </a:cubicBezTo>
                <a:cubicBezTo>
                  <a:pt x="83" y="79"/>
                  <a:pt x="83" y="79"/>
                  <a:pt x="83" y="79"/>
                </a:cubicBezTo>
                <a:cubicBezTo>
                  <a:pt x="85" y="66"/>
                  <a:pt x="85" y="66"/>
                  <a:pt x="85" y="66"/>
                </a:cubicBezTo>
                <a:cubicBezTo>
                  <a:pt x="89" y="65"/>
                  <a:pt x="93" y="60"/>
                  <a:pt x="93" y="55"/>
                </a:cubicBezTo>
                <a:cubicBezTo>
                  <a:pt x="93" y="11"/>
                  <a:pt x="93" y="11"/>
                  <a:pt x="93" y="11"/>
                </a:cubicBezTo>
                <a:cubicBezTo>
                  <a:pt x="93" y="5"/>
                  <a:pt x="87" y="0"/>
                  <a:pt x="81" y="0"/>
                </a:cubicBezTo>
                <a:close/>
              </a:path>
            </a:pathLst>
          </a:custGeom>
          <a:solidFill>
            <a:schemeClr val="accent1"/>
          </a:solidFill>
          <a:ln>
            <a:noFill/>
          </a:ln>
          <a:extLst>
            <a:ext uri="{91240B29-F687-4F45-9708-019B960494DF}">
              <a14:hiddenLine xmlns:a14="http://schemas.microsoft.com/office/drawing/2010/main" w="9525">
                <a:solidFill>
                  <a:srgbClr val="000000"/>
                </a:solidFill>
                <a:round/>
              </a14:hiddenLine>
            </a:ext>
          </a:extLst>
        </p:spPr>
        <p:txBody>
          <a:bodyPr/>
          <a:lstStyle/>
          <a:p>
            <a:endParaRPr lang="zh-CN" altLang="en-US"/>
          </a:p>
        </p:txBody>
      </p:sp>
      <p:sp>
        <p:nvSpPr>
          <p:cNvPr id="22" name="Oval 57"/>
          <p:cNvSpPr>
            <a:spLocks noChangeArrowheads="1"/>
          </p:cNvSpPr>
          <p:nvPr/>
        </p:nvSpPr>
        <p:spPr bwMode="auto">
          <a:xfrm>
            <a:off x="9591573" y="2823835"/>
            <a:ext cx="41410" cy="41410"/>
          </a:xfrm>
          <a:prstGeom prst="ellipse">
            <a:avLst/>
          </a:prstGeom>
          <a:solidFill>
            <a:srgbClr val="FEFFFF"/>
          </a:solidFill>
          <a:ln>
            <a:noFill/>
          </a:ln>
        </p:spPr>
        <p:txBody>
          <a:bodyPr/>
          <a:lstStyle/>
          <a:p>
            <a:endParaRPr lang="zh-CN" altLang="en-US"/>
          </a:p>
        </p:txBody>
      </p:sp>
      <p:sp>
        <p:nvSpPr>
          <p:cNvPr id="23" name="Oval 58"/>
          <p:cNvSpPr>
            <a:spLocks noChangeArrowheads="1"/>
          </p:cNvSpPr>
          <p:nvPr/>
        </p:nvSpPr>
        <p:spPr bwMode="auto">
          <a:xfrm>
            <a:off x="9663495" y="2823835"/>
            <a:ext cx="41410" cy="41410"/>
          </a:xfrm>
          <a:prstGeom prst="ellipse">
            <a:avLst/>
          </a:prstGeom>
          <a:solidFill>
            <a:srgbClr val="FEFFFF"/>
          </a:solidFill>
          <a:ln>
            <a:noFill/>
          </a:ln>
        </p:spPr>
        <p:txBody>
          <a:bodyPr/>
          <a:lstStyle/>
          <a:p>
            <a:endParaRPr lang="zh-CN" altLang="en-US"/>
          </a:p>
        </p:txBody>
      </p:sp>
      <p:sp>
        <p:nvSpPr>
          <p:cNvPr id="24" name="Oval 59"/>
          <p:cNvSpPr>
            <a:spLocks noChangeArrowheads="1"/>
          </p:cNvSpPr>
          <p:nvPr/>
        </p:nvSpPr>
        <p:spPr bwMode="auto">
          <a:xfrm>
            <a:off x="9731056" y="2823835"/>
            <a:ext cx="41410" cy="41410"/>
          </a:xfrm>
          <a:prstGeom prst="ellipse">
            <a:avLst/>
          </a:prstGeom>
          <a:solidFill>
            <a:srgbClr val="FEFFFF"/>
          </a:solidFill>
          <a:ln>
            <a:noFill/>
          </a:ln>
        </p:spPr>
        <p:txBody>
          <a:bodyPr/>
          <a:lstStyle/>
          <a:p>
            <a:endParaRPr lang="zh-CN" altLang="en-US"/>
          </a:p>
        </p:txBody>
      </p:sp>
      <p:sp>
        <p:nvSpPr>
          <p:cNvPr id="25" name="Freeform 61"/>
          <p:cNvSpPr/>
          <p:nvPr/>
        </p:nvSpPr>
        <p:spPr bwMode="auto">
          <a:xfrm>
            <a:off x="10291169" y="2679992"/>
            <a:ext cx="475116" cy="405374"/>
          </a:xfrm>
          <a:custGeom>
            <a:avLst/>
            <a:gdLst>
              <a:gd name="T0" fmla="*/ 81 w 92"/>
              <a:gd name="T1" fmla="*/ 0 h 79"/>
              <a:gd name="T2" fmla="*/ 11 w 92"/>
              <a:gd name="T3" fmla="*/ 0 h 79"/>
              <a:gd name="T4" fmla="*/ 0 w 92"/>
              <a:gd name="T5" fmla="*/ 11 h 79"/>
              <a:gd name="T6" fmla="*/ 0 w 92"/>
              <a:gd name="T7" fmla="*/ 55 h 79"/>
              <a:gd name="T8" fmla="*/ 11 w 92"/>
              <a:gd name="T9" fmla="*/ 67 h 79"/>
              <a:gd name="T10" fmla="*/ 66 w 92"/>
              <a:gd name="T11" fmla="*/ 67 h 79"/>
              <a:gd name="T12" fmla="*/ 83 w 92"/>
              <a:gd name="T13" fmla="*/ 79 h 79"/>
              <a:gd name="T14" fmla="*/ 84 w 92"/>
              <a:gd name="T15" fmla="*/ 66 h 79"/>
              <a:gd name="T16" fmla="*/ 92 w 92"/>
              <a:gd name="T17" fmla="*/ 55 h 79"/>
              <a:gd name="T18" fmla="*/ 92 w 92"/>
              <a:gd name="T19" fmla="*/ 11 h 79"/>
              <a:gd name="T20" fmla="*/ 81 w 92"/>
              <a:gd name="T21" fmla="*/ 0 h 79"/>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Lst>
            <a:rect l="0" t="0" r="r" b="b"/>
            <a:pathLst>
              <a:path w="92" h="79">
                <a:moveTo>
                  <a:pt x="81" y="0"/>
                </a:moveTo>
                <a:cubicBezTo>
                  <a:pt x="11" y="0"/>
                  <a:pt x="11" y="0"/>
                  <a:pt x="11" y="0"/>
                </a:cubicBezTo>
                <a:cubicBezTo>
                  <a:pt x="5" y="0"/>
                  <a:pt x="0" y="5"/>
                  <a:pt x="0" y="11"/>
                </a:cubicBezTo>
                <a:cubicBezTo>
                  <a:pt x="0" y="55"/>
                  <a:pt x="0" y="55"/>
                  <a:pt x="0" y="55"/>
                </a:cubicBezTo>
                <a:cubicBezTo>
                  <a:pt x="0" y="62"/>
                  <a:pt x="5" y="67"/>
                  <a:pt x="11" y="67"/>
                </a:cubicBezTo>
                <a:cubicBezTo>
                  <a:pt x="66" y="67"/>
                  <a:pt x="66" y="67"/>
                  <a:pt x="66" y="67"/>
                </a:cubicBezTo>
                <a:cubicBezTo>
                  <a:pt x="83" y="79"/>
                  <a:pt x="83" y="79"/>
                  <a:pt x="83" y="79"/>
                </a:cubicBezTo>
                <a:cubicBezTo>
                  <a:pt x="84" y="66"/>
                  <a:pt x="84" y="66"/>
                  <a:pt x="84" y="66"/>
                </a:cubicBezTo>
                <a:cubicBezTo>
                  <a:pt x="89" y="65"/>
                  <a:pt x="92" y="60"/>
                  <a:pt x="92" y="55"/>
                </a:cubicBezTo>
                <a:cubicBezTo>
                  <a:pt x="92" y="11"/>
                  <a:pt x="92" y="11"/>
                  <a:pt x="92" y="11"/>
                </a:cubicBezTo>
                <a:cubicBezTo>
                  <a:pt x="92" y="5"/>
                  <a:pt x="87" y="0"/>
                  <a:pt x="81" y="0"/>
                </a:cubicBezTo>
                <a:close/>
              </a:path>
            </a:pathLst>
          </a:custGeom>
          <a:solidFill>
            <a:schemeClr val="accent1"/>
          </a:solidFill>
          <a:ln>
            <a:noFill/>
          </a:ln>
          <a:extLst>
            <a:ext uri="{91240B29-F687-4F45-9708-019B960494DF}">
              <a14:hiddenLine xmlns:a14="http://schemas.microsoft.com/office/drawing/2010/main" w="9525">
                <a:solidFill>
                  <a:srgbClr val="000000"/>
                </a:solidFill>
                <a:round/>
              </a14:hiddenLine>
            </a:ext>
          </a:extLst>
        </p:spPr>
        <p:txBody>
          <a:bodyPr/>
          <a:lstStyle/>
          <a:p>
            <a:endParaRPr lang="zh-CN" altLang="en-US"/>
          </a:p>
        </p:txBody>
      </p:sp>
      <p:sp>
        <p:nvSpPr>
          <p:cNvPr id="26" name="Oval 62"/>
          <p:cNvSpPr>
            <a:spLocks noChangeArrowheads="1"/>
          </p:cNvSpPr>
          <p:nvPr/>
        </p:nvSpPr>
        <p:spPr bwMode="auto">
          <a:xfrm>
            <a:off x="10430653" y="2823835"/>
            <a:ext cx="41410" cy="41410"/>
          </a:xfrm>
          <a:prstGeom prst="ellipse">
            <a:avLst/>
          </a:prstGeom>
          <a:solidFill>
            <a:srgbClr val="FEFFFF"/>
          </a:solidFill>
          <a:ln>
            <a:noFill/>
          </a:ln>
        </p:spPr>
        <p:txBody>
          <a:bodyPr/>
          <a:lstStyle/>
          <a:p>
            <a:endParaRPr lang="zh-CN" altLang="en-US"/>
          </a:p>
        </p:txBody>
      </p:sp>
      <p:sp>
        <p:nvSpPr>
          <p:cNvPr id="27" name="Oval 63"/>
          <p:cNvSpPr>
            <a:spLocks noChangeArrowheads="1"/>
          </p:cNvSpPr>
          <p:nvPr/>
        </p:nvSpPr>
        <p:spPr bwMode="auto">
          <a:xfrm>
            <a:off x="10502575" y="2823835"/>
            <a:ext cx="37051" cy="41410"/>
          </a:xfrm>
          <a:prstGeom prst="ellipse">
            <a:avLst/>
          </a:prstGeom>
          <a:solidFill>
            <a:srgbClr val="FEFFFF"/>
          </a:solidFill>
          <a:ln>
            <a:noFill/>
          </a:ln>
        </p:spPr>
        <p:txBody>
          <a:bodyPr/>
          <a:lstStyle/>
          <a:p>
            <a:endParaRPr lang="zh-CN" altLang="en-US"/>
          </a:p>
        </p:txBody>
      </p:sp>
      <p:sp>
        <p:nvSpPr>
          <p:cNvPr id="28" name="Oval 64"/>
          <p:cNvSpPr>
            <a:spLocks noChangeArrowheads="1"/>
          </p:cNvSpPr>
          <p:nvPr/>
        </p:nvSpPr>
        <p:spPr bwMode="auto">
          <a:xfrm>
            <a:off x="10570137" y="2823835"/>
            <a:ext cx="41410" cy="41410"/>
          </a:xfrm>
          <a:prstGeom prst="ellipse">
            <a:avLst/>
          </a:prstGeom>
          <a:solidFill>
            <a:srgbClr val="FEFFFF"/>
          </a:solidFill>
          <a:ln>
            <a:noFill/>
          </a:ln>
        </p:spPr>
        <p:txBody>
          <a:bodyPr/>
          <a:lstStyle/>
          <a:p>
            <a:endParaRPr lang="zh-CN" altLang="en-US"/>
          </a:p>
        </p:txBody>
      </p:sp>
      <p:sp>
        <p:nvSpPr>
          <p:cNvPr id="29" name="矩形 28"/>
          <p:cNvSpPr/>
          <p:nvPr/>
        </p:nvSpPr>
        <p:spPr>
          <a:xfrm>
            <a:off x="6790667" y="3295757"/>
            <a:ext cx="2637448" cy="1438274"/>
          </a:xfrm>
          <a:prstGeom prst="rect">
            <a:avLst/>
          </a:prstGeom>
          <a:no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noAutofit/>
          </a:bodyPr>
          <a:lstStyle/>
          <a:p>
            <a:pPr>
              <a:lnSpc>
                <a:spcPct val="150000"/>
              </a:lnSpc>
            </a:pPr>
            <a:r>
              <a:rPr lang="zh-CN" altLang="en-US" sz="1800" dirty="0">
                <a:solidFill>
                  <a:schemeClr val="tx1"/>
                </a:solidFill>
                <a:latin typeface="幼圆" panose="02010509060101010101" pitchFamily="49" charset="-122"/>
                <a:ea typeface="幼圆" panose="02010509060101010101" pitchFamily="49" charset="-122"/>
              </a:rPr>
              <a:t>请输入文本请输入文本请输入文本请输入文本请输入文本请输入文本</a:t>
            </a:r>
            <a:endParaRPr lang="en-US" altLang="zh-CN" dirty="0">
              <a:solidFill>
                <a:schemeClr val="tx1"/>
              </a:solidFill>
              <a:latin typeface="幼圆" panose="02010509060101010101" pitchFamily="49" charset="-122"/>
              <a:ea typeface="幼圆" panose="02010509060101010101" pitchFamily="49" charset="-122"/>
            </a:endParaRPr>
          </a:p>
        </p:txBody>
      </p:sp>
      <p:sp>
        <p:nvSpPr>
          <p:cNvPr id="30" name="圆角矩形 66"/>
          <p:cNvSpPr/>
          <p:nvPr/>
        </p:nvSpPr>
        <p:spPr>
          <a:xfrm>
            <a:off x="6790667" y="4978401"/>
            <a:ext cx="4346122" cy="595086"/>
          </a:xfrm>
          <a:prstGeom prst="roundRect">
            <a:avLst>
              <a:gd name="adj" fmla="val 50000"/>
            </a:avLst>
          </a:prstGeom>
          <a:solidFill>
            <a:schemeClr val="accent1"/>
          </a:solidFill>
          <a:ln>
            <a:noFill/>
          </a:ln>
          <a:effectLst/>
        </p:spPr>
        <p:style>
          <a:lnRef idx="2">
            <a:schemeClr val="accent1">
              <a:shade val="50000"/>
            </a:schemeClr>
          </a:lnRef>
          <a:fillRef idx="1">
            <a:schemeClr val="accent1"/>
          </a:fillRef>
          <a:effectRef idx="0">
            <a:schemeClr val="accent1"/>
          </a:effectRef>
          <a:fontRef idx="minor">
            <a:schemeClr val="lt1"/>
          </a:fontRef>
        </p:style>
        <p:txBody>
          <a:bodyPr rtlCol="0" anchor="ctr">
            <a:noAutofit/>
          </a:bodyPr>
          <a:lstStyle/>
          <a:p>
            <a:pPr algn="ctr">
              <a:lnSpc>
                <a:spcPct val="150000"/>
              </a:lnSpc>
            </a:pPr>
            <a:r>
              <a:rPr lang="zh-CN" altLang="en-US" sz="2000" dirty="0">
                <a:solidFill>
                  <a:srgbClr val="FEFFFF"/>
                </a:solidFill>
                <a:latin typeface="+mj-ea"/>
                <a:ea typeface="+mj-ea"/>
              </a:rPr>
              <a:t>请在此输入您的小标题</a:t>
            </a:r>
            <a:endParaRPr lang="zh-CN" altLang="zh-CN" sz="2000" dirty="0">
              <a:solidFill>
                <a:srgbClr val="FEFFFF"/>
              </a:solidFill>
              <a:latin typeface="+mj-ea"/>
              <a:ea typeface="+mj-ea"/>
            </a:endParaRPr>
          </a:p>
        </p:txBody>
      </p:sp>
      <p:sp>
        <p:nvSpPr>
          <p:cNvPr id="31" name="矩形 30"/>
          <p:cNvSpPr/>
          <p:nvPr/>
        </p:nvSpPr>
        <p:spPr>
          <a:xfrm>
            <a:off x="6781527" y="2403818"/>
            <a:ext cx="1323397" cy="800197"/>
          </a:xfrm>
          <a:prstGeom prst="rect">
            <a:avLst/>
          </a:prstGeom>
        </p:spPr>
        <p:txBody>
          <a:bodyPr wrap="none" lIns="121899" tIns="60949" rIns="121899" bIns="60949">
            <a:spAutoFit/>
          </a:bodyPr>
          <a:lstStyle/>
          <a:p>
            <a:r>
              <a:rPr lang="en-US" altLang="zh-CN" sz="4400" b="1" dirty="0">
                <a:solidFill>
                  <a:schemeClr val="accent1"/>
                </a:solidFill>
                <a:latin typeface="+mj-ea"/>
                <a:ea typeface="+mj-ea"/>
              </a:rPr>
              <a:t>70</a:t>
            </a:r>
            <a:r>
              <a:rPr lang="en-US" altLang="zh-CN" sz="2800" b="1" dirty="0">
                <a:solidFill>
                  <a:schemeClr val="accent1"/>
                </a:solidFill>
                <a:latin typeface="+mj-ea"/>
                <a:ea typeface="+mj-ea"/>
              </a:rPr>
              <a:t>%</a:t>
            </a:r>
            <a:endParaRPr lang="zh-CN" altLang="en-US" sz="2800" b="1" dirty="0">
              <a:solidFill>
                <a:schemeClr val="accent1"/>
              </a:solidFill>
              <a:latin typeface="+mj-ea"/>
              <a:ea typeface="+mj-ea"/>
            </a:endParaRPr>
          </a:p>
        </p:txBody>
      </p:sp>
      <p:sp>
        <p:nvSpPr>
          <p:cNvPr id="32" name="矩形 31"/>
          <p:cNvSpPr/>
          <p:nvPr/>
        </p:nvSpPr>
        <p:spPr>
          <a:xfrm>
            <a:off x="785316" y="1698172"/>
            <a:ext cx="4765160" cy="4721742"/>
          </a:xfrm>
          <a:prstGeom prst="rect">
            <a:avLst/>
          </a:prstGeom>
          <a:no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noAutofit/>
          </a:bodyPr>
          <a:lstStyle/>
          <a:p>
            <a:pPr marL="285750" indent="-285750">
              <a:lnSpc>
                <a:spcPct val="150000"/>
              </a:lnSpc>
              <a:buFont typeface="Wingdings" panose="05000000000000000000" pitchFamily="2" charset="2"/>
              <a:buChar char="ü"/>
            </a:pPr>
            <a:r>
              <a:rPr lang="zh-CN" altLang="en-US" sz="1800" dirty="0">
                <a:solidFill>
                  <a:schemeClr val="tx1"/>
                </a:solidFill>
                <a:latin typeface="幼圆" panose="02010509060101010101" pitchFamily="49" charset="-122"/>
                <a:ea typeface="幼圆" panose="02010509060101010101" pitchFamily="49" charset="-122"/>
              </a:rPr>
              <a:t>请输入文本请输入文本请输入文本请输入文本请输入文本请输入文本</a:t>
            </a:r>
            <a:endParaRPr lang="en-US" altLang="zh-CN" sz="1800" dirty="0">
              <a:solidFill>
                <a:schemeClr val="tx1"/>
              </a:solidFill>
              <a:latin typeface="幼圆" panose="02010509060101010101" pitchFamily="49" charset="-122"/>
              <a:ea typeface="幼圆" panose="02010509060101010101" pitchFamily="49" charset="-122"/>
            </a:endParaRPr>
          </a:p>
          <a:p>
            <a:pPr marL="285750" indent="-285750">
              <a:lnSpc>
                <a:spcPct val="150000"/>
              </a:lnSpc>
              <a:buFont typeface="Wingdings" panose="05000000000000000000" pitchFamily="2" charset="2"/>
              <a:buChar char="ü"/>
            </a:pPr>
            <a:r>
              <a:rPr lang="zh-CN" altLang="en-US" sz="1800" dirty="0">
                <a:solidFill>
                  <a:schemeClr val="tx1"/>
                </a:solidFill>
                <a:latin typeface="幼圆" panose="02010509060101010101" pitchFamily="49" charset="-122"/>
                <a:ea typeface="幼圆" panose="02010509060101010101" pitchFamily="49" charset="-122"/>
              </a:rPr>
              <a:t>请输入文本请输入文本请输入文本请输入文本请输入文本请输入文本</a:t>
            </a:r>
            <a:endParaRPr lang="en-US" altLang="zh-CN" sz="1800" dirty="0">
              <a:solidFill>
                <a:schemeClr val="tx1"/>
              </a:solidFill>
              <a:latin typeface="幼圆" panose="02010509060101010101" pitchFamily="49" charset="-122"/>
              <a:ea typeface="幼圆" panose="02010509060101010101" pitchFamily="49" charset="-122"/>
            </a:endParaRPr>
          </a:p>
          <a:p>
            <a:pPr marL="285750" indent="-285750">
              <a:lnSpc>
                <a:spcPct val="150000"/>
              </a:lnSpc>
              <a:buFont typeface="Wingdings" panose="05000000000000000000" pitchFamily="2" charset="2"/>
              <a:buChar char="ü"/>
            </a:pPr>
            <a:r>
              <a:rPr lang="zh-CN" altLang="en-US" sz="1800" dirty="0">
                <a:solidFill>
                  <a:schemeClr val="tx1"/>
                </a:solidFill>
                <a:latin typeface="幼圆" panose="02010509060101010101" pitchFamily="49" charset="-122"/>
                <a:ea typeface="幼圆" panose="02010509060101010101" pitchFamily="49" charset="-122"/>
              </a:rPr>
              <a:t>请输入文本请输入文本请输入文本请输入文本请输入文本请输入文本</a:t>
            </a:r>
            <a:endParaRPr lang="en-US" altLang="zh-CN" sz="1800" dirty="0">
              <a:solidFill>
                <a:schemeClr val="tx1"/>
              </a:solidFill>
              <a:latin typeface="幼圆" panose="02010509060101010101" pitchFamily="49" charset="-122"/>
              <a:ea typeface="幼圆" panose="02010509060101010101" pitchFamily="49" charset="-122"/>
            </a:endParaRPr>
          </a:p>
          <a:p>
            <a:pPr marL="285750" indent="-285750">
              <a:lnSpc>
                <a:spcPct val="150000"/>
              </a:lnSpc>
              <a:buFont typeface="Wingdings" panose="05000000000000000000" pitchFamily="2" charset="2"/>
              <a:buChar char="ü"/>
            </a:pPr>
            <a:r>
              <a:rPr lang="zh-CN" altLang="en-US" sz="1800" dirty="0">
                <a:solidFill>
                  <a:schemeClr val="tx1"/>
                </a:solidFill>
                <a:latin typeface="幼圆" panose="02010509060101010101" pitchFamily="49" charset="-122"/>
                <a:ea typeface="幼圆" panose="02010509060101010101" pitchFamily="49" charset="-122"/>
              </a:rPr>
              <a:t>请输入文本请输入文本请输入文本请输入文本请输入文本请输入文本</a:t>
            </a:r>
            <a:endParaRPr lang="en-US" altLang="zh-CN" sz="1800" dirty="0">
              <a:solidFill>
                <a:schemeClr val="tx1"/>
              </a:solidFill>
              <a:latin typeface="幼圆" panose="02010509060101010101" pitchFamily="49" charset="-122"/>
              <a:ea typeface="幼圆" panose="02010509060101010101" pitchFamily="49" charset="-122"/>
            </a:endParaRPr>
          </a:p>
          <a:p>
            <a:pPr marL="285750" indent="-285750">
              <a:lnSpc>
                <a:spcPct val="150000"/>
              </a:lnSpc>
              <a:buFont typeface="Wingdings" panose="05000000000000000000" pitchFamily="2" charset="2"/>
              <a:buChar char="ü"/>
            </a:pPr>
            <a:r>
              <a:rPr lang="zh-CN" altLang="en-US" sz="1800" dirty="0">
                <a:solidFill>
                  <a:schemeClr val="tx1"/>
                </a:solidFill>
                <a:latin typeface="幼圆" panose="02010509060101010101" pitchFamily="49" charset="-122"/>
                <a:ea typeface="幼圆" panose="02010509060101010101" pitchFamily="49" charset="-122"/>
              </a:rPr>
              <a:t>请输入文本请输入文本请输入文本请输入文本请输入文本请输入文本</a:t>
            </a:r>
            <a:endParaRPr lang="en-US" altLang="zh-CN" sz="1800" dirty="0">
              <a:solidFill>
                <a:schemeClr val="tx1"/>
              </a:solidFill>
              <a:latin typeface="幼圆" panose="02010509060101010101" pitchFamily="49" charset="-122"/>
              <a:ea typeface="幼圆" panose="02010509060101010101" pitchFamily="49" charset="-122"/>
            </a:endParaRPr>
          </a:p>
        </p:txBody>
      </p:sp>
      <p:cxnSp>
        <p:nvCxnSpPr>
          <p:cNvPr id="33" name="直接连接符 32"/>
          <p:cNvCxnSpPr/>
          <p:nvPr/>
        </p:nvCxnSpPr>
        <p:spPr>
          <a:xfrm>
            <a:off x="6096000" y="1901372"/>
            <a:ext cx="0" cy="4354286"/>
          </a:xfrm>
          <a:prstGeom prst="line">
            <a:avLst/>
          </a:prstGeom>
        </p:spPr>
        <p:style>
          <a:lnRef idx="1">
            <a:schemeClr val="accent1"/>
          </a:lnRef>
          <a:fillRef idx="0">
            <a:schemeClr val="accent1"/>
          </a:fillRef>
          <a:effectRef idx="0">
            <a:schemeClr val="accent1"/>
          </a:effectRef>
          <a:fontRef idx="minor">
            <a:schemeClr val="tx1"/>
          </a:fontRef>
        </p:style>
      </p:cxnSp>
    </p:spTree>
  </p:cSld>
  <p:clrMapOvr>
    <a:masterClrMapping/>
  </p:clrMapOvr>
  <p:transition spd="slow"/>
</p:sld>
</file>

<file path=ppt/slides/slide2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0242" name="标题 3"/>
          <p:cNvSpPr>
            <a:spLocks noGrp="1"/>
          </p:cNvSpPr>
          <p:nvPr>
            <p:ph type="title"/>
          </p:nvPr>
        </p:nvSpPr>
        <p:spPr/>
        <p:txBody>
          <a:bodyPr/>
          <a:lstStyle/>
          <a:p>
            <a:r>
              <a:rPr lang="zh-CN" altLang="en-US" dirty="0"/>
              <a:t>请在此添加您的大标题</a:t>
            </a:r>
            <a:endParaRPr lang="en-US" altLang="zh-CN" dirty="0"/>
          </a:p>
        </p:txBody>
      </p:sp>
      <p:sp>
        <p:nvSpPr>
          <p:cNvPr id="14" name="任意多边形 2"/>
          <p:cNvSpPr/>
          <p:nvPr/>
        </p:nvSpPr>
        <p:spPr>
          <a:xfrm rot="10800000" flipV="1">
            <a:off x="7862230" y="3113003"/>
            <a:ext cx="1856184" cy="2079848"/>
          </a:xfrm>
          <a:custGeom>
            <a:avLst/>
            <a:gdLst>
              <a:gd name="connsiteX0" fmla="*/ 1856184 w 1856184"/>
              <a:gd name="connsiteY0" fmla="*/ 0 h 2079848"/>
              <a:gd name="connsiteX1" fmla="*/ 1364139 w 1856184"/>
              <a:gd name="connsiteY1" fmla="*/ 0 h 2079848"/>
              <a:gd name="connsiteX2" fmla="*/ 832008 w 1856184"/>
              <a:gd name="connsiteY2" fmla="*/ 532131 h 2079848"/>
              <a:gd name="connsiteX3" fmla="*/ 832008 w 1856184"/>
              <a:gd name="connsiteY3" fmla="*/ 1543082 h 2079848"/>
              <a:gd name="connsiteX4" fmla="*/ 829028 w 1856184"/>
              <a:gd name="connsiteY4" fmla="*/ 1572644 h 2079848"/>
              <a:gd name="connsiteX5" fmla="*/ 530627 w 1856184"/>
              <a:gd name="connsiteY5" fmla="*/ 1815848 h 2079848"/>
              <a:gd name="connsiteX6" fmla="*/ 0 w 1856184"/>
              <a:gd name="connsiteY6" fmla="*/ 1815848 h 2079848"/>
              <a:gd name="connsiteX7" fmla="*/ 0 w 1856184"/>
              <a:gd name="connsiteY7" fmla="*/ 2079848 h 2079848"/>
              <a:gd name="connsiteX8" fmla="*/ 530627 w 1856184"/>
              <a:gd name="connsiteY8" fmla="*/ 2079848 h 2079848"/>
              <a:gd name="connsiteX9" fmla="*/ 1087664 w 1856184"/>
              <a:gd name="connsiteY9" fmla="*/ 1625850 h 2079848"/>
              <a:gd name="connsiteX10" fmla="*/ 1094314 w 1856184"/>
              <a:gd name="connsiteY10" fmla="*/ 1559886 h 2079848"/>
              <a:gd name="connsiteX11" fmla="*/ 1096901 w 1856184"/>
              <a:gd name="connsiteY11" fmla="*/ 1559886 h 2079848"/>
              <a:gd name="connsiteX12" fmla="*/ 1096901 w 1856184"/>
              <a:gd name="connsiteY12" fmla="*/ 1534223 h 2079848"/>
              <a:gd name="connsiteX13" fmla="*/ 1099216 w 1856184"/>
              <a:gd name="connsiteY13" fmla="*/ 1511259 h 2079848"/>
              <a:gd name="connsiteX14" fmla="*/ 1099216 w 1856184"/>
              <a:gd name="connsiteY14" fmla="*/ 985502 h 2079848"/>
              <a:gd name="connsiteX15" fmla="*/ 1096901 w 1856184"/>
              <a:gd name="connsiteY15" fmla="*/ 985502 h 2079848"/>
              <a:gd name="connsiteX16" fmla="*/ 1096901 w 1856184"/>
              <a:gd name="connsiteY16" fmla="*/ 532131 h 2079848"/>
              <a:gd name="connsiteX17" fmla="*/ 1364139 w 1856184"/>
              <a:gd name="connsiteY17" fmla="*/ 264893 h 2079848"/>
              <a:gd name="connsiteX18" fmla="*/ 1856184 w 1856184"/>
              <a:gd name="connsiteY18" fmla="*/ 264893 h 2079848"/>
              <a:gd name="connsiteX19" fmla="*/ 1856184 w 1856184"/>
              <a:gd name="connsiteY19" fmla="*/ 132446 h 2079848"/>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 ang="0">
                <a:pos x="connsiteX13" y="connsiteY13"/>
              </a:cxn>
              <a:cxn ang="0">
                <a:pos x="connsiteX14" y="connsiteY14"/>
              </a:cxn>
              <a:cxn ang="0">
                <a:pos x="connsiteX15" y="connsiteY15"/>
              </a:cxn>
              <a:cxn ang="0">
                <a:pos x="connsiteX16" y="connsiteY16"/>
              </a:cxn>
              <a:cxn ang="0">
                <a:pos x="connsiteX17" y="connsiteY17"/>
              </a:cxn>
              <a:cxn ang="0">
                <a:pos x="connsiteX18" y="connsiteY18"/>
              </a:cxn>
              <a:cxn ang="0">
                <a:pos x="connsiteX19" y="connsiteY19"/>
              </a:cxn>
            </a:cxnLst>
            <a:rect l="l" t="t" r="r" b="b"/>
            <a:pathLst>
              <a:path w="1856184" h="2079848">
                <a:moveTo>
                  <a:pt x="1856184" y="0"/>
                </a:moveTo>
                <a:lnTo>
                  <a:pt x="1364139" y="0"/>
                </a:lnTo>
                <a:cubicBezTo>
                  <a:pt x="1070251" y="0"/>
                  <a:pt x="832008" y="238243"/>
                  <a:pt x="832008" y="532131"/>
                </a:cubicBezTo>
                <a:lnTo>
                  <a:pt x="832008" y="1543082"/>
                </a:lnTo>
                <a:lnTo>
                  <a:pt x="829028" y="1572644"/>
                </a:lnTo>
                <a:cubicBezTo>
                  <a:pt x="800626" y="1711441"/>
                  <a:pt x="677820" y="1815848"/>
                  <a:pt x="530627" y="1815848"/>
                </a:cubicBezTo>
                <a:lnTo>
                  <a:pt x="0" y="1815848"/>
                </a:lnTo>
                <a:lnTo>
                  <a:pt x="0" y="2079848"/>
                </a:lnTo>
                <a:lnTo>
                  <a:pt x="530627" y="2079848"/>
                </a:lnTo>
                <a:cubicBezTo>
                  <a:pt x="805397" y="2079848"/>
                  <a:pt x="1034645" y="1884946"/>
                  <a:pt x="1087664" y="1625850"/>
                </a:cubicBezTo>
                <a:lnTo>
                  <a:pt x="1094314" y="1559886"/>
                </a:lnTo>
                <a:lnTo>
                  <a:pt x="1096901" y="1559886"/>
                </a:lnTo>
                <a:lnTo>
                  <a:pt x="1096901" y="1534223"/>
                </a:lnTo>
                <a:lnTo>
                  <a:pt x="1099216" y="1511259"/>
                </a:lnTo>
                <a:lnTo>
                  <a:pt x="1099216" y="985502"/>
                </a:lnTo>
                <a:lnTo>
                  <a:pt x="1096901" y="985502"/>
                </a:lnTo>
                <a:lnTo>
                  <a:pt x="1096901" y="532131"/>
                </a:lnTo>
                <a:cubicBezTo>
                  <a:pt x="1096901" y="384540"/>
                  <a:pt x="1216548" y="264893"/>
                  <a:pt x="1364139" y="264893"/>
                </a:cubicBezTo>
                <a:lnTo>
                  <a:pt x="1856184" y="264893"/>
                </a:lnTo>
                <a:lnTo>
                  <a:pt x="1856184" y="132446"/>
                </a:lnTo>
                <a:close/>
              </a:path>
            </a:pathLst>
          </a:custGeom>
          <a:solidFill>
            <a:schemeClr val="accent1"/>
          </a:solidFill>
          <a:ln>
            <a:noFill/>
          </a:ln>
        </p:spPr>
        <p:style>
          <a:lnRef idx="2">
            <a:schemeClr val="accent1">
              <a:shade val="50000"/>
            </a:schemeClr>
          </a:lnRef>
          <a:fillRef idx="1">
            <a:schemeClr val="accent1"/>
          </a:fillRef>
          <a:effectRef idx="0">
            <a:schemeClr val="accent1"/>
          </a:effectRef>
          <a:fontRef idx="minor">
            <a:schemeClr val="lt1"/>
          </a:fontRef>
        </p:style>
        <p:txBody>
          <a:bodyPr wrap="square" rtlCol="0" anchor="ctr">
            <a:noAutofit/>
          </a:bodyPr>
          <a:lstStyle/>
          <a:p>
            <a:pPr algn="ctr"/>
            <a:endParaRPr lang="en-US" sz="2400" dirty="0">
              <a:solidFill>
                <a:schemeClr val="tx1"/>
              </a:solidFill>
            </a:endParaRPr>
          </a:p>
        </p:txBody>
      </p:sp>
      <p:sp>
        <p:nvSpPr>
          <p:cNvPr id="21" name="任意多边形 3"/>
          <p:cNvSpPr/>
          <p:nvPr/>
        </p:nvSpPr>
        <p:spPr>
          <a:xfrm rot="10800000" flipH="1" flipV="1">
            <a:off x="6077647" y="3114303"/>
            <a:ext cx="1784584" cy="2078547"/>
          </a:xfrm>
          <a:custGeom>
            <a:avLst/>
            <a:gdLst>
              <a:gd name="connsiteX0" fmla="*/ 1292539 w 1784584"/>
              <a:gd name="connsiteY0" fmla="*/ 0 h 2078547"/>
              <a:gd name="connsiteX1" fmla="*/ 1784584 w 1784584"/>
              <a:gd name="connsiteY1" fmla="*/ 0 h 2078547"/>
              <a:gd name="connsiteX2" fmla="*/ 1784584 w 1784584"/>
              <a:gd name="connsiteY2" fmla="*/ 131145 h 2078547"/>
              <a:gd name="connsiteX3" fmla="*/ 1784584 w 1784584"/>
              <a:gd name="connsiteY3" fmla="*/ 262291 h 2078547"/>
              <a:gd name="connsiteX4" fmla="*/ 1292539 w 1784584"/>
              <a:gd name="connsiteY4" fmla="*/ 262291 h 2078547"/>
              <a:gd name="connsiteX5" fmla="*/ 1022699 w 1784584"/>
              <a:gd name="connsiteY5" fmla="*/ 532131 h 2078547"/>
              <a:gd name="connsiteX6" fmla="*/ 1022699 w 1784584"/>
              <a:gd name="connsiteY6" fmla="*/ 984202 h 2078547"/>
              <a:gd name="connsiteX7" fmla="*/ 1024176 w 1784584"/>
              <a:gd name="connsiteY7" fmla="*/ 984202 h 2078547"/>
              <a:gd name="connsiteX8" fmla="*/ 1024176 w 1784584"/>
              <a:gd name="connsiteY8" fmla="*/ 1546416 h 2078547"/>
              <a:gd name="connsiteX9" fmla="*/ 492045 w 1784584"/>
              <a:gd name="connsiteY9" fmla="*/ 2078547 h 2078547"/>
              <a:gd name="connsiteX10" fmla="*/ 0 w 1784584"/>
              <a:gd name="connsiteY10" fmla="*/ 2078547 h 2078547"/>
              <a:gd name="connsiteX11" fmla="*/ 0 w 1784584"/>
              <a:gd name="connsiteY11" fmla="*/ 1946101 h 2078547"/>
              <a:gd name="connsiteX12" fmla="*/ 0 w 1784584"/>
              <a:gd name="connsiteY12" fmla="*/ 1813654 h 2078547"/>
              <a:gd name="connsiteX13" fmla="*/ 492045 w 1784584"/>
              <a:gd name="connsiteY13" fmla="*/ 1813654 h 2078547"/>
              <a:gd name="connsiteX14" fmla="*/ 759283 w 1784584"/>
              <a:gd name="connsiteY14" fmla="*/ 1546416 h 2078547"/>
              <a:gd name="connsiteX15" fmla="*/ 759283 w 1784584"/>
              <a:gd name="connsiteY15" fmla="*/ 984202 h 2078547"/>
              <a:gd name="connsiteX16" fmla="*/ 760408 w 1784584"/>
              <a:gd name="connsiteY16" fmla="*/ 984202 h 2078547"/>
              <a:gd name="connsiteX17" fmla="*/ 760408 w 1784584"/>
              <a:gd name="connsiteY17" fmla="*/ 532131 h 2078547"/>
              <a:gd name="connsiteX18" fmla="*/ 1292539 w 1784584"/>
              <a:gd name="connsiteY18" fmla="*/ 0 h 2078547"/>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 ang="0">
                <a:pos x="connsiteX13" y="connsiteY13"/>
              </a:cxn>
              <a:cxn ang="0">
                <a:pos x="connsiteX14" y="connsiteY14"/>
              </a:cxn>
              <a:cxn ang="0">
                <a:pos x="connsiteX15" y="connsiteY15"/>
              </a:cxn>
              <a:cxn ang="0">
                <a:pos x="connsiteX16" y="connsiteY16"/>
              </a:cxn>
              <a:cxn ang="0">
                <a:pos x="connsiteX17" y="connsiteY17"/>
              </a:cxn>
              <a:cxn ang="0">
                <a:pos x="connsiteX18" y="connsiteY18"/>
              </a:cxn>
            </a:cxnLst>
            <a:rect l="l" t="t" r="r" b="b"/>
            <a:pathLst>
              <a:path w="1784584" h="2078547">
                <a:moveTo>
                  <a:pt x="1292539" y="0"/>
                </a:moveTo>
                <a:lnTo>
                  <a:pt x="1784584" y="0"/>
                </a:lnTo>
                <a:lnTo>
                  <a:pt x="1784584" y="131145"/>
                </a:lnTo>
                <a:lnTo>
                  <a:pt x="1784584" y="262291"/>
                </a:lnTo>
                <a:lnTo>
                  <a:pt x="1292539" y="262291"/>
                </a:lnTo>
                <a:cubicBezTo>
                  <a:pt x="1143510" y="262291"/>
                  <a:pt x="1022699" y="383102"/>
                  <a:pt x="1022699" y="532131"/>
                </a:cubicBezTo>
                <a:lnTo>
                  <a:pt x="1022699" y="984202"/>
                </a:lnTo>
                <a:lnTo>
                  <a:pt x="1024176" y="984202"/>
                </a:lnTo>
                <a:lnTo>
                  <a:pt x="1024176" y="1546416"/>
                </a:lnTo>
                <a:cubicBezTo>
                  <a:pt x="1024176" y="1840304"/>
                  <a:pt x="785933" y="2078547"/>
                  <a:pt x="492045" y="2078547"/>
                </a:cubicBezTo>
                <a:lnTo>
                  <a:pt x="0" y="2078547"/>
                </a:lnTo>
                <a:lnTo>
                  <a:pt x="0" y="1946101"/>
                </a:lnTo>
                <a:lnTo>
                  <a:pt x="0" y="1813654"/>
                </a:lnTo>
                <a:lnTo>
                  <a:pt x="492045" y="1813654"/>
                </a:lnTo>
                <a:cubicBezTo>
                  <a:pt x="639636" y="1813654"/>
                  <a:pt x="759283" y="1694007"/>
                  <a:pt x="759283" y="1546416"/>
                </a:cubicBezTo>
                <a:lnTo>
                  <a:pt x="759283" y="984202"/>
                </a:lnTo>
                <a:lnTo>
                  <a:pt x="760408" y="984202"/>
                </a:lnTo>
                <a:lnTo>
                  <a:pt x="760408" y="532131"/>
                </a:lnTo>
                <a:cubicBezTo>
                  <a:pt x="760408" y="238243"/>
                  <a:pt x="998651" y="0"/>
                  <a:pt x="1292539" y="0"/>
                </a:cubicBezTo>
                <a:close/>
              </a:path>
            </a:pathLst>
          </a:custGeom>
          <a:solidFill>
            <a:schemeClr val="accent1"/>
          </a:solidFill>
          <a:ln>
            <a:noFill/>
          </a:ln>
        </p:spPr>
        <p:style>
          <a:lnRef idx="2">
            <a:schemeClr val="accent1">
              <a:shade val="50000"/>
            </a:schemeClr>
          </a:lnRef>
          <a:fillRef idx="1">
            <a:schemeClr val="accent1"/>
          </a:fillRef>
          <a:effectRef idx="0">
            <a:schemeClr val="accent1"/>
          </a:effectRef>
          <a:fontRef idx="minor">
            <a:schemeClr val="lt1"/>
          </a:fontRef>
        </p:style>
        <p:txBody>
          <a:bodyPr wrap="square" rtlCol="0" anchor="ctr">
            <a:noAutofit/>
          </a:bodyPr>
          <a:lstStyle/>
          <a:p>
            <a:pPr algn="ctr"/>
            <a:endParaRPr lang="en-US" sz="2400" dirty="0">
              <a:solidFill>
                <a:schemeClr val="accent2"/>
              </a:solidFill>
            </a:endParaRPr>
          </a:p>
        </p:txBody>
      </p:sp>
      <p:sp>
        <p:nvSpPr>
          <p:cNvPr id="22" name="任意多边形 4"/>
          <p:cNvSpPr/>
          <p:nvPr/>
        </p:nvSpPr>
        <p:spPr>
          <a:xfrm rot="10800000" flipV="1">
            <a:off x="4258170" y="3113003"/>
            <a:ext cx="1859358" cy="2079848"/>
          </a:xfrm>
          <a:custGeom>
            <a:avLst/>
            <a:gdLst>
              <a:gd name="connsiteX0" fmla="*/ 1859358 w 1859358"/>
              <a:gd name="connsiteY0" fmla="*/ 0 h 2079848"/>
              <a:gd name="connsiteX1" fmla="*/ 1367313 w 1859358"/>
              <a:gd name="connsiteY1" fmla="*/ 0 h 2079848"/>
              <a:gd name="connsiteX2" fmla="*/ 835182 w 1859358"/>
              <a:gd name="connsiteY2" fmla="*/ 532131 h 2079848"/>
              <a:gd name="connsiteX3" fmla="*/ 835182 w 1859358"/>
              <a:gd name="connsiteY3" fmla="*/ 1511815 h 2079848"/>
              <a:gd name="connsiteX4" fmla="*/ 829050 w 1859358"/>
              <a:gd name="connsiteY4" fmla="*/ 1572649 h 2079848"/>
              <a:gd name="connsiteX5" fmla="*/ 530627 w 1859358"/>
              <a:gd name="connsiteY5" fmla="*/ 1815870 h 2079848"/>
              <a:gd name="connsiteX6" fmla="*/ 0 w 1859358"/>
              <a:gd name="connsiteY6" fmla="*/ 1815870 h 2079848"/>
              <a:gd name="connsiteX7" fmla="*/ 0 w 1859358"/>
              <a:gd name="connsiteY7" fmla="*/ 2079848 h 2079848"/>
              <a:gd name="connsiteX8" fmla="*/ 530627 w 1859358"/>
              <a:gd name="connsiteY8" fmla="*/ 2079848 h 2079848"/>
              <a:gd name="connsiteX9" fmla="*/ 1087665 w 1859358"/>
              <a:gd name="connsiteY9" fmla="*/ 1625850 h 2079848"/>
              <a:gd name="connsiteX10" fmla="*/ 1094314 w 1859358"/>
              <a:gd name="connsiteY10" fmla="*/ 1559886 h 2079848"/>
              <a:gd name="connsiteX11" fmla="*/ 1100075 w 1859358"/>
              <a:gd name="connsiteY11" fmla="*/ 1559886 h 2079848"/>
              <a:gd name="connsiteX12" fmla="*/ 1100075 w 1859358"/>
              <a:gd name="connsiteY12" fmla="*/ 532131 h 2079848"/>
              <a:gd name="connsiteX13" fmla="*/ 1367313 w 1859358"/>
              <a:gd name="connsiteY13" fmla="*/ 264893 h 2079848"/>
              <a:gd name="connsiteX14" fmla="*/ 1859358 w 1859358"/>
              <a:gd name="connsiteY14" fmla="*/ 264893 h 2079848"/>
              <a:gd name="connsiteX15" fmla="*/ 1859358 w 1859358"/>
              <a:gd name="connsiteY15" fmla="*/ 132446 h 2079848"/>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 ang="0">
                <a:pos x="connsiteX13" y="connsiteY13"/>
              </a:cxn>
              <a:cxn ang="0">
                <a:pos x="connsiteX14" y="connsiteY14"/>
              </a:cxn>
              <a:cxn ang="0">
                <a:pos x="connsiteX15" y="connsiteY15"/>
              </a:cxn>
            </a:cxnLst>
            <a:rect l="l" t="t" r="r" b="b"/>
            <a:pathLst>
              <a:path w="1859358" h="2079848">
                <a:moveTo>
                  <a:pt x="1859358" y="0"/>
                </a:moveTo>
                <a:lnTo>
                  <a:pt x="1367313" y="0"/>
                </a:lnTo>
                <a:cubicBezTo>
                  <a:pt x="1073425" y="0"/>
                  <a:pt x="835182" y="238243"/>
                  <a:pt x="835182" y="532131"/>
                </a:cubicBezTo>
                <a:lnTo>
                  <a:pt x="835182" y="1511815"/>
                </a:lnTo>
                <a:lnTo>
                  <a:pt x="829050" y="1572649"/>
                </a:lnTo>
                <a:cubicBezTo>
                  <a:pt x="800646" y="1711455"/>
                  <a:pt x="677830" y="1815870"/>
                  <a:pt x="530627" y="1815870"/>
                </a:cubicBezTo>
                <a:lnTo>
                  <a:pt x="0" y="1815870"/>
                </a:lnTo>
                <a:lnTo>
                  <a:pt x="0" y="2079848"/>
                </a:lnTo>
                <a:lnTo>
                  <a:pt x="530627" y="2079848"/>
                </a:lnTo>
                <a:cubicBezTo>
                  <a:pt x="805397" y="2079848"/>
                  <a:pt x="1034646" y="1884946"/>
                  <a:pt x="1087665" y="1625850"/>
                </a:cubicBezTo>
                <a:lnTo>
                  <a:pt x="1094314" y="1559886"/>
                </a:lnTo>
                <a:lnTo>
                  <a:pt x="1100075" y="1559886"/>
                </a:lnTo>
                <a:lnTo>
                  <a:pt x="1100075" y="532131"/>
                </a:lnTo>
                <a:cubicBezTo>
                  <a:pt x="1100075" y="384540"/>
                  <a:pt x="1219722" y="264893"/>
                  <a:pt x="1367313" y="264893"/>
                </a:cubicBezTo>
                <a:lnTo>
                  <a:pt x="1859358" y="264893"/>
                </a:lnTo>
                <a:lnTo>
                  <a:pt x="1859358" y="132446"/>
                </a:lnTo>
                <a:close/>
              </a:path>
            </a:pathLst>
          </a:custGeom>
          <a:solidFill>
            <a:schemeClr val="accent1"/>
          </a:solidFill>
          <a:ln>
            <a:noFill/>
          </a:ln>
        </p:spPr>
        <p:style>
          <a:lnRef idx="2">
            <a:schemeClr val="accent1">
              <a:shade val="50000"/>
            </a:schemeClr>
          </a:lnRef>
          <a:fillRef idx="1">
            <a:schemeClr val="accent1"/>
          </a:fillRef>
          <a:effectRef idx="0">
            <a:schemeClr val="accent1"/>
          </a:effectRef>
          <a:fontRef idx="minor">
            <a:schemeClr val="lt1"/>
          </a:fontRef>
        </p:style>
        <p:txBody>
          <a:bodyPr wrap="square" rtlCol="0" anchor="ctr">
            <a:noAutofit/>
          </a:bodyPr>
          <a:lstStyle/>
          <a:p>
            <a:pPr algn="ctr"/>
            <a:endParaRPr lang="en-US" sz="2400" dirty="0">
              <a:solidFill>
                <a:schemeClr val="tx1"/>
              </a:solidFill>
            </a:endParaRPr>
          </a:p>
        </p:txBody>
      </p:sp>
      <p:sp>
        <p:nvSpPr>
          <p:cNvPr id="23" name="任意多边形 5"/>
          <p:cNvSpPr/>
          <p:nvPr/>
        </p:nvSpPr>
        <p:spPr>
          <a:xfrm rot="10800000" flipH="1" flipV="1">
            <a:off x="2473586" y="3114303"/>
            <a:ext cx="1788192" cy="2078547"/>
          </a:xfrm>
          <a:custGeom>
            <a:avLst/>
            <a:gdLst>
              <a:gd name="connsiteX0" fmla="*/ 1296147 w 1788192"/>
              <a:gd name="connsiteY0" fmla="*/ 0 h 2078547"/>
              <a:gd name="connsiteX1" fmla="*/ 1788192 w 1788192"/>
              <a:gd name="connsiteY1" fmla="*/ 0 h 2078547"/>
              <a:gd name="connsiteX2" fmla="*/ 1788192 w 1788192"/>
              <a:gd name="connsiteY2" fmla="*/ 131145 h 2078547"/>
              <a:gd name="connsiteX3" fmla="*/ 1788192 w 1788192"/>
              <a:gd name="connsiteY3" fmla="*/ 262291 h 2078547"/>
              <a:gd name="connsiteX4" fmla="*/ 1296147 w 1788192"/>
              <a:gd name="connsiteY4" fmla="*/ 262291 h 2078547"/>
              <a:gd name="connsiteX5" fmla="*/ 1026307 w 1788192"/>
              <a:gd name="connsiteY5" fmla="*/ 532131 h 2078547"/>
              <a:gd name="connsiteX6" fmla="*/ 1026307 w 1788192"/>
              <a:gd name="connsiteY6" fmla="*/ 1558584 h 2078547"/>
              <a:gd name="connsiteX7" fmla="*/ 1022949 w 1788192"/>
              <a:gd name="connsiteY7" fmla="*/ 1558584 h 2078547"/>
              <a:gd name="connsiteX8" fmla="*/ 1013365 w 1788192"/>
              <a:gd name="connsiteY8" fmla="*/ 1653659 h 2078547"/>
              <a:gd name="connsiteX9" fmla="*/ 492045 w 1788192"/>
              <a:gd name="connsiteY9" fmla="*/ 2078547 h 2078547"/>
              <a:gd name="connsiteX10" fmla="*/ 0 w 1788192"/>
              <a:gd name="connsiteY10" fmla="*/ 2078547 h 2078547"/>
              <a:gd name="connsiteX11" fmla="*/ 0 w 1788192"/>
              <a:gd name="connsiteY11" fmla="*/ 1949276 h 2078547"/>
              <a:gd name="connsiteX12" fmla="*/ 0 w 1788192"/>
              <a:gd name="connsiteY12" fmla="*/ 1820004 h 2078547"/>
              <a:gd name="connsiteX13" fmla="*/ 492045 w 1788192"/>
              <a:gd name="connsiteY13" fmla="*/ 1820004 h 2078547"/>
              <a:gd name="connsiteX14" fmla="*/ 760075 w 1788192"/>
              <a:gd name="connsiteY14" fmla="*/ 1601554 h 2078547"/>
              <a:gd name="connsiteX15" fmla="*/ 764406 w 1788192"/>
              <a:gd name="connsiteY15" fmla="*/ 1558584 h 2078547"/>
              <a:gd name="connsiteX16" fmla="*/ 764016 w 1788192"/>
              <a:gd name="connsiteY16" fmla="*/ 1558584 h 2078547"/>
              <a:gd name="connsiteX17" fmla="*/ 764016 w 1788192"/>
              <a:gd name="connsiteY17" fmla="*/ 532131 h 2078547"/>
              <a:gd name="connsiteX18" fmla="*/ 1296147 w 1788192"/>
              <a:gd name="connsiteY18" fmla="*/ 0 h 2078547"/>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 ang="0">
                <a:pos x="connsiteX13" y="connsiteY13"/>
              </a:cxn>
              <a:cxn ang="0">
                <a:pos x="connsiteX14" y="connsiteY14"/>
              </a:cxn>
              <a:cxn ang="0">
                <a:pos x="connsiteX15" y="connsiteY15"/>
              </a:cxn>
              <a:cxn ang="0">
                <a:pos x="connsiteX16" y="connsiteY16"/>
              </a:cxn>
              <a:cxn ang="0">
                <a:pos x="connsiteX17" y="connsiteY17"/>
              </a:cxn>
              <a:cxn ang="0">
                <a:pos x="connsiteX18" y="connsiteY18"/>
              </a:cxn>
            </a:cxnLst>
            <a:rect l="l" t="t" r="r" b="b"/>
            <a:pathLst>
              <a:path w="1788192" h="2078547">
                <a:moveTo>
                  <a:pt x="1296147" y="0"/>
                </a:moveTo>
                <a:lnTo>
                  <a:pt x="1788192" y="0"/>
                </a:lnTo>
                <a:lnTo>
                  <a:pt x="1788192" y="131145"/>
                </a:lnTo>
                <a:lnTo>
                  <a:pt x="1788192" y="262291"/>
                </a:lnTo>
                <a:lnTo>
                  <a:pt x="1296147" y="262291"/>
                </a:lnTo>
                <a:cubicBezTo>
                  <a:pt x="1147118" y="262291"/>
                  <a:pt x="1026307" y="383102"/>
                  <a:pt x="1026307" y="532131"/>
                </a:cubicBezTo>
                <a:lnTo>
                  <a:pt x="1026307" y="1558584"/>
                </a:lnTo>
                <a:lnTo>
                  <a:pt x="1022949" y="1558584"/>
                </a:lnTo>
                <a:lnTo>
                  <a:pt x="1013365" y="1653659"/>
                </a:lnTo>
                <a:cubicBezTo>
                  <a:pt x="963746" y="1896142"/>
                  <a:pt x="749197" y="2078547"/>
                  <a:pt x="492045" y="2078547"/>
                </a:cubicBezTo>
                <a:lnTo>
                  <a:pt x="0" y="2078547"/>
                </a:lnTo>
                <a:lnTo>
                  <a:pt x="0" y="1949276"/>
                </a:lnTo>
                <a:lnTo>
                  <a:pt x="0" y="1820004"/>
                </a:lnTo>
                <a:lnTo>
                  <a:pt x="492045" y="1820004"/>
                </a:lnTo>
                <a:cubicBezTo>
                  <a:pt x="624256" y="1820004"/>
                  <a:pt x="734563" y="1726223"/>
                  <a:pt x="760075" y="1601554"/>
                </a:cubicBezTo>
                <a:lnTo>
                  <a:pt x="764406" y="1558584"/>
                </a:lnTo>
                <a:lnTo>
                  <a:pt x="764016" y="1558584"/>
                </a:lnTo>
                <a:lnTo>
                  <a:pt x="764016" y="532131"/>
                </a:lnTo>
                <a:cubicBezTo>
                  <a:pt x="764016" y="238243"/>
                  <a:pt x="1002259" y="0"/>
                  <a:pt x="1296147" y="0"/>
                </a:cubicBezTo>
                <a:close/>
              </a:path>
            </a:pathLst>
          </a:custGeom>
          <a:solidFill>
            <a:schemeClr val="accent1"/>
          </a:solidFill>
          <a:ln>
            <a:noFill/>
          </a:ln>
        </p:spPr>
        <p:style>
          <a:lnRef idx="2">
            <a:schemeClr val="accent1">
              <a:shade val="50000"/>
            </a:schemeClr>
          </a:lnRef>
          <a:fillRef idx="1">
            <a:schemeClr val="accent1"/>
          </a:fillRef>
          <a:effectRef idx="0">
            <a:schemeClr val="accent1"/>
          </a:effectRef>
          <a:fontRef idx="minor">
            <a:schemeClr val="lt1"/>
          </a:fontRef>
        </p:style>
        <p:txBody>
          <a:bodyPr wrap="square" rtlCol="0" anchor="ctr">
            <a:noAutofit/>
          </a:bodyPr>
          <a:lstStyle/>
          <a:p>
            <a:pPr algn="ctr"/>
            <a:endParaRPr lang="en-US" sz="2400" dirty="0">
              <a:solidFill>
                <a:schemeClr val="accent2"/>
              </a:solidFill>
            </a:endParaRPr>
          </a:p>
        </p:txBody>
      </p:sp>
      <p:sp>
        <p:nvSpPr>
          <p:cNvPr id="24" name="Rounded Rectangle 24"/>
          <p:cNvSpPr/>
          <p:nvPr/>
        </p:nvSpPr>
        <p:spPr>
          <a:xfrm>
            <a:off x="3720503" y="2696852"/>
            <a:ext cx="1080000" cy="1080000"/>
          </a:xfrm>
          <a:prstGeom prst="ellipse">
            <a:avLst/>
          </a:prstGeom>
          <a:solidFill>
            <a:srgbClr val="FEFFFF"/>
          </a:solidFill>
          <a:ln>
            <a:solidFill>
              <a:schemeClr val="accent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sz="2400" dirty="0"/>
          </a:p>
        </p:txBody>
      </p:sp>
      <p:sp>
        <p:nvSpPr>
          <p:cNvPr id="25" name="Rounded Rectangle 29"/>
          <p:cNvSpPr/>
          <p:nvPr/>
        </p:nvSpPr>
        <p:spPr>
          <a:xfrm>
            <a:off x="7283468" y="2683729"/>
            <a:ext cx="1080000" cy="1080000"/>
          </a:xfrm>
          <a:prstGeom prst="ellipse">
            <a:avLst/>
          </a:prstGeom>
          <a:solidFill>
            <a:srgbClr val="FEFFFF"/>
          </a:solidFill>
          <a:ln>
            <a:solidFill>
              <a:schemeClr val="accent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sz="2400" dirty="0"/>
          </a:p>
        </p:txBody>
      </p:sp>
      <p:sp>
        <p:nvSpPr>
          <p:cNvPr id="26" name="Freeform 688"/>
          <p:cNvSpPr>
            <a:spLocks noEditPoints="1"/>
          </p:cNvSpPr>
          <p:nvPr/>
        </p:nvSpPr>
        <p:spPr bwMode="auto">
          <a:xfrm>
            <a:off x="3926602" y="2961585"/>
            <a:ext cx="667803" cy="550535"/>
          </a:xfrm>
          <a:custGeom>
            <a:avLst/>
            <a:gdLst>
              <a:gd name="T0" fmla="*/ 2 w 49"/>
              <a:gd name="T1" fmla="*/ 0 h 42"/>
              <a:gd name="T2" fmla="*/ 2 w 49"/>
              <a:gd name="T3" fmla="*/ 0 h 42"/>
              <a:gd name="T4" fmla="*/ 47 w 49"/>
              <a:gd name="T5" fmla="*/ 0 h 42"/>
              <a:gd name="T6" fmla="*/ 49 w 49"/>
              <a:gd name="T7" fmla="*/ 2 h 42"/>
              <a:gd name="T8" fmla="*/ 49 w 49"/>
              <a:gd name="T9" fmla="*/ 2 h 42"/>
              <a:gd name="T10" fmla="*/ 49 w 49"/>
              <a:gd name="T11" fmla="*/ 35 h 42"/>
              <a:gd name="T12" fmla="*/ 47 w 49"/>
              <a:gd name="T13" fmla="*/ 37 h 42"/>
              <a:gd name="T14" fmla="*/ 47 w 49"/>
              <a:gd name="T15" fmla="*/ 37 h 42"/>
              <a:gd name="T16" fmla="*/ 26 w 49"/>
              <a:gd name="T17" fmla="*/ 37 h 42"/>
              <a:gd name="T18" fmla="*/ 26 w 49"/>
              <a:gd name="T19" fmla="*/ 39 h 42"/>
              <a:gd name="T20" fmla="*/ 26 w 49"/>
              <a:gd name="T21" fmla="*/ 40 h 42"/>
              <a:gd name="T22" fmla="*/ 37 w 49"/>
              <a:gd name="T23" fmla="*/ 40 h 42"/>
              <a:gd name="T24" fmla="*/ 38 w 49"/>
              <a:gd name="T25" fmla="*/ 41 h 42"/>
              <a:gd name="T26" fmla="*/ 37 w 49"/>
              <a:gd name="T27" fmla="*/ 42 h 42"/>
              <a:gd name="T28" fmla="*/ 12 w 49"/>
              <a:gd name="T29" fmla="*/ 42 h 42"/>
              <a:gd name="T30" fmla="*/ 11 w 49"/>
              <a:gd name="T31" fmla="*/ 41 h 42"/>
              <a:gd name="T32" fmla="*/ 12 w 49"/>
              <a:gd name="T33" fmla="*/ 40 h 42"/>
              <a:gd name="T34" fmla="*/ 23 w 49"/>
              <a:gd name="T35" fmla="*/ 40 h 42"/>
              <a:gd name="T36" fmla="*/ 23 w 49"/>
              <a:gd name="T37" fmla="*/ 39 h 42"/>
              <a:gd name="T38" fmla="*/ 23 w 49"/>
              <a:gd name="T39" fmla="*/ 37 h 42"/>
              <a:gd name="T40" fmla="*/ 2 w 49"/>
              <a:gd name="T41" fmla="*/ 37 h 42"/>
              <a:gd name="T42" fmla="*/ 0 w 49"/>
              <a:gd name="T43" fmla="*/ 35 h 42"/>
              <a:gd name="T44" fmla="*/ 0 w 49"/>
              <a:gd name="T45" fmla="*/ 35 h 42"/>
              <a:gd name="T46" fmla="*/ 0 w 49"/>
              <a:gd name="T47" fmla="*/ 2 h 42"/>
              <a:gd name="T48" fmla="*/ 2 w 49"/>
              <a:gd name="T49" fmla="*/ 0 h 42"/>
              <a:gd name="T50" fmla="*/ 42 w 49"/>
              <a:gd name="T51" fmla="*/ 28 h 42"/>
              <a:gd name="T52" fmla="*/ 42 w 49"/>
              <a:gd name="T53" fmla="*/ 28 h 42"/>
              <a:gd name="T54" fmla="*/ 40 w 49"/>
              <a:gd name="T55" fmla="*/ 30 h 42"/>
              <a:gd name="T56" fmla="*/ 42 w 49"/>
              <a:gd name="T57" fmla="*/ 32 h 42"/>
              <a:gd name="T58" fmla="*/ 44 w 49"/>
              <a:gd name="T59" fmla="*/ 30 h 42"/>
              <a:gd name="T60" fmla="*/ 42 w 49"/>
              <a:gd name="T61" fmla="*/ 28 h 42"/>
              <a:gd name="T62" fmla="*/ 46 w 49"/>
              <a:gd name="T63" fmla="*/ 4 h 42"/>
              <a:gd name="T64" fmla="*/ 46 w 49"/>
              <a:gd name="T65" fmla="*/ 4 h 42"/>
              <a:gd name="T66" fmla="*/ 3 w 49"/>
              <a:gd name="T67" fmla="*/ 4 h 42"/>
              <a:gd name="T68" fmla="*/ 3 w 49"/>
              <a:gd name="T69" fmla="*/ 33 h 42"/>
              <a:gd name="T70" fmla="*/ 46 w 49"/>
              <a:gd name="T71" fmla="*/ 33 h 42"/>
              <a:gd name="T72" fmla="*/ 46 w 49"/>
              <a:gd name="T73" fmla="*/ 4 h 42"/>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 ang="0">
                <a:pos x="T68" y="T69"/>
              </a:cxn>
              <a:cxn ang="0">
                <a:pos x="T70" y="T71"/>
              </a:cxn>
              <a:cxn ang="0">
                <a:pos x="T72" y="T73"/>
              </a:cxn>
            </a:cxnLst>
            <a:rect l="0" t="0" r="r" b="b"/>
            <a:pathLst>
              <a:path w="49" h="42">
                <a:moveTo>
                  <a:pt x="2" y="0"/>
                </a:moveTo>
                <a:cubicBezTo>
                  <a:pt x="2" y="0"/>
                  <a:pt x="2" y="0"/>
                  <a:pt x="2" y="0"/>
                </a:cubicBezTo>
                <a:cubicBezTo>
                  <a:pt x="47" y="0"/>
                  <a:pt x="47" y="0"/>
                  <a:pt x="47" y="0"/>
                </a:cubicBezTo>
                <a:cubicBezTo>
                  <a:pt x="49" y="0"/>
                  <a:pt x="49" y="1"/>
                  <a:pt x="49" y="2"/>
                </a:cubicBezTo>
                <a:cubicBezTo>
                  <a:pt x="49" y="2"/>
                  <a:pt x="49" y="2"/>
                  <a:pt x="49" y="2"/>
                </a:cubicBezTo>
                <a:cubicBezTo>
                  <a:pt x="49" y="35"/>
                  <a:pt x="49" y="35"/>
                  <a:pt x="49" y="35"/>
                </a:cubicBezTo>
                <a:cubicBezTo>
                  <a:pt x="49" y="36"/>
                  <a:pt x="49" y="37"/>
                  <a:pt x="47" y="37"/>
                </a:cubicBezTo>
                <a:cubicBezTo>
                  <a:pt x="47" y="37"/>
                  <a:pt x="47" y="37"/>
                  <a:pt x="47" y="37"/>
                </a:cubicBezTo>
                <a:cubicBezTo>
                  <a:pt x="26" y="37"/>
                  <a:pt x="26" y="37"/>
                  <a:pt x="26" y="37"/>
                </a:cubicBezTo>
                <a:cubicBezTo>
                  <a:pt x="26" y="39"/>
                  <a:pt x="26" y="39"/>
                  <a:pt x="26" y="39"/>
                </a:cubicBezTo>
                <a:cubicBezTo>
                  <a:pt x="26" y="40"/>
                  <a:pt x="26" y="40"/>
                  <a:pt x="26" y="40"/>
                </a:cubicBezTo>
                <a:cubicBezTo>
                  <a:pt x="37" y="40"/>
                  <a:pt x="37" y="40"/>
                  <a:pt x="37" y="40"/>
                </a:cubicBezTo>
                <a:cubicBezTo>
                  <a:pt x="38" y="40"/>
                  <a:pt x="38" y="40"/>
                  <a:pt x="38" y="41"/>
                </a:cubicBezTo>
                <a:cubicBezTo>
                  <a:pt x="38" y="41"/>
                  <a:pt x="38" y="42"/>
                  <a:pt x="37" y="42"/>
                </a:cubicBezTo>
                <a:cubicBezTo>
                  <a:pt x="12" y="42"/>
                  <a:pt x="12" y="42"/>
                  <a:pt x="12" y="42"/>
                </a:cubicBezTo>
                <a:cubicBezTo>
                  <a:pt x="11" y="42"/>
                  <a:pt x="11" y="41"/>
                  <a:pt x="11" y="41"/>
                </a:cubicBezTo>
                <a:cubicBezTo>
                  <a:pt x="11" y="40"/>
                  <a:pt x="11" y="40"/>
                  <a:pt x="12" y="40"/>
                </a:cubicBezTo>
                <a:cubicBezTo>
                  <a:pt x="23" y="40"/>
                  <a:pt x="23" y="40"/>
                  <a:pt x="23" y="40"/>
                </a:cubicBezTo>
                <a:cubicBezTo>
                  <a:pt x="23" y="39"/>
                  <a:pt x="23" y="39"/>
                  <a:pt x="23" y="39"/>
                </a:cubicBezTo>
                <a:cubicBezTo>
                  <a:pt x="23" y="37"/>
                  <a:pt x="23" y="37"/>
                  <a:pt x="23" y="37"/>
                </a:cubicBezTo>
                <a:cubicBezTo>
                  <a:pt x="2" y="37"/>
                  <a:pt x="2" y="37"/>
                  <a:pt x="2" y="37"/>
                </a:cubicBezTo>
                <a:cubicBezTo>
                  <a:pt x="1" y="37"/>
                  <a:pt x="0" y="36"/>
                  <a:pt x="0" y="35"/>
                </a:cubicBezTo>
                <a:cubicBezTo>
                  <a:pt x="0" y="35"/>
                  <a:pt x="0" y="35"/>
                  <a:pt x="0" y="35"/>
                </a:cubicBezTo>
                <a:cubicBezTo>
                  <a:pt x="0" y="2"/>
                  <a:pt x="0" y="2"/>
                  <a:pt x="0" y="2"/>
                </a:cubicBezTo>
                <a:cubicBezTo>
                  <a:pt x="0" y="1"/>
                  <a:pt x="1" y="0"/>
                  <a:pt x="2" y="0"/>
                </a:cubicBezTo>
                <a:close/>
                <a:moveTo>
                  <a:pt x="42" y="28"/>
                </a:moveTo>
                <a:cubicBezTo>
                  <a:pt x="42" y="28"/>
                  <a:pt x="42" y="28"/>
                  <a:pt x="42" y="28"/>
                </a:cubicBezTo>
                <a:cubicBezTo>
                  <a:pt x="41" y="28"/>
                  <a:pt x="40" y="29"/>
                  <a:pt x="40" y="30"/>
                </a:cubicBezTo>
                <a:cubicBezTo>
                  <a:pt x="40" y="31"/>
                  <a:pt x="41" y="32"/>
                  <a:pt x="42" y="32"/>
                </a:cubicBezTo>
                <a:cubicBezTo>
                  <a:pt x="43" y="32"/>
                  <a:pt x="44" y="31"/>
                  <a:pt x="44" y="30"/>
                </a:cubicBezTo>
                <a:cubicBezTo>
                  <a:pt x="44" y="29"/>
                  <a:pt x="43" y="28"/>
                  <a:pt x="42" y="28"/>
                </a:cubicBezTo>
                <a:close/>
                <a:moveTo>
                  <a:pt x="46" y="4"/>
                </a:moveTo>
                <a:cubicBezTo>
                  <a:pt x="46" y="4"/>
                  <a:pt x="46" y="4"/>
                  <a:pt x="46" y="4"/>
                </a:cubicBezTo>
                <a:cubicBezTo>
                  <a:pt x="3" y="4"/>
                  <a:pt x="3" y="4"/>
                  <a:pt x="3" y="4"/>
                </a:cubicBezTo>
                <a:cubicBezTo>
                  <a:pt x="3" y="14"/>
                  <a:pt x="3" y="24"/>
                  <a:pt x="3" y="33"/>
                </a:cubicBezTo>
                <a:cubicBezTo>
                  <a:pt x="17" y="33"/>
                  <a:pt x="32" y="33"/>
                  <a:pt x="46" y="33"/>
                </a:cubicBezTo>
                <a:cubicBezTo>
                  <a:pt x="46" y="24"/>
                  <a:pt x="46" y="14"/>
                  <a:pt x="46" y="4"/>
                </a:cubicBezTo>
                <a:close/>
              </a:path>
            </a:pathLst>
          </a:custGeom>
          <a:solidFill>
            <a:schemeClr val="accent1"/>
          </a:solidFill>
          <a:ln>
            <a:noFill/>
          </a:ln>
        </p:spPr>
        <p:txBody>
          <a:bodyPr/>
          <a:lstStyle/>
          <a:p>
            <a:endParaRPr lang="zh-CN" altLang="en-US" sz="2400"/>
          </a:p>
        </p:txBody>
      </p:sp>
      <p:sp>
        <p:nvSpPr>
          <p:cNvPr id="27" name="Freeform 617"/>
          <p:cNvSpPr>
            <a:spLocks noEditPoints="1"/>
          </p:cNvSpPr>
          <p:nvPr/>
        </p:nvSpPr>
        <p:spPr bwMode="auto">
          <a:xfrm>
            <a:off x="7477232" y="2887021"/>
            <a:ext cx="692472" cy="673416"/>
          </a:xfrm>
          <a:custGeom>
            <a:avLst/>
            <a:gdLst>
              <a:gd name="T0" fmla="*/ 43 w 54"/>
              <a:gd name="T1" fmla="*/ 8 h 53"/>
              <a:gd name="T2" fmla="*/ 34 w 54"/>
              <a:gd name="T3" fmla="*/ 16 h 53"/>
              <a:gd name="T4" fmla="*/ 8 w 54"/>
              <a:gd name="T5" fmla="*/ 15 h 53"/>
              <a:gd name="T6" fmla="*/ 26 w 54"/>
              <a:gd name="T7" fmla="*/ 22 h 53"/>
              <a:gd name="T8" fmla="*/ 18 w 54"/>
              <a:gd name="T9" fmla="*/ 33 h 53"/>
              <a:gd name="T10" fmla="*/ 8 w 54"/>
              <a:gd name="T11" fmla="*/ 32 h 53"/>
              <a:gd name="T12" fmla="*/ 15 w 54"/>
              <a:gd name="T13" fmla="*/ 39 h 53"/>
              <a:gd name="T14" fmla="*/ 16 w 54"/>
              <a:gd name="T15" fmla="*/ 39 h 53"/>
              <a:gd name="T16" fmla="*/ 22 w 54"/>
              <a:gd name="T17" fmla="*/ 46 h 53"/>
              <a:gd name="T18" fmla="*/ 21 w 54"/>
              <a:gd name="T19" fmla="*/ 36 h 53"/>
              <a:gd name="T20" fmla="*/ 29 w 54"/>
              <a:gd name="T21" fmla="*/ 28 h 53"/>
              <a:gd name="T22" fmla="*/ 32 w 54"/>
              <a:gd name="T23" fmla="*/ 28 h 53"/>
              <a:gd name="T24" fmla="*/ 41 w 54"/>
              <a:gd name="T25" fmla="*/ 44 h 53"/>
              <a:gd name="T26" fmla="*/ 39 w 54"/>
              <a:gd name="T27" fmla="*/ 18 h 53"/>
              <a:gd name="T28" fmla="*/ 43 w 54"/>
              <a:gd name="T29" fmla="*/ 8 h 53"/>
              <a:gd name="T30" fmla="*/ 40 w 54"/>
              <a:gd name="T31" fmla="*/ 5 h 53"/>
              <a:gd name="T32" fmla="*/ 40 w 54"/>
              <a:gd name="T33" fmla="*/ 5 h 53"/>
              <a:gd name="T34" fmla="*/ 49 w 54"/>
              <a:gd name="T35" fmla="*/ 13 h 53"/>
              <a:gd name="T36" fmla="*/ 45 w 54"/>
              <a:gd name="T37" fmla="*/ 45 h 53"/>
              <a:gd name="T38" fmla="*/ 40 w 54"/>
              <a:gd name="T39" fmla="*/ 51 h 53"/>
              <a:gd name="T40" fmla="*/ 37 w 54"/>
              <a:gd name="T41" fmla="*/ 50 h 53"/>
              <a:gd name="T42" fmla="*/ 24 w 54"/>
              <a:gd name="T43" fmla="*/ 38 h 53"/>
              <a:gd name="T44" fmla="*/ 25 w 54"/>
              <a:gd name="T45" fmla="*/ 48 h 53"/>
              <a:gd name="T46" fmla="*/ 18 w 54"/>
              <a:gd name="T47" fmla="*/ 53 h 53"/>
              <a:gd name="T48" fmla="*/ 12 w 54"/>
              <a:gd name="T49" fmla="*/ 42 h 53"/>
              <a:gd name="T50" fmla="*/ 1 w 54"/>
              <a:gd name="T51" fmla="*/ 34 h 53"/>
              <a:gd name="T52" fmla="*/ 6 w 54"/>
              <a:gd name="T53" fmla="*/ 29 h 53"/>
              <a:gd name="T54" fmla="*/ 16 w 54"/>
              <a:gd name="T55" fmla="*/ 29 h 53"/>
              <a:gd name="T56" fmla="*/ 4 w 54"/>
              <a:gd name="T57" fmla="*/ 17 h 53"/>
              <a:gd name="T58" fmla="*/ 3 w 54"/>
              <a:gd name="T59" fmla="*/ 14 h 53"/>
              <a:gd name="T60" fmla="*/ 8 w 54"/>
              <a:gd name="T61" fmla="*/ 10 h 53"/>
              <a:gd name="T62" fmla="*/ 34 w 54"/>
              <a:gd name="T63" fmla="*/ 12 h 53"/>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Lst>
            <a:rect l="0" t="0" r="r" b="b"/>
            <a:pathLst>
              <a:path w="54" h="53">
                <a:moveTo>
                  <a:pt x="43" y="8"/>
                </a:moveTo>
                <a:cubicBezTo>
                  <a:pt x="43" y="8"/>
                  <a:pt x="43" y="8"/>
                  <a:pt x="43" y="8"/>
                </a:cubicBezTo>
                <a:cubicBezTo>
                  <a:pt x="36" y="15"/>
                  <a:pt x="36" y="15"/>
                  <a:pt x="36" y="15"/>
                </a:cubicBezTo>
                <a:cubicBezTo>
                  <a:pt x="35" y="16"/>
                  <a:pt x="35" y="16"/>
                  <a:pt x="34" y="16"/>
                </a:cubicBezTo>
                <a:cubicBezTo>
                  <a:pt x="10" y="13"/>
                  <a:pt x="10" y="13"/>
                  <a:pt x="10" y="13"/>
                </a:cubicBezTo>
                <a:cubicBezTo>
                  <a:pt x="8" y="15"/>
                  <a:pt x="8" y="15"/>
                  <a:pt x="8" y="15"/>
                </a:cubicBezTo>
                <a:cubicBezTo>
                  <a:pt x="25" y="22"/>
                  <a:pt x="25" y="22"/>
                  <a:pt x="25" y="22"/>
                </a:cubicBezTo>
                <a:cubicBezTo>
                  <a:pt x="26" y="22"/>
                  <a:pt x="26" y="22"/>
                  <a:pt x="26" y="22"/>
                </a:cubicBezTo>
                <a:cubicBezTo>
                  <a:pt x="27" y="23"/>
                  <a:pt x="27" y="24"/>
                  <a:pt x="26" y="25"/>
                </a:cubicBezTo>
                <a:cubicBezTo>
                  <a:pt x="18" y="33"/>
                  <a:pt x="18" y="33"/>
                  <a:pt x="18" y="33"/>
                </a:cubicBezTo>
                <a:cubicBezTo>
                  <a:pt x="18" y="33"/>
                  <a:pt x="17" y="33"/>
                  <a:pt x="16" y="33"/>
                </a:cubicBezTo>
                <a:cubicBezTo>
                  <a:pt x="8" y="32"/>
                  <a:pt x="8" y="32"/>
                  <a:pt x="8" y="32"/>
                </a:cubicBezTo>
                <a:cubicBezTo>
                  <a:pt x="6" y="34"/>
                  <a:pt x="6" y="34"/>
                  <a:pt x="6" y="34"/>
                </a:cubicBezTo>
                <a:cubicBezTo>
                  <a:pt x="15" y="39"/>
                  <a:pt x="15" y="39"/>
                  <a:pt x="15" y="39"/>
                </a:cubicBezTo>
                <a:cubicBezTo>
                  <a:pt x="15" y="39"/>
                  <a:pt x="15" y="39"/>
                  <a:pt x="15" y="39"/>
                </a:cubicBezTo>
                <a:cubicBezTo>
                  <a:pt x="15" y="39"/>
                  <a:pt x="15" y="39"/>
                  <a:pt x="16" y="39"/>
                </a:cubicBezTo>
                <a:cubicBezTo>
                  <a:pt x="20" y="48"/>
                  <a:pt x="20" y="48"/>
                  <a:pt x="20" y="48"/>
                </a:cubicBezTo>
                <a:cubicBezTo>
                  <a:pt x="22" y="46"/>
                  <a:pt x="22" y="46"/>
                  <a:pt x="22" y="46"/>
                </a:cubicBezTo>
                <a:cubicBezTo>
                  <a:pt x="20" y="38"/>
                  <a:pt x="20" y="38"/>
                  <a:pt x="20" y="38"/>
                </a:cubicBezTo>
                <a:cubicBezTo>
                  <a:pt x="20" y="37"/>
                  <a:pt x="21" y="36"/>
                  <a:pt x="21" y="36"/>
                </a:cubicBezTo>
                <a:cubicBezTo>
                  <a:pt x="29" y="28"/>
                  <a:pt x="29" y="28"/>
                  <a:pt x="29" y="28"/>
                </a:cubicBezTo>
                <a:cubicBezTo>
                  <a:pt x="29" y="28"/>
                  <a:pt x="29" y="28"/>
                  <a:pt x="29" y="28"/>
                </a:cubicBezTo>
                <a:cubicBezTo>
                  <a:pt x="29" y="27"/>
                  <a:pt x="29" y="27"/>
                  <a:pt x="30" y="27"/>
                </a:cubicBezTo>
                <a:cubicBezTo>
                  <a:pt x="31" y="27"/>
                  <a:pt x="32" y="27"/>
                  <a:pt x="32" y="28"/>
                </a:cubicBezTo>
                <a:cubicBezTo>
                  <a:pt x="39" y="46"/>
                  <a:pt x="39" y="46"/>
                  <a:pt x="39" y="46"/>
                </a:cubicBezTo>
                <a:cubicBezTo>
                  <a:pt x="41" y="44"/>
                  <a:pt x="41" y="44"/>
                  <a:pt x="41" y="44"/>
                </a:cubicBezTo>
                <a:cubicBezTo>
                  <a:pt x="38" y="20"/>
                  <a:pt x="38" y="20"/>
                  <a:pt x="38" y="20"/>
                </a:cubicBezTo>
                <a:cubicBezTo>
                  <a:pt x="38" y="19"/>
                  <a:pt x="38" y="19"/>
                  <a:pt x="39" y="18"/>
                </a:cubicBezTo>
                <a:cubicBezTo>
                  <a:pt x="46" y="11"/>
                  <a:pt x="46" y="11"/>
                  <a:pt x="46" y="11"/>
                </a:cubicBezTo>
                <a:cubicBezTo>
                  <a:pt x="48" y="9"/>
                  <a:pt x="45" y="6"/>
                  <a:pt x="43" y="8"/>
                </a:cubicBezTo>
                <a:cubicBezTo>
                  <a:pt x="43" y="8"/>
                  <a:pt x="43" y="8"/>
                  <a:pt x="43" y="8"/>
                </a:cubicBezTo>
                <a:close/>
                <a:moveTo>
                  <a:pt x="40" y="5"/>
                </a:moveTo>
                <a:cubicBezTo>
                  <a:pt x="40" y="5"/>
                  <a:pt x="40" y="5"/>
                  <a:pt x="40" y="5"/>
                </a:cubicBezTo>
                <a:cubicBezTo>
                  <a:pt x="40" y="5"/>
                  <a:pt x="40" y="5"/>
                  <a:pt x="40" y="5"/>
                </a:cubicBezTo>
                <a:cubicBezTo>
                  <a:pt x="40" y="5"/>
                  <a:pt x="40" y="5"/>
                  <a:pt x="40" y="5"/>
                </a:cubicBezTo>
                <a:cubicBezTo>
                  <a:pt x="46" y="0"/>
                  <a:pt x="54" y="8"/>
                  <a:pt x="49" y="13"/>
                </a:cubicBezTo>
                <a:cubicBezTo>
                  <a:pt x="42" y="20"/>
                  <a:pt x="42" y="20"/>
                  <a:pt x="42" y="20"/>
                </a:cubicBezTo>
                <a:cubicBezTo>
                  <a:pt x="45" y="45"/>
                  <a:pt x="45" y="45"/>
                  <a:pt x="45" y="45"/>
                </a:cubicBezTo>
                <a:cubicBezTo>
                  <a:pt x="45" y="45"/>
                  <a:pt x="45" y="46"/>
                  <a:pt x="44" y="46"/>
                </a:cubicBezTo>
                <a:cubicBezTo>
                  <a:pt x="40" y="51"/>
                  <a:pt x="40" y="51"/>
                  <a:pt x="40" y="51"/>
                </a:cubicBezTo>
                <a:cubicBezTo>
                  <a:pt x="39" y="51"/>
                  <a:pt x="38" y="51"/>
                  <a:pt x="37" y="51"/>
                </a:cubicBezTo>
                <a:cubicBezTo>
                  <a:pt x="37" y="50"/>
                  <a:pt x="37" y="50"/>
                  <a:pt x="37" y="50"/>
                </a:cubicBezTo>
                <a:cubicBezTo>
                  <a:pt x="30" y="32"/>
                  <a:pt x="30" y="32"/>
                  <a:pt x="30" y="32"/>
                </a:cubicBezTo>
                <a:cubicBezTo>
                  <a:pt x="24" y="38"/>
                  <a:pt x="24" y="38"/>
                  <a:pt x="24" y="38"/>
                </a:cubicBezTo>
                <a:cubicBezTo>
                  <a:pt x="26" y="46"/>
                  <a:pt x="26" y="46"/>
                  <a:pt x="26" y="46"/>
                </a:cubicBezTo>
                <a:cubicBezTo>
                  <a:pt x="26" y="47"/>
                  <a:pt x="25" y="48"/>
                  <a:pt x="25" y="48"/>
                </a:cubicBezTo>
                <a:cubicBezTo>
                  <a:pt x="20" y="53"/>
                  <a:pt x="20" y="53"/>
                  <a:pt x="20" y="53"/>
                </a:cubicBezTo>
                <a:cubicBezTo>
                  <a:pt x="20" y="53"/>
                  <a:pt x="18" y="53"/>
                  <a:pt x="18" y="53"/>
                </a:cubicBezTo>
                <a:cubicBezTo>
                  <a:pt x="18" y="52"/>
                  <a:pt x="17" y="52"/>
                  <a:pt x="17" y="52"/>
                </a:cubicBezTo>
                <a:cubicBezTo>
                  <a:pt x="12" y="42"/>
                  <a:pt x="12" y="42"/>
                  <a:pt x="12" y="42"/>
                </a:cubicBezTo>
                <a:cubicBezTo>
                  <a:pt x="2" y="36"/>
                  <a:pt x="2" y="36"/>
                  <a:pt x="2" y="36"/>
                </a:cubicBezTo>
                <a:cubicBezTo>
                  <a:pt x="1" y="36"/>
                  <a:pt x="0" y="35"/>
                  <a:pt x="1" y="34"/>
                </a:cubicBezTo>
                <a:cubicBezTo>
                  <a:pt x="1" y="34"/>
                  <a:pt x="1" y="34"/>
                  <a:pt x="1" y="33"/>
                </a:cubicBezTo>
                <a:cubicBezTo>
                  <a:pt x="6" y="29"/>
                  <a:pt x="6" y="29"/>
                  <a:pt x="6" y="29"/>
                </a:cubicBezTo>
                <a:cubicBezTo>
                  <a:pt x="6" y="28"/>
                  <a:pt x="7" y="28"/>
                  <a:pt x="8" y="28"/>
                </a:cubicBezTo>
                <a:cubicBezTo>
                  <a:pt x="16" y="29"/>
                  <a:pt x="16" y="29"/>
                  <a:pt x="16" y="29"/>
                </a:cubicBezTo>
                <a:cubicBezTo>
                  <a:pt x="21" y="24"/>
                  <a:pt x="21" y="24"/>
                  <a:pt x="21" y="24"/>
                </a:cubicBezTo>
                <a:cubicBezTo>
                  <a:pt x="4" y="17"/>
                  <a:pt x="4" y="17"/>
                  <a:pt x="4" y="17"/>
                </a:cubicBezTo>
                <a:cubicBezTo>
                  <a:pt x="3" y="17"/>
                  <a:pt x="2" y="16"/>
                  <a:pt x="3" y="15"/>
                </a:cubicBezTo>
                <a:cubicBezTo>
                  <a:pt x="3" y="14"/>
                  <a:pt x="3" y="14"/>
                  <a:pt x="3" y="14"/>
                </a:cubicBezTo>
                <a:cubicBezTo>
                  <a:pt x="3" y="14"/>
                  <a:pt x="3" y="14"/>
                  <a:pt x="3" y="14"/>
                </a:cubicBezTo>
                <a:cubicBezTo>
                  <a:pt x="8" y="10"/>
                  <a:pt x="8" y="10"/>
                  <a:pt x="8" y="10"/>
                </a:cubicBezTo>
                <a:cubicBezTo>
                  <a:pt x="8" y="9"/>
                  <a:pt x="9" y="9"/>
                  <a:pt x="9" y="9"/>
                </a:cubicBezTo>
                <a:cubicBezTo>
                  <a:pt x="34" y="12"/>
                  <a:pt x="34" y="12"/>
                  <a:pt x="34" y="12"/>
                </a:cubicBezTo>
                <a:cubicBezTo>
                  <a:pt x="40" y="5"/>
                  <a:pt x="40" y="5"/>
                  <a:pt x="40" y="5"/>
                </a:cubicBezTo>
                <a:close/>
              </a:path>
            </a:pathLst>
          </a:custGeom>
          <a:solidFill>
            <a:schemeClr val="accent1"/>
          </a:solidFill>
          <a:ln>
            <a:noFill/>
          </a:ln>
          <a:effectLst/>
        </p:spPr>
        <p:txBody>
          <a:bodyPr/>
          <a:lstStyle/>
          <a:p>
            <a:endParaRPr lang="zh-CN" altLang="en-US" sz="2400"/>
          </a:p>
        </p:txBody>
      </p:sp>
      <p:sp>
        <p:nvSpPr>
          <p:cNvPr id="28" name="文本框 27"/>
          <p:cNvSpPr txBox="1"/>
          <p:nvPr/>
        </p:nvSpPr>
        <p:spPr>
          <a:xfrm>
            <a:off x="7258513" y="4041585"/>
            <a:ext cx="1229141" cy="646331"/>
          </a:xfrm>
          <a:prstGeom prst="rect">
            <a:avLst/>
          </a:prstGeom>
          <a:noFill/>
        </p:spPr>
        <p:txBody>
          <a:bodyPr wrap="square" rtlCol="0">
            <a:spAutoFit/>
          </a:bodyPr>
          <a:lstStyle/>
          <a:p>
            <a:pPr algn="ctr"/>
            <a:r>
              <a:rPr lang="en-US" altLang="zh-CN" sz="3600" b="1" dirty="0"/>
              <a:t>78%</a:t>
            </a:r>
            <a:endParaRPr lang="zh-CN" altLang="en-US" sz="3600" b="1" dirty="0"/>
          </a:p>
        </p:txBody>
      </p:sp>
      <p:sp>
        <p:nvSpPr>
          <p:cNvPr id="29" name="文本框 28"/>
          <p:cNvSpPr txBox="1"/>
          <p:nvPr/>
        </p:nvSpPr>
        <p:spPr>
          <a:xfrm>
            <a:off x="3624391" y="4041585"/>
            <a:ext cx="1229141" cy="646331"/>
          </a:xfrm>
          <a:prstGeom prst="rect">
            <a:avLst/>
          </a:prstGeom>
          <a:noFill/>
        </p:spPr>
        <p:txBody>
          <a:bodyPr wrap="square" rtlCol="0">
            <a:spAutoFit/>
          </a:bodyPr>
          <a:lstStyle/>
          <a:p>
            <a:pPr algn="ctr"/>
            <a:r>
              <a:rPr lang="en-US" altLang="zh-CN" sz="3600" b="1" dirty="0"/>
              <a:t>85%</a:t>
            </a:r>
            <a:endParaRPr lang="zh-CN" altLang="en-US" sz="3600" b="1" dirty="0"/>
          </a:p>
        </p:txBody>
      </p:sp>
      <p:sp>
        <p:nvSpPr>
          <p:cNvPr id="30" name="圆角矩形 21"/>
          <p:cNvSpPr/>
          <p:nvPr/>
        </p:nvSpPr>
        <p:spPr>
          <a:xfrm>
            <a:off x="2652289" y="1945720"/>
            <a:ext cx="3211759" cy="496243"/>
          </a:xfrm>
          <a:prstGeom prst="roundRect">
            <a:avLst>
              <a:gd name="adj" fmla="val 50000"/>
            </a:avLst>
          </a:prstGeom>
          <a:solidFill>
            <a:schemeClr val="accent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noAutofit/>
          </a:bodyPr>
          <a:lstStyle/>
          <a:p>
            <a:pPr algn="ctr">
              <a:lnSpc>
                <a:spcPct val="150000"/>
              </a:lnSpc>
            </a:pPr>
            <a:r>
              <a:rPr lang="zh-CN" altLang="en-US" dirty="0">
                <a:solidFill>
                  <a:srgbClr val="FEFFFF"/>
                </a:solidFill>
                <a:latin typeface="幼圆" panose="02010509060101010101" pitchFamily="49" charset="-122"/>
                <a:ea typeface="幼圆" panose="02010509060101010101" pitchFamily="49" charset="-122"/>
              </a:rPr>
              <a:t>请输入您的小标题</a:t>
            </a:r>
            <a:endParaRPr lang="zh-CN" altLang="zh-CN" dirty="0">
              <a:solidFill>
                <a:srgbClr val="FEFFFF"/>
              </a:solidFill>
              <a:latin typeface="幼圆" panose="02010509060101010101" pitchFamily="49" charset="-122"/>
              <a:ea typeface="幼圆" panose="02010509060101010101" pitchFamily="49" charset="-122"/>
            </a:endParaRPr>
          </a:p>
        </p:txBody>
      </p:sp>
      <p:sp>
        <p:nvSpPr>
          <p:cNvPr id="31" name="圆角矩形 22"/>
          <p:cNvSpPr/>
          <p:nvPr/>
        </p:nvSpPr>
        <p:spPr>
          <a:xfrm>
            <a:off x="6217588" y="1945720"/>
            <a:ext cx="3211759" cy="496243"/>
          </a:xfrm>
          <a:prstGeom prst="roundRect">
            <a:avLst>
              <a:gd name="adj" fmla="val 50000"/>
            </a:avLst>
          </a:prstGeom>
          <a:solidFill>
            <a:schemeClr val="accent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noAutofit/>
          </a:bodyPr>
          <a:lstStyle/>
          <a:p>
            <a:pPr algn="ctr">
              <a:lnSpc>
                <a:spcPct val="150000"/>
              </a:lnSpc>
            </a:pPr>
            <a:r>
              <a:rPr lang="zh-CN" altLang="en-US" dirty="0">
                <a:solidFill>
                  <a:srgbClr val="FEFFFF"/>
                </a:solidFill>
                <a:latin typeface="幼圆" panose="02010509060101010101" pitchFamily="49" charset="-122"/>
                <a:ea typeface="幼圆" panose="02010509060101010101" pitchFamily="49" charset="-122"/>
              </a:rPr>
              <a:t>请输入您的小标题</a:t>
            </a:r>
            <a:endParaRPr lang="zh-CN" altLang="zh-CN" dirty="0">
              <a:solidFill>
                <a:srgbClr val="FEFFFF"/>
              </a:solidFill>
              <a:latin typeface="幼圆" panose="02010509060101010101" pitchFamily="49" charset="-122"/>
              <a:ea typeface="幼圆" panose="02010509060101010101" pitchFamily="49" charset="-122"/>
            </a:endParaRPr>
          </a:p>
        </p:txBody>
      </p:sp>
      <p:sp>
        <p:nvSpPr>
          <p:cNvPr id="32" name="矩形 31"/>
          <p:cNvSpPr/>
          <p:nvPr/>
        </p:nvSpPr>
        <p:spPr>
          <a:xfrm>
            <a:off x="2637087" y="5223170"/>
            <a:ext cx="3255836" cy="1329462"/>
          </a:xfrm>
          <a:prstGeom prst="rect">
            <a:avLst/>
          </a:prstGeom>
          <a:no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noAutofit/>
          </a:bodyPr>
          <a:lstStyle/>
          <a:p>
            <a:pPr algn="ctr">
              <a:lnSpc>
                <a:spcPct val="150000"/>
              </a:lnSpc>
            </a:pPr>
            <a:r>
              <a:rPr lang="zh-CN" altLang="en-US" sz="1800" dirty="0">
                <a:solidFill>
                  <a:schemeClr val="tx1"/>
                </a:solidFill>
                <a:latin typeface="幼圆" panose="02010509060101010101" pitchFamily="49" charset="-122"/>
                <a:ea typeface="幼圆" panose="02010509060101010101" pitchFamily="49" charset="-122"/>
              </a:rPr>
              <a:t>请输入文本请输入文本请输入文本请输入文本请输入文本请输入文本请输入文本</a:t>
            </a:r>
            <a:endParaRPr lang="zh-CN" altLang="zh-CN" sz="1800" dirty="0">
              <a:solidFill>
                <a:schemeClr val="tx1"/>
              </a:solidFill>
              <a:latin typeface="幼圆" panose="02010509060101010101" pitchFamily="49" charset="-122"/>
              <a:ea typeface="幼圆" panose="02010509060101010101" pitchFamily="49" charset="-122"/>
            </a:endParaRPr>
          </a:p>
        </p:txBody>
      </p:sp>
      <p:sp>
        <p:nvSpPr>
          <p:cNvPr id="33" name="矩形 32"/>
          <p:cNvSpPr/>
          <p:nvPr/>
        </p:nvSpPr>
        <p:spPr>
          <a:xfrm>
            <a:off x="6285175" y="5223170"/>
            <a:ext cx="3255836" cy="1329462"/>
          </a:xfrm>
          <a:prstGeom prst="rect">
            <a:avLst/>
          </a:prstGeom>
          <a:no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noAutofit/>
          </a:bodyPr>
          <a:lstStyle/>
          <a:p>
            <a:pPr algn="ctr">
              <a:lnSpc>
                <a:spcPct val="150000"/>
              </a:lnSpc>
            </a:pPr>
            <a:r>
              <a:rPr lang="zh-CN" altLang="en-US" sz="1800" dirty="0">
                <a:solidFill>
                  <a:schemeClr val="tx1"/>
                </a:solidFill>
                <a:latin typeface="幼圆" panose="02010509060101010101" pitchFamily="49" charset="-122"/>
                <a:ea typeface="幼圆" panose="02010509060101010101" pitchFamily="49" charset="-122"/>
              </a:rPr>
              <a:t>请输入文本请输入文本请输入文本请输入文本请输入文本请输入文本请输入文本</a:t>
            </a:r>
            <a:endParaRPr lang="zh-CN" altLang="zh-CN" sz="1800" dirty="0">
              <a:solidFill>
                <a:schemeClr val="tx1"/>
              </a:solidFill>
              <a:latin typeface="幼圆" panose="02010509060101010101" pitchFamily="49" charset="-122"/>
              <a:ea typeface="幼圆" panose="02010509060101010101" pitchFamily="49" charset="-122"/>
            </a:endParaRPr>
          </a:p>
        </p:txBody>
      </p:sp>
    </p:spTree>
  </p:cSld>
  <p:clrMapOvr>
    <a:masterClrMapping/>
  </p:clrMapOvr>
  <p:transition spd="slow"/>
</p:sld>
</file>

<file path=ppt/slides/slide2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9218" name="标题 1"/>
          <p:cNvSpPr>
            <a:spLocks noGrp="1"/>
          </p:cNvSpPr>
          <p:nvPr>
            <p:ph type="title"/>
          </p:nvPr>
        </p:nvSpPr>
        <p:spPr>
          <a:xfrm>
            <a:off x="580502" y="1579418"/>
            <a:ext cx="6665426" cy="2729345"/>
          </a:xfrm>
        </p:spPr>
        <p:txBody>
          <a:bodyPr/>
          <a:lstStyle/>
          <a:p>
            <a:r>
              <a:rPr lang="zh-CN" altLang="en-US" dirty="0"/>
              <a:t>请在此添加第四节标题</a:t>
            </a:r>
          </a:p>
        </p:txBody>
      </p:sp>
      <p:sp>
        <p:nvSpPr>
          <p:cNvPr id="9219" name="文本占位符 2"/>
          <p:cNvSpPr>
            <a:spLocks noGrp="1"/>
          </p:cNvSpPr>
          <p:nvPr>
            <p:ph type="body" idx="1"/>
          </p:nvPr>
        </p:nvSpPr>
        <p:spPr/>
        <p:txBody>
          <a:bodyPr/>
          <a:lstStyle/>
          <a:p>
            <a:r>
              <a:rPr lang="zh-CN" altLang="en-US"/>
              <a:t>请输入第四节的小标题</a:t>
            </a:r>
            <a:endParaRPr lang="zh-CN" altLang="en-US" dirty="0"/>
          </a:p>
        </p:txBody>
      </p:sp>
      <p:sp>
        <p:nvSpPr>
          <p:cNvPr id="8" name="矩形 7"/>
          <p:cNvSpPr/>
          <p:nvPr/>
        </p:nvSpPr>
        <p:spPr>
          <a:xfrm>
            <a:off x="2928477" y="-1"/>
            <a:ext cx="1969477" cy="1690253"/>
          </a:xfrm>
          <a:prstGeom prst="rect">
            <a:avLst/>
          </a:prstGeom>
          <a:ln>
            <a:noFill/>
          </a:ln>
          <a:effectLst>
            <a:outerShdw blurRad="50800" dist="38100" dir="5400000" algn="t" rotWithShape="0">
              <a:prstClr val="black">
                <a:alpha val="40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US" altLang="zh-CN" sz="8800" b="1" dirty="0">
                <a:solidFill>
                  <a:schemeClr val="accent1">
                    <a:lumMod val="20000"/>
                    <a:lumOff val="80000"/>
                  </a:schemeClr>
                </a:solidFill>
                <a:effectLst>
                  <a:outerShdw blurRad="38100" dist="38100" dir="2700000" algn="tl">
                    <a:srgbClr val="000000">
                      <a:alpha val="43137"/>
                    </a:srgbClr>
                  </a:outerShdw>
                </a:effectLst>
              </a:rPr>
              <a:t>D</a:t>
            </a:r>
            <a:endParaRPr lang="zh-CN" altLang="en-US" sz="8800" b="1" dirty="0">
              <a:solidFill>
                <a:schemeClr val="accent1">
                  <a:lumMod val="20000"/>
                  <a:lumOff val="80000"/>
                </a:schemeClr>
              </a:solidFill>
              <a:effectLst>
                <a:outerShdw blurRad="38100" dist="38100" dir="2700000" algn="tl">
                  <a:srgbClr val="000000">
                    <a:alpha val="43137"/>
                  </a:srgbClr>
                </a:outerShdw>
              </a:effectLst>
            </a:endParaRPr>
          </a:p>
        </p:txBody>
      </p:sp>
    </p:spTree>
  </p:cSld>
  <p:clrMapOvr>
    <a:masterClrMapping/>
  </p:clrMapOvr>
</p:sld>
</file>

<file path=ppt/slides/slide2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0242" name="标题 3"/>
          <p:cNvSpPr>
            <a:spLocks noGrp="1"/>
          </p:cNvSpPr>
          <p:nvPr>
            <p:ph type="title"/>
          </p:nvPr>
        </p:nvSpPr>
        <p:spPr/>
        <p:txBody>
          <a:bodyPr/>
          <a:lstStyle/>
          <a:p>
            <a:r>
              <a:rPr lang="zh-CN" altLang="en-US" dirty="0"/>
              <a:t>请在此添加您的大标题</a:t>
            </a:r>
            <a:endParaRPr lang="en-US" altLang="zh-CN" dirty="0"/>
          </a:p>
        </p:txBody>
      </p:sp>
      <p:sp>
        <p:nvSpPr>
          <p:cNvPr id="13" name="任意多边形 12"/>
          <p:cNvSpPr/>
          <p:nvPr/>
        </p:nvSpPr>
        <p:spPr>
          <a:xfrm>
            <a:off x="4822326" y="2667648"/>
            <a:ext cx="1222597" cy="1205265"/>
          </a:xfrm>
          <a:custGeom>
            <a:avLst/>
            <a:gdLst>
              <a:gd name="connsiteX0" fmla="*/ 615064 w 1870190"/>
              <a:gd name="connsiteY0" fmla="*/ 0 h 1843677"/>
              <a:gd name="connsiteX1" fmla="*/ 1049979 w 1870190"/>
              <a:gd name="connsiteY1" fmla="*/ 180148 h 1843677"/>
              <a:gd name="connsiteX2" fmla="*/ 1870190 w 1870190"/>
              <a:gd name="connsiteY2" fmla="*/ 1000359 h 1843677"/>
              <a:gd name="connsiteX3" fmla="*/ 1828048 w 1870190"/>
              <a:gd name="connsiteY3" fmla="*/ 1002487 h 1843677"/>
              <a:gd name="connsiteX4" fmla="*/ 986041 w 1870190"/>
              <a:gd name="connsiteY4" fmla="*/ 1763755 h 1843677"/>
              <a:gd name="connsiteX5" fmla="*/ 973843 w 1870190"/>
              <a:gd name="connsiteY5" fmla="*/ 1843677 h 1843677"/>
              <a:gd name="connsiteX6" fmla="*/ 180147 w 1870190"/>
              <a:gd name="connsiteY6" fmla="*/ 1049981 h 1843677"/>
              <a:gd name="connsiteX7" fmla="*/ 180147 w 1870190"/>
              <a:gd name="connsiteY7" fmla="*/ 180148 h 1843677"/>
              <a:gd name="connsiteX8" fmla="*/ 615064 w 1870190"/>
              <a:gd name="connsiteY8" fmla="*/ 0 h 1843677"/>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Lst>
            <a:rect l="l" t="t" r="r" b="b"/>
            <a:pathLst>
              <a:path w="1870190" h="1843677">
                <a:moveTo>
                  <a:pt x="615064" y="0"/>
                </a:moveTo>
                <a:cubicBezTo>
                  <a:pt x="772472" y="1"/>
                  <a:pt x="929881" y="60049"/>
                  <a:pt x="1049979" y="180148"/>
                </a:cubicBezTo>
                <a:lnTo>
                  <a:pt x="1870190" y="1000359"/>
                </a:lnTo>
                <a:lnTo>
                  <a:pt x="1828048" y="1002487"/>
                </a:lnTo>
                <a:cubicBezTo>
                  <a:pt x="1408674" y="1045077"/>
                  <a:pt x="1069131" y="1357708"/>
                  <a:pt x="986041" y="1763755"/>
                </a:cubicBezTo>
                <a:lnTo>
                  <a:pt x="973843" y="1843677"/>
                </a:lnTo>
                <a:lnTo>
                  <a:pt x="180147" y="1049981"/>
                </a:lnTo>
                <a:cubicBezTo>
                  <a:pt x="-60050" y="809784"/>
                  <a:pt x="-60050" y="420345"/>
                  <a:pt x="180147" y="180148"/>
                </a:cubicBezTo>
                <a:cubicBezTo>
                  <a:pt x="300246" y="60049"/>
                  <a:pt x="457654" y="1"/>
                  <a:pt x="615064" y="0"/>
                </a:cubicBezTo>
                <a:close/>
              </a:path>
            </a:pathLst>
          </a:custGeom>
          <a:solidFill>
            <a:schemeClr val="accent1"/>
          </a:solidFill>
          <a:ln w="12700" cap="flat" cmpd="sng" algn="ctr">
            <a:noFill/>
            <a:prstDash val="solid"/>
            <a:miter lim="800000"/>
          </a:ln>
          <a:effectLst/>
        </p:spPr>
        <p:txBody>
          <a:bodyPr rtlCol="0" anchor="ctr"/>
          <a:lstStyle/>
          <a:p>
            <a:pPr marL="0" marR="0" lvl="0" indent="0" algn="ctr" defTabSz="914400" eaLnBrk="1" fontAlgn="auto" latinLnBrk="0" hangingPunct="1">
              <a:lnSpc>
                <a:spcPct val="100000"/>
              </a:lnSpc>
              <a:spcBef>
                <a:spcPts val="0"/>
              </a:spcBef>
              <a:spcAft>
                <a:spcPts val="0"/>
              </a:spcAft>
              <a:buClrTx/>
              <a:buSzTx/>
              <a:buFontTx/>
              <a:buNone/>
              <a:defRPr/>
            </a:pPr>
            <a:r>
              <a:rPr kumimoji="0" lang="en-US" altLang="zh-CN" sz="3200" b="0" i="0" u="none" strike="noStrike" kern="0" cap="none" spc="0" normalizeH="0" baseline="0" noProof="0" dirty="0">
                <a:ln>
                  <a:noFill/>
                </a:ln>
                <a:solidFill>
                  <a:srgbClr val="FEFFFF"/>
                </a:solidFill>
                <a:effectLst/>
                <a:uLnTx/>
                <a:uFillTx/>
                <a:ea typeface="宋体" panose="02010600030101010101" pitchFamily="2" charset="-122"/>
                <a:cs typeface="+mn-cs"/>
              </a:rPr>
              <a:t>A</a:t>
            </a:r>
            <a:endParaRPr kumimoji="0" lang="zh-CN" altLang="en-US" sz="3200" b="0" i="0" u="none" strike="noStrike" kern="0" cap="none" spc="0" normalizeH="0" baseline="0" noProof="0" dirty="0">
              <a:ln>
                <a:noFill/>
              </a:ln>
              <a:solidFill>
                <a:srgbClr val="FEFFFF"/>
              </a:solidFill>
              <a:effectLst/>
              <a:uLnTx/>
              <a:uFillTx/>
              <a:ea typeface="宋体" panose="02010600030101010101" pitchFamily="2" charset="-122"/>
              <a:cs typeface="+mn-cs"/>
            </a:endParaRPr>
          </a:p>
        </p:txBody>
      </p:sp>
      <p:sp>
        <p:nvSpPr>
          <p:cNvPr id="14" name="任意多边形 13"/>
          <p:cNvSpPr/>
          <p:nvPr/>
        </p:nvSpPr>
        <p:spPr>
          <a:xfrm>
            <a:off x="6157296" y="2681034"/>
            <a:ext cx="1212379" cy="1231224"/>
          </a:xfrm>
          <a:custGeom>
            <a:avLst/>
            <a:gdLst>
              <a:gd name="connsiteX0" fmla="*/ 1239496 w 1854559"/>
              <a:gd name="connsiteY0" fmla="*/ 0 h 1883386"/>
              <a:gd name="connsiteX1" fmla="*/ 1674412 w 1854559"/>
              <a:gd name="connsiteY1" fmla="*/ 180147 h 1883386"/>
              <a:gd name="connsiteX2" fmla="*/ 1674413 w 1854559"/>
              <a:gd name="connsiteY2" fmla="*/ 1049980 h 1883386"/>
              <a:gd name="connsiteX3" fmla="*/ 841007 w 1854559"/>
              <a:gd name="connsiteY3" fmla="*/ 1883386 h 1883386"/>
              <a:gd name="connsiteX4" fmla="*/ 838743 w 1854559"/>
              <a:gd name="connsiteY4" fmla="*/ 1838559 h 1883386"/>
              <a:gd name="connsiteX5" fmla="*/ 77475 w 1854559"/>
              <a:gd name="connsiteY5" fmla="*/ 996552 h 1883386"/>
              <a:gd name="connsiteX6" fmla="*/ 0 w 1854559"/>
              <a:gd name="connsiteY6" fmla="*/ 984728 h 1883386"/>
              <a:gd name="connsiteX7" fmla="*/ 804580 w 1854559"/>
              <a:gd name="connsiteY7" fmla="*/ 180147 h 1883386"/>
              <a:gd name="connsiteX8" fmla="*/ 1239496 w 1854559"/>
              <a:gd name="connsiteY8" fmla="*/ 0 h 1883386"/>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Lst>
            <a:rect l="l" t="t" r="r" b="b"/>
            <a:pathLst>
              <a:path w="1854559" h="1883386">
                <a:moveTo>
                  <a:pt x="1239496" y="0"/>
                </a:moveTo>
                <a:cubicBezTo>
                  <a:pt x="1396905" y="0"/>
                  <a:pt x="1554314" y="60049"/>
                  <a:pt x="1674412" y="180147"/>
                </a:cubicBezTo>
                <a:cubicBezTo>
                  <a:pt x="1914609" y="420344"/>
                  <a:pt x="1914609" y="809783"/>
                  <a:pt x="1674413" y="1049980"/>
                </a:cubicBezTo>
                <a:lnTo>
                  <a:pt x="841007" y="1883386"/>
                </a:lnTo>
                <a:lnTo>
                  <a:pt x="838743" y="1838559"/>
                </a:lnTo>
                <a:cubicBezTo>
                  <a:pt x="796153" y="1419185"/>
                  <a:pt x="483523" y="1079642"/>
                  <a:pt x="77475" y="996552"/>
                </a:cubicBezTo>
                <a:lnTo>
                  <a:pt x="0" y="984728"/>
                </a:lnTo>
                <a:lnTo>
                  <a:pt x="804580" y="180147"/>
                </a:lnTo>
                <a:cubicBezTo>
                  <a:pt x="924679" y="60049"/>
                  <a:pt x="1082088" y="0"/>
                  <a:pt x="1239496" y="0"/>
                </a:cubicBezTo>
                <a:close/>
              </a:path>
            </a:pathLst>
          </a:custGeom>
          <a:solidFill>
            <a:schemeClr val="accent1"/>
          </a:solidFill>
          <a:ln w="12700" cap="flat" cmpd="sng" algn="ctr">
            <a:noFill/>
            <a:prstDash val="solid"/>
            <a:miter lim="800000"/>
          </a:ln>
          <a:effectLst/>
        </p:spPr>
        <p:txBody>
          <a:bodyPr rtlCol="0" anchor="ctr"/>
          <a:lstStyle/>
          <a:p>
            <a:pPr marL="0" marR="0" lvl="0" indent="0" algn="ctr" defTabSz="914400" eaLnBrk="1" fontAlgn="auto" latinLnBrk="0" hangingPunct="1">
              <a:lnSpc>
                <a:spcPct val="100000"/>
              </a:lnSpc>
              <a:spcBef>
                <a:spcPts val="0"/>
              </a:spcBef>
              <a:spcAft>
                <a:spcPts val="0"/>
              </a:spcAft>
              <a:buClrTx/>
              <a:buSzTx/>
              <a:buFontTx/>
              <a:buNone/>
              <a:defRPr/>
            </a:pPr>
            <a:r>
              <a:rPr kumimoji="0" lang="en-US" altLang="zh-CN" sz="3200" b="0" i="0" u="none" strike="noStrike" kern="0" cap="none" spc="0" normalizeH="0" baseline="0" noProof="0" dirty="0">
                <a:ln>
                  <a:noFill/>
                </a:ln>
                <a:solidFill>
                  <a:srgbClr val="FEFFFF"/>
                </a:solidFill>
                <a:effectLst/>
                <a:uLnTx/>
                <a:uFillTx/>
                <a:ea typeface="宋体" panose="02010600030101010101" pitchFamily="2" charset="-122"/>
                <a:cs typeface="+mn-cs"/>
              </a:rPr>
              <a:t>B</a:t>
            </a:r>
            <a:endParaRPr kumimoji="0" lang="zh-CN" altLang="en-US" sz="3200" b="0" i="0" u="none" strike="noStrike" kern="0" cap="none" spc="0" normalizeH="0" baseline="0" noProof="0" dirty="0">
              <a:ln>
                <a:noFill/>
              </a:ln>
              <a:solidFill>
                <a:srgbClr val="FEFFFF"/>
              </a:solidFill>
              <a:effectLst/>
              <a:uLnTx/>
              <a:uFillTx/>
              <a:ea typeface="宋体" panose="02010600030101010101" pitchFamily="2" charset="-122"/>
              <a:cs typeface="+mn-cs"/>
            </a:endParaRPr>
          </a:p>
        </p:txBody>
      </p:sp>
      <p:sp>
        <p:nvSpPr>
          <p:cNvPr id="15" name="任意多边形 14"/>
          <p:cNvSpPr/>
          <p:nvPr/>
        </p:nvSpPr>
        <p:spPr>
          <a:xfrm>
            <a:off x="6155696" y="3983685"/>
            <a:ext cx="1217348" cy="1234681"/>
          </a:xfrm>
          <a:custGeom>
            <a:avLst/>
            <a:gdLst>
              <a:gd name="connsiteX0" fmla="*/ 843318 w 1862160"/>
              <a:gd name="connsiteY0" fmla="*/ 0 h 1888674"/>
              <a:gd name="connsiteX1" fmla="*/ 1682013 w 1862160"/>
              <a:gd name="connsiteY1" fmla="*/ 838695 h 1888674"/>
              <a:gd name="connsiteX2" fmla="*/ 1682013 w 1862160"/>
              <a:gd name="connsiteY2" fmla="*/ 1708527 h 1888674"/>
              <a:gd name="connsiteX3" fmla="*/ 812180 w 1862160"/>
              <a:gd name="connsiteY3" fmla="*/ 1708527 h 1888674"/>
              <a:gd name="connsiteX4" fmla="*/ 0 w 1862160"/>
              <a:gd name="connsiteY4" fmla="*/ 896347 h 1888674"/>
              <a:gd name="connsiteX5" fmla="*/ 79922 w 1862160"/>
              <a:gd name="connsiteY5" fmla="*/ 884149 h 1888674"/>
              <a:gd name="connsiteX6" fmla="*/ 841190 w 1862160"/>
              <a:gd name="connsiteY6" fmla="*/ 42142 h 1888674"/>
              <a:gd name="connsiteX7" fmla="*/ 843318 w 1862160"/>
              <a:gd name="connsiteY7" fmla="*/ 0 h 1888674"/>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Lst>
            <a:rect l="l" t="t" r="r" b="b"/>
            <a:pathLst>
              <a:path w="1862160" h="1888674">
                <a:moveTo>
                  <a:pt x="843318" y="0"/>
                </a:moveTo>
                <a:lnTo>
                  <a:pt x="1682013" y="838695"/>
                </a:lnTo>
                <a:cubicBezTo>
                  <a:pt x="1922209" y="1078891"/>
                  <a:pt x="1922209" y="1468330"/>
                  <a:pt x="1682013" y="1708527"/>
                </a:cubicBezTo>
                <a:cubicBezTo>
                  <a:pt x="1441816" y="1948724"/>
                  <a:pt x="1052377" y="1948724"/>
                  <a:pt x="812180" y="1708527"/>
                </a:cubicBezTo>
                <a:lnTo>
                  <a:pt x="0" y="896347"/>
                </a:lnTo>
                <a:lnTo>
                  <a:pt x="79922" y="884149"/>
                </a:lnTo>
                <a:cubicBezTo>
                  <a:pt x="485970" y="801060"/>
                  <a:pt x="798600" y="461516"/>
                  <a:pt x="841190" y="42142"/>
                </a:cubicBezTo>
                <a:lnTo>
                  <a:pt x="843318" y="0"/>
                </a:lnTo>
                <a:close/>
              </a:path>
            </a:pathLst>
          </a:custGeom>
          <a:solidFill>
            <a:schemeClr val="accent1"/>
          </a:solidFill>
          <a:ln w="12700" cap="flat" cmpd="sng" algn="ctr">
            <a:noFill/>
            <a:prstDash val="solid"/>
            <a:miter lim="800000"/>
          </a:ln>
          <a:effectLst/>
        </p:spPr>
        <p:txBody>
          <a:bodyPr rtlCol="0" anchor="ctr"/>
          <a:lstStyle/>
          <a:p>
            <a:pPr marL="0" marR="0" lvl="0" indent="0" algn="ctr" defTabSz="914400" eaLnBrk="1" fontAlgn="auto" latinLnBrk="0" hangingPunct="1">
              <a:lnSpc>
                <a:spcPct val="100000"/>
              </a:lnSpc>
              <a:spcBef>
                <a:spcPts val="0"/>
              </a:spcBef>
              <a:spcAft>
                <a:spcPts val="0"/>
              </a:spcAft>
              <a:buClrTx/>
              <a:buSzTx/>
              <a:buFontTx/>
              <a:buNone/>
              <a:defRPr/>
            </a:pPr>
            <a:r>
              <a:rPr kumimoji="0" lang="en-US" altLang="zh-CN" sz="3200" b="0" i="0" u="none" strike="noStrike" kern="0" cap="none" spc="0" normalizeH="0" baseline="0" noProof="0" dirty="0">
                <a:ln>
                  <a:noFill/>
                </a:ln>
                <a:solidFill>
                  <a:srgbClr val="FEFFFF"/>
                </a:solidFill>
                <a:effectLst/>
                <a:uLnTx/>
                <a:uFillTx/>
                <a:ea typeface="宋体" panose="02010600030101010101" pitchFamily="2" charset="-122"/>
                <a:cs typeface="+mn-cs"/>
              </a:rPr>
              <a:t>C</a:t>
            </a:r>
            <a:endParaRPr kumimoji="0" lang="zh-CN" altLang="en-US" sz="3200" b="0" i="0" u="none" strike="noStrike" kern="0" cap="none" spc="0" normalizeH="0" baseline="0" noProof="0" dirty="0">
              <a:ln>
                <a:noFill/>
              </a:ln>
              <a:solidFill>
                <a:srgbClr val="FEFFFF"/>
              </a:solidFill>
              <a:effectLst/>
              <a:uLnTx/>
              <a:uFillTx/>
              <a:ea typeface="宋体" panose="02010600030101010101" pitchFamily="2" charset="-122"/>
              <a:cs typeface="+mn-cs"/>
            </a:endParaRPr>
          </a:p>
        </p:txBody>
      </p:sp>
      <p:sp>
        <p:nvSpPr>
          <p:cNvPr id="16" name="任意多边形 15"/>
          <p:cNvSpPr/>
          <p:nvPr/>
        </p:nvSpPr>
        <p:spPr>
          <a:xfrm>
            <a:off x="4818957" y="4022875"/>
            <a:ext cx="1227723" cy="1208877"/>
          </a:xfrm>
          <a:custGeom>
            <a:avLst/>
            <a:gdLst>
              <a:gd name="connsiteX0" fmla="*/ 979371 w 1878030"/>
              <a:gd name="connsiteY0" fmla="*/ 0 h 1849202"/>
              <a:gd name="connsiteX1" fmla="*/ 991195 w 1878030"/>
              <a:gd name="connsiteY1" fmla="*/ 77475 h 1849202"/>
              <a:gd name="connsiteX2" fmla="*/ 1833202 w 1878030"/>
              <a:gd name="connsiteY2" fmla="*/ 838743 h 1849202"/>
              <a:gd name="connsiteX3" fmla="*/ 1878030 w 1878030"/>
              <a:gd name="connsiteY3" fmla="*/ 841007 h 1849202"/>
              <a:gd name="connsiteX4" fmla="*/ 1049980 w 1878030"/>
              <a:gd name="connsiteY4" fmla="*/ 1669055 h 1849202"/>
              <a:gd name="connsiteX5" fmla="*/ 180148 w 1878030"/>
              <a:gd name="connsiteY5" fmla="*/ 1669055 h 1849202"/>
              <a:gd name="connsiteX6" fmla="*/ 0 w 1878030"/>
              <a:gd name="connsiteY6" fmla="*/ 1234138 h 1849202"/>
              <a:gd name="connsiteX7" fmla="*/ 180148 w 1878030"/>
              <a:gd name="connsiteY7" fmla="*/ 799223 h 1849202"/>
              <a:gd name="connsiteX8" fmla="*/ 979371 w 1878030"/>
              <a:gd name="connsiteY8" fmla="*/ 0 h 1849202"/>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Lst>
            <a:rect l="l" t="t" r="r" b="b"/>
            <a:pathLst>
              <a:path w="1878030" h="1849202">
                <a:moveTo>
                  <a:pt x="979371" y="0"/>
                </a:moveTo>
                <a:lnTo>
                  <a:pt x="991195" y="77475"/>
                </a:lnTo>
                <a:cubicBezTo>
                  <a:pt x="1074285" y="483523"/>
                  <a:pt x="1413828" y="796153"/>
                  <a:pt x="1833202" y="838743"/>
                </a:cubicBezTo>
                <a:lnTo>
                  <a:pt x="1878030" y="841007"/>
                </a:lnTo>
                <a:lnTo>
                  <a:pt x="1049980" y="1669055"/>
                </a:lnTo>
                <a:cubicBezTo>
                  <a:pt x="809784" y="1909252"/>
                  <a:pt x="420345" y="1909252"/>
                  <a:pt x="180148" y="1669055"/>
                </a:cubicBezTo>
                <a:cubicBezTo>
                  <a:pt x="60049" y="1548956"/>
                  <a:pt x="1" y="1391548"/>
                  <a:pt x="0" y="1234138"/>
                </a:cubicBezTo>
                <a:cubicBezTo>
                  <a:pt x="1" y="1076730"/>
                  <a:pt x="60049" y="919321"/>
                  <a:pt x="180148" y="799223"/>
                </a:cubicBezTo>
                <a:lnTo>
                  <a:pt x="979371" y="0"/>
                </a:lnTo>
                <a:close/>
              </a:path>
            </a:pathLst>
          </a:custGeom>
          <a:solidFill>
            <a:schemeClr val="accent1"/>
          </a:solidFill>
          <a:ln w="12700" cap="flat" cmpd="sng" algn="ctr">
            <a:noFill/>
            <a:prstDash val="solid"/>
            <a:miter lim="800000"/>
          </a:ln>
          <a:effectLst/>
        </p:spPr>
        <p:txBody>
          <a:bodyPr rtlCol="0" anchor="ctr"/>
          <a:lstStyle/>
          <a:p>
            <a:pPr marL="0" marR="0" lvl="0" indent="0" algn="ctr" defTabSz="914400" eaLnBrk="1" fontAlgn="auto" latinLnBrk="0" hangingPunct="1">
              <a:lnSpc>
                <a:spcPct val="100000"/>
              </a:lnSpc>
              <a:spcBef>
                <a:spcPts val="0"/>
              </a:spcBef>
              <a:spcAft>
                <a:spcPts val="0"/>
              </a:spcAft>
              <a:buClrTx/>
              <a:buSzTx/>
              <a:buFontTx/>
              <a:buNone/>
              <a:defRPr/>
            </a:pPr>
            <a:r>
              <a:rPr kumimoji="0" lang="en-US" altLang="zh-CN" sz="3200" b="0" i="0" u="none" strike="noStrike" kern="0" cap="none" spc="0" normalizeH="0" baseline="0" noProof="0" dirty="0">
                <a:ln>
                  <a:noFill/>
                </a:ln>
                <a:solidFill>
                  <a:srgbClr val="FEFFFF"/>
                </a:solidFill>
                <a:effectLst/>
                <a:uLnTx/>
                <a:uFillTx/>
                <a:ea typeface="宋体" panose="02010600030101010101" pitchFamily="2" charset="-122"/>
                <a:cs typeface="+mn-cs"/>
              </a:rPr>
              <a:t>D</a:t>
            </a:r>
            <a:endParaRPr kumimoji="0" lang="zh-CN" altLang="en-US" sz="3200" b="0" i="0" u="none" strike="noStrike" kern="0" cap="none" spc="0" normalizeH="0" baseline="0" noProof="0" dirty="0">
              <a:ln>
                <a:noFill/>
              </a:ln>
              <a:solidFill>
                <a:srgbClr val="FEFFFF"/>
              </a:solidFill>
              <a:effectLst/>
              <a:uLnTx/>
              <a:uFillTx/>
              <a:ea typeface="宋体" panose="02010600030101010101" pitchFamily="2" charset="-122"/>
              <a:cs typeface="+mn-cs"/>
            </a:endParaRPr>
          </a:p>
        </p:txBody>
      </p:sp>
      <p:sp>
        <p:nvSpPr>
          <p:cNvPr id="17" name="椭圆 16"/>
          <p:cNvSpPr/>
          <p:nvPr/>
        </p:nvSpPr>
        <p:spPr>
          <a:xfrm>
            <a:off x="5625269" y="3478969"/>
            <a:ext cx="941463" cy="941463"/>
          </a:xfrm>
          <a:prstGeom prst="ellipse">
            <a:avLst/>
          </a:prstGeom>
          <a:solidFill>
            <a:schemeClr val="accent1"/>
          </a:solidFill>
          <a:ln>
            <a:solidFill>
              <a:schemeClr val="bg2"/>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solidFill>
                <a:schemeClr val="tx1">
                  <a:lumMod val="20000"/>
                  <a:lumOff val="80000"/>
                </a:schemeClr>
              </a:solidFill>
            </a:endParaRPr>
          </a:p>
        </p:txBody>
      </p:sp>
      <p:sp>
        <p:nvSpPr>
          <p:cNvPr id="18" name="Freeform 11"/>
          <p:cNvSpPr>
            <a:spLocks noEditPoints="1"/>
          </p:cNvSpPr>
          <p:nvPr/>
        </p:nvSpPr>
        <p:spPr bwMode="auto">
          <a:xfrm>
            <a:off x="5763961" y="3618358"/>
            <a:ext cx="664079" cy="662684"/>
          </a:xfrm>
          <a:custGeom>
            <a:avLst/>
            <a:gdLst>
              <a:gd name="T0" fmla="*/ 392 w 420"/>
              <a:gd name="T1" fmla="*/ 182 h 419"/>
              <a:gd name="T2" fmla="*/ 384 w 420"/>
              <a:gd name="T3" fmla="*/ 150 h 419"/>
              <a:gd name="T4" fmla="*/ 371 w 420"/>
              <a:gd name="T5" fmla="*/ 120 h 419"/>
              <a:gd name="T6" fmla="*/ 352 w 420"/>
              <a:gd name="T7" fmla="*/ 93 h 419"/>
              <a:gd name="T8" fmla="*/ 329 w 420"/>
              <a:gd name="T9" fmla="*/ 69 h 419"/>
              <a:gd name="T10" fmla="*/ 302 w 420"/>
              <a:gd name="T11" fmla="*/ 50 h 419"/>
              <a:gd name="T12" fmla="*/ 272 w 420"/>
              <a:gd name="T13" fmla="*/ 36 h 419"/>
              <a:gd name="T14" fmla="*/ 240 w 420"/>
              <a:gd name="T15" fmla="*/ 28 h 419"/>
              <a:gd name="T16" fmla="*/ 207 w 420"/>
              <a:gd name="T17" fmla="*/ 26 h 419"/>
              <a:gd name="T18" fmla="*/ 175 w 420"/>
              <a:gd name="T19" fmla="*/ 29 h 419"/>
              <a:gd name="T20" fmla="*/ 143 w 420"/>
              <a:gd name="T21" fmla="*/ 38 h 419"/>
              <a:gd name="T22" fmla="*/ 103 w 420"/>
              <a:gd name="T23" fmla="*/ 29 h 419"/>
              <a:gd name="T24" fmla="*/ 73 w 420"/>
              <a:gd name="T25" fmla="*/ 51 h 419"/>
              <a:gd name="T26" fmla="*/ 47 w 420"/>
              <a:gd name="T27" fmla="*/ 78 h 419"/>
              <a:gd name="T28" fmla="*/ 26 w 420"/>
              <a:gd name="T29" fmla="*/ 109 h 419"/>
              <a:gd name="T30" fmla="*/ 11 w 420"/>
              <a:gd name="T31" fmla="*/ 144 h 419"/>
              <a:gd name="T32" fmla="*/ 3 w 420"/>
              <a:gd name="T33" fmla="*/ 180 h 419"/>
              <a:gd name="T34" fmla="*/ 1 w 420"/>
              <a:gd name="T35" fmla="*/ 218 h 419"/>
              <a:gd name="T36" fmla="*/ 5 w 420"/>
              <a:gd name="T37" fmla="*/ 255 h 419"/>
              <a:gd name="T38" fmla="*/ 17 w 420"/>
              <a:gd name="T39" fmla="*/ 291 h 419"/>
              <a:gd name="T40" fmla="*/ 34 w 420"/>
              <a:gd name="T41" fmla="*/ 324 h 419"/>
              <a:gd name="T42" fmla="*/ 58 w 420"/>
              <a:gd name="T43" fmla="*/ 353 h 419"/>
              <a:gd name="T44" fmla="*/ 86 w 420"/>
              <a:gd name="T45" fmla="*/ 378 h 419"/>
              <a:gd name="T46" fmla="*/ 118 w 420"/>
              <a:gd name="T47" fmla="*/ 398 h 419"/>
              <a:gd name="T48" fmla="*/ 153 w 420"/>
              <a:gd name="T49" fmla="*/ 411 h 419"/>
              <a:gd name="T50" fmla="*/ 190 w 420"/>
              <a:gd name="T51" fmla="*/ 418 h 419"/>
              <a:gd name="T52" fmla="*/ 228 w 420"/>
              <a:gd name="T53" fmla="*/ 419 h 419"/>
              <a:gd name="T54" fmla="*/ 265 w 420"/>
              <a:gd name="T55" fmla="*/ 412 h 419"/>
              <a:gd name="T56" fmla="*/ 294 w 420"/>
              <a:gd name="T57" fmla="*/ 402 h 419"/>
              <a:gd name="T58" fmla="*/ 319 w 420"/>
              <a:gd name="T59" fmla="*/ 389 h 419"/>
              <a:gd name="T60" fmla="*/ 349 w 420"/>
              <a:gd name="T61" fmla="*/ 366 h 419"/>
              <a:gd name="T62" fmla="*/ 375 w 420"/>
              <a:gd name="T63" fmla="*/ 339 h 419"/>
              <a:gd name="T64" fmla="*/ 396 w 420"/>
              <a:gd name="T65" fmla="*/ 307 h 419"/>
              <a:gd name="T66" fmla="*/ 410 w 420"/>
              <a:gd name="T67" fmla="*/ 273 h 419"/>
              <a:gd name="T68" fmla="*/ 418 w 420"/>
              <a:gd name="T69" fmla="*/ 236 h 419"/>
              <a:gd name="T70" fmla="*/ 363 w 420"/>
              <a:gd name="T71" fmla="*/ 140 h 419"/>
              <a:gd name="T72" fmla="*/ 363 w 420"/>
              <a:gd name="T73" fmla="*/ 140 h 419"/>
              <a:gd name="T74" fmla="*/ 216 w 420"/>
              <a:gd name="T75" fmla="*/ 178 h 419"/>
              <a:gd name="T76" fmla="*/ 204 w 420"/>
              <a:gd name="T77" fmla="*/ 195 h 419"/>
              <a:gd name="T78" fmla="*/ 211 w 420"/>
              <a:gd name="T79" fmla="*/ 178 h 419"/>
              <a:gd name="T80" fmla="*/ 141 w 420"/>
              <a:gd name="T81" fmla="*/ 57 h 419"/>
              <a:gd name="T82" fmla="*/ 141 w 420"/>
              <a:gd name="T83" fmla="*/ 57 h 419"/>
              <a:gd name="T84" fmla="*/ 44 w 420"/>
              <a:gd name="T85" fmla="*/ 189 h 419"/>
              <a:gd name="T86" fmla="*/ 180 w 420"/>
              <a:gd name="T87" fmla="*/ 220 h 419"/>
              <a:gd name="T88" fmla="*/ 182 w 420"/>
              <a:gd name="T89" fmla="*/ 225 h 419"/>
              <a:gd name="T90" fmla="*/ 189 w 420"/>
              <a:gd name="T91" fmla="*/ 376 h 419"/>
              <a:gd name="T92" fmla="*/ 189 w 420"/>
              <a:gd name="T93" fmla="*/ 376 h 419"/>
              <a:gd name="T94" fmla="*/ 275 w 420"/>
              <a:gd name="T95" fmla="*/ 364 h 419"/>
              <a:gd name="T96" fmla="*/ 235 w 420"/>
              <a:gd name="T97" fmla="*/ 230 h 419"/>
              <a:gd name="T98" fmla="*/ 237 w 420"/>
              <a:gd name="T99" fmla="*/ 227 h 419"/>
              <a:gd name="T100" fmla="*/ 377 w 420"/>
              <a:gd name="T101" fmla="*/ 226 h 419"/>
              <a:gd name="T102" fmla="*/ 377 w 420"/>
              <a:gd name="T103" fmla="*/ 226 h 419"/>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 ang="0">
                <a:pos x="T68" y="T69"/>
              </a:cxn>
              <a:cxn ang="0">
                <a:pos x="T70" y="T71"/>
              </a:cxn>
              <a:cxn ang="0">
                <a:pos x="T72" y="T73"/>
              </a:cxn>
              <a:cxn ang="0">
                <a:pos x="T74" y="T75"/>
              </a:cxn>
              <a:cxn ang="0">
                <a:pos x="T76" y="T77"/>
              </a:cxn>
              <a:cxn ang="0">
                <a:pos x="T78" y="T79"/>
              </a:cxn>
              <a:cxn ang="0">
                <a:pos x="T80" y="T81"/>
              </a:cxn>
              <a:cxn ang="0">
                <a:pos x="T82" y="T83"/>
              </a:cxn>
              <a:cxn ang="0">
                <a:pos x="T84" y="T85"/>
              </a:cxn>
              <a:cxn ang="0">
                <a:pos x="T86" y="T87"/>
              </a:cxn>
              <a:cxn ang="0">
                <a:pos x="T88" y="T89"/>
              </a:cxn>
              <a:cxn ang="0">
                <a:pos x="T90" y="T91"/>
              </a:cxn>
              <a:cxn ang="0">
                <a:pos x="T92" y="T93"/>
              </a:cxn>
              <a:cxn ang="0">
                <a:pos x="T94" y="T95"/>
              </a:cxn>
              <a:cxn ang="0">
                <a:pos x="T96" y="T97"/>
              </a:cxn>
              <a:cxn ang="0">
                <a:pos x="T98" y="T99"/>
              </a:cxn>
              <a:cxn ang="0">
                <a:pos x="T100" y="T101"/>
              </a:cxn>
              <a:cxn ang="0">
                <a:pos x="T102" y="T103"/>
              </a:cxn>
            </a:cxnLst>
            <a:rect l="0" t="0" r="r" b="b"/>
            <a:pathLst>
              <a:path w="420" h="419">
                <a:moveTo>
                  <a:pt x="394" y="203"/>
                </a:moveTo>
                <a:cubicBezTo>
                  <a:pt x="420" y="198"/>
                  <a:pt x="420" y="198"/>
                  <a:pt x="420" y="198"/>
                </a:cubicBezTo>
                <a:cubicBezTo>
                  <a:pt x="419" y="193"/>
                  <a:pt x="419" y="187"/>
                  <a:pt x="418" y="182"/>
                </a:cubicBezTo>
                <a:cubicBezTo>
                  <a:pt x="392" y="182"/>
                  <a:pt x="392" y="182"/>
                  <a:pt x="392" y="182"/>
                </a:cubicBezTo>
                <a:cubicBezTo>
                  <a:pt x="392" y="178"/>
                  <a:pt x="391" y="174"/>
                  <a:pt x="390" y="170"/>
                </a:cubicBezTo>
                <a:cubicBezTo>
                  <a:pt x="414" y="161"/>
                  <a:pt x="414" y="161"/>
                  <a:pt x="414" y="161"/>
                </a:cubicBezTo>
                <a:cubicBezTo>
                  <a:pt x="413" y="156"/>
                  <a:pt x="412" y="150"/>
                  <a:pt x="410" y="145"/>
                </a:cubicBezTo>
                <a:cubicBezTo>
                  <a:pt x="384" y="150"/>
                  <a:pt x="384" y="150"/>
                  <a:pt x="384" y="150"/>
                </a:cubicBezTo>
                <a:cubicBezTo>
                  <a:pt x="383" y="146"/>
                  <a:pt x="381" y="142"/>
                  <a:pt x="380" y="139"/>
                </a:cubicBezTo>
                <a:cubicBezTo>
                  <a:pt x="402" y="125"/>
                  <a:pt x="402" y="125"/>
                  <a:pt x="402" y="125"/>
                </a:cubicBezTo>
                <a:cubicBezTo>
                  <a:pt x="400" y="120"/>
                  <a:pt x="398" y="115"/>
                  <a:pt x="395" y="111"/>
                </a:cubicBezTo>
                <a:cubicBezTo>
                  <a:pt x="371" y="120"/>
                  <a:pt x="371" y="120"/>
                  <a:pt x="371" y="120"/>
                </a:cubicBezTo>
                <a:cubicBezTo>
                  <a:pt x="369" y="116"/>
                  <a:pt x="367" y="113"/>
                  <a:pt x="365" y="109"/>
                </a:cubicBezTo>
                <a:cubicBezTo>
                  <a:pt x="384" y="92"/>
                  <a:pt x="384" y="92"/>
                  <a:pt x="384" y="92"/>
                </a:cubicBezTo>
                <a:cubicBezTo>
                  <a:pt x="381" y="88"/>
                  <a:pt x="378" y="83"/>
                  <a:pt x="374" y="79"/>
                </a:cubicBezTo>
                <a:cubicBezTo>
                  <a:pt x="352" y="93"/>
                  <a:pt x="352" y="93"/>
                  <a:pt x="352" y="93"/>
                </a:cubicBezTo>
                <a:cubicBezTo>
                  <a:pt x="350" y="89"/>
                  <a:pt x="347" y="86"/>
                  <a:pt x="344" y="83"/>
                </a:cubicBezTo>
                <a:cubicBezTo>
                  <a:pt x="360" y="63"/>
                  <a:pt x="360" y="63"/>
                  <a:pt x="360" y="63"/>
                </a:cubicBezTo>
                <a:cubicBezTo>
                  <a:pt x="357" y="59"/>
                  <a:pt x="353" y="55"/>
                  <a:pt x="349" y="52"/>
                </a:cubicBezTo>
                <a:cubicBezTo>
                  <a:pt x="329" y="69"/>
                  <a:pt x="329" y="69"/>
                  <a:pt x="329" y="69"/>
                </a:cubicBezTo>
                <a:cubicBezTo>
                  <a:pt x="326" y="66"/>
                  <a:pt x="323" y="64"/>
                  <a:pt x="320" y="62"/>
                </a:cubicBezTo>
                <a:cubicBezTo>
                  <a:pt x="332" y="39"/>
                  <a:pt x="332" y="39"/>
                  <a:pt x="332" y="39"/>
                </a:cubicBezTo>
                <a:cubicBezTo>
                  <a:pt x="327" y="36"/>
                  <a:pt x="323" y="33"/>
                  <a:pt x="318" y="30"/>
                </a:cubicBezTo>
                <a:cubicBezTo>
                  <a:pt x="302" y="50"/>
                  <a:pt x="302" y="50"/>
                  <a:pt x="302" y="50"/>
                </a:cubicBezTo>
                <a:cubicBezTo>
                  <a:pt x="299" y="48"/>
                  <a:pt x="295" y="46"/>
                  <a:pt x="291" y="44"/>
                </a:cubicBezTo>
                <a:cubicBezTo>
                  <a:pt x="299" y="20"/>
                  <a:pt x="299" y="20"/>
                  <a:pt x="299" y="20"/>
                </a:cubicBezTo>
                <a:cubicBezTo>
                  <a:pt x="294" y="17"/>
                  <a:pt x="289" y="15"/>
                  <a:pt x="284" y="13"/>
                </a:cubicBezTo>
                <a:cubicBezTo>
                  <a:pt x="272" y="36"/>
                  <a:pt x="272" y="36"/>
                  <a:pt x="272" y="36"/>
                </a:cubicBezTo>
                <a:cubicBezTo>
                  <a:pt x="268" y="35"/>
                  <a:pt x="265" y="34"/>
                  <a:pt x="261" y="33"/>
                </a:cubicBezTo>
                <a:cubicBezTo>
                  <a:pt x="264" y="7"/>
                  <a:pt x="264" y="7"/>
                  <a:pt x="264" y="7"/>
                </a:cubicBezTo>
                <a:cubicBezTo>
                  <a:pt x="259" y="5"/>
                  <a:pt x="254" y="4"/>
                  <a:pt x="248" y="3"/>
                </a:cubicBezTo>
                <a:cubicBezTo>
                  <a:pt x="240" y="28"/>
                  <a:pt x="240" y="28"/>
                  <a:pt x="240" y="28"/>
                </a:cubicBezTo>
                <a:cubicBezTo>
                  <a:pt x="236" y="27"/>
                  <a:pt x="232" y="27"/>
                  <a:pt x="228" y="26"/>
                </a:cubicBezTo>
                <a:cubicBezTo>
                  <a:pt x="227" y="0"/>
                  <a:pt x="227" y="0"/>
                  <a:pt x="227" y="0"/>
                </a:cubicBezTo>
                <a:cubicBezTo>
                  <a:pt x="222" y="0"/>
                  <a:pt x="216" y="0"/>
                  <a:pt x="211" y="0"/>
                </a:cubicBezTo>
                <a:cubicBezTo>
                  <a:pt x="207" y="26"/>
                  <a:pt x="207" y="26"/>
                  <a:pt x="207" y="26"/>
                </a:cubicBezTo>
                <a:cubicBezTo>
                  <a:pt x="203" y="26"/>
                  <a:pt x="199" y="26"/>
                  <a:pt x="195" y="26"/>
                </a:cubicBezTo>
                <a:cubicBezTo>
                  <a:pt x="190" y="1"/>
                  <a:pt x="190" y="1"/>
                  <a:pt x="190" y="1"/>
                </a:cubicBezTo>
                <a:cubicBezTo>
                  <a:pt x="184" y="1"/>
                  <a:pt x="179" y="2"/>
                  <a:pt x="173" y="3"/>
                </a:cubicBezTo>
                <a:cubicBezTo>
                  <a:pt x="175" y="29"/>
                  <a:pt x="175" y="29"/>
                  <a:pt x="175" y="29"/>
                </a:cubicBezTo>
                <a:cubicBezTo>
                  <a:pt x="171" y="30"/>
                  <a:pt x="167" y="31"/>
                  <a:pt x="163" y="32"/>
                </a:cubicBezTo>
                <a:cubicBezTo>
                  <a:pt x="153" y="8"/>
                  <a:pt x="153" y="8"/>
                  <a:pt x="153" y="8"/>
                </a:cubicBezTo>
                <a:cubicBezTo>
                  <a:pt x="148" y="9"/>
                  <a:pt x="142" y="11"/>
                  <a:pt x="137" y="13"/>
                </a:cubicBezTo>
                <a:cubicBezTo>
                  <a:pt x="143" y="38"/>
                  <a:pt x="143" y="38"/>
                  <a:pt x="143" y="38"/>
                </a:cubicBezTo>
                <a:cubicBezTo>
                  <a:pt x="141" y="39"/>
                  <a:pt x="139" y="40"/>
                  <a:pt x="136" y="41"/>
                </a:cubicBezTo>
                <a:cubicBezTo>
                  <a:pt x="135" y="42"/>
                  <a:pt x="134" y="42"/>
                  <a:pt x="132" y="43"/>
                </a:cubicBezTo>
                <a:cubicBezTo>
                  <a:pt x="118" y="21"/>
                  <a:pt x="118" y="21"/>
                  <a:pt x="118" y="21"/>
                </a:cubicBezTo>
                <a:cubicBezTo>
                  <a:pt x="113" y="24"/>
                  <a:pt x="108" y="26"/>
                  <a:pt x="103" y="29"/>
                </a:cubicBezTo>
                <a:cubicBezTo>
                  <a:pt x="114" y="53"/>
                  <a:pt x="114" y="53"/>
                  <a:pt x="114" y="53"/>
                </a:cubicBezTo>
                <a:cubicBezTo>
                  <a:pt x="110" y="55"/>
                  <a:pt x="107" y="57"/>
                  <a:pt x="104" y="60"/>
                </a:cubicBezTo>
                <a:cubicBezTo>
                  <a:pt x="86" y="41"/>
                  <a:pt x="86" y="41"/>
                  <a:pt x="86" y="41"/>
                </a:cubicBezTo>
                <a:cubicBezTo>
                  <a:pt x="81" y="44"/>
                  <a:pt x="77" y="47"/>
                  <a:pt x="73" y="51"/>
                </a:cubicBezTo>
                <a:cubicBezTo>
                  <a:pt x="87" y="73"/>
                  <a:pt x="87" y="73"/>
                  <a:pt x="87" y="73"/>
                </a:cubicBezTo>
                <a:cubicBezTo>
                  <a:pt x="84" y="75"/>
                  <a:pt x="81" y="78"/>
                  <a:pt x="79" y="81"/>
                </a:cubicBezTo>
                <a:cubicBezTo>
                  <a:pt x="58" y="66"/>
                  <a:pt x="58" y="66"/>
                  <a:pt x="58" y="66"/>
                </a:cubicBezTo>
                <a:cubicBezTo>
                  <a:pt x="54" y="70"/>
                  <a:pt x="50" y="74"/>
                  <a:pt x="47" y="78"/>
                </a:cubicBezTo>
                <a:cubicBezTo>
                  <a:pt x="65" y="97"/>
                  <a:pt x="65" y="97"/>
                  <a:pt x="65" y="97"/>
                </a:cubicBezTo>
                <a:cubicBezTo>
                  <a:pt x="62" y="100"/>
                  <a:pt x="60" y="103"/>
                  <a:pt x="58" y="106"/>
                </a:cubicBezTo>
                <a:cubicBezTo>
                  <a:pt x="34" y="95"/>
                  <a:pt x="34" y="95"/>
                  <a:pt x="34" y="95"/>
                </a:cubicBezTo>
                <a:cubicBezTo>
                  <a:pt x="31" y="100"/>
                  <a:pt x="29" y="104"/>
                  <a:pt x="26" y="109"/>
                </a:cubicBezTo>
                <a:cubicBezTo>
                  <a:pt x="47" y="124"/>
                  <a:pt x="47" y="124"/>
                  <a:pt x="47" y="124"/>
                </a:cubicBezTo>
                <a:cubicBezTo>
                  <a:pt x="45" y="128"/>
                  <a:pt x="44" y="132"/>
                  <a:pt x="42" y="135"/>
                </a:cubicBezTo>
                <a:cubicBezTo>
                  <a:pt x="17" y="128"/>
                  <a:pt x="17" y="128"/>
                  <a:pt x="17" y="128"/>
                </a:cubicBezTo>
                <a:cubicBezTo>
                  <a:pt x="15" y="133"/>
                  <a:pt x="13" y="138"/>
                  <a:pt x="11" y="144"/>
                </a:cubicBezTo>
                <a:cubicBezTo>
                  <a:pt x="35" y="155"/>
                  <a:pt x="35" y="155"/>
                  <a:pt x="35" y="155"/>
                </a:cubicBezTo>
                <a:cubicBezTo>
                  <a:pt x="33" y="159"/>
                  <a:pt x="32" y="162"/>
                  <a:pt x="31" y="166"/>
                </a:cubicBezTo>
                <a:cubicBezTo>
                  <a:pt x="5" y="164"/>
                  <a:pt x="5" y="164"/>
                  <a:pt x="5" y="164"/>
                </a:cubicBezTo>
                <a:cubicBezTo>
                  <a:pt x="4" y="169"/>
                  <a:pt x="3" y="175"/>
                  <a:pt x="3" y="180"/>
                </a:cubicBezTo>
                <a:cubicBezTo>
                  <a:pt x="28" y="187"/>
                  <a:pt x="28" y="187"/>
                  <a:pt x="28" y="187"/>
                </a:cubicBezTo>
                <a:cubicBezTo>
                  <a:pt x="27" y="191"/>
                  <a:pt x="27" y="195"/>
                  <a:pt x="26" y="199"/>
                </a:cubicBezTo>
                <a:cubicBezTo>
                  <a:pt x="1" y="201"/>
                  <a:pt x="1" y="201"/>
                  <a:pt x="1" y="201"/>
                </a:cubicBezTo>
                <a:cubicBezTo>
                  <a:pt x="0" y="207"/>
                  <a:pt x="0" y="212"/>
                  <a:pt x="1" y="218"/>
                </a:cubicBezTo>
                <a:cubicBezTo>
                  <a:pt x="26" y="220"/>
                  <a:pt x="26" y="220"/>
                  <a:pt x="26" y="220"/>
                </a:cubicBezTo>
                <a:cubicBezTo>
                  <a:pt x="27" y="224"/>
                  <a:pt x="27" y="228"/>
                  <a:pt x="28" y="232"/>
                </a:cubicBezTo>
                <a:cubicBezTo>
                  <a:pt x="2" y="239"/>
                  <a:pt x="2" y="239"/>
                  <a:pt x="2" y="239"/>
                </a:cubicBezTo>
                <a:cubicBezTo>
                  <a:pt x="3" y="244"/>
                  <a:pt x="4" y="249"/>
                  <a:pt x="5" y="255"/>
                </a:cubicBezTo>
                <a:cubicBezTo>
                  <a:pt x="31" y="252"/>
                  <a:pt x="31" y="252"/>
                  <a:pt x="31" y="252"/>
                </a:cubicBezTo>
                <a:cubicBezTo>
                  <a:pt x="32" y="256"/>
                  <a:pt x="33" y="260"/>
                  <a:pt x="34" y="264"/>
                </a:cubicBezTo>
                <a:cubicBezTo>
                  <a:pt x="11" y="275"/>
                  <a:pt x="11" y="275"/>
                  <a:pt x="11" y="275"/>
                </a:cubicBezTo>
                <a:cubicBezTo>
                  <a:pt x="13" y="280"/>
                  <a:pt x="15" y="286"/>
                  <a:pt x="17" y="291"/>
                </a:cubicBezTo>
                <a:cubicBezTo>
                  <a:pt x="42" y="284"/>
                  <a:pt x="42" y="284"/>
                  <a:pt x="42" y="284"/>
                </a:cubicBezTo>
                <a:cubicBezTo>
                  <a:pt x="43" y="287"/>
                  <a:pt x="45" y="291"/>
                  <a:pt x="47" y="295"/>
                </a:cubicBezTo>
                <a:cubicBezTo>
                  <a:pt x="26" y="310"/>
                  <a:pt x="26" y="310"/>
                  <a:pt x="26" y="310"/>
                </a:cubicBezTo>
                <a:cubicBezTo>
                  <a:pt x="29" y="315"/>
                  <a:pt x="31" y="319"/>
                  <a:pt x="34" y="324"/>
                </a:cubicBezTo>
                <a:cubicBezTo>
                  <a:pt x="58" y="313"/>
                  <a:pt x="58" y="313"/>
                  <a:pt x="58" y="313"/>
                </a:cubicBezTo>
                <a:cubicBezTo>
                  <a:pt x="60" y="316"/>
                  <a:pt x="62" y="319"/>
                  <a:pt x="65" y="322"/>
                </a:cubicBezTo>
                <a:cubicBezTo>
                  <a:pt x="47" y="341"/>
                  <a:pt x="47" y="341"/>
                  <a:pt x="47" y="341"/>
                </a:cubicBezTo>
                <a:cubicBezTo>
                  <a:pt x="50" y="345"/>
                  <a:pt x="54" y="349"/>
                  <a:pt x="58" y="353"/>
                </a:cubicBezTo>
                <a:cubicBezTo>
                  <a:pt x="79" y="338"/>
                  <a:pt x="79" y="338"/>
                  <a:pt x="79" y="338"/>
                </a:cubicBezTo>
                <a:cubicBezTo>
                  <a:pt x="81" y="341"/>
                  <a:pt x="84" y="344"/>
                  <a:pt x="87" y="347"/>
                </a:cubicBezTo>
                <a:cubicBezTo>
                  <a:pt x="73" y="368"/>
                  <a:pt x="73" y="368"/>
                  <a:pt x="73" y="368"/>
                </a:cubicBezTo>
                <a:cubicBezTo>
                  <a:pt x="77" y="372"/>
                  <a:pt x="81" y="375"/>
                  <a:pt x="86" y="378"/>
                </a:cubicBezTo>
                <a:cubicBezTo>
                  <a:pt x="104" y="360"/>
                  <a:pt x="104" y="360"/>
                  <a:pt x="104" y="360"/>
                </a:cubicBezTo>
                <a:cubicBezTo>
                  <a:pt x="107" y="362"/>
                  <a:pt x="110" y="364"/>
                  <a:pt x="114" y="366"/>
                </a:cubicBezTo>
                <a:cubicBezTo>
                  <a:pt x="104" y="390"/>
                  <a:pt x="104" y="390"/>
                  <a:pt x="104" y="390"/>
                </a:cubicBezTo>
                <a:cubicBezTo>
                  <a:pt x="108" y="393"/>
                  <a:pt x="113" y="395"/>
                  <a:pt x="118" y="398"/>
                </a:cubicBezTo>
                <a:cubicBezTo>
                  <a:pt x="132" y="376"/>
                  <a:pt x="132" y="376"/>
                  <a:pt x="132" y="376"/>
                </a:cubicBezTo>
                <a:cubicBezTo>
                  <a:pt x="136" y="378"/>
                  <a:pt x="140" y="379"/>
                  <a:pt x="143" y="381"/>
                </a:cubicBezTo>
                <a:cubicBezTo>
                  <a:pt x="138" y="406"/>
                  <a:pt x="138" y="406"/>
                  <a:pt x="138" y="406"/>
                </a:cubicBezTo>
                <a:cubicBezTo>
                  <a:pt x="143" y="408"/>
                  <a:pt x="148" y="410"/>
                  <a:pt x="153" y="411"/>
                </a:cubicBezTo>
                <a:cubicBezTo>
                  <a:pt x="163" y="387"/>
                  <a:pt x="163" y="387"/>
                  <a:pt x="163" y="387"/>
                </a:cubicBezTo>
                <a:cubicBezTo>
                  <a:pt x="167" y="388"/>
                  <a:pt x="171" y="389"/>
                  <a:pt x="175" y="390"/>
                </a:cubicBezTo>
                <a:cubicBezTo>
                  <a:pt x="174" y="416"/>
                  <a:pt x="174" y="416"/>
                  <a:pt x="174" y="416"/>
                </a:cubicBezTo>
                <a:cubicBezTo>
                  <a:pt x="179" y="417"/>
                  <a:pt x="185" y="418"/>
                  <a:pt x="190" y="418"/>
                </a:cubicBezTo>
                <a:cubicBezTo>
                  <a:pt x="196" y="393"/>
                  <a:pt x="196" y="393"/>
                  <a:pt x="196" y="393"/>
                </a:cubicBezTo>
                <a:cubicBezTo>
                  <a:pt x="200" y="393"/>
                  <a:pt x="204" y="394"/>
                  <a:pt x="208" y="394"/>
                </a:cubicBezTo>
                <a:cubicBezTo>
                  <a:pt x="212" y="419"/>
                  <a:pt x="212" y="419"/>
                  <a:pt x="212" y="419"/>
                </a:cubicBezTo>
                <a:cubicBezTo>
                  <a:pt x="217" y="419"/>
                  <a:pt x="222" y="419"/>
                  <a:pt x="228" y="419"/>
                </a:cubicBezTo>
                <a:cubicBezTo>
                  <a:pt x="229" y="393"/>
                  <a:pt x="229" y="393"/>
                  <a:pt x="229" y="393"/>
                </a:cubicBezTo>
                <a:cubicBezTo>
                  <a:pt x="233" y="392"/>
                  <a:pt x="237" y="392"/>
                  <a:pt x="241" y="391"/>
                </a:cubicBezTo>
                <a:cubicBezTo>
                  <a:pt x="249" y="416"/>
                  <a:pt x="249" y="416"/>
                  <a:pt x="249" y="416"/>
                </a:cubicBezTo>
                <a:cubicBezTo>
                  <a:pt x="254" y="415"/>
                  <a:pt x="260" y="413"/>
                  <a:pt x="265" y="412"/>
                </a:cubicBezTo>
                <a:cubicBezTo>
                  <a:pt x="261" y="386"/>
                  <a:pt x="261" y="386"/>
                  <a:pt x="261" y="386"/>
                </a:cubicBezTo>
                <a:cubicBezTo>
                  <a:pt x="265" y="385"/>
                  <a:pt x="269" y="384"/>
                  <a:pt x="273" y="382"/>
                </a:cubicBezTo>
                <a:cubicBezTo>
                  <a:pt x="285" y="405"/>
                  <a:pt x="285" y="405"/>
                  <a:pt x="285" y="405"/>
                </a:cubicBezTo>
                <a:cubicBezTo>
                  <a:pt x="288" y="404"/>
                  <a:pt x="291" y="403"/>
                  <a:pt x="294" y="402"/>
                </a:cubicBezTo>
                <a:cubicBezTo>
                  <a:pt x="296" y="401"/>
                  <a:pt x="298" y="400"/>
                  <a:pt x="300" y="399"/>
                </a:cubicBezTo>
                <a:cubicBezTo>
                  <a:pt x="292" y="374"/>
                  <a:pt x="292" y="374"/>
                  <a:pt x="292" y="374"/>
                </a:cubicBezTo>
                <a:cubicBezTo>
                  <a:pt x="296" y="372"/>
                  <a:pt x="299" y="371"/>
                  <a:pt x="303" y="368"/>
                </a:cubicBezTo>
                <a:cubicBezTo>
                  <a:pt x="319" y="389"/>
                  <a:pt x="319" y="389"/>
                  <a:pt x="319" y="389"/>
                </a:cubicBezTo>
                <a:cubicBezTo>
                  <a:pt x="324" y="386"/>
                  <a:pt x="328" y="383"/>
                  <a:pt x="333" y="380"/>
                </a:cubicBezTo>
                <a:cubicBezTo>
                  <a:pt x="320" y="357"/>
                  <a:pt x="320" y="357"/>
                  <a:pt x="320" y="357"/>
                </a:cubicBezTo>
                <a:cubicBezTo>
                  <a:pt x="324" y="355"/>
                  <a:pt x="327" y="352"/>
                  <a:pt x="330" y="349"/>
                </a:cubicBezTo>
                <a:cubicBezTo>
                  <a:pt x="349" y="366"/>
                  <a:pt x="349" y="366"/>
                  <a:pt x="349" y="366"/>
                </a:cubicBezTo>
                <a:cubicBezTo>
                  <a:pt x="354" y="363"/>
                  <a:pt x="357" y="359"/>
                  <a:pt x="361" y="355"/>
                </a:cubicBezTo>
                <a:cubicBezTo>
                  <a:pt x="345" y="335"/>
                  <a:pt x="345" y="335"/>
                  <a:pt x="345" y="335"/>
                </a:cubicBezTo>
                <a:cubicBezTo>
                  <a:pt x="348" y="332"/>
                  <a:pt x="350" y="329"/>
                  <a:pt x="353" y="326"/>
                </a:cubicBezTo>
                <a:cubicBezTo>
                  <a:pt x="375" y="339"/>
                  <a:pt x="375" y="339"/>
                  <a:pt x="375" y="339"/>
                </a:cubicBezTo>
                <a:cubicBezTo>
                  <a:pt x="379" y="335"/>
                  <a:pt x="382" y="330"/>
                  <a:pt x="385" y="326"/>
                </a:cubicBezTo>
                <a:cubicBezTo>
                  <a:pt x="365" y="309"/>
                  <a:pt x="365" y="309"/>
                  <a:pt x="365" y="309"/>
                </a:cubicBezTo>
                <a:cubicBezTo>
                  <a:pt x="367" y="305"/>
                  <a:pt x="369" y="302"/>
                  <a:pt x="371" y="298"/>
                </a:cubicBezTo>
                <a:cubicBezTo>
                  <a:pt x="396" y="307"/>
                  <a:pt x="396" y="307"/>
                  <a:pt x="396" y="307"/>
                </a:cubicBezTo>
                <a:cubicBezTo>
                  <a:pt x="398" y="303"/>
                  <a:pt x="401" y="298"/>
                  <a:pt x="403" y="293"/>
                </a:cubicBezTo>
                <a:cubicBezTo>
                  <a:pt x="380" y="279"/>
                  <a:pt x="380" y="279"/>
                  <a:pt x="380" y="279"/>
                </a:cubicBezTo>
                <a:cubicBezTo>
                  <a:pt x="382" y="276"/>
                  <a:pt x="383" y="272"/>
                  <a:pt x="385" y="268"/>
                </a:cubicBezTo>
                <a:cubicBezTo>
                  <a:pt x="410" y="273"/>
                  <a:pt x="410" y="273"/>
                  <a:pt x="410" y="273"/>
                </a:cubicBezTo>
                <a:cubicBezTo>
                  <a:pt x="412" y="267"/>
                  <a:pt x="413" y="262"/>
                  <a:pt x="415" y="257"/>
                </a:cubicBezTo>
                <a:cubicBezTo>
                  <a:pt x="390" y="248"/>
                  <a:pt x="390" y="248"/>
                  <a:pt x="390" y="248"/>
                </a:cubicBezTo>
                <a:cubicBezTo>
                  <a:pt x="391" y="244"/>
                  <a:pt x="392" y="240"/>
                  <a:pt x="392" y="236"/>
                </a:cubicBezTo>
                <a:cubicBezTo>
                  <a:pt x="418" y="236"/>
                  <a:pt x="418" y="236"/>
                  <a:pt x="418" y="236"/>
                </a:cubicBezTo>
                <a:cubicBezTo>
                  <a:pt x="419" y="230"/>
                  <a:pt x="419" y="225"/>
                  <a:pt x="420" y="220"/>
                </a:cubicBezTo>
                <a:cubicBezTo>
                  <a:pt x="394" y="215"/>
                  <a:pt x="394" y="215"/>
                  <a:pt x="394" y="215"/>
                </a:cubicBezTo>
                <a:cubicBezTo>
                  <a:pt x="394" y="211"/>
                  <a:pt x="394" y="207"/>
                  <a:pt x="394" y="203"/>
                </a:cubicBezTo>
                <a:close/>
                <a:moveTo>
                  <a:pt x="363" y="140"/>
                </a:moveTo>
                <a:cubicBezTo>
                  <a:pt x="238" y="195"/>
                  <a:pt x="238" y="195"/>
                  <a:pt x="238" y="195"/>
                </a:cubicBezTo>
                <a:cubicBezTo>
                  <a:pt x="237" y="191"/>
                  <a:pt x="234" y="188"/>
                  <a:pt x="231" y="185"/>
                </a:cubicBezTo>
                <a:cubicBezTo>
                  <a:pt x="312" y="76"/>
                  <a:pt x="312" y="76"/>
                  <a:pt x="312" y="76"/>
                </a:cubicBezTo>
                <a:cubicBezTo>
                  <a:pt x="333" y="92"/>
                  <a:pt x="351" y="114"/>
                  <a:pt x="363" y="140"/>
                </a:cubicBezTo>
                <a:close/>
                <a:moveTo>
                  <a:pt x="231" y="43"/>
                </a:moveTo>
                <a:cubicBezTo>
                  <a:pt x="259" y="47"/>
                  <a:pt x="285" y="57"/>
                  <a:pt x="308" y="73"/>
                </a:cubicBezTo>
                <a:cubicBezTo>
                  <a:pt x="227" y="183"/>
                  <a:pt x="227" y="183"/>
                  <a:pt x="227" y="183"/>
                </a:cubicBezTo>
                <a:cubicBezTo>
                  <a:pt x="224" y="181"/>
                  <a:pt x="220" y="179"/>
                  <a:pt x="216" y="178"/>
                </a:cubicBezTo>
                <a:lnTo>
                  <a:pt x="231" y="43"/>
                </a:lnTo>
                <a:close/>
                <a:moveTo>
                  <a:pt x="217" y="224"/>
                </a:moveTo>
                <a:cubicBezTo>
                  <a:pt x="209" y="228"/>
                  <a:pt x="199" y="224"/>
                  <a:pt x="196" y="216"/>
                </a:cubicBezTo>
                <a:cubicBezTo>
                  <a:pt x="192" y="208"/>
                  <a:pt x="196" y="199"/>
                  <a:pt x="204" y="195"/>
                </a:cubicBezTo>
                <a:cubicBezTo>
                  <a:pt x="212" y="192"/>
                  <a:pt x="221" y="195"/>
                  <a:pt x="225" y="203"/>
                </a:cubicBezTo>
                <a:cubicBezTo>
                  <a:pt x="228" y="211"/>
                  <a:pt x="225" y="221"/>
                  <a:pt x="217" y="224"/>
                </a:cubicBezTo>
                <a:close/>
                <a:moveTo>
                  <a:pt x="227" y="43"/>
                </a:moveTo>
                <a:cubicBezTo>
                  <a:pt x="211" y="178"/>
                  <a:pt x="211" y="178"/>
                  <a:pt x="211" y="178"/>
                </a:cubicBezTo>
                <a:cubicBezTo>
                  <a:pt x="208" y="178"/>
                  <a:pt x="204" y="178"/>
                  <a:pt x="200" y="180"/>
                </a:cubicBezTo>
                <a:cubicBezTo>
                  <a:pt x="145" y="55"/>
                  <a:pt x="145" y="55"/>
                  <a:pt x="145" y="55"/>
                </a:cubicBezTo>
                <a:cubicBezTo>
                  <a:pt x="172" y="44"/>
                  <a:pt x="200" y="40"/>
                  <a:pt x="227" y="43"/>
                </a:cubicBezTo>
                <a:close/>
                <a:moveTo>
                  <a:pt x="141" y="57"/>
                </a:moveTo>
                <a:cubicBezTo>
                  <a:pt x="195" y="181"/>
                  <a:pt x="195" y="181"/>
                  <a:pt x="195" y="181"/>
                </a:cubicBezTo>
                <a:cubicBezTo>
                  <a:pt x="192" y="183"/>
                  <a:pt x="189" y="186"/>
                  <a:pt x="186" y="189"/>
                </a:cubicBezTo>
                <a:cubicBezTo>
                  <a:pt x="76" y="108"/>
                  <a:pt x="76" y="108"/>
                  <a:pt x="76" y="108"/>
                </a:cubicBezTo>
                <a:cubicBezTo>
                  <a:pt x="93" y="87"/>
                  <a:pt x="114" y="69"/>
                  <a:pt x="141" y="57"/>
                </a:cubicBezTo>
                <a:close/>
                <a:moveTo>
                  <a:pt x="74" y="112"/>
                </a:moveTo>
                <a:cubicBezTo>
                  <a:pt x="183" y="193"/>
                  <a:pt x="183" y="193"/>
                  <a:pt x="183" y="193"/>
                </a:cubicBezTo>
                <a:cubicBezTo>
                  <a:pt x="181" y="196"/>
                  <a:pt x="180" y="200"/>
                  <a:pt x="179" y="204"/>
                </a:cubicBezTo>
                <a:cubicBezTo>
                  <a:pt x="44" y="189"/>
                  <a:pt x="44" y="189"/>
                  <a:pt x="44" y="189"/>
                </a:cubicBezTo>
                <a:cubicBezTo>
                  <a:pt x="47" y="161"/>
                  <a:pt x="58" y="135"/>
                  <a:pt x="74" y="112"/>
                </a:cubicBezTo>
                <a:close/>
                <a:moveTo>
                  <a:pt x="43" y="193"/>
                </a:moveTo>
                <a:cubicBezTo>
                  <a:pt x="178" y="208"/>
                  <a:pt x="178" y="208"/>
                  <a:pt x="178" y="208"/>
                </a:cubicBezTo>
                <a:cubicBezTo>
                  <a:pt x="178" y="212"/>
                  <a:pt x="179" y="216"/>
                  <a:pt x="180" y="220"/>
                </a:cubicBezTo>
                <a:cubicBezTo>
                  <a:pt x="56" y="275"/>
                  <a:pt x="56" y="275"/>
                  <a:pt x="56" y="275"/>
                </a:cubicBezTo>
                <a:cubicBezTo>
                  <a:pt x="44" y="248"/>
                  <a:pt x="41" y="220"/>
                  <a:pt x="43" y="193"/>
                </a:cubicBezTo>
                <a:close/>
                <a:moveTo>
                  <a:pt x="57" y="279"/>
                </a:moveTo>
                <a:cubicBezTo>
                  <a:pt x="182" y="225"/>
                  <a:pt x="182" y="225"/>
                  <a:pt x="182" y="225"/>
                </a:cubicBezTo>
                <a:cubicBezTo>
                  <a:pt x="184" y="228"/>
                  <a:pt x="187" y="231"/>
                  <a:pt x="190" y="234"/>
                </a:cubicBezTo>
                <a:cubicBezTo>
                  <a:pt x="109" y="343"/>
                  <a:pt x="109" y="343"/>
                  <a:pt x="109" y="343"/>
                </a:cubicBezTo>
                <a:cubicBezTo>
                  <a:pt x="87" y="327"/>
                  <a:pt x="69" y="305"/>
                  <a:pt x="57" y="279"/>
                </a:cubicBezTo>
                <a:close/>
                <a:moveTo>
                  <a:pt x="189" y="376"/>
                </a:moveTo>
                <a:cubicBezTo>
                  <a:pt x="162" y="373"/>
                  <a:pt x="135" y="362"/>
                  <a:pt x="113" y="346"/>
                </a:cubicBezTo>
                <a:cubicBezTo>
                  <a:pt x="193" y="237"/>
                  <a:pt x="193" y="237"/>
                  <a:pt x="193" y="237"/>
                </a:cubicBezTo>
                <a:cubicBezTo>
                  <a:pt x="197" y="239"/>
                  <a:pt x="200" y="240"/>
                  <a:pt x="204" y="241"/>
                </a:cubicBezTo>
                <a:lnTo>
                  <a:pt x="189" y="376"/>
                </a:lnTo>
                <a:close/>
                <a:moveTo>
                  <a:pt x="194" y="377"/>
                </a:moveTo>
                <a:cubicBezTo>
                  <a:pt x="209" y="242"/>
                  <a:pt x="209" y="242"/>
                  <a:pt x="209" y="242"/>
                </a:cubicBezTo>
                <a:cubicBezTo>
                  <a:pt x="213" y="242"/>
                  <a:pt x="217" y="241"/>
                  <a:pt x="221" y="240"/>
                </a:cubicBezTo>
                <a:cubicBezTo>
                  <a:pt x="275" y="364"/>
                  <a:pt x="275" y="364"/>
                  <a:pt x="275" y="364"/>
                </a:cubicBezTo>
                <a:cubicBezTo>
                  <a:pt x="249" y="376"/>
                  <a:pt x="221" y="379"/>
                  <a:pt x="194" y="377"/>
                </a:cubicBezTo>
                <a:close/>
                <a:moveTo>
                  <a:pt x="280" y="362"/>
                </a:moveTo>
                <a:cubicBezTo>
                  <a:pt x="225" y="238"/>
                  <a:pt x="225" y="238"/>
                  <a:pt x="225" y="238"/>
                </a:cubicBezTo>
                <a:cubicBezTo>
                  <a:pt x="229" y="236"/>
                  <a:pt x="232" y="233"/>
                  <a:pt x="235" y="230"/>
                </a:cubicBezTo>
                <a:cubicBezTo>
                  <a:pt x="344" y="311"/>
                  <a:pt x="344" y="311"/>
                  <a:pt x="344" y="311"/>
                </a:cubicBezTo>
                <a:cubicBezTo>
                  <a:pt x="328" y="333"/>
                  <a:pt x="306" y="350"/>
                  <a:pt x="280" y="362"/>
                </a:cubicBezTo>
                <a:close/>
                <a:moveTo>
                  <a:pt x="347" y="307"/>
                </a:moveTo>
                <a:cubicBezTo>
                  <a:pt x="237" y="227"/>
                  <a:pt x="237" y="227"/>
                  <a:pt x="237" y="227"/>
                </a:cubicBezTo>
                <a:cubicBezTo>
                  <a:pt x="239" y="223"/>
                  <a:pt x="241" y="219"/>
                  <a:pt x="242" y="215"/>
                </a:cubicBezTo>
                <a:cubicBezTo>
                  <a:pt x="377" y="230"/>
                  <a:pt x="377" y="230"/>
                  <a:pt x="377" y="230"/>
                </a:cubicBezTo>
                <a:cubicBezTo>
                  <a:pt x="373" y="258"/>
                  <a:pt x="363" y="285"/>
                  <a:pt x="347" y="307"/>
                </a:cubicBezTo>
                <a:close/>
                <a:moveTo>
                  <a:pt x="377" y="226"/>
                </a:moveTo>
                <a:cubicBezTo>
                  <a:pt x="242" y="211"/>
                  <a:pt x="242" y="211"/>
                  <a:pt x="242" y="211"/>
                </a:cubicBezTo>
                <a:cubicBezTo>
                  <a:pt x="242" y="207"/>
                  <a:pt x="242" y="203"/>
                  <a:pt x="240" y="199"/>
                </a:cubicBezTo>
                <a:cubicBezTo>
                  <a:pt x="365" y="144"/>
                  <a:pt x="365" y="144"/>
                  <a:pt x="365" y="144"/>
                </a:cubicBezTo>
                <a:cubicBezTo>
                  <a:pt x="376" y="171"/>
                  <a:pt x="380" y="199"/>
                  <a:pt x="377" y="226"/>
                </a:cubicBezTo>
                <a:close/>
              </a:path>
            </a:pathLst>
          </a:custGeom>
          <a:solidFill>
            <a:srgbClr val="FEFFFF"/>
          </a:solidFill>
          <a:ln>
            <a:noFill/>
          </a:ln>
        </p:spPr>
        <p:txBody>
          <a:bodyPr vert="horz" wrap="square" lIns="91440" tIns="45720" rIns="91440" bIns="45720" numCol="1" anchor="t" anchorCtr="0" compatLnSpc="1"/>
          <a:lstStyle/>
          <a:p>
            <a:pPr marL="0" marR="0" lvl="0" indent="0" defTabSz="914400" eaLnBrk="1" fontAlgn="auto" latinLnBrk="0" hangingPunct="1">
              <a:lnSpc>
                <a:spcPct val="100000"/>
              </a:lnSpc>
              <a:spcBef>
                <a:spcPts val="0"/>
              </a:spcBef>
              <a:spcAft>
                <a:spcPts val="0"/>
              </a:spcAft>
              <a:buClrTx/>
              <a:buSzTx/>
              <a:buFontTx/>
              <a:buNone/>
              <a:defRPr/>
            </a:pPr>
            <a:endParaRPr kumimoji="0" lang="zh-CN" altLang="en-US" sz="1800" b="0" i="0" u="none" strike="noStrike" kern="0" cap="none" spc="0" normalizeH="0" baseline="0" noProof="0">
              <a:ln>
                <a:noFill/>
              </a:ln>
              <a:solidFill>
                <a:srgbClr val="FFFFFF"/>
              </a:solidFill>
              <a:effectLst/>
              <a:uLnTx/>
              <a:uFillTx/>
            </a:endParaRPr>
          </a:p>
        </p:txBody>
      </p:sp>
      <p:sp>
        <p:nvSpPr>
          <p:cNvPr id="19" name="矩形 18"/>
          <p:cNvSpPr/>
          <p:nvPr/>
        </p:nvSpPr>
        <p:spPr>
          <a:xfrm>
            <a:off x="1322002" y="2663016"/>
            <a:ext cx="3443841" cy="1244978"/>
          </a:xfrm>
          <a:prstGeom prst="rect">
            <a:avLst/>
          </a:prstGeom>
          <a:no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noAutofit/>
          </a:bodyPr>
          <a:lstStyle/>
          <a:p>
            <a:pPr algn="r">
              <a:lnSpc>
                <a:spcPct val="150000"/>
              </a:lnSpc>
            </a:pPr>
            <a:r>
              <a:rPr lang="zh-CN" altLang="en-US" sz="1800" dirty="0">
                <a:solidFill>
                  <a:schemeClr val="tx1"/>
                </a:solidFill>
                <a:latin typeface="幼圆" panose="02010509060101010101" pitchFamily="49" charset="-122"/>
                <a:ea typeface="幼圆" panose="02010509060101010101" pitchFamily="49" charset="-122"/>
              </a:rPr>
              <a:t>请输入文本请输入文本请输入文本请输入文本请输入文本请输入文本请输入文本</a:t>
            </a:r>
            <a:endParaRPr lang="zh-CN" altLang="zh-CN" sz="1800" dirty="0">
              <a:solidFill>
                <a:schemeClr val="tx1"/>
              </a:solidFill>
              <a:latin typeface="幼圆" panose="02010509060101010101" pitchFamily="49" charset="-122"/>
              <a:ea typeface="幼圆" panose="02010509060101010101" pitchFamily="49" charset="-122"/>
            </a:endParaRPr>
          </a:p>
        </p:txBody>
      </p:sp>
      <p:sp>
        <p:nvSpPr>
          <p:cNvPr id="20" name="矩形 19"/>
          <p:cNvSpPr/>
          <p:nvPr/>
        </p:nvSpPr>
        <p:spPr>
          <a:xfrm>
            <a:off x="1322002" y="4786328"/>
            <a:ext cx="3443841" cy="1244978"/>
          </a:xfrm>
          <a:prstGeom prst="rect">
            <a:avLst/>
          </a:prstGeom>
          <a:no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noAutofit/>
          </a:bodyPr>
          <a:lstStyle/>
          <a:p>
            <a:pPr algn="r">
              <a:lnSpc>
                <a:spcPct val="150000"/>
              </a:lnSpc>
            </a:pPr>
            <a:r>
              <a:rPr lang="zh-CN" altLang="en-US" sz="1800" dirty="0">
                <a:solidFill>
                  <a:schemeClr val="tx1"/>
                </a:solidFill>
                <a:latin typeface="幼圆" panose="02010509060101010101" pitchFamily="49" charset="-122"/>
                <a:ea typeface="幼圆" panose="02010509060101010101" pitchFamily="49" charset="-122"/>
              </a:rPr>
              <a:t>请输入文本请输入文本请输入文本请输入文本请输入文本请输入文本请输入文本</a:t>
            </a:r>
            <a:endParaRPr lang="zh-CN" altLang="zh-CN" sz="1800" dirty="0">
              <a:solidFill>
                <a:schemeClr val="tx1"/>
              </a:solidFill>
              <a:latin typeface="幼圆" panose="02010509060101010101" pitchFamily="49" charset="-122"/>
              <a:ea typeface="幼圆" panose="02010509060101010101" pitchFamily="49" charset="-122"/>
            </a:endParaRPr>
          </a:p>
        </p:txBody>
      </p:sp>
      <p:sp>
        <p:nvSpPr>
          <p:cNvPr id="21" name="矩形 20"/>
          <p:cNvSpPr/>
          <p:nvPr/>
        </p:nvSpPr>
        <p:spPr>
          <a:xfrm>
            <a:off x="7423354" y="2663016"/>
            <a:ext cx="3443841" cy="1244978"/>
          </a:xfrm>
          <a:prstGeom prst="rect">
            <a:avLst/>
          </a:prstGeom>
          <a:no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noAutofit/>
          </a:bodyPr>
          <a:lstStyle/>
          <a:p>
            <a:pPr>
              <a:lnSpc>
                <a:spcPct val="150000"/>
              </a:lnSpc>
            </a:pPr>
            <a:r>
              <a:rPr lang="zh-CN" altLang="en-US" sz="1800" dirty="0">
                <a:solidFill>
                  <a:schemeClr val="tx1"/>
                </a:solidFill>
                <a:latin typeface="幼圆" panose="02010509060101010101" pitchFamily="49" charset="-122"/>
                <a:ea typeface="幼圆" panose="02010509060101010101" pitchFamily="49" charset="-122"/>
              </a:rPr>
              <a:t>请输入文本请输入文本请输入文本请输入文本请输入文本请输入文本请输入文本</a:t>
            </a:r>
            <a:endParaRPr lang="zh-CN" altLang="zh-CN" sz="1800" dirty="0">
              <a:solidFill>
                <a:schemeClr val="tx1"/>
              </a:solidFill>
              <a:latin typeface="幼圆" panose="02010509060101010101" pitchFamily="49" charset="-122"/>
              <a:ea typeface="幼圆" panose="02010509060101010101" pitchFamily="49" charset="-122"/>
            </a:endParaRPr>
          </a:p>
        </p:txBody>
      </p:sp>
      <p:sp>
        <p:nvSpPr>
          <p:cNvPr id="22" name="矩形 21"/>
          <p:cNvSpPr/>
          <p:nvPr/>
        </p:nvSpPr>
        <p:spPr>
          <a:xfrm>
            <a:off x="7423354" y="4786328"/>
            <a:ext cx="3443841" cy="1244978"/>
          </a:xfrm>
          <a:prstGeom prst="rect">
            <a:avLst/>
          </a:prstGeom>
          <a:no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noAutofit/>
          </a:bodyPr>
          <a:lstStyle/>
          <a:p>
            <a:pPr>
              <a:lnSpc>
                <a:spcPct val="150000"/>
              </a:lnSpc>
            </a:pPr>
            <a:r>
              <a:rPr lang="zh-CN" altLang="en-US" sz="1800" dirty="0">
                <a:solidFill>
                  <a:schemeClr val="tx1"/>
                </a:solidFill>
                <a:latin typeface="幼圆" panose="02010509060101010101" pitchFamily="49" charset="-122"/>
                <a:ea typeface="幼圆" panose="02010509060101010101" pitchFamily="49" charset="-122"/>
              </a:rPr>
              <a:t>请输入文本请输入文本请输入文本请输入文本请输入文本请输入文本请输入文本</a:t>
            </a:r>
            <a:endParaRPr lang="zh-CN" altLang="zh-CN" sz="1800" dirty="0">
              <a:solidFill>
                <a:schemeClr val="tx1"/>
              </a:solidFill>
              <a:latin typeface="幼圆" panose="02010509060101010101" pitchFamily="49" charset="-122"/>
              <a:ea typeface="幼圆" panose="02010509060101010101" pitchFamily="49" charset="-122"/>
            </a:endParaRPr>
          </a:p>
        </p:txBody>
      </p:sp>
      <p:sp>
        <p:nvSpPr>
          <p:cNvPr id="23" name="任意多边形 22"/>
          <p:cNvSpPr>
            <a:spLocks noChangeArrowheads="1"/>
          </p:cNvSpPr>
          <p:nvPr/>
        </p:nvSpPr>
        <p:spPr bwMode="auto">
          <a:xfrm>
            <a:off x="1533671" y="2452127"/>
            <a:ext cx="519620" cy="129920"/>
          </a:xfrm>
          <a:custGeom>
            <a:avLst/>
            <a:gdLst>
              <a:gd name="connsiteX0" fmla="*/ 454543 w 519620"/>
              <a:gd name="connsiteY0" fmla="*/ 0 h 129920"/>
              <a:gd name="connsiteX1" fmla="*/ 519620 w 519620"/>
              <a:gd name="connsiteY1" fmla="*/ 64960 h 129920"/>
              <a:gd name="connsiteX2" fmla="*/ 454543 w 519620"/>
              <a:gd name="connsiteY2" fmla="*/ 129920 h 129920"/>
              <a:gd name="connsiteX3" fmla="*/ 389466 w 519620"/>
              <a:gd name="connsiteY3" fmla="*/ 64960 h 129920"/>
              <a:gd name="connsiteX4" fmla="*/ 454543 w 519620"/>
              <a:gd name="connsiteY4" fmla="*/ 0 h 129920"/>
              <a:gd name="connsiteX5" fmla="*/ 259810 w 519620"/>
              <a:gd name="connsiteY5" fmla="*/ 0 h 129920"/>
              <a:gd name="connsiteX6" fmla="*/ 324887 w 519620"/>
              <a:gd name="connsiteY6" fmla="*/ 64960 h 129920"/>
              <a:gd name="connsiteX7" fmla="*/ 259810 w 519620"/>
              <a:gd name="connsiteY7" fmla="*/ 129920 h 129920"/>
              <a:gd name="connsiteX8" fmla="*/ 194733 w 519620"/>
              <a:gd name="connsiteY8" fmla="*/ 64960 h 129920"/>
              <a:gd name="connsiteX9" fmla="*/ 259810 w 519620"/>
              <a:gd name="connsiteY9" fmla="*/ 0 h 129920"/>
              <a:gd name="connsiteX10" fmla="*/ 65077 w 519620"/>
              <a:gd name="connsiteY10" fmla="*/ 0 h 129920"/>
              <a:gd name="connsiteX11" fmla="*/ 130154 w 519620"/>
              <a:gd name="connsiteY11" fmla="*/ 64960 h 129920"/>
              <a:gd name="connsiteX12" fmla="*/ 65077 w 519620"/>
              <a:gd name="connsiteY12" fmla="*/ 129920 h 129920"/>
              <a:gd name="connsiteX13" fmla="*/ 0 w 519620"/>
              <a:gd name="connsiteY13" fmla="*/ 64960 h 129920"/>
              <a:gd name="connsiteX14" fmla="*/ 65077 w 519620"/>
              <a:gd name="connsiteY14" fmla="*/ 0 h 129920"/>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 ang="0">
                <a:pos x="connsiteX13" y="connsiteY13"/>
              </a:cxn>
              <a:cxn ang="0">
                <a:pos x="connsiteX14" y="connsiteY14"/>
              </a:cxn>
            </a:cxnLst>
            <a:rect l="l" t="t" r="r" b="b"/>
            <a:pathLst>
              <a:path w="519620" h="129920">
                <a:moveTo>
                  <a:pt x="454543" y="0"/>
                </a:moveTo>
                <a:cubicBezTo>
                  <a:pt x="490484" y="0"/>
                  <a:pt x="519620" y="29084"/>
                  <a:pt x="519620" y="64960"/>
                </a:cubicBezTo>
                <a:cubicBezTo>
                  <a:pt x="519620" y="100836"/>
                  <a:pt x="490484" y="129920"/>
                  <a:pt x="454543" y="129920"/>
                </a:cubicBezTo>
                <a:cubicBezTo>
                  <a:pt x="418602" y="129920"/>
                  <a:pt x="389466" y="100836"/>
                  <a:pt x="389466" y="64960"/>
                </a:cubicBezTo>
                <a:cubicBezTo>
                  <a:pt x="389466" y="29084"/>
                  <a:pt x="418602" y="0"/>
                  <a:pt x="454543" y="0"/>
                </a:cubicBezTo>
                <a:close/>
                <a:moveTo>
                  <a:pt x="259810" y="0"/>
                </a:moveTo>
                <a:cubicBezTo>
                  <a:pt x="295751" y="0"/>
                  <a:pt x="324887" y="29084"/>
                  <a:pt x="324887" y="64960"/>
                </a:cubicBezTo>
                <a:cubicBezTo>
                  <a:pt x="324887" y="100836"/>
                  <a:pt x="295751" y="129920"/>
                  <a:pt x="259810" y="129920"/>
                </a:cubicBezTo>
                <a:cubicBezTo>
                  <a:pt x="223869" y="129920"/>
                  <a:pt x="194733" y="100836"/>
                  <a:pt x="194733" y="64960"/>
                </a:cubicBezTo>
                <a:cubicBezTo>
                  <a:pt x="194733" y="29084"/>
                  <a:pt x="223869" y="0"/>
                  <a:pt x="259810" y="0"/>
                </a:cubicBezTo>
                <a:close/>
                <a:moveTo>
                  <a:pt x="65077" y="0"/>
                </a:moveTo>
                <a:cubicBezTo>
                  <a:pt x="101018" y="0"/>
                  <a:pt x="130154" y="29084"/>
                  <a:pt x="130154" y="64960"/>
                </a:cubicBezTo>
                <a:cubicBezTo>
                  <a:pt x="130154" y="100836"/>
                  <a:pt x="101018" y="129920"/>
                  <a:pt x="65077" y="129920"/>
                </a:cubicBezTo>
                <a:cubicBezTo>
                  <a:pt x="29136" y="129920"/>
                  <a:pt x="0" y="100836"/>
                  <a:pt x="0" y="64960"/>
                </a:cubicBezTo>
                <a:cubicBezTo>
                  <a:pt x="0" y="29084"/>
                  <a:pt x="29136" y="0"/>
                  <a:pt x="65077" y="0"/>
                </a:cubicBezTo>
                <a:close/>
              </a:path>
            </a:pathLst>
          </a:custGeom>
          <a:solidFill>
            <a:schemeClr val="accent1"/>
          </a:solidFill>
          <a:ln>
            <a:noFill/>
          </a:ln>
        </p:spPr>
        <p:txBody>
          <a:bodyPr wrap="square">
            <a:noAutofit/>
          </a:bodyPr>
          <a:lstStyle/>
          <a:p>
            <a:pPr marL="0" marR="0" lvl="0" indent="0" defTabSz="914400" eaLnBrk="1" fontAlgn="auto" latinLnBrk="0" hangingPunct="1">
              <a:lnSpc>
                <a:spcPct val="100000"/>
              </a:lnSpc>
              <a:spcBef>
                <a:spcPts val="0"/>
              </a:spcBef>
              <a:spcAft>
                <a:spcPts val="0"/>
              </a:spcAft>
              <a:buClrTx/>
              <a:buSzTx/>
              <a:buFontTx/>
              <a:buNone/>
              <a:defRPr/>
            </a:pPr>
            <a:endParaRPr kumimoji="0" lang="zh-CN" altLang="en-US" sz="1800" b="0" i="0" u="none" strike="noStrike" kern="0" cap="none" spc="0" normalizeH="0" baseline="0" noProof="0">
              <a:ln>
                <a:noFill/>
              </a:ln>
              <a:solidFill>
                <a:prstClr val="black"/>
              </a:solidFill>
              <a:effectLst/>
              <a:uLnTx/>
              <a:uFillTx/>
              <a:latin typeface="Calibri" panose="020F0502020204030204"/>
              <a:ea typeface="宋体" panose="02010600030101010101" pitchFamily="2" charset="-122"/>
            </a:endParaRPr>
          </a:p>
        </p:txBody>
      </p:sp>
      <p:sp>
        <p:nvSpPr>
          <p:cNvPr id="24" name="任意多边形 23"/>
          <p:cNvSpPr>
            <a:spLocks noChangeArrowheads="1"/>
          </p:cNvSpPr>
          <p:nvPr/>
        </p:nvSpPr>
        <p:spPr bwMode="auto">
          <a:xfrm>
            <a:off x="10169774" y="2452127"/>
            <a:ext cx="519620" cy="129920"/>
          </a:xfrm>
          <a:custGeom>
            <a:avLst/>
            <a:gdLst>
              <a:gd name="connsiteX0" fmla="*/ 454543 w 519620"/>
              <a:gd name="connsiteY0" fmla="*/ 0 h 129920"/>
              <a:gd name="connsiteX1" fmla="*/ 519620 w 519620"/>
              <a:gd name="connsiteY1" fmla="*/ 64960 h 129920"/>
              <a:gd name="connsiteX2" fmla="*/ 454543 w 519620"/>
              <a:gd name="connsiteY2" fmla="*/ 129920 h 129920"/>
              <a:gd name="connsiteX3" fmla="*/ 389466 w 519620"/>
              <a:gd name="connsiteY3" fmla="*/ 64960 h 129920"/>
              <a:gd name="connsiteX4" fmla="*/ 454543 w 519620"/>
              <a:gd name="connsiteY4" fmla="*/ 0 h 129920"/>
              <a:gd name="connsiteX5" fmla="*/ 259810 w 519620"/>
              <a:gd name="connsiteY5" fmla="*/ 0 h 129920"/>
              <a:gd name="connsiteX6" fmla="*/ 324887 w 519620"/>
              <a:gd name="connsiteY6" fmla="*/ 64960 h 129920"/>
              <a:gd name="connsiteX7" fmla="*/ 259810 w 519620"/>
              <a:gd name="connsiteY7" fmla="*/ 129920 h 129920"/>
              <a:gd name="connsiteX8" fmla="*/ 194733 w 519620"/>
              <a:gd name="connsiteY8" fmla="*/ 64960 h 129920"/>
              <a:gd name="connsiteX9" fmla="*/ 259810 w 519620"/>
              <a:gd name="connsiteY9" fmla="*/ 0 h 129920"/>
              <a:gd name="connsiteX10" fmla="*/ 65077 w 519620"/>
              <a:gd name="connsiteY10" fmla="*/ 0 h 129920"/>
              <a:gd name="connsiteX11" fmla="*/ 130154 w 519620"/>
              <a:gd name="connsiteY11" fmla="*/ 64960 h 129920"/>
              <a:gd name="connsiteX12" fmla="*/ 65077 w 519620"/>
              <a:gd name="connsiteY12" fmla="*/ 129920 h 129920"/>
              <a:gd name="connsiteX13" fmla="*/ 0 w 519620"/>
              <a:gd name="connsiteY13" fmla="*/ 64960 h 129920"/>
              <a:gd name="connsiteX14" fmla="*/ 65077 w 519620"/>
              <a:gd name="connsiteY14" fmla="*/ 0 h 129920"/>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 ang="0">
                <a:pos x="connsiteX13" y="connsiteY13"/>
              </a:cxn>
              <a:cxn ang="0">
                <a:pos x="connsiteX14" y="connsiteY14"/>
              </a:cxn>
            </a:cxnLst>
            <a:rect l="l" t="t" r="r" b="b"/>
            <a:pathLst>
              <a:path w="519620" h="129920">
                <a:moveTo>
                  <a:pt x="454543" y="0"/>
                </a:moveTo>
                <a:cubicBezTo>
                  <a:pt x="490484" y="0"/>
                  <a:pt x="519620" y="29084"/>
                  <a:pt x="519620" y="64960"/>
                </a:cubicBezTo>
                <a:cubicBezTo>
                  <a:pt x="519620" y="100836"/>
                  <a:pt x="490484" y="129920"/>
                  <a:pt x="454543" y="129920"/>
                </a:cubicBezTo>
                <a:cubicBezTo>
                  <a:pt x="418602" y="129920"/>
                  <a:pt x="389466" y="100836"/>
                  <a:pt x="389466" y="64960"/>
                </a:cubicBezTo>
                <a:cubicBezTo>
                  <a:pt x="389466" y="29084"/>
                  <a:pt x="418602" y="0"/>
                  <a:pt x="454543" y="0"/>
                </a:cubicBezTo>
                <a:close/>
                <a:moveTo>
                  <a:pt x="259810" y="0"/>
                </a:moveTo>
                <a:cubicBezTo>
                  <a:pt x="295751" y="0"/>
                  <a:pt x="324887" y="29084"/>
                  <a:pt x="324887" y="64960"/>
                </a:cubicBezTo>
                <a:cubicBezTo>
                  <a:pt x="324887" y="100836"/>
                  <a:pt x="295751" y="129920"/>
                  <a:pt x="259810" y="129920"/>
                </a:cubicBezTo>
                <a:cubicBezTo>
                  <a:pt x="223869" y="129920"/>
                  <a:pt x="194733" y="100836"/>
                  <a:pt x="194733" y="64960"/>
                </a:cubicBezTo>
                <a:cubicBezTo>
                  <a:pt x="194733" y="29084"/>
                  <a:pt x="223869" y="0"/>
                  <a:pt x="259810" y="0"/>
                </a:cubicBezTo>
                <a:close/>
                <a:moveTo>
                  <a:pt x="65077" y="0"/>
                </a:moveTo>
                <a:cubicBezTo>
                  <a:pt x="101018" y="0"/>
                  <a:pt x="130154" y="29084"/>
                  <a:pt x="130154" y="64960"/>
                </a:cubicBezTo>
                <a:cubicBezTo>
                  <a:pt x="130154" y="100836"/>
                  <a:pt x="101018" y="129920"/>
                  <a:pt x="65077" y="129920"/>
                </a:cubicBezTo>
                <a:cubicBezTo>
                  <a:pt x="29136" y="129920"/>
                  <a:pt x="0" y="100836"/>
                  <a:pt x="0" y="64960"/>
                </a:cubicBezTo>
                <a:cubicBezTo>
                  <a:pt x="0" y="29084"/>
                  <a:pt x="29136" y="0"/>
                  <a:pt x="65077" y="0"/>
                </a:cubicBezTo>
                <a:close/>
              </a:path>
            </a:pathLst>
          </a:custGeom>
          <a:solidFill>
            <a:schemeClr val="accent1"/>
          </a:solidFill>
          <a:ln>
            <a:noFill/>
          </a:ln>
        </p:spPr>
        <p:txBody>
          <a:bodyPr wrap="square">
            <a:noAutofit/>
          </a:bodyPr>
          <a:lstStyle/>
          <a:p>
            <a:pPr marL="0" marR="0" lvl="0" indent="0" defTabSz="914400" eaLnBrk="1" fontAlgn="auto" latinLnBrk="0" hangingPunct="1">
              <a:lnSpc>
                <a:spcPct val="100000"/>
              </a:lnSpc>
              <a:spcBef>
                <a:spcPts val="0"/>
              </a:spcBef>
              <a:spcAft>
                <a:spcPts val="0"/>
              </a:spcAft>
              <a:buClrTx/>
              <a:buSzTx/>
              <a:buFontTx/>
              <a:buNone/>
              <a:defRPr/>
            </a:pPr>
            <a:endParaRPr kumimoji="0" lang="zh-CN" altLang="en-US" sz="1800" b="0" i="0" u="none" strike="noStrike" kern="0" cap="none" spc="0" normalizeH="0" baseline="0" noProof="0">
              <a:ln>
                <a:noFill/>
              </a:ln>
              <a:solidFill>
                <a:prstClr val="black"/>
              </a:solidFill>
              <a:effectLst/>
              <a:uLnTx/>
              <a:uFillTx/>
              <a:latin typeface="Calibri" panose="020F0502020204030204"/>
              <a:ea typeface="宋体" panose="02010600030101010101" pitchFamily="2" charset="-122"/>
            </a:endParaRPr>
          </a:p>
        </p:txBody>
      </p:sp>
      <p:sp>
        <p:nvSpPr>
          <p:cNvPr id="25" name="任意多边形 24"/>
          <p:cNvSpPr>
            <a:spLocks noChangeArrowheads="1"/>
          </p:cNvSpPr>
          <p:nvPr/>
        </p:nvSpPr>
        <p:spPr bwMode="auto">
          <a:xfrm>
            <a:off x="1533671" y="4593219"/>
            <a:ext cx="519620" cy="129920"/>
          </a:xfrm>
          <a:custGeom>
            <a:avLst/>
            <a:gdLst>
              <a:gd name="connsiteX0" fmla="*/ 454543 w 519620"/>
              <a:gd name="connsiteY0" fmla="*/ 0 h 129920"/>
              <a:gd name="connsiteX1" fmla="*/ 519620 w 519620"/>
              <a:gd name="connsiteY1" fmla="*/ 64960 h 129920"/>
              <a:gd name="connsiteX2" fmla="*/ 454543 w 519620"/>
              <a:gd name="connsiteY2" fmla="*/ 129920 h 129920"/>
              <a:gd name="connsiteX3" fmla="*/ 389466 w 519620"/>
              <a:gd name="connsiteY3" fmla="*/ 64960 h 129920"/>
              <a:gd name="connsiteX4" fmla="*/ 454543 w 519620"/>
              <a:gd name="connsiteY4" fmla="*/ 0 h 129920"/>
              <a:gd name="connsiteX5" fmla="*/ 259810 w 519620"/>
              <a:gd name="connsiteY5" fmla="*/ 0 h 129920"/>
              <a:gd name="connsiteX6" fmla="*/ 324887 w 519620"/>
              <a:gd name="connsiteY6" fmla="*/ 64960 h 129920"/>
              <a:gd name="connsiteX7" fmla="*/ 259810 w 519620"/>
              <a:gd name="connsiteY7" fmla="*/ 129920 h 129920"/>
              <a:gd name="connsiteX8" fmla="*/ 194733 w 519620"/>
              <a:gd name="connsiteY8" fmla="*/ 64960 h 129920"/>
              <a:gd name="connsiteX9" fmla="*/ 259810 w 519620"/>
              <a:gd name="connsiteY9" fmla="*/ 0 h 129920"/>
              <a:gd name="connsiteX10" fmla="*/ 65077 w 519620"/>
              <a:gd name="connsiteY10" fmla="*/ 0 h 129920"/>
              <a:gd name="connsiteX11" fmla="*/ 130154 w 519620"/>
              <a:gd name="connsiteY11" fmla="*/ 64960 h 129920"/>
              <a:gd name="connsiteX12" fmla="*/ 65077 w 519620"/>
              <a:gd name="connsiteY12" fmla="*/ 129920 h 129920"/>
              <a:gd name="connsiteX13" fmla="*/ 0 w 519620"/>
              <a:gd name="connsiteY13" fmla="*/ 64960 h 129920"/>
              <a:gd name="connsiteX14" fmla="*/ 65077 w 519620"/>
              <a:gd name="connsiteY14" fmla="*/ 0 h 129920"/>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 ang="0">
                <a:pos x="connsiteX13" y="connsiteY13"/>
              </a:cxn>
              <a:cxn ang="0">
                <a:pos x="connsiteX14" y="connsiteY14"/>
              </a:cxn>
            </a:cxnLst>
            <a:rect l="l" t="t" r="r" b="b"/>
            <a:pathLst>
              <a:path w="519620" h="129920">
                <a:moveTo>
                  <a:pt x="454543" y="0"/>
                </a:moveTo>
                <a:cubicBezTo>
                  <a:pt x="490484" y="0"/>
                  <a:pt x="519620" y="29084"/>
                  <a:pt x="519620" y="64960"/>
                </a:cubicBezTo>
                <a:cubicBezTo>
                  <a:pt x="519620" y="100836"/>
                  <a:pt x="490484" y="129920"/>
                  <a:pt x="454543" y="129920"/>
                </a:cubicBezTo>
                <a:cubicBezTo>
                  <a:pt x="418602" y="129920"/>
                  <a:pt x="389466" y="100836"/>
                  <a:pt x="389466" y="64960"/>
                </a:cubicBezTo>
                <a:cubicBezTo>
                  <a:pt x="389466" y="29084"/>
                  <a:pt x="418602" y="0"/>
                  <a:pt x="454543" y="0"/>
                </a:cubicBezTo>
                <a:close/>
                <a:moveTo>
                  <a:pt x="259810" y="0"/>
                </a:moveTo>
                <a:cubicBezTo>
                  <a:pt x="295751" y="0"/>
                  <a:pt x="324887" y="29084"/>
                  <a:pt x="324887" y="64960"/>
                </a:cubicBezTo>
                <a:cubicBezTo>
                  <a:pt x="324887" y="100836"/>
                  <a:pt x="295751" y="129920"/>
                  <a:pt x="259810" y="129920"/>
                </a:cubicBezTo>
                <a:cubicBezTo>
                  <a:pt x="223869" y="129920"/>
                  <a:pt x="194733" y="100836"/>
                  <a:pt x="194733" y="64960"/>
                </a:cubicBezTo>
                <a:cubicBezTo>
                  <a:pt x="194733" y="29084"/>
                  <a:pt x="223869" y="0"/>
                  <a:pt x="259810" y="0"/>
                </a:cubicBezTo>
                <a:close/>
                <a:moveTo>
                  <a:pt x="65077" y="0"/>
                </a:moveTo>
                <a:cubicBezTo>
                  <a:pt x="101018" y="0"/>
                  <a:pt x="130154" y="29084"/>
                  <a:pt x="130154" y="64960"/>
                </a:cubicBezTo>
                <a:cubicBezTo>
                  <a:pt x="130154" y="100836"/>
                  <a:pt x="101018" y="129920"/>
                  <a:pt x="65077" y="129920"/>
                </a:cubicBezTo>
                <a:cubicBezTo>
                  <a:pt x="29136" y="129920"/>
                  <a:pt x="0" y="100836"/>
                  <a:pt x="0" y="64960"/>
                </a:cubicBezTo>
                <a:cubicBezTo>
                  <a:pt x="0" y="29084"/>
                  <a:pt x="29136" y="0"/>
                  <a:pt x="65077" y="0"/>
                </a:cubicBezTo>
                <a:close/>
              </a:path>
            </a:pathLst>
          </a:custGeom>
          <a:solidFill>
            <a:schemeClr val="accent1"/>
          </a:solidFill>
          <a:ln>
            <a:noFill/>
          </a:ln>
        </p:spPr>
        <p:txBody>
          <a:bodyPr wrap="square">
            <a:noAutofit/>
          </a:bodyPr>
          <a:lstStyle/>
          <a:p>
            <a:pPr marL="0" marR="0" lvl="0" indent="0" defTabSz="914400" eaLnBrk="1" fontAlgn="auto" latinLnBrk="0" hangingPunct="1">
              <a:lnSpc>
                <a:spcPct val="100000"/>
              </a:lnSpc>
              <a:spcBef>
                <a:spcPts val="0"/>
              </a:spcBef>
              <a:spcAft>
                <a:spcPts val="0"/>
              </a:spcAft>
              <a:buClrTx/>
              <a:buSzTx/>
              <a:buFontTx/>
              <a:buNone/>
              <a:defRPr/>
            </a:pPr>
            <a:endParaRPr kumimoji="0" lang="zh-CN" altLang="en-US" sz="1800" b="0" i="0" u="none" strike="noStrike" kern="0" cap="none" spc="0" normalizeH="0" baseline="0" noProof="0">
              <a:ln>
                <a:noFill/>
              </a:ln>
              <a:solidFill>
                <a:prstClr val="black"/>
              </a:solidFill>
              <a:effectLst/>
              <a:uLnTx/>
              <a:uFillTx/>
              <a:latin typeface="Calibri" panose="020F0502020204030204"/>
              <a:ea typeface="宋体" panose="02010600030101010101" pitchFamily="2" charset="-122"/>
            </a:endParaRPr>
          </a:p>
        </p:txBody>
      </p:sp>
      <p:sp>
        <p:nvSpPr>
          <p:cNvPr id="26" name="任意多边形 25"/>
          <p:cNvSpPr>
            <a:spLocks noChangeArrowheads="1"/>
          </p:cNvSpPr>
          <p:nvPr/>
        </p:nvSpPr>
        <p:spPr bwMode="auto">
          <a:xfrm>
            <a:off x="10169774" y="4593219"/>
            <a:ext cx="519620" cy="129920"/>
          </a:xfrm>
          <a:custGeom>
            <a:avLst/>
            <a:gdLst>
              <a:gd name="connsiteX0" fmla="*/ 454543 w 519620"/>
              <a:gd name="connsiteY0" fmla="*/ 0 h 129920"/>
              <a:gd name="connsiteX1" fmla="*/ 519620 w 519620"/>
              <a:gd name="connsiteY1" fmla="*/ 64960 h 129920"/>
              <a:gd name="connsiteX2" fmla="*/ 454543 w 519620"/>
              <a:gd name="connsiteY2" fmla="*/ 129920 h 129920"/>
              <a:gd name="connsiteX3" fmla="*/ 389466 w 519620"/>
              <a:gd name="connsiteY3" fmla="*/ 64960 h 129920"/>
              <a:gd name="connsiteX4" fmla="*/ 454543 w 519620"/>
              <a:gd name="connsiteY4" fmla="*/ 0 h 129920"/>
              <a:gd name="connsiteX5" fmla="*/ 259810 w 519620"/>
              <a:gd name="connsiteY5" fmla="*/ 0 h 129920"/>
              <a:gd name="connsiteX6" fmla="*/ 324887 w 519620"/>
              <a:gd name="connsiteY6" fmla="*/ 64960 h 129920"/>
              <a:gd name="connsiteX7" fmla="*/ 259810 w 519620"/>
              <a:gd name="connsiteY7" fmla="*/ 129920 h 129920"/>
              <a:gd name="connsiteX8" fmla="*/ 194733 w 519620"/>
              <a:gd name="connsiteY8" fmla="*/ 64960 h 129920"/>
              <a:gd name="connsiteX9" fmla="*/ 259810 w 519620"/>
              <a:gd name="connsiteY9" fmla="*/ 0 h 129920"/>
              <a:gd name="connsiteX10" fmla="*/ 65077 w 519620"/>
              <a:gd name="connsiteY10" fmla="*/ 0 h 129920"/>
              <a:gd name="connsiteX11" fmla="*/ 130154 w 519620"/>
              <a:gd name="connsiteY11" fmla="*/ 64960 h 129920"/>
              <a:gd name="connsiteX12" fmla="*/ 65077 w 519620"/>
              <a:gd name="connsiteY12" fmla="*/ 129920 h 129920"/>
              <a:gd name="connsiteX13" fmla="*/ 0 w 519620"/>
              <a:gd name="connsiteY13" fmla="*/ 64960 h 129920"/>
              <a:gd name="connsiteX14" fmla="*/ 65077 w 519620"/>
              <a:gd name="connsiteY14" fmla="*/ 0 h 129920"/>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 ang="0">
                <a:pos x="connsiteX13" y="connsiteY13"/>
              </a:cxn>
              <a:cxn ang="0">
                <a:pos x="connsiteX14" y="connsiteY14"/>
              </a:cxn>
            </a:cxnLst>
            <a:rect l="l" t="t" r="r" b="b"/>
            <a:pathLst>
              <a:path w="519620" h="129920">
                <a:moveTo>
                  <a:pt x="454543" y="0"/>
                </a:moveTo>
                <a:cubicBezTo>
                  <a:pt x="490484" y="0"/>
                  <a:pt x="519620" y="29084"/>
                  <a:pt x="519620" y="64960"/>
                </a:cubicBezTo>
                <a:cubicBezTo>
                  <a:pt x="519620" y="100836"/>
                  <a:pt x="490484" y="129920"/>
                  <a:pt x="454543" y="129920"/>
                </a:cubicBezTo>
                <a:cubicBezTo>
                  <a:pt x="418602" y="129920"/>
                  <a:pt x="389466" y="100836"/>
                  <a:pt x="389466" y="64960"/>
                </a:cubicBezTo>
                <a:cubicBezTo>
                  <a:pt x="389466" y="29084"/>
                  <a:pt x="418602" y="0"/>
                  <a:pt x="454543" y="0"/>
                </a:cubicBezTo>
                <a:close/>
                <a:moveTo>
                  <a:pt x="259810" y="0"/>
                </a:moveTo>
                <a:cubicBezTo>
                  <a:pt x="295751" y="0"/>
                  <a:pt x="324887" y="29084"/>
                  <a:pt x="324887" y="64960"/>
                </a:cubicBezTo>
                <a:cubicBezTo>
                  <a:pt x="324887" y="100836"/>
                  <a:pt x="295751" y="129920"/>
                  <a:pt x="259810" y="129920"/>
                </a:cubicBezTo>
                <a:cubicBezTo>
                  <a:pt x="223869" y="129920"/>
                  <a:pt x="194733" y="100836"/>
                  <a:pt x="194733" y="64960"/>
                </a:cubicBezTo>
                <a:cubicBezTo>
                  <a:pt x="194733" y="29084"/>
                  <a:pt x="223869" y="0"/>
                  <a:pt x="259810" y="0"/>
                </a:cubicBezTo>
                <a:close/>
                <a:moveTo>
                  <a:pt x="65077" y="0"/>
                </a:moveTo>
                <a:cubicBezTo>
                  <a:pt x="101018" y="0"/>
                  <a:pt x="130154" y="29084"/>
                  <a:pt x="130154" y="64960"/>
                </a:cubicBezTo>
                <a:cubicBezTo>
                  <a:pt x="130154" y="100836"/>
                  <a:pt x="101018" y="129920"/>
                  <a:pt x="65077" y="129920"/>
                </a:cubicBezTo>
                <a:cubicBezTo>
                  <a:pt x="29136" y="129920"/>
                  <a:pt x="0" y="100836"/>
                  <a:pt x="0" y="64960"/>
                </a:cubicBezTo>
                <a:cubicBezTo>
                  <a:pt x="0" y="29084"/>
                  <a:pt x="29136" y="0"/>
                  <a:pt x="65077" y="0"/>
                </a:cubicBezTo>
                <a:close/>
              </a:path>
            </a:pathLst>
          </a:custGeom>
          <a:solidFill>
            <a:schemeClr val="accent1"/>
          </a:solidFill>
          <a:ln>
            <a:noFill/>
          </a:ln>
        </p:spPr>
        <p:txBody>
          <a:bodyPr wrap="square">
            <a:noAutofit/>
          </a:bodyPr>
          <a:lstStyle/>
          <a:p>
            <a:pPr marL="0" marR="0" lvl="0" indent="0" defTabSz="914400" eaLnBrk="1" fontAlgn="auto" latinLnBrk="0" hangingPunct="1">
              <a:lnSpc>
                <a:spcPct val="100000"/>
              </a:lnSpc>
              <a:spcBef>
                <a:spcPts val="0"/>
              </a:spcBef>
              <a:spcAft>
                <a:spcPts val="0"/>
              </a:spcAft>
              <a:buClrTx/>
              <a:buSzTx/>
              <a:buFontTx/>
              <a:buNone/>
              <a:defRPr/>
            </a:pPr>
            <a:endParaRPr kumimoji="0" lang="zh-CN" altLang="en-US" sz="1800" b="0" i="0" u="none" strike="noStrike" kern="0" cap="none" spc="0" normalizeH="0" baseline="0" noProof="0">
              <a:ln>
                <a:noFill/>
              </a:ln>
              <a:solidFill>
                <a:prstClr val="black"/>
              </a:solidFill>
              <a:effectLst/>
              <a:uLnTx/>
              <a:uFillTx/>
              <a:latin typeface="Calibri" panose="020F0502020204030204"/>
              <a:ea typeface="宋体" panose="02010600030101010101" pitchFamily="2" charset="-122"/>
            </a:endParaRPr>
          </a:p>
        </p:txBody>
      </p:sp>
    </p:spTree>
  </p:cSld>
  <p:clrMapOvr>
    <a:masterClrMapping/>
  </p:clrMapOvr>
  <p:transition spd="slow"/>
</p:sld>
</file>

<file path=ppt/slides/slide2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0242" name="标题 3"/>
          <p:cNvSpPr>
            <a:spLocks noGrp="1"/>
          </p:cNvSpPr>
          <p:nvPr>
            <p:ph type="title"/>
          </p:nvPr>
        </p:nvSpPr>
        <p:spPr/>
        <p:txBody>
          <a:bodyPr/>
          <a:lstStyle/>
          <a:p>
            <a:r>
              <a:rPr lang="zh-CN" altLang="en-US" dirty="0"/>
              <a:t>请在此添加您的大标题</a:t>
            </a:r>
            <a:endParaRPr lang="en-US" altLang="zh-CN" dirty="0"/>
          </a:p>
        </p:txBody>
      </p:sp>
      <p:grpSp>
        <p:nvGrpSpPr>
          <p:cNvPr id="19" name="组合 18"/>
          <p:cNvGrpSpPr/>
          <p:nvPr/>
        </p:nvGrpSpPr>
        <p:grpSpPr>
          <a:xfrm>
            <a:off x="1180860" y="2201391"/>
            <a:ext cx="3430372" cy="3425687"/>
            <a:chOff x="4782189" y="2116984"/>
            <a:chExt cx="2627622" cy="2624033"/>
          </a:xfrm>
        </p:grpSpPr>
        <p:sp>
          <p:nvSpPr>
            <p:cNvPr id="20" name="Freeform 5"/>
            <p:cNvSpPr/>
            <p:nvPr/>
          </p:nvSpPr>
          <p:spPr bwMode="auto">
            <a:xfrm>
              <a:off x="4958002" y="2116984"/>
              <a:ext cx="2275996" cy="838399"/>
            </a:xfrm>
            <a:custGeom>
              <a:avLst/>
              <a:gdLst>
                <a:gd name="T0" fmla="*/ 401 w 803"/>
                <a:gd name="T1" fmla="*/ 128 h 296"/>
                <a:gd name="T2" fmla="*/ 691 w 803"/>
                <a:gd name="T3" fmla="*/ 296 h 296"/>
                <a:gd name="T4" fmla="*/ 803 w 803"/>
                <a:gd name="T5" fmla="*/ 231 h 296"/>
                <a:gd name="T6" fmla="*/ 401 w 803"/>
                <a:gd name="T7" fmla="*/ 0 h 296"/>
                <a:gd name="T8" fmla="*/ 0 w 803"/>
                <a:gd name="T9" fmla="*/ 231 h 296"/>
                <a:gd name="T10" fmla="*/ 112 w 803"/>
                <a:gd name="T11" fmla="*/ 296 h 296"/>
                <a:gd name="T12" fmla="*/ 401 w 803"/>
                <a:gd name="T13" fmla="*/ 128 h 296"/>
              </a:gdLst>
              <a:ahLst/>
              <a:cxnLst>
                <a:cxn ang="0">
                  <a:pos x="T0" y="T1"/>
                </a:cxn>
                <a:cxn ang="0">
                  <a:pos x="T2" y="T3"/>
                </a:cxn>
                <a:cxn ang="0">
                  <a:pos x="T4" y="T5"/>
                </a:cxn>
                <a:cxn ang="0">
                  <a:pos x="T6" y="T7"/>
                </a:cxn>
                <a:cxn ang="0">
                  <a:pos x="T8" y="T9"/>
                </a:cxn>
                <a:cxn ang="0">
                  <a:pos x="T10" y="T11"/>
                </a:cxn>
                <a:cxn ang="0">
                  <a:pos x="T12" y="T13"/>
                </a:cxn>
              </a:cxnLst>
              <a:rect l="0" t="0" r="r" b="b"/>
              <a:pathLst>
                <a:path w="803" h="296">
                  <a:moveTo>
                    <a:pt x="401" y="128"/>
                  </a:moveTo>
                  <a:cubicBezTo>
                    <a:pt x="525" y="128"/>
                    <a:pt x="633" y="196"/>
                    <a:pt x="691" y="296"/>
                  </a:cubicBezTo>
                  <a:cubicBezTo>
                    <a:pt x="803" y="231"/>
                    <a:pt x="803" y="231"/>
                    <a:pt x="803" y="231"/>
                  </a:cubicBezTo>
                  <a:cubicBezTo>
                    <a:pt x="722" y="93"/>
                    <a:pt x="573" y="0"/>
                    <a:pt x="401" y="0"/>
                  </a:cubicBezTo>
                  <a:cubicBezTo>
                    <a:pt x="230" y="0"/>
                    <a:pt x="80" y="93"/>
                    <a:pt x="0" y="231"/>
                  </a:cubicBezTo>
                  <a:cubicBezTo>
                    <a:pt x="112" y="296"/>
                    <a:pt x="112" y="296"/>
                    <a:pt x="112" y="296"/>
                  </a:cubicBezTo>
                  <a:cubicBezTo>
                    <a:pt x="170" y="196"/>
                    <a:pt x="278" y="128"/>
                    <a:pt x="401" y="128"/>
                  </a:cubicBezTo>
                </a:path>
              </a:pathLst>
            </a:custGeom>
            <a:solidFill>
              <a:schemeClr val="accent1"/>
            </a:solidFill>
            <a:ln w="3175">
              <a:solidFill>
                <a:srgbClr val="FEFFFF"/>
              </a:solidFill>
            </a:ln>
            <a:effectLst/>
          </p:spPr>
          <p:txBody>
            <a:bodyPr vert="horz" wrap="square" lIns="91440" tIns="45720" rIns="91440" bIns="45720" numCol="1" anchor="t" anchorCtr="0" compatLnSpc="1"/>
            <a:lstStyle>
              <a:defPPr>
                <a:defRPr lang="zh-CN"/>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a:lstStyle>
            <a:p>
              <a:endParaRPr lang="zh-CN" altLang="en-US"/>
            </a:p>
          </p:txBody>
        </p:sp>
        <p:sp>
          <p:nvSpPr>
            <p:cNvPr id="21" name="Freeform 6"/>
            <p:cNvSpPr/>
            <p:nvPr/>
          </p:nvSpPr>
          <p:spPr bwMode="auto">
            <a:xfrm>
              <a:off x="4782189" y="2772394"/>
              <a:ext cx="1312017" cy="1968623"/>
            </a:xfrm>
            <a:custGeom>
              <a:avLst/>
              <a:gdLst>
                <a:gd name="T0" fmla="*/ 129 w 463"/>
                <a:gd name="T1" fmla="*/ 232 h 695"/>
                <a:gd name="T2" fmla="*/ 174 w 463"/>
                <a:gd name="T3" fmla="*/ 65 h 695"/>
                <a:gd name="T4" fmla="*/ 62 w 463"/>
                <a:gd name="T5" fmla="*/ 0 h 695"/>
                <a:gd name="T6" fmla="*/ 0 w 463"/>
                <a:gd name="T7" fmla="*/ 232 h 695"/>
                <a:gd name="T8" fmla="*/ 463 w 463"/>
                <a:gd name="T9" fmla="*/ 695 h 695"/>
                <a:gd name="T10" fmla="*/ 463 w 463"/>
                <a:gd name="T11" fmla="*/ 566 h 695"/>
                <a:gd name="T12" fmla="*/ 129 w 463"/>
                <a:gd name="T13" fmla="*/ 232 h 695"/>
              </a:gdLst>
              <a:ahLst/>
              <a:cxnLst>
                <a:cxn ang="0">
                  <a:pos x="T0" y="T1"/>
                </a:cxn>
                <a:cxn ang="0">
                  <a:pos x="T2" y="T3"/>
                </a:cxn>
                <a:cxn ang="0">
                  <a:pos x="T4" y="T5"/>
                </a:cxn>
                <a:cxn ang="0">
                  <a:pos x="T6" y="T7"/>
                </a:cxn>
                <a:cxn ang="0">
                  <a:pos x="T8" y="T9"/>
                </a:cxn>
                <a:cxn ang="0">
                  <a:pos x="T10" y="T11"/>
                </a:cxn>
                <a:cxn ang="0">
                  <a:pos x="T12" y="T13"/>
                </a:cxn>
              </a:cxnLst>
              <a:rect l="0" t="0" r="r" b="b"/>
              <a:pathLst>
                <a:path w="463" h="695">
                  <a:moveTo>
                    <a:pt x="129" y="232"/>
                  </a:moveTo>
                  <a:cubicBezTo>
                    <a:pt x="129" y="171"/>
                    <a:pt x="145" y="114"/>
                    <a:pt x="174" y="65"/>
                  </a:cubicBezTo>
                  <a:cubicBezTo>
                    <a:pt x="62" y="0"/>
                    <a:pt x="62" y="0"/>
                    <a:pt x="62" y="0"/>
                  </a:cubicBezTo>
                  <a:cubicBezTo>
                    <a:pt x="23" y="68"/>
                    <a:pt x="0" y="148"/>
                    <a:pt x="0" y="232"/>
                  </a:cubicBezTo>
                  <a:cubicBezTo>
                    <a:pt x="0" y="488"/>
                    <a:pt x="208" y="695"/>
                    <a:pt x="463" y="695"/>
                  </a:cubicBezTo>
                  <a:cubicBezTo>
                    <a:pt x="463" y="566"/>
                    <a:pt x="463" y="566"/>
                    <a:pt x="463" y="566"/>
                  </a:cubicBezTo>
                  <a:cubicBezTo>
                    <a:pt x="279" y="566"/>
                    <a:pt x="129" y="417"/>
                    <a:pt x="129" y="232"/>
                  </a:cubicBezTo>
                </a:path>
              </a:pathLst>
            </a:custGeom>
            <a:solidFill>
              <a:schemeClr val="accent1"/>
            </a:solidFill>
            <a:ln w="3175">
              <a:solidFill>
                <a:srgbClr val="FEFFFF"/>
              </a:solidFill>
            </a:ln>
            <a:effectLst/>
          </p:spPr>
          <p:txBody>
            <a:bodyPr vert="horz" wrap="square" lIns="91440" tIns="45720" rIns="91440" bIns="45720" numCol="1" anchor="t" anchorCtr="0" compatLnSpc="1"/>
            <a:lstStyle>
              <a:defPPr>
                <a:defRPr lang="zh-CN"/>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a:lstStyle>
            <a:p>
              <a:endParaRPr lang="zh-CN" altLang="en-US"/>
            </a:p>
          </p:txBody>
        </p:sp>
        <p:sp>
          <p:nvSpPr>
            <p:cNvPr id="22" name="Freeform 7"/>
            <p:cNvSpPr/>
            <p:nvPr/>
          </p:nvSpPr>
          <p:spPr bwMode="auto">
            <a:xfrm>
              <a:off x="6094206" y="2772394"/>
              <a:ext cx="1315605" cy="1968623"/>
            </a:xfrm>
            <a:custGeom>
              <a:avLst/>
              <a:gdLst>
                <a:gd name="T0" fmla="*/ 290 w 464"/>
                <a:gd name="T1" fmla="*/ 65 h 695"/>
                <a:gd name="T2" fmla="*/ 335 w 464"/>
                <a:gd name="T3" fmla="*/ 232 h 695"/>
                <a:gd name="T4" fmla="*/ 0 w 464"/>
                <a:gd name="T5" fmla="*/ 566 h 695"/>
                <a:gd name="T6" fmla="*/ 0 w 464"/>
                <a:gd name="T7" fmla="*/ 695 h 695"/>
                <a:gd name="T8" fmla="*/ 464 w 464"/>
                <a:gd name="T9" fmla="*/ 232 h 695"/>
                <a:gd name="T10" fmla="*/ 402 w 464"/>
                <a:gd name="T11" fmla="*/ 0 h 695"/>
                <a:gd name="T12" fmla="*/ 290 w 464"/>
                <a:gd name="T13" fmla="*/ 65 h 695"/>
              </a:gdLst>
              <a:ahLst/>
              <a:cxnLst>
                <a:cxn ang="0">
                  <a:pos x="T0" y="T1"/>
                </a:cxn>
                <a:cxn ang="0">
                  <a:pos x="T2" y="T3"/>
                </a:cxn>
                <a:cxn ang="0">
                  <a:pos x="T4" y="T5"/>
                </a:cxn>
                <a:cxn ang="0">
                  <a:pos x="T6" y="T7"/>
                </a:cxn>
                <a:cxn ang="0">
                  <a:pos x="T8" y="T9"/>
                </a:cxn>
                <a:cxn ang="0">
                  <a:pos x="T10" y="T11"/>
                </a:cxn>
                <a:cxn ang="0">
                  <a:pos x="T12" y="T13"/>
                </a:cxn>
              </a:cxnLst>
              <a:rect l="0" t="0" r="r" b="b"/>
              <a:pathLst>
                <a:path w="464" h="695">
                  <a:moveTo>
                    <a:pt x="290" y="65"/>
                  </a:moveTo>
                  <a:cubicBezTo>
                    <a:pt x="318" y="114"/>
                    <a:pt x="335" y="171"/>
                    <a:pt x="335" y="232"/>
                  </a:cubicBezTo>
                  <a:cubicBezTo>
                    <a:pt x="335" y="417"/>
                    <a:pt x="185" y="566"/>
                    <a:pt x="0" y="566"/>
                  </a:cubicBezTo>
                  <a:cubicBezTo>
                    <a:pt x="0" y="695"/>
                    <a:pt x="0" y="695"/>
                    <a:pt x="0" y="695"/>
                  </a:cubicBezTo>
                  <a:cubicBezTo>
                    <a:pt x="256" y="695"/>
                    <a:pt x="464" y="488"/>
                    <a:pt x="464" y="232"/>
                  </a:cubicBezTo>
                  <a:cubicBezTo>
                    <a:pt x="464" y="148"/>
                    <a:pt x="441" y="68"/>
                    <a:pt x="402" y="0"/>
                  </a:cubicBezTo>
                  <a:cubicBezTo>
                    <a:pt x="290" y="65"/>
                    <a:pt x="290" y="65"/>
                    <a:pt x="290" y="65"/>
                  </a:cubicBezTo>
                </a:path>
              </a:pathLst>
            </a:custGeom>
            <a:solidFill>
              <a:schemeClr val="accent1"/>
            </a:solidFill>
            <a:ln w="3175">
              <a:solidFill>
                <a:srgbClr val="FEFFFF"/>
              </a:solidFill>
            </a:ln>
            <a:effectLst/>
          </p:spPr>
          <p:txBody>
            <a:bodyPr vert="horz" wrap="square" lIns="91440" tIns="45720" rIns="91440" bIns="45720" numCol="1" anchor="t" anchorCtr="0" compatLnSpc="1"/>
            <a:lstStyle>
              <a:defPPr>
                <a:defRPr lang="zh-CN"/>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a:lstStyle>
            <a:p>
              <a:endParaRPr lang="zh-CN" altLang="en-US"/>
            </a:p>
          </p:txBody>
        </p:sp>
      </p:grpSp>
      <p:sp>
        <p:nvSpPr>
          <p:cNvPr id="23" name="Freeform 332"/>
          <p:cNvSpPr>
            <a:spLocks noEditPoints="1"/>
          </p:cNvSpPr>
          <p:nvPr/>
        </p:nvSpPr>
        <p:spPr bwMode="auto">
          <a:xfrm>
            <a:off x="2320334" y="3361551"/>
            <a:ext cx="1151424" cy="1105366"/>
          </a:xfrm>
          <a:custGeom>
            <a:avLst/>
            <a:gdLst>
              <a:gd name="T0" fmla="*/ 13 w 50"/>
              <a:gd name="T1" fmla="*/ 39 h 48"/>
              <a:gd name="T2" fmla="*/ 7 w 50"/>
              <a:gd name="T3" fmla="*/ 42 h 48"/>
              <a:gd name="T4" fmla="*/ 7 w 50"/>
              <a:gd name="T5" fmla="*/ 37 h 48"/>
              <a:gd name="T6" fmla="*/ 6 w 50"/>
              <a:gd name="T7" fmla="*/ 0 h 48"/>
              <a:gd name="T8" fmla="*/ 48 w 50"/>
              <a:gd name="T9" fmla="*/ 2 h 48"/>
              <a:gd name="T10" fmla="*/ 50 w 50"/>
              <a:gd name="T11" fmla="*/ 13 h 48"/>
              <a:gd name="T12" fmla="*/ 50 w 50"/>
              <a:gd name="T13" fmla="*/ 28 h 48"/>
              <a:gd name="T14" fmla="*/ 50 w 50"/>
              <a:gd name="T15" fmla="*/ 42 h 48"/>
              <a:gd name="T16" fmla="*/ 44 w 50"/>
              <a:gd name="T17" fmla="*/ 48 h 48"/>
              <a:gd name="T18" fmla="*/ 1 w 50"/>
              <a:gd name="T19" fmla="*/ 47 h 48"/>
              <a:gd name="T20" fmla="*/ 1 w 50"/>
              <a:gd name="T21" fmla="*/ 32 h 48"/>
              <a:gd name="T22" fmla="*/ 1 w 50"/>
              <a:gd name="T23" fmla="*/ 17 h 48"/>
              <a:gd name="T24" fmla="*/ 1 w 50"/>
              <a:gd name="T25" fmla="*/ 2 h 48"/>
              <a:gd name="T26" fmla="*/ 44 w 50"/>
              <a:gd name="T27" fmla="*/ 4 h 48"/>
              <a:gd name="T28" fmla="*/ 4 w 50"/>
              <a:gd name="T29" fmla="*/ 4 h 48"/>
              <a:gd name="T30" fmla="*/ 4 w 50"/>
              <a:gd name="T31" fmla="*/ 6 h 48"/>
              <a:gd name="T32" fmla="*/ 4 w 50"/>
              <a:gd name="T33" fmla="*/ 14 h 48"/>
              <a:gd name="T34" fmla="*/ 6 w 50"/>
              <a:gd name="T35" fmla="*/ 15 h 48"/>
              <a:gd name="T36" fmla="*/ 45 w 50"/>
              <a:gd name="T37" fmla="*/ 14 h 48"/>
              <a:gd name="T38" fmla="*/ 46 w 50"/>
              <a:gd name="T39" fmla="*/ 13 h 48"/>
              <a:gd name="T40" fmla="*/ 45 w 50"/>
              <a:gd name="T41" fmla="*/ 4 h 48"/>
              <a:gd name="T42" fmla="*/ 44 w 50"/>
              <a:gd name="T43" fmla="*/ 19 h 48"/>
              <a:gd name="T44" fmla="*/ 6 w 50"/>
              <a:gd name="T45" fmla="*/ 19 h 48"/>
              <a:gd name="T46" fmla="*/ 4 w 50"/>
              <a:gd name="T47" fmla="*/ 19 h 48"/>
              <a:gd name="T48" fmla="*/ 4 w 50"/>
              <a:gd name="T49" fmla="*/ 28 h 48"/>
              <a:gd name="T50" fmla="*/ 4 w 50"/>
              <a:gd name="T51" fmla="*/ 29 h 48"/>
              <a:gd name="T52" fmla="*/ 44 w 50"/>
              <a:gd name="T53" fmla="*/ 30 h 48"/>
              <a:gd name="T54" fmla="*/ 45 w 50"/>
              <a:gd name="T55" fmla="*/ 29 h 48"/>
              <a:gd name="T56" fmla="*/ 46 w 50"/>
              <a:gd name="T57" fmla="*/ 21 h 48"/>
              <a:gd name="T58" fmla="*/ 45 w 50"/>
              <a:gd name="T59" fmla="*/ 19 h 48"/>
              <a:gd name="T60" fmla="*/ 44 w 50"/>
              <a:gd name="T61" fmla="*/ 34 h 48"/>
              <a:gd name="T62" fmla="*/ 6 w 50"/>
              <a:gd name="T63" fmla="*/ 34 h 48"/>
              <a:gd name="T64" fmla="*/ 4 w 50"/>
              <a:gd name="T65" fmla="*/ 34 h 48"/>
              <a:gd name="T66" fmla="*/ 4 w 50"/>
              <a:gd name="T67" fmla="*/ 44 h 48"/>
              <a:gd name="T68" fmla="*/ 6 w 50"/>
              <a:gd name="T69" fmla="*/ 45 h 48"/>
              <a:gd name="T70" fmla="*/ 45 w 50"/>
              <a:gd name="T71" fmla="*/ 44 h 48"/>
              <a:gd name="T72" fmla="*/ 46 w 50"/>
              <a:gd name="T73" fmla="*/ 36 h 48"/>
              <a:gd name="T74" fmla="*/ 45 w 50"/>
              <a:gd name="T75" fmla="*/ 34 h 48"/>
              <a:gd name="T76" fmla="*/ 10 w 50"/>
              <a:gd name="T77" fmla="*/ 6 h 48"/>
              <a:gd name="T78" fmla="*/ 12 w 50"/>
              <a:gd name="T79" fmla="*/ 12 h 48"/>
              <a:gd name="T80" fmla="*/ 7 w 50"/>
              <a:gd name="T81" fmla="*/ 12 h 48"/>
              <a:gd name="T82" fmla="*/ 7 w 50"/>
              <a:gd name="T83" fmla="*/ 7 h 48"/>
              <a:gd name="T84" fmla="*/ 11 w 50"/>
              <a:gd name="T85" fmla="*/ 8 h 48"/>
              <a:gd name="T86" fmla="*/ 9 w 50"/>
              <a:gd name="T87" fmla="*/ 8 h 48"/>
              <a:gd name="T88" fmla="*/ 9 w 50"/>
              <a:gd name="T89" fmla="*/ 10 h 48"/>
              <a:gd name="T90" fmla="*/ 11 w 50"/>
              <a:gd name="T91" fmla="*/ 10 h 48"/>
              <a:gd name="T92" fmla="*/ 11 w 50"/>
              <a:gd name="T93" fmla="*/ 8 h 48"/>
              <a:gd name="T94" fmla="*/ 10 w 50"/>
              <a:gd name="T95" fmla="*/ 21 h 48"/>
              <a:gd name="T96" fmla="*/ 12 w 50"/>
              <a:gd name="T97" fmla="*/ 27 h 48"/>
              <a:gd name="T98" fmla="*/ 7 w 50"/>
              <a:gd name="T99" fmla="*/ 27 h 48"/>
              <a:gd name="T100" fmla="*/ 7 w 50"/>
              <a:gd name="T101" fmla="*/ 22 h 48"/>
              <a:gd name="T102" fmla="*/ 11 w 50"/>
              <a:gd name="T103" fmla="*/ 23 h 48"/>
              <a:gd name="T104" fmla="*/ 9 w 50"/>
              <a:gd name="T105" fmla="*/ 23 h 48"/>
              <a:gd name="T106" fmla="*/ 9 w 50"/>
              <a:gd name="T107" fmla="*/ 25 h 48"/>
              <a:gd name="T108" fmla="*/ 11 w 50"/>
              <a:gd name="T109" fmla="*/ 25 h 48"/>
              <a:gd name="T110" fmla="*/ 11 w 50"/>
              <a:gd name="T111" fmla="*/ 23 h 48"/>
              <a:gd name="T112" fmla="*/ 11 w 50"/>
              <a:gd name="T113" fmla="*/ 38 h 48"/>
              <a:gd name="T114" fmla="*/ 9 w 50"/>
              <a:gd name="T115" fmla="*/ 38 h 48"/>
              <a:gd name="T116" fmla="*/ 9 w 50"/>
              <a:gd name="T117" fmla="*/ 40 h 48"/>
              <a:gd name="T118" fmla="*/ 11 w 50"/>
              <a:gd name="T119" fmla="*/ 40 h 48"/>
              <a:gd name="T120" fmla="*/ 11 w 50"/>
              <a:gd name="T121" fmla="*/ 38 h 48"/>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 ang="0">
                <a:pos x="T68" y="T69"/>
              </a:cxn>
              <a:cxn ang="0">
                <a:pos x="T70" y="T71"/>
              </a:cxn>
              <a:cxn ang="0">
                <a:pos x="T72" y="T73"/>
              </a:cxn>
              <a:cxn ang="0">
                <a:pos x="T74" y="T75"/>
              </a:cxn>
              <a:cxn ang="0">
                <a:pos x="T76" y="T77"/>
              </a:cxn>
              <a:cxn ang="0">
                <a:pos x="T78" y="T79"/>
              </a:cxn>
              <a:cxn ang="0">
                <a:pos x="T80" y="T81"/>
              </a:cxn>
              <a:cxn ang="0">
                <a:pos x="T82" y="T83"/>
              </a:cxn>
              <a:cxn ang="0">
                <a:pos x="T84" y="T85"/>
              </a:cxn>
              <a:cxn ang="0">
                <a:pos x="T86" y="T87"/>
              </a:cxn>
              <a:cxn ang="0">
                <a:pos x="T88" y="T89"/>
              </a:cxn>
              <a:cxn ang="0">
                <a:pos x="T90" y="T91"/>
              </a:cxn>
              <a:cxn ang="0">
                <a:pos x="T92" y="T93"/>
              </a:cxn>
              <a:cxn ang="0">
                <a:pos x="T94" y="T95"/>
              </a:cxn>
              <a:cxn ang="0">
                <a:pos x="T96" y="T97"/>
              </a:cxn>
              <a:cxn ang="0">
                <a:pos x="T98" y="T99"/>
              </a:cxn>
              <a:cxn ang="0">
                <a:pos x="T100" y="T101"/>
              </a:cxn>
              <a:cxn ang="0">
                <a:pos x="T102" y="T103"/>
              </a:cxn>
              <a:cxn ang="0">
                <a:pos x="T104" y="T105"/>
              </a:cxn>
              <a:cxn ang="0">
                <a:pos x="T106" y="T107"/>
              </a:cxn>
              <a:cxn ang="0">
                <a:pos x="T108" y="T109"/>
              </a:cxn>
              <a:cxn ang="0">
                <a:pos x="T110" y="T111"/>
              </a:cxn>
              <a:cxn ang="0">
                <a:pos x="T112" y="T113"/>
              </a:cxn>
              <a:cxn ang="0">
                <a:pos x="T114" y="T115"/>
              </a:cxn>
              <a:cxn ang="0">
                <a:pos x="T116" y="T117"/>
              </a:cxn>
              <a:cxn ang="0">
                <a:pos x="T118" y="T119"/>
              </a:cxn>
              <a:cxn ang="0">
                <a:pos x="T120" y="T121"/>
              </a:cxn>
            </a:cxnLst>
            <a:rect l="0" t="0" r="r" b="b"/>
            <a:pathLst>
              <a:path w="50" h="48">
                <a:moveTo>
                  <a:pt x="10" y="36"/>
                </a:moveTo>
                <a:cubicBezTo>
                  <a:pt x="11" y="36"/>
                  <a:pt x="12" y="36"/>
                  <a:pt x="12" y="37"/>
                </a:cubicBezTo>
                <a:cubicBezTo>
                  <a:pt x="13" y="37"/>
                  <a:pt x="13" y="38"/>
                  <a:pt x="13" y="39"/>
                </a:cubicBezTo>
                <a:cubicBezTo>
                  <a:pt x="13" y="40"/>
                  <a:pt x="13" y="41"/>
                  <a:pt x="12" y="42"/>
                </a:cubicBezTo>
                <a:cubicBezTo>
                  <a:pt x="12" y="42"/>
                  <a:pt x="11" y="43"/>
                  <a:pt x="10" y="43"/>
                </a:cubicBezTo>
                <a:cubicBezTo>
                  <a:pt x="9" y="43"/>
                  <a:pt x="8" y="42"/>
                  <a:pt x="7" y="42"/>
                </a:cubicBezTo>
                <a:cubicBezTo>
                  <a:pt x="7" y="42"/>
                  <a:pt x="7" y="42"/>
                  <a:pt x="7" y="42"/>
                </a:cubicBezTo>
                <a:cubicBezTo>
                  <a:pt x="7" y="41"/>
                  <a:pt x="6" y="40"/>
                  <a:pt x="6" y="39"/>
                </a:cubicBezTo>
                <a:cubicBezTo>
                  <a:pt x="6" y="38"/>
                  <a:pt x="7" y="37"/>
                  <a:pt x="7" y="37"/>
                </a:cubicBezTo>
                <a:cubicBezTo>
                  <a:pt x="7" y="37"/>
                  <a:pt x="7" y="37"/>
                  <a:pt x="7" y="37"/>
                </a:cubicBezTo>
                <a:cubicBezTo>
                  <a:pt x="8" y="36"/>
                  <a:pt x="9" y="36"/>
                  <a:pt x="10" y="36"/>
                </a:cubicBezTo>
                <a:close/>
                <a:moveTo>
                  <a:pt x="6" y="0"/>
                </a:moveTo>
                <a:cubicBezTo>
                  <a:pt x="6" y="0"/>
                  <a:pt x="6" y="0"/>
                  <a:pt x="6" y="0"/>
                </a:cubicBezTo>
                <a:cubicBezTo>
                  <a:pt x="44" y="0"/>
                  <a:pt x="44" y="0"/>
                  <a:pt x="44" y="0"/>
                </a:cubicBezTo>
                <a:cubicBezTo>
                  <a:pt x="45" y="0"/>
                  <a:pt x="47" y="1"/>
                  <a:pt x="48" y="2"/>
                </a:cubicBezTo>
                <a:cubicBezTo>
                  <a:pt x="48" y="2"/>
                  <a:pt x="48" y="2"/>
                  <a:pt x="48" y="2"/>
                </a:cubicBezTo>
                <a:cubicBezTo>
                  <a:pt x="49" y="3"/>
                  <a:pt x="50" y="4"/>
                  <a:pt x="50" y="6"/>
                </a:cubicBezTo>
                <a:cubicBezTo>
                  <a:pt x="50" y="13"/>
                  <a:pt x="50" y="13"/>
                  <a:pt x="50" y="13"/>
                </a:cubicBezTo>
                <a:cubicBezTo>
                  <a:pt x="50" y="14"/>
                  <a:pt x="49" y="16"/>
                  <a:pt x="48" y="17"/>
                </a:cubicBezTo>
                <a:cubicBezTo>
                  <a:pt x="49" y="18"/>
                  <a:pt x="50" y="19"/>
                  <a:pt x="50" y="21"/>
                </a:cubicBezTo>
                <a:cubicBezTo>
                  <a:pt x="50" y="28"/>
                  <a:pt x="50" y="28"/>
                  <a:pt x="50" y="28"/>
                </a:cubicBezTo>
                <a:cubicBezTo>
                  <a:pt x="50" y="29"/>
                  <a:pt x="49" y="31"/>
                  <a:pt x="48" y="32"/>
                </a:cubicBezTo>
                <a:cubicBezTo>
                  <a:pt x="49" y="33"/>
                  <a:pt x="50" y="34"/>
                  <a:pt x="50" y="36"/>
                </a:cubicBezTo>
                <a:cubicBezTo>
                  <a:pt x="50" y="42"/>
                  <a:pt x="50" y="42"/>
                  <a:pt x="50" y="42"/>
                </a:cubicBezTo>
                <a:cubicBezTo>
                  <a:pt x="50" y="44"/>
                  <a:pt x="49" y="46"/>
                  <a:pt x="48" y="47"/>
                </a:cubicBezTo>
                <a:cubicBezTo>
                  <a:pt x="48" y="47"/>
                  <a:pt x="48" y="47"/>
                  <a:pt x="48" y="47"/>
                </a:cubicBezTo>
                <a:cubicBezTo>
                  <a:pt x="47" y="48"/>
                  <a:pt x="45" y="48"/>
                  <a:pt x="44" y="48"/>
                </a:cubicBezTo>
                <a:cubicBezTo>
                  <a:pt x="6" y="48"/>
                  <a:pt x="6" y="48"/>
                  <a:pt x="6" y="48"/>
                </a:cubicBezTo>
                <a:cubicBezTo>
                  <a:pt x="4" y="48"/>
                  <a:pt x="3" y="48"/>
                  <a:pt x="1" y="47"/>
                </a:cubicBezTo>
                <a:cubicBezTo>
                  <a:pt x="1" y="47"/>
                  <a:pt x="1" y="47"/>
                  <a:pt x="1" y="47"/>
                </a:cubicBezTo>
                <a:cubicBezTo>
                  <a:pt x="0" y="46"/>
                  <a:pt x="0" y="44"/>
                  <a:pt x="0" y="42"/>
                </a:cubicBezTo>
                <a:cubicBezTo>
                  <a:pt x="0" y="36"/>
                  <a:pt x="0" y="36"/>
                  <a:pt x="0" y="36"/>
                </a:cubicBezTo>
                <a:cubicBezTo>
                  <a:pt x="0" y="34"/>
                  <a:pt x="0" y="33"/>
                  <a:pt x="1" y="32"/>
                </a:cubicBezTo>
                <a:cubicBezTo>
                  <a:pt x="0" y="31"/>
                  <a:pt x="0" y="29"/>
                  <a:pt x="0" y="28"/>
                </a:cubicBezTo>
                <a:cubicBezTo>
                  <a:pt x="0" y="21"/>
                  <a:pt x="0" y="21"/>
                  <a:pt x="0" y="21"/>
                </a:cubicBezTo>
                <a:cubicBezTo>
                  <a:pt x="0" y="19"/>
                  <a:pt x="0" y="18"/>
                  <a:pt x="1" y="17"/>
                </a:cubicBezTo>
                <a:cubicBezTo>
                  <a:pt x="0" y="16"/>
                  <a:pt x="0" y="14"/>
                  <a:pt x="0" y="13"/>
                </a:cubicBezTo>
                <a:cubicBezTo>
                  <a:pt x="0" y="6"/>
                  <a:pt x="0" y="6"/>
                  <a:pt x="0" y="6"/>
                </a:cubicBezTo>
                <a:cubicBezTo>
                  <a:pt x="0" y="4"/>
                  <a:pt x="0" y="3"/>
                  <a:pt x="1" y="2"/>
                </a:cubicBezTo>
                <a:cubicBezTo>
                  <a:pt x="1" y="2"/>
                  <a:pt x="1" y="2"/>
                  <a:pt x="1" y="2"/>
                </a:cubicBezTo>
                <a:cubicBezTo>
                  <a:pt x="3" y="1"/>
                  <a:pt x="4" y="0"/>
                  <a:pt x="6" y="0"/>
                </a:cubicBezTo>
                <a:close/>
                <a:moveTo>
                  <a:pt x="44" y="4"/>
                </a:moveTo>
                <a:cubicBezTo>
                  <a:pt x="44" y="4"/>
                  <a:pt x="44" y="4"/>
                  <a:pt x="44" y="4"/>
                </a:cubicBezTo>
                <a:cubicBezTo>
                  <a:pt x="6" y="4"/>
                  <a:pt x="6" y="4"/>
                  <a:pt x="6" y="4"/>
                </a:cubicBezTo>
                <a:cubicBezTo>
                  <a:pt x="5" y="4"/>
                  <a:pt x="5" y="4"/>
                  <a:pt x="4" y="4"/>
                </a:cubicBezTo>
                <a:cubicBezTo>
                  <a:pt x="4" y="4"/>
                  <a:pt x="4" y="4"/>
                  <a:pt x="4" y="4"/>
                </a:cubicBezTo>
                <a:cubicBezTo>
                  <a:pt x="4" y="4"/>
                  <a:pt x="4" y="4"/>
                  <a:pt x="4" y="4"/>
                </a:cubicBezTo>
                <a:cubicBezTo>
                  <a:pt x="4" y="5"/>
                  <a:pt x="4" y="5"/>
                  <a:pt x="4" y="6"/>
                </a:cubicBezTo>
                <a:cubicBezTo>
                  <a:pt x="4" y="13"/>
                  <a:pt x="4" y="13"/>
                  <a:pt x="4" y="13"/>
                </a:cubicBezTo>
                <a:cubicBezTo>
                  <a:pt x="4" y="13"/>
                  <a:pt x="4" y="14"/>
                  <a:pt x="4" y="14"/>
                </a:cubicBezTo>
                <a:cubicBezTo>
                  <a:pt x="4" y="14"/>
                  <a:pt x="4" y="14"/>
                  <a:pt x="4" y="14"/>
                </a:cubicBezTo>
                <a:cubicBezTo>
                  <a:pt x="4" y="14"/>
                  <a:pt x="4" y="14"/>
                  <a:pt x="4" y="14"/>
                </a:cubicBezTo>
                <a:cubicBezTo>
                  <a:pt x="5" y="15"/>
                  <a:pt x="5" y="15"/>
                  <a:pt x="6" y="15"/>
                </a:cubicBezTo>
                <a:cubicBezTo>
                  <a:pt x="6" y="15"/>
                  <a:pt x="6" y="15"/>
                  <a:pt x="6" y="15"/>
                </a:cubicBezTo>
                <a:cubicBezTo>
                  <a:pt x="44" y="15"/>
                  <a:pt x="44" y="15"/>
                  <a:pt x="44" y="15"/>
                </a:cubicBezTo>
                <a:cubicBezTo>
                  <a:pt x="44" y="15"/>
                  <a:pt x="44" y="15"/>
                  <a:pt x="44" y="15"/>
                </a:cubicBezTo>
                <a:cubicBezTo>
                  <a:pt x="44" y="15"/>
                  <a:pt x="45" y="15"/>
                  <a:pt x="45" y="14"/>
                </a:cubicBezTo>
                <a:cubicBezTo>
                  <a:pt x="45" y="14"/>
                  <a:pt x="45" y="14"/>
                  <a:pt x="45" y="14"/>
                </a:cubicBezTo>
                <a:cubicBezTo>
                  <a:pt x="45" y="14"/>
                  <a:pt x="45" y="14"/>
                  <a:pt x="45" y="14"/>
                </a:cubicBezTo>
                <a:cubicBezTo>
                  <a:pt x="46" y="14"/>
                  <a:pt x="46" y="13"/>
                  <a:pt x="46" y="13"/>
                </a:cubicBezTo>
                <a:cubicBezTo>
                  <a:pt x="46" y="6"/>
                  <a:pt x="46" y="6"/>
                  <a:pt x="46" y="6"/>
                </a:cubicBezTo>
                <a:cubicBezTo>
                  <a:pt x="46" y="5"/>
                  <a:pt x="46" y="5"/>
                  <a:pt x="45" y="4"/>
                </a:cubicBezTo>
                <a:cubicBezTo>
                  <a:pt x="45" y="4"/>
                  <a:pt x="45" y="4"/>
                  <a:pt x="45" y="4"/>
                </a:cubicBezTo>
                <a:cubicBezTo>
                  <a:pt x="45" y="4"/>
                  <a:pt x="45" y="4"/>
                  <a:pt x="45" y="4"/>
                </a:cubicBezTo>
                <a:cubicBezTo>
                  <a:pt x="45" y="4"/>
                  <a:pt x="44" y="4"/>
                  <a:pt x="44" y="4"/>
                </a:cubicBezTo>
                <a:close/>
                <a:moveTo>
                  <a:pt x="44" y="19"/>
                </a:moveTo>
                <a:cubicBezTo>
                  <a:pt x="44" y="19"/>
                  <a:pt x="44" y="19"/>
                  <a:pt x="44" y="19"/>
                </a:cubicBezTo>
                <a:cubicBezTo>
                  <a:pt x="44" y="19"/>
                  <a:pt x="44" y="19"/>
                  <a:pt x="44" y="19"/>
                </a:cubicBezTo>
                <a:cubicBezTo>
                  <a:pt x="6" y="19"/>
                  <a:pt x="6" y="19"/>
                  <a:pt x="6" y="19"/>
                </a:cubicBezTo>
                <a:cubicBezTo>
                  <a:pt x="6" y="19"/>
                  <a:pt x="6" y="19"/>
                  <a:pt x="6" y="19"/>
                </a:cubicBezTo>
                <a:cubicBezTo>
                  <a:pt x="5" y="19"/>
                  <a:pt x="5" y="19"/>
                  <a:pt x="4" y="19"/>
                </a:cubicBezTo>
                <a:cubicBezTo>
                  <a:pt x="4" y="19"/>
                  <a:pt x="4" y="19"/>
                  <a:pt x="4" y="19"/>
                </a:cubicBezTo>
                <a:cubicBezTo>
                  <a:pt x="4" y="19"/>
                  <a:pt x="4" y="19"/>
                  <a:pt x="4" y="19"/>
                </a:cubicBezTo>
                <a:cubicBezTo>
                  <a:pt x="4" y="20"/>
                  <a:pt x="4" y="20"/>
                  <a:pt x="4" y="21"/>
                </a:cubicBezTo>
                <a:cubicBezTo>
                  <a:pt x="4" y="28"/>
                  <a:pt x="4" y="28"/>
                  <a:pt x="4" y="28"/>
                </a:cubicBezTo>
                <a:cubicBezTo>
                  <a:pt x="4" y="28"/>
                  <a:pt x="4" y="29"/>
                  <a:pt x="4" y="29"/>
                </a:cubicBezTo>
                <a:cubicBezTo>
                  <a:pt x="4" y="29"/>
                  <a:pt x="4" y="29"/>
                  <a:pt x="4" y="29"/>
                </a:cubicBezTo>
                <a:cubicBezTo>
                  <a:pt x="4" y="29"/>
                  <a:pt x="4" y="29"/>
                  <a:pt x="4" y="29"/>
                </a:cubicBezTo>
                <a:cubicBezTo>
                  <a:pt x="5" y="29"/>
                  <a:pt x="5" y="30"/>
                  <a:pt x="6" y="30"/>
                </a:cubicBezTo>
                <a:cubicBezTo>
                  <a:pt x="6" y="30"/>
                  <a:pt x="6" y="30"/>
                  <a:pt x="6" y="30"/>
                </a:cubicBezTo>
                <a:cubicBezTo>
                  <a:pt x="44" y="30"/>
                  <a:pt x="44" y="30"/>
                  <a:pt x="44" y="30"/>
                </a:cubicBezTo>
                <a:cubicBezTo>
                  <a:pt x="44" y="30"/>
                  <a:pt x="44" y="30"/>
                  <a:pt x="44" y="30"/>
                </a:cubicBezTo>
                <a:cubicBezTo>
                  <a:pt x="44" y="30"/>
                  <a:pt x="45" y="29"/>
                  <a:pt x="45" y="29"/>
                </a:cubicBezTo>
                <a:cubicBezTo>
                  <a:pt x="45" y="29"/>
                  <a:pt x="45" y="29"/>
                  <a:pt x="45" y="29"/>
                </a:cubicBezTo>
                <a:cubicBezTo>
                  <a:pt x="45" y="29"/>
                  <a:pt x="45" y="29"/>
                  <a:pt x="45" y="29"/>
                </a:cubicBezTo>
                <a:cubicBezTo>
                  <a:pt x="46" y="29"/>
                  <a:pt x="46" y="28"/>
                  <a:pt x="46" y="28"/>
                </a:cubicBezTo>
                <a:cubicBezTo>
                  <a:pt x="46" y="21"/>
                  <a:pt x="46" y="21"/>
                  <a:pt x="46" y="21"/>
                </a:cubicBezTo>
                <a:cubicBezTo>
                  <a:pt x="46" y="20"/>
                  <a:pt x="46" y="20"/>
                  <a:pt x="45" y="19"/>
                </a:cubicBezTo>
                <a:cubicBezTo>
                  <a:pt x="45" y="19"/>
                  <a:pt x="45" y="19"/>
                  <a:pt x="45" y="19"/>
                </a:cubicBezTo>
                <a:cubicBezTo>
                  <a:pt x="45" y="19"/>
                  <a:pt x="45" y="19"/>
                  <a:pt x="45" y="19"/>
                </a:cubicBezTo>
                <a:cubicBezTo>
                  <a:pt x="45" y="19"/>
                  <a:pt x="44" y="19"/>
                  <a:pt x="44" y="19"/>
                </a:cubicBezTo>
                <a:close/>
                <a:moveTo>
                  <a:pt x="44" y="34"/>
                </a:moveTo>
                <a:cubicBezTo>
                  <a:pt x="44" y="34"/>
                  <a:pt x="44" y="34"/>
                  <a:pt x="44" y="34"/>
                </a:cubicBezTo>
                <a:cubicBezTo>
                  <a:pt x="44" y="34"/>
                  <a:pt x="44" y="34"/>
                  <a:pt x="44" y="34"/>
                </a:cubicBezTo>
                <a:cubicBezTo>
                  <a:pt x="6" y="34"/>
                  <a:pt x="6" y="34"/>
                  <a:pt x="6" y="34"/>
                </a:cubicBezTo>
                <a:cubicBezTo>
                  <a:pt x="6" y="34"/>
                  <a:pt x="6" y="34"/>
                  <a:pt x="6" y="34"/>
                </a:cubicBezTo>
                <a:cubicBezTo>
                  <a:pt x="5" y="34"/>
                  <a:pt x="5" y="34"/>
                  <a:pt x="4" y="34"/>
                </a:cubicBezTo>
                <a:cubicBezTo>
                  <a:pt x="4" y="34"/>
                  <a:pt x="4" y="34"/>
                  <a:pt x="4" y="34"/>
                </a:cubicBezTo>
                <a:cubicBezTo>
                  <a:pt x="4" y="34"/>
                  <a:pt x="4" y="34"/>
                  <a:pt x="4" y="34"/>
                </a:cubicBezTo>
                <a:cubicBezTo>
                  <a:pt x="4" y="35"/>
                  <a:pt x="4" y="35"/>
                  <a:pt x="4" y="36"/>
                </a:cubicBezTo>
                <a:cubicBezTo>
                  <a:pt x="4" y="42"/>
                  <a:pt x="4" y="42"/>
                  <a:pt x="4" y="42"/>
                </a:cubicBezTo>
                <a:cubicBezTo>
                  <a:pt x="4" y="43"/>
                  <a:pt x="4" y="44"/>
                  <a:pt x="4" y="44"/>
                </a:cubicBezTo>
                <a:cubicBezTo>
                  <a:pt x="4" y="44"/>
                  <a:pt x="4" y="44"/>
                  <a:pt x="4" y="44"/>
                </a:cubicBezTo>
                <a:cubicBezTo>
                  <a:pt x="4" y="44"/>
                  <a:pt x="4" y="44"/>
                  <a:pt x="4" y="44"/>
                </a:cubicBezTo>
                <a:cubicBezTo>
                  <a:pt x="5" y="44"/>
                  <a:pt x="5" y="45"/>
                  <a:pt x="6" y="45"/>
                </a:cubicBezTo>
                <a:cubicBezTo>
                  <a:pt x="44" y="45"/>
                  <a:pt x="44" y="45"/>
                  <a:pt x="44" y="45"/>
                </a:cubicBezTo>
                <a:cubicBezTo>
                  <a:pt x="44" y="45"/>
                  <a:pt x="45" y="44"/>
                  <a:pt x="45" y="44"/>
                </a:cubicBezTo>
                <a:cubicBezTo>
                  <a:pt x="45" y="44"/>
                  <a:pt x="45" y="44"/>
                  <a:pt x="45" y="44"/>
                </a:cubicBezTo>
                <a:cubicBezTo>
                  <a:pt x="45" y="44"/>
                  <a:pt x="45" y="44"/>
                  <a:pt x="45" y="44"/>
                </a:cubicBezTo>
                <a:cubicBezTo>
                  <a:pt x="46" y="44"/>
                  <a:pt x="46" y="43"/>
                  <a:pt x="46" y="42"/>
                </a:cubicBezTo>
                <a:cubicBezTo>
                  <a:pt x="46" y="36"/>
                  <a:pt x="46" y="36"/>
                  <a:pt x="46" y="36"/>
                </a:cubicBezTo>
                <a:cubicBezTo>
                  <a:pt x="46" y="35"/>
                  <a:pt x="46" y="35"/>
                  <a:pt x="45" y="34"/>
                </a:cubicBezTo>
                <a:cubicBezTo>
                  <a:pt x="45" y="34"/>
                  <a:pt x="45" y="34"/>
                  <a:pt x="45" y="34"/>
                </a:cubicBezTo>
                <a:cubicBezTo>
                  <a:pt x="45" y="34"/>
                  <a:pt x="45" y="34"/>
                  <a:pt x="45" y="34"/>
                </a:cubicBezTo>
                <a:cubicBezTo>
                  <a:pt x="45" y="34"/>
                  <a:pt x="44" y="34"/>
                  <a:pt x="44" y="34"/>
                </a:cubicBezTo>
                <a:close/>
                <a:moveTo>
                  <a:pt x="10" y="6"/>
                </a:moveTo>
                <a:cubicBezTo>
                  <a:pt x="10" y="6"/>
                  <a:pt x="10" y="6"/>
                  <a:pt x="10" y="6"/>
                </a:cubicBezTo>
                <a:cubicBezTo>
                  <a:pt x="11" y="6"/>
                  <a:pt x="12" y="6"/>
                  <a:pt x="12" y="7"/>
                </a:cubicBezTo>
                <a:cubicBezTo>
                  <a:pt x="13" y="7"/>
                  <a:pt x="13" y="8"/>
                  <a:pt x="13" y="9"/>
                </a:cubicBezTo>
                <a:cubicBezTo>
                  <a:pt x="13" y="10"/>
                  <a:pt x="13" y="11"/>
                  <a:pt x="12" y="12"/>
                </a:cubicBezTo>
                <a:cubicBezTo>
                  <a:pt x="12" y="12"/>
                  <a:pt x="12" y="12"/>
                  <a:pt x="12" y="12"/>
                </a:cubicBezTo>
                <a:cubicBezTo>
                  <a:pt x="12" y="12"/>
                  <a:pt x="11" y="13"/>
                  <a:pt x="10" y="13"/>
                </a:cubicBezTo>
                <a:cubicBezTo>
                  <a:pt x="9" y="13"/>
                  <a:pt x="8" y="12"/>
                  <a:pt x="7" y="12"/>
                </a:cubicBezTo>
                <a:cubicBezTo>
                  <a:pt x="7" y="12"/>
                  <a:pt x="7" y="12"/>
                  <a:pt x="7" y="12"/>
                </a:cubicBezTo>
                <a:cubicBezTo>
                  <a:pt x="7" y="11"/>
                  <a:pt x="6" y="10"/>
                  <a:pt x="6" y="9"/>
                </a:cubicBezTo>
                <a:cubicBezTo>
                  <a:pt x="6" y="8"/>
                  <a:pt x="7" y="7"/>
                  <a:pt x="7" y="7"/>
                </a:cubicBezTo>
                <a:cubicBezTo>
                  <a:pt x="7" y="7"/>
                  <a:pt x="7" y="7"/>
                  <a:pt x="7" y="7"/>
                </a:cubicBezTo>
                <a:cubicBezTo>
                  <a:pt x="8" y="6"/>
                  <a:pt x="9" y="6"/>
                  <a:pt x="10" y="6"/>
                </a:cubicBezTo>
                <a:close/>
                <a:moveTo>
                  <a:pt x="11" y="8"/>
                </a:moveTo>
                <a:cubicBezTo>
                  <a:pt x="11" y="8"/>
                  <a:pt x="11" y="8"/>
                  <a:pt x="11" y="8"/>
                </a:cubicBezTo>
                <a:cubicBezTo>
                  <a:pt x="10" y="8"/>
                  <a:pt x="10" y="8"/>
                  <a:pt x="10" y="8"/>
                </a:cubicBezTo>
                <a:cubicBezTo>
                  <a:pt x="10" y="8"/>
                  <a:pt x="9" y="8"/>
                  <a:pt x="9" y="8"/>
                </a:cubicBezTo>
                <a:cubicBezTo>
                  <a:pt x="9" y="8"/>
                  <a:pt x="9" y="8"/>
                  <a:pt x="9" y="8"/>
                </a:cubicBezTo>
                <a:cubicBezTo>
                  <a:pt x="9" y="9"/>
                  <a:pt x="9" y="9"/>
                  <a:pt x="9" y="9"/>
                </a:cubicBezTo>
                <a:cubicBezTo>
                  <a:pt x="9" y="10"/>
                  <a:pt x="9" y="10"/>
                  <a:pt x="9" y="10"/>
                </a:cubicBezTo>
                <a:cubicBezTo>
                  <a:pt x="9" y="10"/>
                  <a:pt x="9" y="10"/>
                  <a:pt x="9" y="10"/>
                </a:cubicBezTo>
                <a:cubicBezTo>
                  <a:pt x="9" y="10"/>
                  <a:pt x="10" y="10"/>
                  <a:pt x="10" y="10"/>
                </a:cubicBezTo>
                <a:cubicBezTo>
                  <a:pt x="10" y="10"/>
                  <a:pt x="10" y="10"/>
                  <a:pt x="11" y="10"/>
                </a:cubicBezTo>
                <a:cubicBezTo>
                  <a:pt x="11" y="10"/>
                  <a:pt x="11" y="10"/>
                  <a:pt x="11" y="10"/>
                </a:cubicBezTo>
                <a:cubicBezTo>
                  <a:pt x="11" y="10"/>
                  <a:pt x="11" y="10"/>
                  <a:pt x="11" y="9"/>
                </a:cubicBezTo>
                <a:cubicBezTo>
                  <a:pt x="11" y="9"/>
                  <a:pt x="11" y="9"/>
                  <a:pt x="11" y="8"/>
                </a:cubicBezTo>
                <a:cubicBezTo>
                  <a:pt x="11" y="8"/>
                  <a:pt x="11" y="8"/>
                  <a:pt x="11" y="8"/>
                </a:cubicBezTo>
                <a:close/>
                <a:moveTo>
                  <a:pt x="10" y="21"/>
                </a:moveTo>
                <a:cubicBezTo>
                  <a:pt x="10" y="21"/>
                  <a:pt x="10" y="21"/>
                  <a:pt x="10" y="21"/>
                </a:cubicBezTo>
                <a:cubicBezTo>
                  <a:pt x="11" y="21"/>
                  <a:pt x="12" y="21"/>
                  <a:pt x="12" y="22"/>
                </a:cubicBezTo>
                <a:cubicBezTo>
                  <a:pt x="13" y="22"/>
                  <a:pt x="13" y="23"/>
                  <a:pt x="13" y="24"/>
                </a:cubicBezTo>
                <a:cubicBezTo>
                  <a:pt x="13" y="25"/>
                  <a:pt x="13" y="26"/>
                  <a:pt x="12" y="27"/>
                </a:cubicBezTo>
                <a:cubicBezTo>
                  <a:pt x="12" y="27"/>
                  <a:pt x="12" y="27"/>
                  <a:pt x="12" y="27"/>
                </a:cubicBezTo>
                <a:cubicBezTo>
                  <a:pt x="12" y="27"/>
                  <a:pt x="11" y="28"/>
                  <a:pt x="10" y="28"/>
                </a:cubicBezTo>
                <a:cubicBezTo>
                  <a:pt x="9" y="28"/>
                  <a:pt x="8" y="27"/>
                  <a:pt x="7" y="27"/>
                </a:cubicBezTo>
                <a:cubicBezTo>
                  <a:pt x="7" y="27"/>
                  <a:pt x="7" y="27"/>
                  <a:pt x="7" y="27"/>
                </a:cubicBezTo>
                <a:cubicBezTo>
                  <a:pt x="7" y="26"/>
                  <a:pt x="6" y="25"/>
                  <a:pt x="6" y="24"/>
                </a:cubicBezTo>
                <a:cubicBezTo>
                  <a:pt x="6" y="23"/>
                  <a:pt x="7" y="22"/>
                  <a:pt x="7" y="22"/>
                </a:cubicBezTo>
                <a:cubicBezTo>
                  <a:pt x="7" y="22"/>
                  <a:pt x="7" y="22"/>
                  <a:pt x="7" y="22"/>
                </a:cubicBezTo>
                <a:cubicBezTo>
                  <a:pt x="8" y="21"/>
                  <a:pt x="9" y="21"/>
                  <a:pt x="10" y="21"/>
                </a:cubicBezTo>
                <a:close/>
                <a:moveTo>
                  <a:pt x="11" y="23"/>
                </a:moveTo>
                <a:cubicBezTo>
                  <a:pt x="11" y="23"/>
                  <a:pt x="11" y="23"/>
                  <a:pt x="11" y="23"/>
                </a:cubicBezTo>
                <a:cubicBezTo>
                  <a:pt x="10" y="23"/>
                  <a:pt x="10" y="23"/>
                  <a:pt x="10" y="23"/>
                </a:cubicBezTo>
                <a:cubicBezTo>
                  <a:pt x="10" y="23"/>
                  <a:pt x="9" y="23"/>
                  <a:pt x="9" y="23"/>
                </a:cubicBezTo>
                <a:cubicBezTo>
                  <a:pt x="9" y="23"/>
                  <a:pt x="9" y="23"/>
                  <a:pt x="9" y="23"/>
                </a:cubicBezTo>
                <a:cubicBezTo>
                  <a:pt x="9" y="24"/>
                  <a:pt x="9" y="24"/>
                  <a:pt x="9" y="24"/>
                </a:cubicBezTo>
                <a:cubicBezTo>
                  <a:pt x="9" y="24"/>
                  <a:pt x="9" y="25"/>
                  <a:pt x="9" y="25"/>
                </a:cubicBezTo>
                <a:cubicBezTo>
                  <a:pt x="9" y="25"/>
                  <a:pt x="9" y="25"/>
                  <a:pt x="9" y="25"/>
                </a:cubicBezTo>
                <a:cubicBezTo>
                  <a:pt x="9" y="25"/>
                  <a:pt x="10" y="25"/>
                  <a:pt x="10" y="25"/>
                </a:cubicBezTo>
                <a:cubicBezTo>
                  <a:pt x="10" y="25"/>
                  <a:pt x="10" y="25"/>
                  <a:pt x="11" y="25"/>
                </a:cubicBezTo>
                <a:cubicBezTo>
                  <a:pt x="11" y="25"/>
                  <a:pt x="11" y="25"/>
                  <a:pt x="11" y="25"/>
                </a:cubicBezTo>
                <a:cubicBezTo>
                  <a:pt x="11" y="25"/>
                  <a:pt x="11" y="24"/>
                  <a:pt x="11" y="24"/>
                </a:cubicBezTo>
                <a:cubicBezTo>
                  <a:pt x="11" y="24"/>
                  <a:pt x="11" y="24"/>
                  <a:pt x="11" y="23"/>
                </a:cubicBezTo>
                <a:cubicBezTo>
                  <a:pt x="11" y="23"/>
                  <a:pt x="11" y="23"/>
                  <a:pt x="11" y="23"/>
                </a:cubicBezTo>
                <a:close/>
                <a:moveTo>
                  <a:pt x="11" y="38"/>
                </a:moveTo>
                <a:cubicBezTo>
                  <a:pt x="11" y="38"/>
                  <a:pt x="11" y="38"/>
                  <a:pt x="11" y="38"/>
                </a:cubicBezTo>
                <a:cubicBezTo>
                  <a:pt x="10" y="38"/>
                  <a:pt x="10" y="38"/>
                  <a:pt x="10" y="38"/>
                </a:cubicBezTo>
                <a:cubicBezTo>
                  <a:pt x="10" y="38"/>
                  <a:pt x="9" y="38"/>
                  <a:pt x="9" y="38"/>
                </a:cubicBezTo>
                <a:cubicBezTo>
                  <a:pt x="9" y="38"/>
                  <a:pt x="9" y="38"/>
                  <a:pt x="9" y="38"/>
                </a:cubicBezTo>
                <a:cubicBezTo>
                  <a:pt x="9" y="38"/>
                  <a:pt x="9" y="39"/>
                  <a:pt x="9" y="39"/>
                </a:cubicBezTo>
                <a:cubicBezTo>
                  <a:pt x="9" y="39"/>
                  <a:pt x="9" y="40"/>
                  <a:pt x="9" y="40"/>
                </a:cubicBezTo>
                <a:cubicBezTo>
                  <a:pt x="9" y="40"/>
                  <a:pt x="9" y="40"/>
                  <a:pt x="9" y="40"/>
                </a:cubicBezTo>
                <a:cubicBezTo>
                  <a:pt x="9" y="40"/>
                  <a:pt x="10" y="40"/>
                  <a:pt x="10" y="40"/>
                </a:cubicBezTo>
                <a:cubicBezTo>
                  <a:pt x="10" y="40"/>
                  <a:pt x="10" y="40"/>
                  <a:pt x="11" y="40"/>
                </a:cubicBezTo>
                <a:cubicBezTo>
                  <a:pt x="11" y="40"/>
                  <a:pt x="11" y="40"/>
                  <a:pt x="11" y="40"/>
                </a:cubicBezTo>
                <a:cubicBezTo>
                  <a:pt x="11" y="40"/>
                  <a:pt x="11" y="39"/>
                  <a:pt x="11" y="39"/>
                </a:cubicBezTo>
                <a:cubicBezTo>
                  <a:pt x="11" y="39"/>
                  <a:pt x="11" y="38"/>
                  <a:pt x="11" y="38"/>
                </a:cubicBezTo>
                <a:cubicBezTo>
                  <a:pt x="11" y="38"/>
                  <a:pt x="11" y="38"/>
                  <a:pt x="11" y="38"/>
                </a:cubicBezTo>
                <a:close/>
              </a:path>
            </a:pathLst>
          </a:custGeom>
          <a:solidFill>
            <a:schemeClr val="accent1"/>
          </a:solidFill>
          <a:ln>
            <a:noFill/>
          </a:ln>
        </p:spPr>
        <p:txBody>
          <a:bodyPr/>
          <a:lstStyle/>
          <a:p>
            <a:endParaRPr lang="zh-CN" altLang="en-US" sz="2400"/>
          </a:p>
        </p:txBody>
      </p:sp>
      <p:sp>
        <p:nvSpPr>
          <p:cNvPr id="24" name="圆角矩形 28"/>
          <p:cNvSpPr/>
          <p:nvPr/>
        </p:nvSpPr>
        <p:spPr>
          <a:xfrm>
            <a:off x="7252820" y="1355208"/>
            <a:ext cx="3817527" cy="595086"/>
          </a:xfrm>
          <a:prstGeom prst="rect">
            <a:avLst/>
          </a:prstGeom>
          <a:solidFill>
            <a:schemeClr val="accent1"/>
          </a:solidFill>
          <a:ln>
            <a:solidFill>
              <a:schemeClr val="accent1"/>
            </a:solidFill>
          </a:ln>
          <a:effectLst/>
        </p:spPr>
        <p:style>
          <a:lnRef idx="2">
            <a:schemeClr val="accent1">
              <a:shade val="50000"/>
            </a:schemeClr>
          </a:lnRef>
          <a:fillRef idx="1">
            <a:schemeClr val="accent1"/>
          </a:fillRef>
          <a:effectRef idx="0">
            <a:schemeClr val="accent1"/>
          </a:effectRef>
          <a:fontRef idx="minor">
            <a:schemeClr val="lt1"/>
          </a:fontRef>
        </p:style>
        <p:txBody>
          <a:bodyPr rtlCol="0" anchor="ctr">
            <a:noAutofit/>
          </a:bodyPr>
          <a:lstStyle/>
          <a:p>
            <a:pPr algn="ctr">
              <a:lnSpc>
                <a:spcPct val="150000"/>
              </a:lnSpc>
            </a:pPr>
            <a:r>
              <a:rPr lang="zh-CN" altLang="en-US" sz="2000" dirty="0">
                <a:solidFill>
                  <a:srgbClr val="FFFFFF"/>
                </a:solidFill>
                <a:latin typeface="+mj-ea"/>
                <a:ea typeface="+mj-ea"/>
              </a:rPr>
              <a:t>请在此输入您的小标题</a:t>
            </a:r>
            <a:endParaRPr lang="zh-CN" altLang="zh-CN" sz="2000" dirty="0">
              <a:solidFill>
                <a:srgbClr val="FFFFFF"/>
              </a:solidFill>
              <a:latin typeface="+mj-ea"/>
              <a:ea typeface="+mj-ea"/>
            </a:endParaRPr>
          </a:p>
        </p:txBody>
      </p:sp>
      <p:sp>
        <p:nvSpPr>
          <p:cNvPr id="25" name="矩形 24"/>
          <p:cNvSpPr/>
          <p:nvPr/>
        </p:nvSpPr>
        <p:spPr>
          <a:xfrm>
            <a:off x="7234042" y="1950294"/>
            <a:ext cx="3855083" cy="1060192"/>
          </a:xfrm>
          <a:prstGeom prst="rect">
            <a:avLst/>
          </a:prstGeom>
          <a:no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noAutofit/>
          </a:bodyPr>
          <a:lstStyle/>
          <a:p>
            <a:pPr algn="ctr">
              <a:lnSpc>
                <a:spcPct val="150000"/>
              </a:lnSpc>
            </a:pPr>
            <a:r>
              <a:rPr lang="zh-CN" altLang="en-US" sz="1800" dirty="0">
                <a:solidFill>
                  <a:schemeClr val="tx1"/>
                </a:solidFill>
                <a:latin typeface="幼圆" panose="02010509060101010101" pitchFamily="49" charset="-122"/>
                <a:ea typeface="幼圆" panose="02010509060101010101" pitchFamily="49" charset="-122"/>
              </a:rPr>
              <a:t>请输入文本请输入文本请输入文本请输入文本请输入文本请输入文本</a:t>
            </a:r>
            <a:endParaRPr lang="en-US" altLang="zh-CN" sz="1800" dirty="0">
              <a:solidFill>
                <a:schemeClr val="tx1"/>
              </a:solidFill>
              <a:latin typeface="幼圆" panose="02010509060101010101" pitchFamily="49" charset="-122"/>
              <a:ea typeface="幼圆" panose="02010509060101010101" pitchFamily="49" charset="-122"/>
            </a:endParaRPr>
          </a:p>
        </p:txBody>
      </p:sp>
      <p:sp>
        <p:nvSpPr>
          <p:cNvPr id="26" name="圆角矩形 28"/>
          <p:cNvSpPr/>
          <p:nvPr/>
        </p:nvSpPr>
        <p:spPr>
          <a:xfrm>
            <a:off x="7252820" y="3141805"/>
            <a:ext cx="3817527" cy="595086"/>
          </a:xfrm>
          <a:prstGeom prst="rect">
            <a:avLst/>
          </a:prstGeom>
          <a:solidFill>
            <a:schemeClr val="accent1"/>
          </a:solidFill>
          <a:ln>
            <a:solidFill>
              <a:schemeClr val="accent1"/>
            </a:solidFill>
          </a:ln>
          <a:effectLst/>
        </p:spPr>
        <p:style>
          <a:lnRef idx="2">
            <a:schemeClr val="accent1">
              <a:shade val="50000"/>
            </a:schemeClr>
          </a:lnRef>
          <a:fillRef idx="1">
            <a:schemeClr val="accent1"/>
          </a:fillRef>
          <a:effectRef idx="0">
            <a:schemeClr val="accent1"/>
          </a:effectRef>
          <a:fontRef idx="minor">
            <a:schemeClr val="lt1"/>
          </a:fontRef>
        </p:style>
        <p:txBody>
          <a:bodyPr rtlCol="0" anchor="ctr">
            <a:noAutofit/>
          </a:bodyPr>
          <a:lstStyle/>
          <a:p>
            <a:pPr algn="ctr">
              <a:lnSpc>
                <a:spcPct val="150000"/>
              </a:lnSpc>
            </a:pPr>
            <a:r>
              <a:rPr lang="zh-CN" altLang="en-US" sz="2000" dirty="0">
                <a:solidFill>
                  <a:srgbClr val="FFFFFF"/>
                </a:solidFill>
                <a:latin typeface="+mj-ea"/>
                <a:ea typeface="+mj-ea"/>
              </a:rPr>
              <a:t>请在此输入您的小标题</a:t>
            </a:r>
            <a:endParaRPr lang="zh-CN" altLang="zh-CN" sz="2000" dirty="0">
              <a:solidFill>
                <a:srgbClr val="FFFFFF"/>
              </a:solidFill>
              <a:latin typeface="+mj-ea"/>
              <a:ea typeface="+mj-ea"/>
            </a:endParaRPr>
          </a:p>
        </p:txBody>
      </p:sp>
      <p:sp>
        <p:nvSpPr>
          <p:cNvPr id="27" name="矩形 26"/>
          <p:cNvSpPr/>
          <p:nvPr/>
        </p:nvSpPr>
        <p:spPr>
          <a:xfrm>
            <a:off x="7234042" y="3736891"/>
            <a:ext cx="3855083" cy="1060192"/>
          </a:xfrm>
          <a:prstGeom prst="rect">
            <a:avLst/>
          </a:prstGeom>
          <a:no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noAutofit/>
          </a:bodyPr>
          <a:lstStyle/>
          <a:p>
            <a:pPr algn="ctr">
              <a:lnSpc>
                <a:spcPct val="150000"/>
              </a:lnSpc>
            </a:pPr>
            <a:r>
              <a:rPr lang="zh-CN" altLang="en-US" sz="1800" dirty="0">
                <a:solidFill>
                  <a:schemeClr val="tx1"/>
                </a:solidFill>
                <a:latin typeface="幼圆" panose="02010509060101010101" pitchFamily="49" charset="-122"/>
                <a:ea typeface="幼圆" panose="02010509060101010101" pitchFamily="49" charset="-122"/>
              </a:rPr>
              <a:t>请输入文本请输入文本请输入文本请输入文本请输入文本请输入文本</a:t>
            </a:r>
            <a:endParaRPr lang="en-US" altLang="zh-CN" sz="1800" dirty="0">
              <a:solidFill>
                <a:schemeClr val="tx1"/>
              </a:solidFill>
              <a:latin typeface="幼圆" panose="02010509060101010101" pitchFamily="49" charset="-122"/>
              <a:ea typeface="幼圆" panose="02010509060101010101" pitchFamily="49" charset="-122"/>
            </a:endParaRPr>
          </a:p>
        </p:txBody>
      </p:sp>
      <p:sp>
        <p:nvSpPr>
          <p:cNvPr id="28" name="圆角矩形 28"/>
          <p:cNvSpPr/>
          <p:nvPr/>
        </p:nvSpPr>
        <p:spPr>
          <a:xfrm>
            <a:off x="7252820" y="4928402"/>
            <a:ext cx="3817527" cy="595086"/>
          </a:xfrm>
          <a:prstGeom prst="rect">
            <a:avLst/>
          </a:prstGeom>
          <a:solidFill>
            <a:schemeClr val="accent1"/>
          </a:solidFill>
          <a:ln>
            <a:solidFill>
              <a:schemeClr val="accent1"/>
            </a:solidFill>
          </a:ln>
          <a:effectLst/>
        </p:spPr>
        <p:style>
          <a:lnRef idx="2">
            <a:schemeClr val="accent1">
              <a:shade val="50000"/>
            </a:schemeClr>
          </a:lnRef>
          <a:fillRef idx="1">
            <a:schemeClr val="accent1"/>
          </a:fillRef>
          <a:effectRef idx="0">
            <a:schemeClr val="accent1"/>
          </a:effectRef>
          <a:fontRef idx="minor">
            <a:schemeClr val="lt1"/>
          </a:fontRef>
        </p:style>
        <p:txBody>
          <a:bodyPr rtlCol="0" anchor="ctr">
            <a:noAutofit/>
          </a:bodyPr>
          <a:lstStyle/>
          <a:p>
            <a:pPr algn="ctr">
              <a:lnSpc>
                <a:spcPct val="150000"/>
              </a:lnSpc>
            </a:pPr>
            <a:r>
              <a:rPr lang="zh-CN" altLang="en-US" sz="2000" dirty="0">
                <a:solidFill>
                  <a:srgbClr val="FFFFFF"/>
                </a:solidFill>
                <a:latin typeface="+mj-ea"/>
                <a:ea typeface="+mj-ea"/>
              </a:rPr>
              <a:t>请在此输入您的小标题</a:t>
            </a:r>
            <a:endParaRPr lang="zh-CN" altLang="zh-CN" sz="2000" dirty="0">
              <a:solidFill>
                <a:srgbClr val="FFFFFF"/>
              </a:solidFill>
              <a:latin typeface="+mj-ea"/>
              <a:ea typeface="+mj-ea"/>
            </a:endParaRPr>
          </a:p>
        </p:txBody>
      </p:sp>
      <p:sp>
        <p:nvSpPr>
          <p:cNvPr id="29" name="矩形 28"/>
          <p:cNvSpPr/>
          <p:nvPr/>
        </p:nvSpPr>
        <p:spPr>
          <a:xfrm>
            <a:off x="7234042" y="5523488"/>
            <a:ext cx="3855083" cy="1060192"/>
          </a:xfrm>
          <a:prstGeom prst="rect">
            <a:avLst/>
          </a:prstGeom>
          <a:no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noAutofit/>
          </a:bodyPr>
          <a:lstStyle/>
          <a:p>
            <a:pPr algn="ctr">
              <a:lnSpc>
                <a:spcPct val="150000"/>
              </a:lnSpc>
            </a:pPr>
            <a:r>
              <a:rPr lang="zh-CN" altLang="en-US" sz="1800" dirty="0">
                <a:solidFill>
                  <a:schemeClr val="tx1"/>
                </a:solidFill>
                <a:latin typeface="幼圆" panose="02010509060101010101" pitchFamily="49" charset="-122"/>
                <a:ea typeface="幼圆" panose="02010509060101010101" pitchFamily="49" charset="-122"/>
              </a:rPr>
              <a:t>请输入文本请输入文本请输入文本请输入文本请输入文本请输入文本</a:t>
            </a:r>
            <a:endParaRPr lang="en-US" altLang="zh-CN" sz="1800" dirty="0">
              <a:solidFill>
                <a:schemeClr val="tx1"/>
              </a:solidFill>
              <a:latin typeface="幼圆" panose="02010509060101010101" pitchFamily="49" charset="-122"/>
              <a:ea typeface="幼圆" panose="02010509060101010101" pitchFamily="49" charset="-122"/>
            </a:endParaRPr>
          </a:p>
        </p:txBody>
      </p:sp>
    </p:spTree>
  </p:cSld>
  <p:clrMapOvr>
    <a:masterClrMapping/>
  </p:clrMapOvr>
  <p:transition spd="slow"/>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2" presetClass="entr" presetSubtype="4" fill="hold" grpId="0" nodeType="clickEffect">
                                  <p:stCondLst>
                                    <p:cond delay="0"/>
                                  </p:stCondLst>
                                  <p:childTnLst>
                                    <p:set>
                                      <p:cBhvr>
                                        <p:cTn id="6" dur="1" fill="hold">
                                          <p:stCondLst>
                                            <p:cond delay="0"/>
                                          </p:stCondLst>
                                        </p:cTn>
                                        <p:tgtEl>
                                          <p:spTgt spid="24"/>
                                        </p:tgtEl>
                                        <p:attrNameLst>
                                          <p:attrName>style.visibility</p:attrName>
                                        </p:attrNameLst>
                                      </p:cBhvr>
                                      <p:to>
                                        <p:strVal val="visible"/>
                                      </p:to>
                                    </p:set>
                                    <p:anim calcmode="lin" valueType="num">
                                      <p:cBhvr additive="base">
                                        <p:cTn id="7" dur="500" fill="hold"/>
                                        <p:tgtEl>
                                          <p:spTgt spid="24"/>
                                        </p:tgtEl>
                                        <p:attrNameLst>
                                          <p:attrName>ppt_x</p:attrName>
                                        </p:attrNameLst>
                                      </p:cBhvr>
                                      <p:tavLst>
                                        <p:tav tm="0">
                                          <p:val>
                                            <p:strVal val="#ppt_x"/>
                                          </p:val>
                                        </p:tav>
                                        <p:tav tm="100000">
                                          <p:val>
                                            <p:strVal val="#ppt_x"/>
                                          </p:val>
                                        </p:tav>
                                      </p:tavLst>
                                    </p:anim>
                                    <p:anim calcmode="lin" valueType="num">
                                      <p:cBhvr additive="base">
                                        <p:cTn id="8" dur="500" fill="hold"/>
                                        <p:tgtEl>
                                          <p:spTgt spid="24"/>
                                        </p:tgtEl>
                                        <p:attrNameLst>
                                          <p:attrName>ppt_y</p:attrName>
                                        </p:attrNameLst>
                                      </p:cBhvr>
                                      <p:tavLst>
                                        <p:tav tm="0">
                                          <p:val>
                                            <p:strVal val="1+#ppt_h/2"/>
                                          </p:val>
                                        </p:tav>
                                        <p:tav tm="100000">
                                          <p:val>
                                            <p:strVal val="#ppt_y"/>
                                          </p:val>
                                        </p:tav>
                                      </p:tavLst>
                                    </p:anim>
                                  </p:childTnLst>
                                </p:cTn>
                              </p:par>
                              <p:par>
                                <p:cTn id="9" presetID="2" presetClass="entr" presetSubtype="4" fill="hold" grpId="0" nodeType="withEffect">
                                  <p:stCondLst>
                                    <p:cond delay="0"/>
                                  </p:stCondLst>
                                  <p:childTnLst>
                                    <p:set>
                                      <p:cBhvr>
                                        <p:cTn id="10" dur="1" fill="hold">
                                          <p:stCondLst>
                                            <p:cond delay="0"/>
                                          </p:stCondLst>
                                        </p:cTn>
                                        <p:tgtEl>
                                          <p:spTgt spid="25"/>
                                        </p:tgtEl>
                                        <p:attrNameLst>
                                          <p:attrName>style.visibility</p:attrName>
                                        </p:attrNameLst>
                                      </p:cBhvr>
                                      <p:to>
                                        <p:strVal val="visible"/>
                                      </p:to>
                                    </p:set>
                                    <p:anim calcmode="lin" valueType="num">
                                      <p:cBhvr additive="base">
                                        <p:cTn id="11" dur="500" fill="hold"/>
                                        <p:tgtEl>
                                          <p:spTgt spid="25"/>
                                        </p:tgtEl>
                                        <p:attrNameLst>
                                          <p:attrName>ppt_x</p:attrName>
                                        </p:attrNameLst>
                                      </p:cBhvr>
                                      <p:tavLst>
                                        <p:tav tm="0">
                                          <p:val>
                                            <p:strVal val="#ppt_x"/>
                                          </p:val>
                                        </p:tav>
                                        <p:tav tm="100000">
                                          <p:val>
                                            <p:strVal val="#ppt_x"/>
                                          </p:val>
                                        </p:tav>
                                      </p:tavLst>
                                    </p:anim>
                                    <p:anim calcmode="lin" valueType="num">
                                      <p:cBhvr additive="base">
                                        <p:cTn id="12" dur="500" fill="hold"/>
                                        <p:tgtEl>
                                          <p:spTgt spid="25"/>
                                        </p:tgtEl>
                                        <p:attrNameLst>
                                          <p:attrName>ppt_y</p:attrName>
                                        </p:attrNameLst>
                                      </p:cBhvr>
                                      <p:tavLst>
                                        <p:tav tm="0">
                                          <p:val>
                                            <p:strVal val="1+#ppt_h/2"/>
                                          </p:val>
                                        </p:tav>
                                        <p:tav tm="100000">
                                          <p:val>
                                            <p:strVal val="#ppt_y"/>
                                          </p:val>
                                        </p:tav>
                                      </p:tavLst>
                                    </p:anim>
                                  </p:childTnLst>
                                </p:cTn>
                              </p:par>
                              <p:par>
                                <p:cTn id="13" presetID="2" presetClass="entr" presetSubtype="4" fill="hold" grpId="0" nodeType="withEffect">
                                  <p:stCondLst>
                                    <p:cond delay="0"/>
                                  </p:stCondLst>
                                  <p:childTnLst>
                                    <p:set>
                                      <p:cBhvr>
                                        <p:cTn id="14" dur="1" fill="hold">
                                          <p:stCondLst>
                                            <p:cond delay="0"/>
                                          </p:stCondLst>
                                        </p:cTn>
                                        <p:tgtEl>
                                          <p:spTgt spid="26"/>
                                        </p:tgtEl>
                                        <p:attrNameLst>
                                          <p:attrName>style.visibility</p:attrName>
                                        </p:attrNameLst>
                                      </p:cBhvr>
                                      <p:to>
                                        <p:strVal val="visible"/>
                                      </p:to>
                                    </p:set>
                                    <p:anim calcmode="lin" valueType="num">
                                      <p:cBhvr additive="base">
                                        <p:cTn id="15" dur="500" fill="hold"/>
                                        <p:tgtEl>
                                          <p:spTgt spid="26"/>
                                        </p:tgtEl>
                                        <p:attrNameLst>
                                          <p:attrName>ppt_x</p:attrName>
                                        </p:attrNameLst>
                                      </p:cBhvr>
                                      <p:tavLst>
                                        <p:tav tm="0">
                                          <p:val>
                                            <p:strVal val="#ppt_x"/>
                                          </p:val>
                                        </p:tav>
                                        <p:tav tm="100000">
                                          <p:val>
                                            <p:strVal val="#ppt_x"/>
                                          </p:val>
                                        </p:tav>
                                      </p:tavLst>
                                    </p:anim>
                                    <p:anim calcmode="lin" valueType="num">
                                      <p:cBhvr additive="base">
                                        <p:cTn id="16" dur="500" fill="hold"/>
                                        <p:tgtEl>
                                          <p:spTgt spid="26"/>
                                        </p:tgtEl>
                                        <p:attrNameLst>
                                          <p:attrName>ppt_y</p:attrName>
                                        </p:attrNameLst>
                                      </p:cBhvr>
                                      <p:tavLst>
                                        <p:tav tm="0">
                                          <p:val>
                                            <p:strVal val="1+#ppt_h/2"/>
                                          </p:val>
                                        </p:tav>
                                        <p:tav tm="100000">
                                          <p:val>
                                            <p:strVal val="#ppt_y"/>
                                          </p:val>
                                        </p:tav>
                                      </p:tavLst>
                                    </p:anim>
                                  </p:childTnLst>
                                </p:cTn>
                              </p:par>
                              <p:par>
                                <p:cTn id="17" presetID="2" presetClass="entr" presetSubtype="4" fill="hold" grpId="0" nodeType="withEffect">
                                  <p:stCondLst>
                                    <p:cond delay="0"/>
                                  </p:stCondLst>
                                  <p:childTnLst>
                                    <p:set>
                                      <p:cBhvr>
                                        <p:cTn id="18" dur="1" fill="hold">
                                          <p:stCondLst>
                                            <p:cond delay="0"/>
                                          </p:stCondLst>
                                        </p:cTn>
                                        <p:tgtEl>
                                          <p:spTgt spid="27"/>
                                        </p:tgtEl>
                                        <p:attrNameLst>
                                          <p:attrName>style.visibility</p:attrName>
                                        </p:attrNameLst>
                                      </p:cBhvr>
                                      <p:to>
                                        <p:strVal val="visible"/>
                                      </p:to>
                                    </p:set>
                                    <p:anim calcmode="lin" valueType="num">
                                      <p:cBhvr additive="base">
                                        <p:cTn id="19" dur="500" fill="hold"/>
                                        <p:tgtEl>
                                          <p:spTgt spid="27"/>
                                        </p:tgtEl>
                                        <p:attrNameLst>
                                          <p:attrName>ppt_x</p:attrName>
                                        </p:attrNameLst>
                                      </p:cBhvr>
                                      <p:tavLst>
                                        <p:tav tm="0">
                                          <p:val>
                                            <p:strVal val="#ppt_x"/>
                                          </p:val>
                                        </p:tav>
                                        <p:tav tm="100000">
                                          <p:val>
                                            <p:strVal val="#ppt_x"/>
                                          </p:val>
                                        </p:tav>
                                      </p:tavLst>
                                    </p:anim>
                                    <p:anim calcmode="lin" valueType="num">
                                      <p:cBhvr additive="base">
                                        <p:cTn id="20" dur="500" fill="hold"/>
                                        <p:tgtEl>
                                          <p:spTgt spid="27"/>
                                        </p:tgtEl>
                                        <p:attrNameLst>
                                          <p:attrName>ppt_y</p:attrName>
                                        </p:attrNameLst>
                                      </p:cBhvr>
                                      <p:tavLst>
                                        <p:tav tm="0">
                                          <p:val>
                                            <p:strVal val="1+#ppt_h/2"/>
                                          </p:val>
                                        </p:tav>
                                        <p:tav tm="100000">
                                          <p:val>
                                            <p:strVal val="#ppt_y"/>
                                          </p:val>
                                        </p:tav>
                                      </p:tavLst>
                                    </p:anim>
                                  </p:childTnLst>
                                </p:cTn>
                              </p:par>
                              <p:par>
                                <p:cTn id="21" presetID="2" presetClass="entr" presetSubtype="4" fill="hold" grpId="0" nodeType="withEffect">
                                  <p:stCondLst>
                                    <p:cond delay="0"/>
                                  </p:stCondLst>
                                  <p:childTnLst>
                                    <p:set>
                                      <p:cBhvr>
                                        <p:cTn id="22" dur="1" fill="hold">
                                          <p:stCondLst>
                                            <p:cond delay="0"/>
                                          </p:stCondLst>
                                        </p:cTn>
                                        <p:tgtEl>
                                          <p:spTgt spid="28"/>
                                        </p:tgtEl>
                                        <p:attrNameLst>
                                          <p:attrName>style.visibility</p:attrName>
                                        </p:attrNameLst>
                                      </p:cBhvr>
                                      <p:to>
                                        <p:strVal val="visible"/>
                                      </p:to>
                                    </p:set>
                                    <p:anim calcmode="lin" valueType="num">
                                      <p:cBhvr additive="base">
                                        <p:cTn id="23" dur="500" fill="hold"/>
                                        <p:tgtEl>
                                          <p:spTgt spid="28"/>
                                        </p:tgtEl>
                                        <p:attrNameLst>
                                          <p:attrName>ppt_x</p:attrName>
                                        </p:attrNameLst>
                                      </p:cBhvr>
                                      <p:tavLst>
                                        <p:tav tm="0">
                                          <p:val>
                                            <p:strVal val="#ppt_x"/>
                                          </p:val>
                                        </p:tav>
                                        <p:tav tm="100000">
                                          <p:val>
                                            <p:strVal val="#ppt_x"/>
                                          </p:val>
                                        </p:tav>
                                      </p:tavLst>
                                    </p:anim>
                                    <p:anim calcmode="lin" valueType="num">
                                      <p:cBhvr additive="base">
                                        <p:cTn id="24" dur="500" fill="hold"/>
                                        <p:tgtEl>
                                          <p:spTgt spid="28"/>
                                        </p:tgtEl>
                                        <p:attrNameLst>
                                          <p:attrName>ppt_y</p:attrName>
                                        </p:attrNameLst>
                                      </p:cBhvr>
                                      <p:tavLst>
                                        <p:tav tm="0">
                                          <p:val>
                                            <p:strVal val="1+#ppt_h/2"/>
                                          </p:val>
                                        </p:tav>
                                        <p:tav tm="100000">
                                          <p:val>
                                            <p:strVal val="#ppt_y"/>
                                          </p:val>
                                        </p:tav>
                                      </p:tavLst>
                                    </p:anim>
                                  </p:childTnLst>
                                </p:cTn>
                              </p:par>
                              <p:par>
                                <p:cTn id="25" presetID="2" presetClass="entr" presetSubtype="4" fill="hold" grpId="0" nodeType="withEffect">
                                  <p:stCondLst>
                                    <p:cond delay="0"/>
                                  </p:stCondLst>
                                  <p:childTnLst>
                                    <p:set>
                                      <p:cBhvr>
                                        <p:cTn id="26" dur="1" fill="hold">
                                          <p:stCondLst>
                                            <p:cond delay="0"/>
                                          </p:stCondLst>
                                        </p:cTn>
                                        <p:tgtEl>
                                          <p:spTgt spid="29"/>
                                        </p:tgtEl>
                                        <p:attrNameLst>
                                          <p:attrName>style.visibility</p:attrName>
                                        </p:attrNameLst>
                                      </p:cBhvr>
                                      <p:to>
                                        <p:strVal val="visible"/>
                                      </p:to>
                                    </p:set>
                                    <p:anim calcmode="lin" valueType="num">
                                      <p:cBhvr additive="base">
                                        <p:cTn id="27" dur="500" fill="hold"/>
                                        <p:tgtEl>
                                          <p:spTgt spid="29"/>
                                        </p:tgtEl>
                                        <p:attrNameLst>
                                          <p:attrName>ppt_x</p:attrName>
                                        </p:attrNameLst>
                                      </p:cBhvr>
                                      <p:tavLst>
                                        <p:tav tm="0">
                                          <p:val>
                                            <p:strVal val="#ppt_x"/>
                                          </p:val>
                                        </p:tav>
                                        <p:tav tm="100000">
                                          <p:val>
                                            <p:strVal val="#ppt_x"/>
                                          </p:val>
                                        </p:tav>
                                      </p:tavLst>
                                    </p:anim>
                                    <p:anim calcmode="lin" valueType="num">
                                      <p:cBhvr additive="base">
                                        <p:cTn id="28" dur="500" fill="hold"/>
                                        <p:tgtEl>
                                          <p:spTgt spid="29"/>
                                        </p:tgtEl>
                                        <p:attrNameLst>
                                          <p:attrName>ppt_y</p:attrName>
                                        </p:attrNameLst>
                                      </p:cBhvr>
                                      <p:tavLst>
                                        <p:tav tm="0">
                                          <p:val>
                                            <p:strVal val="1+#ppt_h/2"/>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24" grpId="0" animBg="1"/>
      <p:bldP spid="25" grpId="0" animBg="1"/>
      <p:bldP spid="26" grpId="0" animBg="1"/>
      <p:bldP spid="27" grpId="0" animBg="1"/>
      <p:bldP spid="28" grpId="0" animBg="1"/>
      <p:bldP spid="29" grpId="0" animBg="1"/>
    </p:bldLst>
  </p:timing>
</p:sld>
</file>

<file path=ppt/slides/slide2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8434" name="标题 3"/>
          <p:cNvSpPr>
            <a:spLocks noGrp="1"/>
          </p:cNvSpPr>
          <p:nvPr>
            <p:ph type="title"/>
          </p:nvPr>
        </p:nvSpPr>
        <p:spPr/>
        <p:txBody>
          <a:bodyPr/>
          <a:lstStyle/>
          <a:p>
            <a:pPr eaLnBrk="1" hangingPunct="1"/>
            <a:r>
              <a:rPr lang="zh-CN" altLang="en-US" dirty="0"/>
              <a:t>请在此添加您的大标题</a:t>
            </a:r>
            <a:endParaRPr lang="en-US" altLang="zh-CN" dirty="0"/>
          </a:p>
        </p:txBody>
      </p:sp>
      <p:sp>
        <p:nvSpPr>
          <p:cNvPr id="36" name="Freeform 220"/>
          <p:cNvSpPr/>
          <p:nvPr/>
        </p:nvSpPr>
        <p:spPr bwMode="auto">
          <a:xfrm rot="20460292">
            <a:off x="1522076" y="5114060"/>
            <a:ext cx="526362" cy="389510"/>
          </a:xfrm>
          <a:custGeom>
            <a:avLst/>
            <a:gdLst>
              <a:gd name="T0" fmla="*/ 77 w 100"/>
              <a:gd name="T1" fmla="*/ 0 h 74"/>
              <a:gd name="T2" fmla="*/ 66 w 100"/>
              <a:gd name="T3" fmla="*/ 3 h 74"/>
              <a:gd name="T4" fmla="*/ 31 w 100"/>
              <a:gd name="T5" fmla="*/ 20 h 74"/>
              <a:gd name="T6" fmla="*/ 30 w 100"/>
              <a:gd name="T7" fmla="*/ 23 h 74"/>
              <a:gd name="T8" fmla="*/ 31 w 100"/>
              <a:gd name="T9" fmla="*/ 24 h 74"/>
              <a:gd name="T10" fmla="*/ 33 w 100"/>
              <a:gd name="T11" fmla="*/ 24 h 74"/>
              <a:gd name="T12" fmla="*/ 69 w 100"/>
              <a:gd name="T13" fmla="*/ 7 h 74"/>
              <a:gd name="T14" fmla="*/ 77 w 100"/>
              <a:gd name="T15" fmla="*/ 4 h 74"/>
              <a:gd name="T16" fmla="*/ 83 w 100"/>
              <a:gd name="T17" fmla="*/ 5 h 74"/>
              <a:gd name="T18" fmla="*/ 89 w 100"/>
              <a:gd name="T19" fmla="*/ 9 h 74"/>
              <a:gd name="T20" fmla="*/ 93 w 100"/>
              <a:gd name="T21" fmla="*/ 15 h 74"/>
              <a:gd name="T22" fmla="*/ 95 w 100"/>
              <a:gd name="T23" fmla="*/ 28 h 74"/>
              <a:gd name="T24" fmla="*/ 91 w 100"/>
              <a:gd name="T25" fmla="*/ 34 h 74"/>
              <a:gd name="T26" fmla="*/ 25 w 100"/>
              <a:gd name="T27" fmla="*/ 67 h 74"/>
              <a:gd name="T28" fmla="*/ 18 w 100"/>
              <a:gd name="T29" fmla="*/ 69 h 74"/>
              <a:gd name="T30" fmla="*/ 15 w 100"/>
              <a:gd name="T31" fmla="*/ 69 h 74"/>
              <a:gd name="T32" fmla="*/ 8 w 100"/>
              <a:gd name="T33" fmla="*/ 65 h 74"/>
              <a:gd name="T34" fmla="*/ 6 w 100"/>
              <a:gd name="T35" fmla="*/ 62 h 74"/>
              <a:gd name="T36" fmla="*/ 6 w 100"/>
              <a:gd name="T37" fmla="*/ 51 h 74"/>
              <a:gd name="T38" fmla="*/ 12 w 100"/>
              <a:gd name="T39" fmla="*/ 43 h 74"/>
              <a:gd name="T40" fmla="*/ 66 w 100"/>
              <a:gd name="T41" fmla="*/ 17 h 74"/>
              <a:gd name="T42" fmla="*/ 71 w 100"/>
              <a:gd name="T43" fmla="*/ 16 h 74"/>
              <a:gd name="T44" fmla="*/ 73 w 100"/>
              <a:gd name="T45" fmla="*/ 17 h 74"/>
              <a:gd name="T46" fmla="*/ 79 w 100"/>
              <a:gd name="T47" fmla="*/ 21 h 74"/>
              <a:gd name="T48" fmla="*/ 79 w 100"/>
              <a:gd name="T49" fmla="*/ 26 h 74"/>
              <a:gd name="T50" fmla="*/ 79 w 100"/>
              <a:gd name="T51" fmla="*/ 28 h 74"/>
              <a:gd name="T52" fmla="*/ 75 w 100"/>
              <a:gd name="T53" fmla="*/ 34 h 74"/>
              <a:gd name="T54" fmla="*/ 23 w 100"/>
              <a:gd name="T55" fmla="*/ 58 h 74"/>
              <a:gd name="T56" fmla="*/ 22 w 100"/>
              <a:gd name="T57" fmla="*/ 61 h 74"/>
              <a:gd name="T58" fmla="*/ 25 w 100"/>
              <a:gd name="T59" fmla="*/ 62 h 74"/>
              <a:gd name="T60" fmla="*/ 26 w 100"/>
              <a:gd name="T61" fmla="*/ 62 h 74"/>
              <a:gd name="T62" fmla="*/ 76 w 100"/>
              <a:gd name="T63" fmla="*/ 38 h 74"/>
              <a:gd name="T64" fmla="*/ 83 w 100"/>
              <a:gd name="T65" fmla="*/ 30 h 74"/>
              <a:gd name="T66" fmla="*/ 84 w 100"/>
              <a:gd name="T67" fmla="*/ 24 h 74"/>
              <a:gd name="T68" fmla="*/ 83 w 100"/>
              <a:gd name="T69" fmla="*/ 20 h 74"/>
              <a:gd name="T70" fmla="*/ 75 w 100"/>
              <a:gd name="T71" fmla="*/ 13 h 74"/>
              <a:gd name="T72" fmla="*/ 71 w 100"/>
              <a:gd name="T73" fmla="*/ 12 h 74"/>
              <a:gd name="T74" fmla="*/ 64 w 100"/>
              <a:gd name="T75" fmla="*/ 13 h 74"/>
              <a:gd name="T76" fmla="*/ 11 w 100"/>
              <a:gd name="T77" fmla="*/ 39 h 74"/>
              <a:gd name="T78" fmla="*/ 0 w 100"/>
              <a:gd name="T79" fmla="*/ 50 h 74"/>
              <a:gd name="T80" fmla="*/ 2 w 100"/>
              <a:gd name="T81" fmla="*/ 63 h 74"/>
              <a:gd name="T82" fmla="*/ 4 w 100"/>
              <a:gd name="T83" fmla="*/ 67 h 74"/>
              <a:gd name="T84" fmla="*/ 14 w 100"/>
              <a:gd name="T85" fmla="*/ 73 h 74"/>
              <a:gd name="T86" fmla="*/ 18 w 100"/>
              <a:gd name="T87" fmla="*/ 74 h 74"/>
              <a:gd name="T88" fmla="*/ 23 w 100"/>
              <a:gd name="T89" fmla="*/ 73 h 74"/>
              <a:gd name="T90" fmla="*/ 87 w 100"/>
              <a:gd name="T91" fmla="*/ 42 h 74"/>
              <a:gd name="T92" fmla="*/ 91 w 100"/>
              <a:gd name="T93" fmla="*/ 40 h 74"/>
              <a:gd name="T94" fmla="*/ 98 w 100"/>
              <a:gd name="T95" fmla="*/ 34 h 74"/>
              <a:gd name="T96" fmla="*/ 99 w 100"/>
              <a:gd name="T97" fmla="*/ 30 h 74"/>
              <a:gd name="T98" fmla="*/ 100 w 100"/>
              <a:gd name="T99" fmla="*/ 20 h 74"/>
              <a:gd name="T100" fmla="*/ 98 w 100"/>
              <a:gd name="T101" fmla="*/ 12 h 74"/>
              <a:gd name="T102" fmla="*/ 96 w 100"/>
              <a:gd name="T103" fmla="*/ 8 h 74"/>
              <a:gd name="T104" fmla="*/ 89 w 100"/>
              <a:gd name="T105" fmla="*/ 3 h 74"/>
              <a:gd name="T106" fmla="*/ 85 w 100"/>
              <a:gd name="T107" fmla="*/ 1 h 74"/>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 ang="0">
                <a:pos x="T68" y="T69"/>
              </a:cxn>
              <a:cxn ang="0">
                <a:pos x="T70" y="T71"/>
              </a:cxn>
              <a:cxn ang="0">
                <a:pos x="T72" y="T73"/>
              </a:cxn>
              <a:cxn ang="0">
                <a:pos x="T74" y="T75"/>
              </a:cxn>
              <a:cxn ang="0">
                <a:pos x="T76" y="T77"/>
              </a:cxn>
              <a:cxn ang="0">
                <a:pos x="T78" y="T79"/>
              </a:cxn>
              <a:cxn ang="0">
                <a:pos x="T80" y="T81"/>
              </a:cxn>
              <a:cxn ang="0">
                <a:pos x="T82" y="T83"/>
              </a:cxn>
              <a:cxn ang="0">
                <a:pos x="T84" y="T85"/>
              </a:cxn>
              <a:cxn ang="0">
                <a:pos x="T86" y="T87"/>
              </a:cxn>
              <a:cxn ang="0">
                <a:pos x="T88" y="T89"/>
              </a:cxn>
              <a:cxn ang="0">
                <a:pos x="T90" y="T91"/>
              </a:cxn>
              <a:cxn ang="0">
                <a:pos x="T92" y="T93"/>
              </a:cxn>
              <a:cxn ang="0">
                <a:pos x="T94" y="T95"/>
              </a:cxn>
              <a:cxn ang="0">
                <a:pos x="T96" y="T97"/>
              </a:cxn>
              <a:cxn ang="0">
                <a:pos x="T98" y="T99"/>
              </a:cxn>
              <a:cxn ang="0">
                <a:pos x="T100" y="T101"/>
              </a:cxn>
              <a:cxn ang="0">
                <a:pos x="T102" y="T103"/>
              </a:cxn>
              <a:cxn ang="0">
                <a:pos x="T104" y="T105"/>
              </a:cxn>
              <a:cxn ang="0">
                <a:pos x="T106" y="T107"/>
              </a:cxn>
            </a:cxnLst>
            <a:rect l="0" t="0" r="r" b="b"/>
            <a:pathLst>
              <a:path w="100" h="74">
                <a:moveTo>
                  <a:pt x="77" y="0"/>
                </a:moveTo>
                <a:lnTo>
                  <a:pt x="77" y="0"/>
                </a:lnTo>
                <a:lnTo>
                  <a:pt x="72" y="1"/>
                </a:lnTo>
                <a:lnTo>
                  <a:pt x="66" y="3"/>
                </a:lnTo>
                <a:lnTo>
                  <a:pt x="31" y="20"/>
                </a:lnTo>
                <a:lnTo>
                  <a:pt x="31" y="20"/>
                </a:lnTo>
                <a:lnTo>
                  <a:pt x="30" y="21"/>
                </a:lnTo>
                <a:lnTo>
                  <a:pt x="30" y="23"/>
                </a:lnTo>
                <a:lnTo>
                  <a:pt x="30" y="23"/>
                </a:lnTo>
                <a:lnTo>
                  <a:pt x="31" y="24"/>
                </a:lnTo>
                <a:lnTo>
                  <a:pt x="31" y="24"/>
                </a:lnTo>
                <a:lnTo>
                  <a:pt x="33" y="24"/>
                </a:lnTo>
                <a:lnTo>
                  <a:pt x="69" y="7"/>
                </a:lnTo>
                <a:lnTo>
                  <a:pt x="69" y="7"/>
                </a:lnTo>
                <a:lnTo>
                  <a:pt x="73" y="5"/>
                </a:lnTo>
                <a:lnTo>
                  <a:pt x="77" y="4"/>
                </a:lnTo>
                <a:lnTo>
                  <a:pt x="77" y="4"/>
                </a:lnTo>
                <a:lnTo>
                  <a:pt x="83" y="5"/>
                </a:lnTo>
                <a:lnTo>
                  <a:pt x="83" y="5"/>
                </a:lnTo>
                <a:lnTo>
                  <a:pt x="89" y="9"/>
                </a:lnTo>
                <a:lnTo>
                  <a:pt x="93" y="15"/>
                </a:lnTo>
                <a:lnTo>
                  <a:pt x="93" y="15"/>
                </a:lnTo>
                <a:lnTo>
                  <a:pt x="96" y="21"/>
                </a:lnTo>
                <a:lnTo>
                  <a:pt x="95" y="28"/>
                </a:lnTo>
                <a:lnTo>
                  <a:pt x="95" y="28"/>
                </a:lnTo>
                <a:lnTo>
                  <a:pt x="91" y="34"/>
                </a:lnTo>
                <a:lnTo>
                  <a:pt x="85" y="38"/>
                </a:lnTo>
                <a:lnTo>
                  <a:pt x="25" y="67"/>
                </a:lnTo>
                <a:lnTo>
                  <a:pt x="25" y="67"/>
                </a:lnTo>
                <a:lnTo>
                  <a:pt x="18" y="69"/>
                </a:lnTo>
                <a:lnTo>
                  <a:pt x="18" y="69"/>
                </a:lnTo>
                <a:lnTo>
                  <a:pt x="15" y="69"/>
                </a:lnTo>
                <a:lnTo>
                  <a:pt x="11" y="67"/>
                </a:lnTo>
                <a:lnTo>
                  <a:pt x="8" y="65"/>
                </a:lnTo>
                <a:lnTo>
                  <a:pt x="6" y="62"/>
                </a:lnTo>
                <a:lnTo>
                  <a:pt x="6" y="62"/>
                </a:lnTo>
                <a:lnTo>
                  <a:pt x="4" y="57"/>
                </a:lnTo>
                <a:lnTo>
                  <a:pt x="6" y="51"/>
                </a:lnTo>
                <a:lnTo>
                  <a:pt x="8" y="47"/>
                </a:lnTo>
                <a:lnTo>
                  <a:pt x="12" y="43"/>
                </a:lnTo>
                <a:lnTo>
                  <a:pt x="66" y="17"/>
                </a:lnTo>
                <a:lnTo>
                  <a:pt x="66" y="17"/>
                </a:lnTo>
                <a:lnTo>
                  <a:pt x="71" y="16"/>
                </a:lnTo>
                <a:lnTo>
                  <a:pt x="71" y="16"/>
                </a:lnTo>
                <a:lnTo>
                  <a:pt x="73" y="17"/>
                </a:lnTo>
                <a:lnTo>
                  <a:pt x="73" y="17"/>
                </a:lnTo>
                <a:lnTo>
                  <a:pt x="76" y="19"/>
                </a:lnTo>
                <a:lnTo>
                  <a:pt x="79" y="21"/>
                </a:lnTo>
                <a:lnTo>
                  <a:pt x="79" y="21"/>
                </a:lnTo>
                <a:lnTo>
                  <a:pt x="79" y="26"/>
                </a:lnTo>
                <a:lnTo>
                  <a:pt x="79" y="28"/>
                </a:lnTo>
                <a:lnTo>
                  <a:pt x="79" y="28"/>
                </a:lnTo>
                <a:lnTo>
                  <a:pt x="77" y="31"/>
                </a:lnTo>
                <a:lnTo>
                  <a:pt x="75" y="34"/>
                </a:lnTo>
                <a:lnTo>
                  <a:pt x="23" y="58"/>
                </a:lnTo>
                <a:lnTo>
                  <a:pt x="23" y="58"/>
                </a:lnTo>
                <a:lnTo>
                  <a:pt x="22" y="59"/>
                </a:lnTo>
                <a:lnTo>
                  <a:pt x="22" y="61"/>
                </a:lnTo>
                <a:lnTo>
                  <a:pt x="22" y="61"/>
                </a:lnTo>
                <a:lnTo>
                  <a:pt x="25" y="62"/>
                </a:lnTo>
                <a:lnTo>
                  <a:pt x="25" y="62"/>
                </a:lnTo>
                <a:lnTo>
                  <a:pt x="26" y="62"/>
                </a:lnTo>
                <a:lnTo>
                  <a:pt x="76" y="38"/>
                </a:lnTo>
                <a:lnTo>
                  <a:pt x="76" y="38"/>
                </a:lnTo>
                <a:lnTo>
                  <a:pt x="80" y="35"/>
                </a:lnTo>
                <a:lnTo>
                  <a:pt x="83" y="30"/>
                </a:lnTo>
                <a:lnTo>
                  <a:pt x="83" y="30"/>
                </a:lnTo>
                <a:lnTo>
                  <a:pt x="84" y="24"/>
                </a:lnTo>
                <a:lnTo>
                  <a:pt x="83" y="20"/>
                </a:lnTo>
                <a:lnTo>
                  <a:pt x="83" y="20"/>
                </a:lnTo>
                <a:lnTo>
                  <a:pt x="79" y="16"/>
                </a:lnTo>
                <a:lnTo>
                  <a:pt x="75" y="13"/>
                </a:lnTo>
                <a:lnTo>
                  <a:pt x="75" y="13"/>
                </a:lnTo>
                <a:lnTo>
                  <a:pt x="71" y="12"/>
                </a:lnTo>
                <a:lnTo>
                  <a:pt x="71" y="12"/>
                </a:lnTo>
                <a:lnTo>
                  <a:pt x="64" y="13"/>
                </a:lnTo>
                <a:lnTo>
                  <a:pt x="11" y="39"/>
                </a:lnTo>
                <a:lnTo>
                  <a:pt x="11" y="39"/>
                </a:lnTo>
                <a:lnTo>
                  <a:pt x="4" y="44"/>
                </a:lnTo>
                <a:lnTo>
                  <a:pt x="0" y="50"/>
                </a:lnTo>
                <a:lnTo>
                  <a:pt x="0" y="57"/>
                </a:lnTo>
                <a:lnTo>
                  <a:pt x="2" y="63"/>
                </a:lnTo>
                <a:lnTo>
                  <a:pt x="2" y="63"/>
                </a:lnTo>
                <a:lnTo>
                  <a:pt x="4" y="67"/>
                </a:lnTo>
                <a:lnTo>
                  <a:pt x="8" y="71"/>
                </a:lnTo>
                <a:lnTo>
                  <a:pt x="14" y="73"/>
                </a:lnTo>
                <a:lnTo>
                  <a:pt x="18" y="74"/>
                </a:lnTo>
                <a:lnTo>
                  <a:pt x="18" y="74"/>
                </a:lnTo>
                <a:lnTo>
                  <a:pt x="23" y="73"/>
                </a:lnTo>
                <a:lnTo>
                  <a:pt x="23" y="73"/>
                </a:lnTo>
                <a:lnTo>
                  <a:pt x="27" y="71"/>
                </a:lnTo>
                <a:lnTo>
                  <a:pt x="87" y="42"/>
                </a:lnTo>
                <a:lnTo>
                  <a:pt x="87" y="42"/>
                </a:lnTo>
                <a:lnTo>
                  <a:pt x="91" y="40"/>
                </a:lnTo>
                <a:lnTo>
                  <a:pt x="95" y="36"/>
                </a:lnTo>
                <a:lnTo>
                  <a:pt x="98" y="34"/>
                </a:lnTo>
                <a:lnTo>
                  <a:pt x="99" y="30"/>
                </a:lnTo>
                <a:lnTo>
                  <a:pt x="99" y="30"/>
                </a:lnTo>
                <a:lnTo>
                  <a:pt x="100" y="26"/>
                </a:lnTo>
                <a:lnTo>
                  <a:pt x="100" y="20"/>
                </a:lnTo>
                <a:lnTo>
                  <a:pt x="100" y="16"/>
                </a:lnTo>
                <a:lnTo>
                  <a:pt x="98" y="12"/>
                </a:lnTo>
                <a:lnTo>
                  <a:pt x="98" y="12"/>
                </a:lnTo>
                <a:lnTo>
                  <a:pt x="96" y="8"/>
                </a:lnTo>
                <a:lnTo>
                  <a:pt x="92" y="5"/>
                </a:lnTo>
                <a:lnTo>
                  <a:pt x="89" y="3"/>
                </a:lnTo>
                <a:lnTo>
                  <a:pt x="85" y="1"/>
                </a:lnTo>
                <a:lnTo>
                  <a:pt x="85" y="1"/>
                </a:lnTo>
                <a:lnTo>
                  <a:pt x="77" y="0"/>
                </a:lnTo>
                <a:close/>
              </a:path>
            </a:pathLst>
          </a:custGeom>
          <a:solidFill>
            <a:schemeClr val="accent1"/>
          </a:solidFill>
          <a:ln>
            <a:noFill/>
          </a:ln>
          <a:effectLst/>
        </p:spPr>
        <p:txBody>
          <a:bodyPr vert="horz" wrap="square" lIns="121920" tIns="60960" rIns="121920" bIns="60960" numCol="1" anchor="t" anchorCtr="0" compatLnSpc="1"/>
          <a:lstStyle/>
          <a:p>
            <a:endParaRPr lang="zh-CN" altLang="en-US" sz="2400"/>
          </a:p>
        </p:txBody>
      </p:sp>
      <p:sp>
        <p:nvSpPr>
          <p:cNvPr id="37" name="椭圆 36"/>
          <p:cNvSpPr/>
          <p:nvPr/>
        </p:nvSpPr>
        <p:spPr>
          <a:xfrm>
            <a:off x="2920694" y="3931545"/>
            <a:ext cx="994842" cy="994842"/>
          </a:xfrm>
          <a:prstGeom prst="ellipse">
            <a:avLst/>
          </a:prstGeom>
          <a:solidFill>
            <a:schemeClr val="accent1"/>
          </a:solidFill>
          <a:ln w="76200" cmpd="sng">
            <a:solidFill>
              <a:srgbClr val="FEFFFF"/>
            </a:solidFill>
          </a:ln>
          <a:effectLst>
            <a:outerShdw blurRad="63500" sx="102000" sy="102000" algn="ctr" rotWithShape="0">
              <a:prstClr val="black">
                <a:alpha val="40000"/>
              </a:prstClr>
            </a:outerShdw>
          </a:effectLst>
        </p:spPr>
        <p:style>
          <a:lnRef idx="1">
            <a:schemeClr val="accent1"/>
          </a:lnRef>
          <a:fillRef idx="3">
            <a:schemeClr val="accent1"/>
          </a:fillRef>
          <a:effectRef idx="2">
            <a:schemeClr val="accent1"/>
          </a:effectRef>
          <a:fontRef idx="minor">
            <a:schemeClr val="lt1"/>
          </a:fontRef>
        </p:style>
        <p:txBody>
          <a:bodyPr rtlCol="0" anchor="ctr"/>
          <a:lstStyle/>
          <a:p>
            <a:pPr algn="ctr"/>
            <a:endParaRPr kumimoji="1" lang="zh-CN" altLang="en-US" sz="2400"/>
          </a:p>
        </p:txBody>
      </p:sp>
      <p:sp>
        <p:nvSpPr>
          <p:cNvPr id="38" name="Freeform 108"/>
          <p:cNvSpPr>
            <a:spLocks noEditPoints="1"/>
          </p:cNvSpPr>
          <p:nvPr/>
        </p:nvSpPr>
        <p:spPr bwMode="auto">
          <a:xfrm>
            <a:off x="3178732" y="4218309"/>
            <a:ext cx="478765" cy="421313"/>
          </a:xfrm>
          <a:custGeom>
            <a:avLst/>
            <a:gdLst>
              <a:gd name="T0" fmla="*/ 41 w 50"/>
              <a:gd name="T1" fmla="*/ 7 h 44"/>
              <a:gd name="T2" fmla="*/ 6 w 50"/>
              <a:gd name="T3" fmla="*/ 20 h 44"/>
              <a:gd name="T4" fmla="*/ 3 w 50"/>
              <a:gd name="T5" fmla="*/ 24 h 44"/>
              <a:gd name="T6" fmla="*/ 6 w 50"/>
              <a:gd name="T7" fmla="*/ 24 h 44"/>
              <a:gd name="T8" fmla="*/ 43 w 50"/>
              <a:gd name="T9" fmla="*/ 39 h 44"/>
              <a:gd name="T10" fmla="*/ 44 w 50"/>
              <a:gd name="T11" fmla="*/ 40 h 44"/>
              <a:gd name="T12" fmla="*/ 45 w 50"/>
              <a:gd name="T13" fmla="*/ 40 h 44"/>
              <a:gd name="T14" fmla="*/ 46 w 50"/>
              <a:gd name="T15" fmla="*/ 40 h 44"/>
              <a:gd name="T16" fmla="*/ 46 w 50"/>
              <a:gd name="T17" fmla="*/ 39 h 44"/>
              <a:gd name="T18" fmla="*/ 46 w 50"/>
              <a:gd name="T19" fmla="*/ 4 h 44"/>
              <a:gd name="T20" fmla="*/ 45 w 50"/>
              <a:gd name="T21" fmla="*/ 4 h 44"/>
              <a:gd name="T22" fmla="*/ 44 w 50"/>
              <a:gd name="T23" fmla="*/ 4 h 44"/>
              <a:gd name="T24" fmla="*/ 43 w 50"/>
              <a:gd name="T25" fmla="*/ 4 h 44"/>
              <a:gd name="T26" fmla="*/ 43 w 50"/>
              <a:gd name="T27" fmla="*/ 4 h 44"/>
              <a:gd name="T28" fmla="*/ 43 w 50"/>
              <a:gd name="T29" fmla="*/ 39 h 44"/>
              <a:gd name="T30" fmla="*/ 37 w 50"/>
              <a:gd name="T31" fmla="*/ 10 h 44"/>
              <a:gd name="T32" fmla="*/ 38 w 50"/>
              <a:gd name="T33" fmla="*/ 12 h 44"/>
              <a:gd name="T34" fmla="*/ 10 w 50"/>
              <a:gd name="T35" fmla="*/ 21 h 44"/>
              <a:gd name="T36" fmla="*/ 37 w 50"/>
              <a:gd name="T37" fmla="*/ 10 h 44"/>
              <a:gd name="T38" fmla="*/ 13 w 50"/>
              <a:gd name="T39" fmla="*/ 31 h 44"/>
              <a:gd name="T40" fmla="*/ 13 w 50"/>
              <a:gd name="T41" fmla="*/ 34 h 44"/>
              <a:gd name="T42" fmla="*/ 23 w 50"/>
              <a:gd name="T43" fmla="*/ 38 h 44"/>
              <a:gd name="T44" fmla="*/ 25 w 50"/>
              <a:gd name="T45" fmla="*/ 38 h 44"/>
              <a:gd name="T46" fmla="*/ 26 w 50"/>
              <a:gd name="T47" fmla="*/ 37 h 44"/>
              <a:gd name="T48" fmla="*/ 26 w 50"/>
              <a:gd name="T49" fmla="*/ 36 h 44"/>
              <a:gd name="T50" fmla="*/ 30 w 50"/>
              <a:gd name="T51" fmla="*/ 37 h 44"/>
              <a:gd name="T52" fmla="*/ 29 w 50"/>
              <a:gd name="T53" fmla="*/ 39 h 44"/>
              <a:gd name="T54" fmla="*/ 26 w 50"/>
              <a:gd name="T55" fmla="*/ 42 h 44"/>
              <a:gd name="T56" fmla="*/ 22 w 50"/>
              <a:gd name="T57" fmla="*/ 42 h 44"/>
              <a:gd name="T58" fmla="*/ 12 w 50"/>
              <a:gd name="T59" fmla="*/ 38 h 44"/>
              <a:gd name="T60" fmla="*/ 9 w 50"/>
              <a:gd name="T61" fmla="*/ 31 h 44"/>
              <a:gd name="T62" fmla="*/ 5 w 50"/>
              <a:gd name="T63" fmla="*/ 28 h 44"/>
              <a:gd name="T64" fmla="*/ 0 w 50"/>
              <a:gd name="T65" fmla="*/ 27 h 44"/>
              <a:gd name="T66" fmla="*/ 0 w 50"/>
              <a:gd name="T67" fmla="*/ 24 h 44"/>
              <a:gd name="T68" fmla="*/ 0 w 50"/>
              <a:gd name="T69" fmla="*/ 17 h 44"/>
              <a:gd name="T70" fmla="*/ 3 w 50"/>
              <a:gd name="T71" fmla="*/ 16 h 44"/>
              <a:gd name="T72" fmla="*/ 40 w 50"/>
              <a:gd name="T73" fmla="*/ 3 h 44"/>
              <a:gd name="T74" fmla="*/ 41 w 50"/>
              <a:gd name="T75" fmla="*/ 1 h 44"/>
              <a:gd name="T76" fmla="*/ 45 w 50"/>
              <a:gd name="T77" fmla="*/ 0 h 44"/>
              <a:gd name="T78" fmla="*/ 49 w 50"/>
              <a:gd name="T79" fmla="*/ 1 h 44"/>
              <a:gd name="T80" fmla="*/ 50 w 50"/>
              <a:gd name="T81" fmla="*/ 39 h 44"/>
              <a:gd name="T82" fmla="*/ 48 w 50"/>
              <a:gd name="T83" fmla="*/ 43 h 44"/>
              <a:gd name="T84" fmla="*/ 45 w 50"/>
              <a:gd name="T85" fmla="*/ 44 h 44"/>
              <a:gd name="T86" fmla="*/ 41 w 50"/>
              <a:gd name="T87" fmla="*/ 42 h 44"/>
              <a:gd name="T88" fmla="*/ 30 w 50"/>
              <a:gd name="T89" fmla="*/ 37 h 44"/>
              <a:gd name="T90" fmla="*/ 41 w 50"/>
              <a:gd name="T91" fmla="*/ 1 h 44"/>
              <a:gd name="T92" fmla="*/ 41 w 50"/>
              <a:gd name="T93" fmla="*/ 1 h 44"/>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 ang="0">
                <a:pos x="T68" y="T69"/>
              </a:cxn>
              <a:cxn ang="0">
                <a:pos x="T70" y="T71"/>
              </a:cxn>
              <a:cxn ang="0">
                <a:pos x="T72" y="T73"/>
              </a:cxn>
              <a:cxn ang="0">
                <a:pos x="T74" y="T75"/>
              </a:cxn>
              <a:cxn ang="0">
                <a:pos x="T76" y="T77"/>
              </a:cxn>
              <a:cxn ang="0">
                <a:pos x="T78" y="T79"/>
              </a:cxn>
              <a:cxn ang="0">
                <a:pos x="T80" y="T81"/>
              </a:cxn>
              <a:cxn ang="0">
                <a:pos x="T82" y="T83"/>
              </a:cxn>
              <a:cxn ang="0">
                <a:pos x="T84" y="T85"/>
              </a:cxn>
              <a:cxn ang="0">
                <a:pos x="T86" y="T87"/>
              </a:cxn>
              <a:cxn ang="0">
                <a:pos x="T88" y="T89"/>
              </a:cxn>
              <a:cxn ang="0">
                <a:pos x="T90" y="T91"/>
              </a:cxn>
              <a:cxn ang="0">
                <a:pos x="T92" y="T93"/>
              </a:cxn>
            </a:cxnLst>
            <a:rect l="0" t="0" r="r" b="b"/>
            <a:pathLst>
              <a:path w="50" h="44">
                <a:moveTo>
                  <a:pt x="41" y="37"/>
                </a:moveTo>
                <a:cubicBezTo>
                  <a:pt x="41" y="7"/>
                  <a:pt x="41" y="7"/>
                  <a:pt x="41" y="7"/>
                </a:cubicBezTo>
                <a:cubicBezTo>
                  <a:pt x="6" y="19"/>
                  <a:pt x="6" y="19"/>
                  <a:pt x="6" y="19"/>
                </a:cubicBezTo>
                <a:cubicBezTo>
                  <a:pt x="6" y="20"/>
                  <a:pt x="6" y="20"/>
                  <a:pt x="6" y="20"/>
                </a:cubicBezTo>
                <a:cubicBezTo>
                  <a:pt x="3" y="20"/>
                  <a:pt x="3" y="20"/>
                  <a:pt x="3" y="20"/>
                </a:cubicBezTo>
                <a:cubicBezTo>
                  <a:pt x="3" y="24"/>
                  <a:pt x="3" y="24"/>
                  <a:pt x="3" y="24"/>
                </a:cubicBezTo>
                <a:cubicBezTo>
                  <a:pt x="6" y="24"/>
                  <a:pt x="6" y="24"/>
                  <a:pt x="6" y="24"/>
                </a:cubicBezTo>
                <a:cubicBezTo>
                  <a:pt x="6" y="24"/>
                  <a:pt x="6" y="24"/>
                  <a:pt x="6" y="24"/>
                </a:cubicBezTo>
                <a:cubicBezTo>
                  <a:pt x="18" y="28"/>
                  <a:pt x="29" y="33"/>
                  <a:pt x="41" y="37"/>
                </a:cubicBezTo>
                <a:close/>
                <a:moveTo>
                  <a:pt x="43" y="39"/>
                </a:moveTo>
                <a:cubicBezTo>
                  <a:pt x="43" y="39"/>
                  <a:pt x="43" y="39"/>
                  <a:pt x="43" y="39"/>
                </a:cubicBezTo>
                <a:cubicBezTo>
                  <a:pt x="43" y="40"/>
                  <a:pt x="43" y="40"/>
                  <a:pt x="44" y="40"/>
                </a:cubicBezTo>
                <a:cubicBezTo>
                  <a:pt x="44" y="40"/>
                  <a:pt x="44" y="40"/>
                  <a:pt x="44" y="40"/>
                </a:cubicBezTo>
                <a:cubicBezTo>
                  <a:pt x="45" y="40"/>
                  <a:pt x="45" y="40"/>
                  <a:pt x="45" y="40"/>
                </a:cubicBezTo>
                <a:cubicBezTo>
                  <a:pt x="45" y="40"/>
                  <a:pt x="45" y="40"/>
                  <a:pt x="45" y="40"/>
                </a:cubicBezTo>
                <a:cubicBezTo>
                  <a:pt x="45" y="40"/>
                  <a:pt x="46" y="40"/>
                  <a:pt x="46" y="40"/>
                </a:cubicBezTo>
                <a:cubicBezTo>
                  <a:pt x="46" y="40"/>
                  <a:pt x="46" y="40"/>
                  <a:pt x="46" y="40"/>
                </a:cubicBezTo>
                <a:cubicBezTo>
                  <a:pt x="46" y="40"/>
                  <a:pt x="46" y="40"/>
                  <a:pt x="46" y="39"/>
                </a:cubicBezTo>
                <a:cubicBezTo>
                  <a:pt x="46" y="4"/>
                  <a:pt x="46" y="4"/>
                  <a:pt x="46" y="4"/>
                </a:cubicBezTo>
                <a:cubicBezTo>
                  <a:pt x="46" y="4"/>
                  <a:pt x="46" y="4"/>
                  <a:pt x="46" y="4"/>
                </a:cubicBezTo>
                <a:cubicBezTo>
                  <a:pt x="46" y="4"/>
                  <a:pt x="46" y="4"/>
                  <a:pt x="46" y="4"/>
                </a:cubicBezTo>
                <a:cubicBezTo>
                  <a:pt x="46" y="4"/>
                  <a:pt x="45" y="4"/>
                  <a:pt x="45" y="4"/>
                </a:cubicBezTo>
                <a:cubicBezTo>
                  <a:pt x="44" y="4"/>
                  <a:pt x="44" y="4"/>
                  <a:pt x="44" y="4"/>
                </a:cubicBezTo>
                <a:cubicBezTo>
                  <a:pt x="44" y="4"/>
                  <a:pt x="44" y="4"/>
                  <a:pt x="44" y="4"/>
                </a:cubicBezTo>
                <a:cubicBezTo>
                  <a:pt x="44" y="4"/>
                  <a:pt x="44" y="4"/>
                  <a:pt x="44" y="4"/>
                </a:cubicBezTo>
                <a:cubicBezTo>
                  <a:pt x="43" y="4"/>
                  <a:pt x="43" y="4"/>
                  <a:pt x="43" y="4"/>
                </a:cubicBezTo>
                <a:cubicBezTo>
                  <a:pt x="43" y="4"/>
                  <a:pt x="43" y="4"/>
                  <a:pt x="43" y="4"/>
                </a:cubicBezTo>
                <a:cubicBezTo>
                  <a:pt x="43" y="4"/>
                  <a:pt x="43" y="4"/>
                  <a:pt x="43" y="4"/>
                </a:cubicBezTo>
                <a:cubicBezTo>
                  <a:pt x="43" y="5"/>
                  <a:pt x="43" y="5"/>
                  <a:pt x="43" y="5"/>
                </a:cubicBezTo>
                <a:cubicBezTo>
                  <a:pt x="43" y="16"/>
                  <a:pt x="43" y="28"/>
                  <a:pt x="43" y="39"/>
                </a:cubicBezTo>
                <a:close/>
                <a:moveTo>
                  <a:pt x="37" y="10"/>
                </a:moveTo>
                <a:cubicBezTo>
                  <a:pt x="37" y="10"/>
                  <a:pt x="37" y="10"/>
                  <a:pt x="37" y="10"/>
                </a:cubicBezTo>
                <a:cubicBezTo>
                  <a:pt x="38" y="10"/>
                  <a:pt x="39" y="10"/>
                  <a:pt x="39" y="11"/>
                </a:cubicBezTo>
                <a:cubicBezTo>
                  <a:pt x="39" y="11"/>
                  <a:pt x="39" y="12"/>
                  <a:pt x="38" y="12"/>
                </a:cubicBezTo>
                <a:cubicBezTo>
                  <a:pt x="11" y="22"/>
                  <a:pt x="11" y="22"/>
                  <a:pt x="11" y="22"/>
                </a:cubicBezTo>
                <a:cubicBezTo>
                  <a:pt x="11" y="22"/>
                  <a:pt x="10" y="22"/>
                  <a:pt x="10" y="21"/>
                </a:cubicBezTo>
                <a:cubicBezTo>
                  <a:pt x="10" y="21"/>
                  <a:pt x="10" y="20"/>
                  <a:pt x="11" y="20"/>
                </a:cubicBezTo>
                <a:cubicBezTo>
                  <a:pt x="37" y="10"/>
                  <a:pt x="37" y="10"/>
                  <a:pt x="37" y="10"/>
                </a:cubicBezTo>
                <a:close/>
                <a:moveTo>
                  <a:pt x="13" y="31"/>
                </a:moveTo>
                <a:cubicBezTo>
                  <a:pt x="13" y="31"/>
                  <a:pt x="13" y="31"/>
                  <a:pt x="13" y="31"/>
                </a:cubicBezTo>
                <a:cubicBezTo>
                  <a:pt x="13" y="33"/>
                  <a:pt x="13" y="33"/>
                  <a:pt x="13" y="33"/>
                </a:cubicBezTo>
                <a:cubicBezTo>
                  <a:pt x="13" y="33"/>
                  <a:pt x="13" y="33"/>
                  <a:pt x="13" y="34"/>
                </a:cubicBezTo>
                <a:cubicBezTo>
                  <a:pt x="13" y="34"/>
                  <a:pt x="13" y="35"/>
                  <a:pt x="14" y="35"/>
                </a:cubicBezTo>
                <a:cubicBezTo>
                  <a:pt x="23" y="38"/>
                  <a:pt x="23" y="38"/>
                  <a:pt x="23" y="38"/>
                </a:cubicBezTo>
                <a:cubicBezTo>
                  <a:pt x="23" y="38"/>
                  <a:pt x="24" y="38"/>
                  <a:pt x="24" y="38"/>
                </a:cubicBezTo>
                <a:cubicBezTo>
                  <a:pt x="24" y="39"/>
                  <a:pt x="24" y="39"/>
                  <a:pt x="25" y="38"/>
                </a:cubicBezTo>
                <a:cubicBezTo>
                  <a:pt x="25" y="38"/>
                  <a:pt x="25" y="38"/>
                  <a:pt x="25" y="38"/>
                </a:cubicBezTo>
                <a:cubicBezTo>
                  <a:pt x="25" y="38"/>
                  <a:pt x="26" y="38"/>
                  <a:pt x="26" y="37"/>
                </a:cubicBezTo>
                <a:cubicBezTo>
                  <a:pt x="26" y="37"/>
                  <a:pt x="26" y="37"/>
                  <a:pt x="26" y="37"/>
                </a:cubicBezTo>
                <a:cubicBezTo>
                  <a:pt x="26" y="36"/>
                  <a:pt x="26" y="36"/>
                  <a:pt x="26" y="36"/>
                </a:cubicBezTo>
                <a:cubicBezTo>
                  <a:pt x="13" y="31"/>
                  <a:pt x="13" y="31"/>
                  <a:pt x="13" y="31"/>
                </a:cubicBezTo>
                <a:close/>
                <a:moveTo>
                  <a:pt x="30" y="37"/>
                </a:moveTo>
                <a:cubicBezTo>
                  <a:pt x="30" y="37"/>
                  <a:pt x="30" y="37"/>
                  <a:pt x="30" y="37"/>
                </a:cubicBezTo>
                <a:cubicBezTo>
                  <a:pt x="29" y="39"/>
                  <a:pt x="29" y="39"/>
                  <a:pt x="29" y="39"/>
                </a:cubicBezTo>
                <a:cubicBezTo>
                  <a:pt x="29" y="39"/>
                  <a:pt x="29" y="39"/>
                  <a:pt x="29" y="39"/>
                </a:cubicBezTo>
                <a:cubicBezTo>
                  <a:pt x="29" y="40"/>
                  <a:pt x="28" y="41"/>
                  <a:pt x="26" y="42"/>
                </a:cubicBezTo>
                <a:cubicBezTo>
                  <a:pt x="26" y="42"/>
                  <a:pt x="26" y="42"/>
                  <a:pt x="26" y="42"/>
                </a:cubicBezTo>
                <a:cubicBezTo>
                  <a:pt x="25" y="42"/>
                  <a:pt x="24" y="43"/>
                  <a:pt x="22" y="42"/>
                </a:cubicBezTo>
                <a:cubicBezTo>
                  <a:pt x="22" y="42"/>
                  <a:pt x="22" y="42"/>
                  <a:pt x="22" y="42"/>
                </a:cubicBezTo>
                <a:cubicBezTo>
                  <a:pt x="12" y="38"/>
                  <a:pt x="12" y="38"/>
                  <a:pt x="12" y="38"/>
                </a:cubicBezTo>
                <a:cubicBezTo>
                  <a:pt x="11" y="38"/>
                  <a:pt x="10" y="37"/>
                  <a:pt x="9" y="36"/>
                </a:cubicBezTo>
                <a:cubicBezTo>
                  <a:pt x="9" y="34"/>
                  <a:pt x="9" y="33"/>
                  <a:pt x="9" y="31"/>
                </a:cubicBezTo>
                <a:cubicBezTo>
                  <a:pt x="10" y="29"/>
                  <a:pt x="10" y="29"/>
                  <a:pt x="10" y="29"/>
                </a:cubicBezTo>
                <a:cubicBezTo>
                  <a:pt x="5" y="28"/>
                  <a:pt x="5" y="28"/>
                  <a:pt x="5" y="28"/>
                </a:cubicBezTo>
                <a:cubicBezTo>
                  <a:pt x="3" y="28"/>
                  <a:pt x="3" y="28"/>
                  <a:pt x="3" y="28"/>
                </a:cubicBezTo>
                <a:cubicBezTo>
                  <a:pt x="2" y="28"/>
                  <a:pt x="1" y="27"/>
                  <a:pt x="0" y="27"/>
                </a:cubicBezTo>
                <a:cubicBezTo>
                  <a:pt x="0" y="27"/>
                  <a:pt x="0" y="27"/>
                  <a:pt x="0" y="27"/>
                </a:cubicBezTo>
                <a:cubicBezTo>
                  <a:pt x="0" y="26"/>
                  <a:pt x="0" y="25"/>
                  <a:pt x="0" y="24"/>
                </a:cubicBezTo>
                <a:cubicBezTo>
                  <a:pt x="0" y="19"/>
                  <a:pt x="0" y="19"/>
                  <a:pt x="0" y="19"/>
                </a:cubicBezTo>
                <a:cubicBezTo>
                  <a:pt x="0" y="18"/>
                  <a:pt x="0" y="17"/>
                  <a:pt x="0" y="17"/>
                </a:cubicBezTo>
                <a:cubicBezTo>
                  <a:pt x="1" y="17"/>
                  <a:pt x="1" y="17"/>
                  <a:pt x="1" y="17"/>
                </a:cubicBezTo>
                <a:cubicBezTo>
                  <a:pt x="1" y="16"/>
                  <a:pt x="2" y="16"/>
                  <a:pt x="3" y="16"/>
                </a:cubicBezTo>
                <a:cubicBezTo>
                  <a:pt x="5" y="16"/>
                  <a:pt x="5" y="16"/>
                  <a:pt x="5" y="16"/>
                </a:cubicBezTo>
                <a:cubicBezTo>
                  <a:pt x="40" y="3"/>
                  <a:pt x="40" y="3"/>
                  <a:pt x="40" y="3"/>
                </a:cubicBezTo>
                <a:cubicBezTo>
                  <a:pt x="40" y="2"/>
                  <a:pt x="40" y="2"/>
                  <a:pt x="41" y="1"/>
                </a:cubicBezTo>
                <a:cubicBezTo>
                  <a:pt x="41" y="1"/>
                  <a:pt x="41" y="1"/>
                  <a:pt x="41" y="1"/>
                </a:cubicBezTo>
                <a:cubicBezTo>
                  <a:pt x="42" y="0"/>
                  <a:pt x="43" y="0"/>
                  <a:pt x="44" y="0"/>
                </a:cubicBezTo>
                <a:cubicBezTo>
                  <a:pt x="45" y="0"/>
                  <a:pt x="45" y="0"/>
                  <a:pt x="45" y="0"/>
                </a:cubicBezTo>
                <a:cubicBezTo>
                  <a:pt x="47" y="0"/>
                  <a:pt x="48" y="0"/>
                  <a:pt x="48" y="1"/>
                </a:cubicBezTo>
                <a:cubicBezTo>
                  <a:pt x="49" y="1"/>
                  <a:pt x="49" y="1"/>
                  <a:pt x="49" y="1"/>
                </a:cubicBezTo>
                <a:cubicBezTo>
                  <a:pt x="49" y="2"/>
                  <a:pt x="50" y="3"/>
                  <a:pt x="50" y="4"/>
                </a:cubicBezTo>
                <a:cubicBezTo>
                  <a:pt x="50" y="39"/>
                  <a:pt x="50" y="39"/>
                  <a:pt x="50" y="39"/>
                </a:cubicBezTo>
                <a:cubicBezTo>
                  <a:pt x="50" y="41"/>
                  <a:pt x="49" y="42"/>
                  <a:pt x="48" y="42"/>
                </a:cubicBezTo>
                <a:cubicBezTo>
                  <a:pt x="48" y="43"/>
                  <a:pt x="48" y="43"/>
                  <a:pt x="48" y="43"/>
                </a:cubicBezTo>
                <a:cubicBezTo>
                  <a:pt x="48" y="43"/>
                  <a:pt x="46" y="44"/>
                  <a:pt x="45" y="44"/>
                </a:cubicBezTo>
                <a:cubicBezTo>
                  <a:pt x="45" y="44"/>
                  <a:pt x="45" y="44"/>
                  <a:pt x="45" y="44"/>
                </a:cubicBezTo>
                <a:cubicBezTo>
                  <a:pt x="44" y="44"/>
                  <a:pt x="44" y="44"/>
                  <a:pt x="44" y="44"/>
                </a:cubicBezTo>
                <a:cubicBezTo>
                  <a:pt x="43" y="44"/>
                  <a:pt x="42" y="43"/>
                  <a:pt x="41" y="42"/>
                </a:cubicBezTo>
                <a:cubicBezTo>
                  <a:pt x="40" y="42"/>
                  <a:pt x="40" y="41"/>
                  <a:pt x="40" y="40"/>
                </a:cubicBezTo>
                <a:cubicBezTo>
                  <a:pt x="30" y="37"/>
                  <a:pt x="30" y="37"/>
                  <a:pt x="30" y="37"/>
                </a:cubicBezTo>
                <a:close/>
                <a:moveTo>
                  <a:pt x="41" y="1"/>
                </a:moveTo>
                <a:cubicBezTo>
                  <a:pt x="41" y="1"/>
                  <a:pt x="41" y="1"/>
                  <a:pt x="41" y="1"/>
                </a:cubicBezTo>
                <a:cubicBezTo>
                  <a:pt x="42" y="0"/>
                  <a:pt x="43" y="0"/>
                  <a:pt x="44" y="1"/>
                </a:cubicBezTo>
                <a:cubicBezTo>
                  <a:pt x="41" y="1"/>
                  <a:pt x="41" y="1"/>
                  <a:pt x="41" y="1"/>
                </a:cubicBezTo>
                <a:close/>
              </a:path>
            </a:pathLst>
          </a:custGeom>
          <a:solidFill>
            <a:srgbClr val="FEFFFF"/>
          </a:solidFill>
          <a:ln>
            <a:noFill/>
          </a:ln>
        </p:spPr>
        <p:txBody>
          <a:bodyPr/>
          <a:lstStyle/>
          <a:p>
            <a:endParaRPr lang="zh-CN" altLang="en-US" sz="2400"/>
          </a:p>
        </p:txBody>
      </p:sp>
      <p:sp>
        <p:nvSpPr>
          <p:cNvPr id="39" name="矩形 38"/>
          <p:cNvSpPr/>
          <p:nvPr/>
        </p:nvSpPr>
        <p:spPr>
          <a:xfrm>
            <a:off x="1580133" y="5674242"/>
            <a:ext cx="3704991" cy="843184"/>
          </a:xfrm>
          <a:prstGeom prst="rect">
            <a:avLst/>
          </a:prstGeom>
          <a:no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noAutofit/>
          </a:bodyPr>
          <a:lstStyle/>
          <a:p>
            <a:pPr>
              <a:lnSpc>
                <a:spcPct val="150000"/>
              </a:lnSpc>
            </a:pPr>
            <a:r>
              <a:rPr lang="zh-CN" altLang="en-US" sz="1800" dirty="0">
                <a:solidFill>
                  <a:schemeClr val="tx1"/>
                </a:solidFill>
                <a:latin typeface="幼圆" panose="02010509060101010101" pitchFamily="49" charset="-122"/>
                <a:ea typeface="幼圆" panose="02010509060101010101" pitchFamily="49" charset="-122"/>
              </a:rPr>
              <a:t>请输入文本请输入文本请输入文本请输入文本请输入文本请输入文本</a:t>
            </a:r>
            <a:endParaRPr lang="en-US" altLang="zh-CN" dirty="0">
              <a:solidFill>
                <a:schemeClr val="tx1"/>
              </a:solidFill>
              <a:latin typeface="幼圆" panose="02010509060101010101" pitchFamily="49" charset="-122"/>
              <a:ea typeface="幼圆" panose="02010509060101010101" pitchFamily="49" charset="-122"/>
            </a:endParaRPr>
          </a:p>
        </p:txBody>
      </p:sp>
      <p:cxnSp>
        <p:nvCxnSpPr>
          <p:cNvPr id="40" name="直接连接符 39"/>
          <p:cNvCxnSpPr/>
          <p:nvPr/>
        </p:nvCxnSpPr>
        <p:spPr>
          <a:xfrm>
            <a:off x="1551106" y="5617200"/>
            <a:ext cx="3734018" cy="0"/>
          </a:xfrm>
          <a:prstGeom prst="line">
            <a:avLst/>
          </a:prstGeom>
        </p:spPr>
        <p:style>
          <a:lnRef idx="1">
            <a:schemeClr val="accent1"/>
          </a:lnRef>
          <a:fillRef idx="0">
            <a:schemeClr val="accent1"/>
          </a:fillRef>
          <a:effectRef idx="0">
            <a:schemeClr val="accent1"/>
          </a:effectRef>
          <a:fontRef idx="minor">
            <a:schemeClr val="tx1"/>
          </a:fontRef>
        </p:style>
      </p:cxnSp>
      <p:sp>
        <p:nvSpPr>
          <p:cNvPr id="41" name="矩形 40"/>
          <p:cNvSpPr/>
          <p:nvPr/>
        </p:nvSpPr>
        <p:spPr>
          <a:xfrm>
            <a:off x="2125006" y="4853818"/>
            <a:ext cx="3160117" cy="763382"/>
          </a:xfrm>
          <a:prstGeom prst="rect">
            <a:avLst/>
          </a:prstGeom>
          <a:noFill/>
          <a:ln>
            <a:noFill/>
          </a:ln>
          <a:effectLst/>
        </p:spPr>
        <p:style>
          <a:lnRef idx="2">
            <a:schemeClr val="accent1">
              <a:shade val="50000"/>
            </a:schemeClr>
          </a:lnRef>
          <a:fillRef idx="1">
            <a:schemeClr val="accent1"/>
          </a:fillRef>
          <a:effectRef idx="0">
            <a:schemeClr val="accent1"/>
          </a:effectRef>
          <a:fontRef idx="minor">
            <a:schemeClr val="lt1"/>
          </a:fontRef>
        </p:style>
        <p:txBody>
          <a:bodyPr rtlCol="0" anchor="ctr">
            <a:noAutofit/>
          </a:bodyPr>
          <a:lstStyle/>
          <a:p>
            <a:pPr>
              <a:lnSpc>
                <a:spcPct val="150000"/>
              </a:lnSpc>
            </a:pPr>
            <a:r>
              <a:rPr lang="zh-CN" altLang="en-US" sz="2000" dirty="0">
                <a:solidFill>
                  <a:schemeClr val="accent1"/>
                </a:solidFill>
                <a:latin typeface="+mj-ea"/>
                <a:ea typeface="+mj-ea"/>
              </a:rPr>
              <a:t>请在此输入您的小标题</a:t>
            </a:r>
            <a:endParaRPr lang="zh-CN" altLang="zh-CN" sz="2000" dirty="0">
              <a:solidFill>
                <a:schemeClr val="accent1"/>
              </a:solidFill>
              <a:latin typeface="+mj-ea"/>
              <a:ea typeface="+mj-ea"/>
            </a:endParaRPr>
          </a:p>
        </p:txBody>
      </p:sp>
      <p:sp>
        <p:nvSpPr>
          <p:cNvPr id="42" name="Freeform 220"/>
          <p:cNvSpPr/>
          <p:nvPr/>
        </p:nvSpPr>
        <p:spPr bwMode="auto">
          <a:xfrm rot="20460292">
            <a:off x="6906876" y="5142579"/>
            <a:ext cx="526362" cy="389510"/>
          </a:xfrm>
          <a:custGeom>
            <a:avLst/>
            <a:gdLst>
              <a:gd name="T0" fmla="*/ 77 w 100"/>
              <a:gd name="T1" fmla="*/ 0 h 74"/>
              <a:gd name="T2" fmla="*/ 66 w 100"/>
              <a:gd name="T3" fmla="*/ 3 h 74"/>
              <a:gd name="T4" fmla="*/ 31 w 100"/>
              <a:gd name="T5" fmla="*/ 20 h 74"/>
              <a:gd name="T6" fmla="*/ 30 w 100"/>
              <a:gd name="T7" fmla="*/ 23 h 74"/>
              <a:gd name="T8" fmla="*/ 31 w 100"/>
              <a:gd name="T9" fmla="*/ 24 h 74"/>
              <a:gd name="T10" fmla="*/ 33 w 100"/>
              <a:gd name="T11" fmla="*/ 24 h 74"/>
              <a:gd name="T12" fmla="*/ 69 w 100"/>
              <a:gd name="T13" fmla="*/ 7 h 74"/>
              <a:gd name="T14" fmla="*/ 77 w 100"/>
              <a:gd name="T15" fmla="*/ 4 h 74"/>
              <a:gd name="T16" fmla="*/ 83 w 100"/>
              <a:gd name="T17" fmla="*/ 5 h 74"/>
              <a:gd name="T18" fmla="*/ 89 w 100"/>
              <a:gd name="T19" fmla="*/ 9 h 74"/>
              <a:gd name="T20" fmla="*/ 93 w 100"/>
              <a:gd name="T21" fmla="*/ 15 h 74"/>
              <a:gd name="T22" fmla="*/ 95 w 100"/>
              <a:gd name="T23" fmla="*/ 28 h 74"/>
              <a:gd name="T24" fmla="*/ 91 w 100"/>
              <a:gd name="T25" fmla="*/ 34 h 74"/>
              <a:gd name="T26" fmla="*/ 25 w 100"/>
              <a:gd name="T27" fmla="*/ 67 h 74"/>
              <a:gd name="T28" fmla="*/ 18 w 100"/>
              <a:gd name="T29" fmla="*/ 69 h 74"/>
              <a:gd name="T30" fmla="*/ 15 w 100"/>
              <a:gd name="T31" fmla="*/ 69 h 74"/>
              <a:gd name="T32" fmla="*/ 8 w 100"/>
              <a:gd name="T33" fmla="*/ 65 h 74"/>
              <a:gd name="T34" fmla="*/ 6 w 100"/>
              <a:gd name="T35" fmla="*/ 62 h 74"/>
              <a:gd name="T36" fmla="*/ 6 w 100"/>
              <a:gd name="T37" fmla="*/ 51 h 74"/>
              <a:gd name="T38" fmla="*/ 12 w 100"/>
              <a:gd name="T39" fmla="*/ 43 h 74"/>
              <a:gd name="T40" fmla="*/ 66 w 100"/>
              <a:gd name="T41" fmla="*/ 17 h 74"/>
              <a:gd name="T42" fmla="*/ 71 w 100"/>
              <a:gd name="T43" fmla="*/ 16 h 74"/>
              <a:gd name="T44" fmla="*/ 73 w 100"/>
              <a:gd name="T45" fmla="*/ 17 h 74"/>
              <a:gd name="T46" fmla="*/ 79 w 100"/>
              <a:gd name="T47" fmla="*/ 21 h 74"/>
              <a:gd name="T48" fmla="*/ 79 w 100"/>
              <a:gd name="T49" fmla="*/ 26 h 74"/>
              <a:gd name="T50" fmla="*/ 79 w 100"/>
              <a:gd name="T51" fmla="*/ 28 h 74"/>
              <a:gd name="T52" fmla="*/ 75 w 100"/>
              <a:gd name="T53" fmla="*/ 34 h 74"/>
              <a:gd name="T54" fmla="*/ 23 w 100"/>
              <a:gd name="T55" fmla="*/ 58 h 74"/>
              <a:gd name="T56" fmla="*/ 22 w 100"/>
              <a:gd name="T57" fmla="*/ 61 h 74"/>
              <a:gd name="T58" fmla="*/ 25 w 100"/>
              <a:gd name="T59" fmla="*/ 62 h 74"/>
              <a:gd name="T60" fmla="*/ 26 w 100"/>
              <a:gd name="T61" fmla="*/ 62 h 74"/>
              <a:gd name="T62" fmla="*/ 76 w 100"/>
              <a:gd name="T63" fmla="*/ 38 h 74"/>
              <a:gd name="T64" fmla="*/ 83 w 100"/>
              <a:gd name="T65" fmla="*/ 30 h 74"/>
              <a:gd name="T66" fmla="*/ 84 w 100"/>
              <a:gd name="T67" fmla="*/ 24 h 74"/>
              <a:gd name="T68" fmla="*/ 83 w 100"/>
              <a:gd name="T69" fmla="*/ 20 h 74"/>
              <a:gd name="T70" fmla="*/ 75 w 100"/>
              <a:gd name="T71" fmla="*/ 13 h 74"/>
              <a:gd name="T72" fmla="*/ 71 w 100"/>
              <a:gd name="T73" fmla="*/ 12 h 74"/>
              <a:gd name="T74" fmla="*/ 64 w 100"/>
              <a:gd name="T75" fmla="*/ 13 h 74"/>
              <a:gd name="T76" fmla="*/ 11 w 100"/>
              <a:gd name="T77" fmla="*/ 39 h 74"/>
              <a:gd name="T78" fmla="*/ 0 w 100"/>
              <a:gd name="T79" fmla="*/ 50 h 74"/>
              <a:gd name="T80" fmla="*/ 2 w 100"/>
              <a:gd name="T81" fmla="*/ 63 h 74"/>
              <a:gd name="T82" fmla="*/ 4 w 100"/>
              <a:gd name="T83" fmla="*/ 67 h 74"/>
              <a:gd name="T84" fmla="*/ 14 w 100"/>
              <a:gd name="T85" fmla="*/ 73 h 74"/>
              <a:gd name="T86" fmla="*/ 18 w 100"/>
              <a:gd name="T87" fmla="*/ 74 h 74"/>
              <a:gd name="T88" fmla="*/ 23 w 100"/>
              <a:gd name="T89" fmla="*/ 73 h 74"/>
              <a:gd name="T90" fmla="*/ 87 w 100"/>
              <a:gd name="T91" fmla="*/ 42 h 74"/>
              <a:gd name="T92" fmla="*/ 91 w 100"/>
              <a:gd name="T93" fmla="*/ 40 h 74"/>
              <a:gd name="T94" fmla="*/ 98 w 100"/>
              <a:gd name="T95" fmla="*/ 34 h 74"/>
              <a:gd name="T96" fmla="*/ 99 w 100"/>
              <a:gd name="T97" fmla="*/ 30 h 74"/>
              <a:gd name="T98" fmla="*/ 100 w 100"/>
              <a:gd name="T99" fmla="*/ 20 h 74"/>
              <a:gd name="T100" fmla="*/ 98 w 100"/>
              <a:gd name="T101" fmla="*/ 12 h 74"/>
              <a:gd name="T102" fmla="*/ 96 w 100"/>
              <a:gd name="T103" fmla="*/ 8 h 74"/>
              <a:gd name="T104" fmla="*/ 89 w 100"/>
              <a:gd name="T105" fmla="*/ 3 h 74"/>
              <a:gd name="T106" fmla="*/ 85 w 100"/>
              <a:gd name="T107" fmla="*/ 1 h 74"/>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 ang="0">
                <a:pos x="T68" y="T69"/>
              </a:cxn>
              <a:cxn ang="0">
                <a:pos x="T70" y="T71"/>
              </a:cxn>
              <a:cxn ang="0">
                <a:pos x="T72" y="T73"/>
              </a:cxn>
              <a:cxn ang="0">
                <a:pos x="T74" y="T75"/>
              </a:cxn>
              <a:cxn ang="0">
                <a:pos x="T76" y="T77"/>
              </a:cxn>
              <a:cxn ang="0">
                <a:pos x="T78" y="T79"/>
              </a:cxn>
              <a:cxn ang="0">
                <a:pos x="T80" y="T81"/>
              </a:cxn>
              <a:cxn ang="0">
                <a:pos x="T82" y="T83"/>
              </a:cxn>
              <a:cxn ang="0">
                <a:pos x="T84" y="T85"/>
              </a:cxn>
              <a:cxn ang="0">
                <a:pos x="T86" y="T87"/>
              </a:cxn>
              <a:cxn ang="0">
                <a:pos x="T88" y="T89"/>
              </a:cxn>
              <a:cxn ang="0">
                <a:pos x="T90" y="T91"/>
              </a:cxn>
              <a:cxn ang="0">
                <a:pos x="T92" y="T93"/>
              </a:cxn>
              <a:cxn ang="0">
                <a:pos x="T94" y="T95"/>
              </a:cxn>
              <a:cxn ang="0">
                <a:pos x="T96" y="T97"/>
              </a:cxn>
              <a:cxn ang="0">
                <a:pos x="T98" y="T99"/>
              </a:cxn>
              <a:cxn ang="0">
                <a:pos x="T100" y="T101"/>
              </a:cxn>
              <a:cxn ang="0">
                <a:pos x="T102" y="T103"/>
              </a:cxn>
              <a:cxn ang="0">
                <a:pos x="T104" y="T105"/>
              </a:cxn>
              <a:cxn ang="0">
                <a:pos x="T106" y="T107"/>
              </a:cxn>
            </a:cxnLst>
            <a:rect l="0" t="0" r="r" b="b"/>
            <a:pathLst>
              <a:path w="100" h="74">
                <a:moveTo>
                  <a:pt x="77" y="0"/>
                </a:moveTo>
                <a:lnTo>
                  <a:pt x="77" y="0"/>
                </a:lnTo>
                <a:lnTo>
                  <a:pt x="72" y="1"/>
                </a:lnTo>
                <a:lnTo>
                  <a:pt x="66" y="3"/>
                </a:lnTo>
                <a:lnTo>
                  <a:pt x="31" y="20"/>
                </a:lnTo>
                <a:lnTo>
                  <a:pt x="31" y="20"/>
                </a:lnTo>
                <a:lnTo>
                  <a:pt x="30" y="21"/>
                </a:lnTo>
                <a:lnTo>
                  <a:pt x="30" y="23"/>
                </a:lnTo>
                <a:lnTo>
                  <a:pt x="30" y="23"/>
                </a:lnTo>
                <a:lnTo>
                  <a:pt x="31" y="24"/>
                </a:lnTo>
                <a:lnTo>
                  <a:pt x="31" y="24"/>
                </a:lnTo>
                <a:lnTo>
                  <a:pt x="33" y="24"/>
                </a:lnTo>
                <a:lnTo>
                  <a:pt x="69" y="7"/>
                </a:lnTo>
                <a:lnTo>
                  <a:pt x="69" y="7"/>
                </a:lnTo>
                <a:lnTo>
                  <a:pt x="73" y="5"/>
                </a:lnTo>
                <a:lnTo>
                  <a:pt x="77" y="4"/>
                </a:lnTo>
                <a:lnTo>
                  <a:pt x="77" y="4"/>
                </a:lnTo>
                <a:lnTo>
                  <a:pt x="83" y="5"/>
                </a:lnTo>
                <a:lnTo>
                  <a:pt x="83" y="5"/>
                </a:lnTo>
                <a:lnTo>
                  <a:pt x="89" y="9"/>
                </a:lnTo>
                <a:lnTo>
                  <a:pt x="93" y="15"/>
                </a:lnTo>
                <a:lnTo>
                  <a:pt x="93" y="15"/>
                </a:lnTo>
                <a:lnTo>
                  <a:pt x="96" y="21"/>
                </a:lnTo>
                <a:lnTo>
                  <a:pt x="95" y="28"/>
                </a:lnTo>
                <a:lnTo>
                  <a:pt x="95" y="28"/>
                </a:lnTo>
                <a:lnTo>
                  <a:pt x="91" y="34"/>
                </a:lnTo>
                <a:lnTo>
                  <a:pt x="85" y="38"/>
                </a:lnTo>
                <a:lnTo>
                  <a:pt x="25" y="67"/>
                </a:lnTo>
                <a:lnTo>
                  <a:pt x="25" y="67"/>
                </a:lnTo>
                <a:lnTo>
                  <a:pt x="18" y="69"/>
                </a:lnTo>
                <a:lnTo>
                  <a:pt x="18" y="69"/>
                </a:lnTo>
                <a:lnTo>
                  <a:pt x="15" y="69"/>
                </a:lnTo>
                <a:lnTo>
                  <a:pt x="11" y="67"/>
                </a:lnTo>
                <a:lnTo>
                  <a:pt x="8" y="65"/>
                </a:lnTo>
                <a:lnTo>
                  <a:pt x="6" y="62"/>
                </a:lnTo>
                <a:lnTo>
                  <a:pt x="6" y="62"/>
                </a:lnTo>
                <a:lnTo>
                  <a:pt x="4" y="57"/>
                </a:lnTo>
                <a:lnTo>
                  <a:pt x="6" y="51"/>
                </a:lnTo>
                <a:lnTo>
                  <a:pt x="8" y="47"/>
                </a:lnTo>
                <a:lnTo>
                  <a:pt x="12" y="43"/>
                </a:lnTo>
                <a:lnTo>
                  <a:pt x="66" y="17"/>
                </a:lnTo>
                <a:lnTo>
                  <a:pt x="66" y="17"/>
                </a:lnTo>
                <a:lnTo>
                  <a:pt x="71" y="16"/>
                </a:lnTo>
                <a:lnTo>
                  <a:pt x="71" y="16"/>
                </a:lnTo>
                <a:lnTo>
                  <a:pt x="73" y="17"/>
                </a:lnTo>
                <a:lnTo>
                  <a:pt x="73" y="17"/>
                </a:lnTo>
                <a:lnTo>
                  <a:pt x="76" y="19"/>
                </a:lnTo>
                <a:lnTo>
                  <a:pt x="79" y="21"/>
                </a:lnTo>
                <a:lnTo>
                  <a:pt x="79" y="21"/>
                </a:lnTo>
                <a:lnTo>
                  <a:pt x="79" y="26"/>
                </a:lnTo>
                <a:lnTo>
                  <a:pt x="79" y="28"/>
                </a:lnTo>
                <a:lnTo>
                  <a:pt x="79" y="28"/>
                </a:lnTo>
                <a:lnTo>
                  <a:pt x="77" y="31"/>
                </a:lnTo>
                <a:lnTo>
                  <a:pt x="75" y="34"/>
                </a:lnTo>
                <a:lnTo>
                  <a:pt x="23" y="58"/>
                </a:lnTo>
                <a:lnTo>
                  <a:pt x="23" y="58"/>
                </a:lnTo>
                <a:lnTo>
                  <a:pt x="22" y="59"/>
                </a:lnTo>
                <a:lnTo>
                  <a:pt x="22" y="61"/>
                </a:lnTo>
                <a:lnTo>
                  <a:pt x="22" y="61"/>
                </a:lnTo>
                <a:lnTo>
                  <a:pt x="25" y="62"/>
                </a:lnTo>
                <a:lnTo>
                  <a:pt x="25" y="62"/>
                </a:lnTo>
                <a:lnTo>
                  <a:pt x="26" y="62"/>
                </a:lnTo>
                <a:lnTo>
                  <a:pt x="76" y="38"/>
                </a:lnTo>
                <a:lnTo>
                  <a:pt x="76" y="38"/>
                </a:lnTo>
                <a:lnTo>
                  <a:pt x="80" y="35"/>
                </a:lnTo>
                <a:lnTo>
                  <a:pt x="83" y="30"/>
                </a:lnTo>
                <a:lnTo>
                  <a:pt x="83" y="30"/>
                </a:lnTo>
                <a:lnTo>
                  <a:pt x="84" y="24"/>
                </a:lnTo>
                <a:lnTo>
                  <a:pt x="83" y="20"/>
                </a:lnTo>
                <a:lnTo>
                  <a:pt x="83" y="20"/>
                </a:lnTo>
                <a:lnTo>
                  <a:pt x="79" y="16"/>
                </a:lnTo>
                <a:lnTo>
                  <a:pt x="75" y="13"/>
                </a:lnTo>
                <a:lnTo>
                  <a:pt x="75" y="13"/>
                </a:lnTo>
                <a:lnTo>
                  <a:pt x="71" y="12"/>
                </a:lnTo>
                <a:lnTo>
                  <a:pt x="71" y="12"/>
                </a:lnTo>
                <a:lnTo>
                  <a:pt x="64" y="13"/>
                </a:lnTo>
                <a:lnTo>
                  <a:pt x="11" y="39"/>
                </a:lnTo>
                <a:lnTo>
                  <a:pt x="11" y="39"/>
                </a:lnTo>
                <a:lnTo>
                  <a:pt x="4" y="44"/>
                </a:lnTo>
                <a:lnTo>
                  <a:pt x="0" y="50"/>
                </a:lnTo>
                <a:lnTo>
                  <a:pt x="0" y="57"/>
                </a:lnTo>
                <a:lnTo>
                  <a:pt x="2" y="63"/>
                </a:lnTo>
                <a:lnTo>
                  <a:pt x="2" y="63"/>
                </a:lnTo>
                <a:lnTo>
                  <a:pt x="4" y="67"/>
                </a:lnTo>
                <a:lnTo>
                  <a:pt x="8" y="71"/>
                </a:lnTo>
                <a:lnTo>
                  <a:pt x="14" y="73"/>
                </a:lnTo>
                <a:lnTo>
                  <a:pt x="18" y="74"/>
                </a:lnTo>
                <a:lnTo>
                  <a:pt x="18" y="74"/>
                </a:lnTo>
                <a:lnTo>
                  <a:pt x="23" y="73"/>
                </a:lnTo>
                <a:lnTo>
                  <a:pt x="23" y="73"/>
                </a:lnTo>
                <a:lnTo>
                  <a:pt x="27" y="71"/>
                </a:lnTo>
                <a:lnTo>
                  <a:pt x="87" y="42"/>
                </a:lnTo>
                <a:lnTo>
                  <a:pt x="87" y="42"/>
                </a:lnTo>
                <a:lnTo>
                  <a:pt x="91" y="40"/>
                </a:lnTo>
                <a:lnTo>
                  <a:pt x="95" y="36"/>
                </a:lnTo>
                <a:lnTo>
                  <a:pt x="98" y="34"/>
                </a:lnTo>
                <a:lnTo>
                  <a:pt x="99" y="30"/>
                </a:lnTo>
                <a:lnTo>
                  <a:pt x="99" y="30"/>
                </a:lnTo>
                <a:lnTo>
                  <a:pt x="100" y="26"/>
                </a:lnTo>
                <a:lnTo>
                  <a:pt x="100" y="20"/>
                </a:lnTo>
                <a:lnTo>
                  <a:pt x="100" y="16"/>
                </a:lnTo>
                <a:lnTo>
                  <a:pt x="98" y="12"/>
                </a:lnTo>
                <a:lnTo>
                  <a:pt x="98" y="12"/>
                </a:lnTo>
                <a:lnTo>
                  <a:pt x="96" y="8"/>
                </a:lnTo>
                <a:lnTo>
                  <a:pt x="92" y="5"/>
                </a:lnTo>
                <a:lnTo>
                  <a:pt x="89" y="3"/>
                </a:lnTo>
                <a:lnTo>
                  <a:pt x="85" y="1"/>
                </a:lnTo>
                <a:lnTo>
                  <a:pt x="85" y="1"/>
                </a:lnTo>
                <a:lnTo>
                  <a:pt x="77" y="0"/>
                </a:lnTo>
                <a:close/>
              </a:path>
            </a:pathLst>
          </a:custGeom>
          <a:solidFill>
            <a:schemeClr val="accent1"/>
          </a:solidFill>
          <a:ln>
            <a:noFill/>
          </a:ln>
          <a:effectLst/>
        </p:spPr>
        <p:txBody>
          <a:bodyPr vert="horz" wrap="square" lIns="121920" tIns="60960" rIns="121920" bIns="60960" numCol="1" anchor="t" anchorCtr="0" compatLnSpc="1"/>
          <a:lstStyle/>
          <a:p>
            <a:endParaRPr lang="zh-CN" altLang="en-US" sz="2400"/>
          </a:p>
        </p:txBody>
      </p:sp>
      <p:sp>
        <p:nvSpPr>
          <p:cNvPr id="43" name="矩形 42"/>
          <p:cNvSpPr/>
          <p:nvPr/>
        </p:nvSpPr>
        <p:spPr>
          <a:xfrm>
            <a:off x="6964933" y="5702761"/>
            <a:ext cx="3704991" cy="843184"/>
          </a:xfrm>
          <a:prstGeom prst="rect">
            <a:avLst/>
          </a:prstGeom>
          <a:no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noAutofit/>
          </a:bodyPr>
          <a:lstStyle/>
          <a:p>
            <a:pPr>
              <a:lnSpc>
                <a:spcPct val="150000"/>
              </a:lnSpc>
            </a:pPr>
            <a:r>
              <a:rPr lang="zh-CN" altLang="en-US" sz="1800" dirty="0">
                <a:solidFill>
                  <a:schemeClr val="tx1"/>
                </a:solidFill>
                <a:latin typeface="幼圆" panose="02010509060101010101" pitchFamily="49" charset="-122"/>
                <a:ea typeface="幼圆" panose="02010509060101010101" pitchFamily="49" charset="-122"/>
              </a:rPr>
              <a:t>请输入文本请输入文本请输入文本请输入文本请输入文本请输入文本</a:t>
            </a:r>
            <a:endParaRPr lang="en-US" altLang="zh-CN" dirty="0">
              <a:solidFill>
                <a:schemeClr val="tx1"/>
              </a:solidFill>
              <a:latin typeface="幼圆" panose="02010509060101010101" pitchFamily="49" charset="-122"/>
              <a:ea typeface="幼圆" panose="02010509060101010101" pitchFamily="49" charset="-122"/>
            </a:endParaRPr>
          </a:p>
        </p:txBody>
      </p:sp>
      <p:cxnSp>
        <p:nvCxnSpPr>
          <p:cNvPr id="44" name="直接连接符 43"/>
          <p:cNvCxnSpPr/>
          <p:nvPr/>
        </p:nvCxnSpPr>
        <p:spPr>
          <a:xfrm>
            <a:off x="6935906" y="5645719"/>
            <a:ext cx="3734018" cy="0"/>
          </a:xfrm>
          <a:prstGeom prst="line">
            <a:avLst/>
          </a:prstGeom>
        </p:spPr>
        <p:style>
          <a:lnRef idx="1">
            <a:schemeClr val="accent1"/>
          </a:lnRef>
          <a:fillRef idx="0">
            <a:schemeClr val="accent1"/>
          </a:fillRef>
          <a:effectRef idx="0">
            <a:schemeClr val="accent1"/>
          </a:effectRef>
          <a:fontRef idx="minor">
            <a:schemeClr val="tx1"/>
          </a:fontRef>
        </p:style>
      </p:cxnSp>
      <p:sp>
        <p:nvSpPr>
          <p:cNvPr id="45" name="矩形 44"/>
          <p:cNvSpPr/>
          <p:nvPr/>
        </p:nvSpPr>
        <p:spPr>
          <a:xfrm>
            <a:off x="7509806" y="4882337"/>
            <a:ext cx="3160117" cy="763382"/>
          </a:xfrm>
          <a:prstGeom prst="rect">
            <a:avLst/>
          </a:prstGeom>
          <a:noFill/>
          <a:ln>
            <a:noFill/>
          </a:ln>
          <a:effectLst/>
        </p:spPr>
        <p:style>
          <a:lnRef idx="2">
            <a:schemeClr val="accent1">
              <a:shade val="50000"/>
            </a:schemeClr>
          </a:lnRef>
          <a:fillRef idx="1">
            <a:schemeClr val="accent1"/>
          </a:fillRef>
          <a:effectRef idx="0">
            <a:schemeClr val="accent1"/>
          </a:effectRef>
          <a:fontRef idx="minor">
            <a:schemeClr val="lt1"/>
          </a:fontRef>
        </p:style>
        <p:txBody>
          <a:bodyPr rtlCol="0" anchor="ctr">
            <a:noAutofit/>
          </a:bodyPr>
          <a:lstStyle/>
          <a:p>
            <a:pPr>
              <a:lnSpc>
                <a:spcPct val="150000"/>
              </a:lnSpc>
            </a:pPr>
            <a:r>
              <a:rPr lang="zh-CN" altLang="en-US" sz="2000" dirty="0">
                <a:solidFill>
                  <a:schemeClr val="accent1"/>
                </a:solidFill>
                <a:latin typeface="+mj-ea"/>
                <a:ea typeface="+mj-ea"/>
              </a:rPr>
              <a:t>请在此输入您的小标题</a:t>
            </a:r>
            <a:endParaRPr lang="zh-CN" altLang="zh-CN" sz="2000" dirty="0">
              <a:solidFill>
                <a:schemeClr val="accent1"/>
              </a:solidFill>
              <a:latin typeface="+mj-ea"/>
              <a:ea typeface="+mj-ea"/>
            </a:endParaRPr>
          </a:p>
        </p:txBody>
      </p:sp>
      <p:sp>
        <p:nvSpPr>
          <p:cNvPr id="46" name="椭圆 45"/>
          <p:cNvSpPr/>
          <p:nvPr/>
        </p:nvSpPr>
        <p:spPr>
          <a:xfrm>
            <a:off x="8320007" y="3931545"/>
            <a:ext cx="994842" cy="994842"/>
          </a:xfrm>
          <a:prstGeom prst="ellipse">
            <a:avLst/>
          </a:prstGeom>
          <a:solidFill>
            <a:schemeClr val="accent1"/>
          </a:solidFill>
          <a:ln w="76200" cmpd="sng">
            <a:solidFill>
              <a:srgbClr val="FEFFFF"/>
            </a:solidFill>
          </a:ln>
          <a:effectLst>
            <a:outerShdw blurRad="63500" sx="102000" sy="102000" algn="ctr" rotWithShape="0">
              <a:prstClr val="black">
                <a:alpha val="40000"/>
              </a:prstClr>
            </a:outerShdw>
          </a:effectLst>
        </p:spPr>
        <p:style>
          <a:lnRef idx="1">
            <a:schemeClr val="accent1"/>
          </a:lnRef>
          <a:fillRef idx="3">
            <a:schemeClr val="accent1"/>
          </a:fillRef>
          <a:effectRef idx="2">
            <a:schemeClr val="accent1"/>
          </a:effectRef>
          <a:fontRef idx="minor">
            <a:schemeClr val="lt1"/>
          </a:fontRef>
        </p:style>
        <p:txBody>
          <a:bodyPr rtlCol="0" anchor="ctr"/>
          <a:lstStyle/>
          <a:p>
            <a:pPr algn="ctr"/>
            <a:endParaRPr kumimoji="1" lang="zh-CN" altLang="en-US" sz="2400"/>
          </a:p>
        </p:txBody>
      </p:sp>
      <p:sp>
        <p:nvSpPr>
          <p:cNvPr id="69" name="Freeform 107"/>
          <p:cNvSpPr/>
          <p:nvPr/>
        </p:nvSpPr>
        <p:spPr bwMode="auto">
          <a:xfrm>
            <a:off x="8560602" y="4203680"/>
            <a:ext cx="513652" cy="450573"/>
          </a:xfrm>
          <a:custGeom>
            <a:avLst/>
            <a:gdLst>
              <a:gd name="T0" fmla="*/ 39 w 57"/>
              <a:gd name="T1" fmla="*/ 48 h 50"/>
              <a:gd name="T2" fmla="*/ 27 w 57"/>
              <a:gd name="T3" fmla="*/ 38 h 50"/>
              <a:gd name="T4" fmla="*/ 26 w 57"/>
              <a:gd name="T5" fmla="*/ 34 h 50"/>
              <a:gd name="T6" fmla="*/ 31 w 57"/>
              <a:gd name="T7" fmla="*/ 25 h 50"/>
              <a:gd name="T8" fmla="*/ 31 w 57"/>
              <a:gd name="T9" fmla="*/ 25 h 50"/>
              <a:gd name="T10" fmla="*/ 32 w 57"/>
              <a:gd name="T11" fmla="*/ 21 h 50"/>
              <a:gd name="T12" fmla="*/ 32 w 57"/>
              <a:gd name="T13" fmla="*/ 19 h 50"/>
              <a:gd name="T14" fmla="*/ 33 w 57"/>
              <a:gd name="T15" fmla="*/ 12 h 50"/>
              <a:gd name="T16" fmla="*/ 27 w 57"/>
              <a:gd name="T17" fmla="*/ 6 h 50"/>
              <a:gd name="T18" fmla="*/ 20 w 57"/>
              <a:gd name="T19" fmla="*/ 4 h 50"/>
              <a:gd name="T20" fmla="*/ 11 w 57"/>
              <a:gd name="T21" fmla="*/ 10 h 50"/>
              <a:gd name="T22" fmla="*/ 11 w 57"/>
              <a:gd name="T23" fmla="*/ 19 h 50"/>
              <a:gd name="T24" fmla="*/ 11 w 57"/>
              <a:gd name="T25" fmla="*/ 21 h 50"/>
              <a:gd name="T26" fmla="*/ 10 w 57"/>
              <a:gd name="T27" fmla="*/ 23 h 50"/>
              <a:gd name="T28" fmla="*/ 12 w 57"/>
              <a:gd name="T29" fmla="*/ 25 h 50"/>
              <a:gd name="T30" fmla="*/ 17 w 57"/>
              <a:gd name="T31" fmla="*/ 32 h 50"/>
              <a:gd name="T32" fmla="*/ 18 w 57"/>
              <a:gd name="T33" fmla="*/ 35 h 50"/>
              <a:gd name="T34" fmla="*/ 6 w 57"/>
              <a:gd name="T35" fmla="*/ 43 h 50"/>
              <a:gd name="T36" fmla="*/ 0 w 57"/>
              <a:gd name="T37" fmla="*/ 48 h 50"/>
              <a:gd name="T38" fmla="*/ 13 w 57"/>
              <a:gd name="T39" fmla="*/ 36 h 50"/>
              <a:gd name="T40" fmla="*/ 9 w 57"/>
              <a:gd name="T41" fmla="*/ 28 h 50"/>
              <a:gd name="T42" fmla="*/ 9 w 57"/>
              <a:gd name="T43" fmla="*/ 28 h 50"/>
              <a:gd name="T44" fmla="*/ 6 w 57"/>
              <a:gd name="T45" fmla="*/ 15 h 50"/>
              <a:gd name="T46" fmla="*/ 20 w 57"/>
              <a:gd name="T47" fmla="*/ 0 h 50"/>
              <a:gd name="T48" fmla="*/ 33 w 57"/>
              <a:gd name="T49" fmla="*/ 5 h 50"/>
              <a:gd name="T50" fmla="*/ 39 w 57"/>
              <a:gd name="T51" fmla="*/ 8 h 50"/>
              <a:gd name="T52" fmla="*/ 51 w 57"/>
              <a:gd name="T53" fmla="*/ 18 h 50"/>
              <a:gd name="T54" fmla="*/ 51 w 57"/>
              <a:gd name="T55" fmla="*/ 29 h 50"/>
              <a:gd name="T56" fmla="*/ 45 w 57"/>
              <a:gd name="T57" fmla="*/ 37 h 50"/>
              <a:gd name="T58" fmla="*/ 54 w 57"/>
              <a:gd name="T59" fmla="*/ 41 h 50"/>
              <a:gd name="T60" fmla="*/ 53 w 57"/>
              <a:gd name="T61" fmla="*/ 48 h 50"/>
              <a:gd name="T62" fmla="*/ 46 w 57"/>
              <a:gd name="T63" fmla="*/ 42 h 50"/>
              <a:gd name="T64" fmla="*/ 42 w 57"/>
              <a:gd name="T65" fmla="*/ 35 h 50"/>
              <a:gd name="T66" fmla="*/ 46 w 57"/>
              <a:gd name="T67" fmla="*/ 29 h 50"/>
              <a:gd name="T68" fmla="*/ 47 w 57"/>
              <a:gd name="T69" fmla="*/ 27 h 50"/>
              <a:gd name="T70" fmla="*/ 47 w 57"/>
              <a:gd name="T71" fmla="*/ 21 h 50"/>
              <a:gd name="T72" fmla="*/ 44 w 57"/>
              <a:gd name="T73" fmla="*/ 14 h 50"/>
              <a:gd name="T74" fmla="*/ 41 w 57"/>
              <a:gd name="T75" fmla="*/ 13 h 50"/>
              <a:gd name="T76" fmla="*/ 38 w 57"/>
              <a:gd name="T77" fmla="*/ 12 h 50"/>
              <a:gd name="T78" fmla="*/ 37 w 57"/>
              <a:gd name="T79" fmla="*/ 12 h 50"/>
              <a:gd name="T80" fmla="*/ 34 w 57"/>
              <a:gd name="T81" fmla="*/ 28 h 50"/>
              <a:gd name="T82" fmla="*/ 34 w 57"/>
              <a:gd name="T83" fmla="*/ 28 h 50"/>
              <a:gd name="T84" fmla="*/ 29 w 57"/>
              <a:gd name="T85" fmla="*/ 35 h 50"/>
              <a:gd name="T86" fmla="*/ 30 w 57"/>
              <a:gd name="T87" fmla="*/ 36 h 50"/>
              <a:gd name="T88" fmla="*/ 43 w 57"/>
              <a:gd name="T89" fmla="*/ 48 h 50"/>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 ang="0">
                <a:pos x="T68" y="T69"/>
              </a:cxn>
              <a:cxn ang="0">
                <a:pos x="T70" y="T71"/>
              </a:cxn>
              <a:cxn ang="0">
                <a:pos x="T72" y="T73"/>
              </a:cxn>
              <a:cxn ang="0">
                <a:pos x="T74" y="T75"/>
              </a:cxn>
              <a:cxn ang="0">
                <a:pos x="T76" y="T77"/>
              </a:cxn>
              <a:cxn ang="0">
                <a:pos x="T78" y="T79"/>
              </a:cxn>
              <a:cxn ang="0">
                <a:pos x="T80" y="T81"/>
              </a:cxn>
              <a:cxn ang="0">
                <a:pos x="T82" y="T83"/>
              </a:cxn>
              <a:cxn ang="0">
                <a:pos x="T84" y="T85"/>
              </a:cxn>
              <a:cxn ang="0">
                <a:pos x="T86" y="T87"/>
              </a:cxn>
              <a:cxn ang="0">
                <a:pos x="T88" y="T89"/>
              </a:cxn>
            </a:cxnLst>
            <a:rect l="0" t="0" r="r" b="b"/>
            <a:pathLst>
              <a:path w="57" h="50">
                <a:moveTo>
                  <a:pt x="43" y="48"/>
                </a:moveTo>
                <a:cubicBezTo>
                  <a:pt x="43" y="49"/>
                  <a:pt x="42" y="50"/>
                  <a:pt x="41" y="50"/>
                </a:cubicBezTo>
                <a:cubicBezTo>
                  <a:pt x="40" y="50"/>
                  <a:pt x="39" y="49"/>
                  <a:pt x="39" y="48"/>
                </a:cubicBezTo>
                <a:cubicBezTo>
                  <a:pt x="39" y="46"/>
                  <a:pt x="39" y="44"/>
                  <a:pt x="37" y="43"/>
                </a:cubicBezTo>
                <a:cubicBezTo>
                  <a:pt x="35" y="41"/>
                  <a:pt x="32" y="40"/>
                  <a:pt x="31" y="40"/>
                </a:cubicBezTo>
                <a:cubicBezTo>
                  <a:pt x="29" y="40"/>
                  <a:pt x="28" y="39"/>
                  <a:pt x="27" y="38"/>
                </a:cubicBezTo>
                <a:cubicBezTo>
                  <a:pt x="27" y="38"/>
                  <a:pt x="27" y="38"/>
                  <a:pt x="27" y="38"/>
                </a:cubicBezTo>
                <a:cubicBezTo>
                  <a:pt x="26" y="37"/>
                  <a:pt x="26" y="36"/>
                  <a:pt x="26" y="35"/>
                </a:cubicBezTo>
                <a:cubicBezTo>
                  <a:pt x="26" y="34"/>
                  <a:pt x="26" y="34"/>
                  <a:pt x="26" y="34"/>
                </a:cubicBezTo>
                <a:cubicBezTo>
                  <a:pt x="26" y="33"/>
                  <a:pt x="26" y="33"/>
                  <a:pt x="27" y="32"/>
                </a:cubicBezTo>
                <a:cubicBezTo>
                  <a:pt x="28" y="31"/>
                  <a:pt x="29" y="30"/>
                  <a:pt x="29" y="28"/>
                </a:cubicBezTo>
                <a:cubicBezTo>
                  <a:pt x="30" y="27"/>
                  <a:pt x="30" y="26"/>
                  <a:pt x="31" y="25"/>
                </a:cubicBezTo>
                <a:cubicBezTo>
                  <a:pt x="31" y="25"/>
                  <a:pt x="31" y="25"/>
                  <a:pt x="31" y="25"/>
                </a:cubicBezTo>
                <a:cubicBezTo>
                  <a:pt x="31" y="25"/>
                  <a:pt x="31" y="25"/>
                  <a:pt x="31" y="25"/>
                </a:cubicBezTo>
                <a:cubicBezTo>
                  <a:pt x="31" y="25"/>
                  <a:pt x="31" y="25"/>
                  <a:pt x="31" y="25"/>
                </a:cubicBezTo>
                <a:cubicBezTo>
                  <a:pt x="32" y="25"/>
                  <a:pt x="32" y="24"/>
                  <a:pt x="33" y="23"/>
                </a:cubicBezTo>
                <a:cubicBezTo>
                  <a:pt x="33" y="22"/>
                  <a:pt x="33" y="21"/>
                  <a:pt x="32" y="21"/>
                </a:cubicBezTo>
                <a:cubicBezTo>
                  <a:pt x="32" y="21"/>
                  <a:pt x="32" y="21"/>
                  <a:pt x="32" y="21"/>
                </a:cubicBezTo>
                <a:cubicBezTo>
                  <a:pt x="32" y="21"/>
                  <a:pt x="32" y="21"/>
                  <a:pt x="32" y="21"/>
                </a:cubicBezTo>
                <a:cubicBezTo>
                  <a:pt x="32" y="20"/>
                  <a:pt x="32" y="19"/>
                  <a:pt x="32" y="19"/>
                </a:cubicBezTo>
                <a:cubicBezTo>
                  <a:pt x="32" y="19"/>
                  <a:pt x="32" y="19"/>
                  <a:pt x="32" y="19"/>
                </a:cubicBezTo>
                <a:cubicBezTo>
                  <a:pt x="32" y="17"/>
                  <a:pt x="33" y="16"/>
                  <a:pt x="33" y="15"/>
                </a:cubicBezTo>
                <a:cubicBezTo>
                  <a:pt x="33" y="14"/>
                  <a:pt x="33" y="13"/>
                  <a:pt x="33" y="12"/>
                </a:cubicBezTo>
                <a:cubicBezTo>
                  <a:pt x="33" y="12"/>
                  <a:pt x="33" y="12"/>
                  <a:pt x="33" y="12"/>
                </a:cubicBezTo>
                <a:cubicBezTo>
                  <a:pt x="33" y="11"/>
                  <a:pt x="32" y="9"/>
                  <a:pt x="30" y="8"/>
                </a:cubicBezTo>
                <a:cubicBezTo>
                  <a:pt x="30" y="7"/>
                  <a:pt x="29" y="6"/>
                  <a:pt x="28" y="6"/>
                </a:cubicBezTo>
                <a:cubicBezTo>
                  <a:pt x="28" y="6"/>
                  <a:pt x="27" y="6"/>
                  <a:pt x="27" y="6"/>
                </a:cubicBezTo>
                <a:cubicBezTo>
                  <a:pt x="26" y="6"/>
                  <a:pt x="25" y="5"/>
                  <a:pt x="25" y="5"/>
                </a:cubicBezTo>
                <a:cubicBezTo>
                  <a:pt x="25" y="4"/>
                  <a:pt x="24" y="4"/>
                  <a:pt x="23" y="4"/>
                </a:cubicBezTo>
                <a:cubicBezTo>
                  <a:pt x="22" y="4"/>
                  <a:pt x="21" y="4"/>
                  <a:pt x="20" y="4"/>
                </a:cubicBezTo>
                <a:cubicBezTo>
                  <a:pt x="18" y="4"/>
                  <a:pt x="16" y="4"/>
                  <a:pt x="14" y="5"/>
                </a:cubicBezTo>
                <a:cubicBezTo>
                  <a:pt x="13" y="6"/>
                  <a:pt x="12" y="8"/>
                  <a:pt x="11" y="10"/>
                </a:cubicBezTo>
                <a:cubicBezTo>
                  <a:pt x="11" y="10"/>
                  <a:pt x="11" y="10"/>
                  <a:pt x="11" y="10"/>
                </a:cubicBezTo>
                <a:cubicBezTo>
                  <a:pt x="11" y="10"/>
                  <a:pt x="11" y="10"/>
                  <a:pt x="11" y="10"/>
                </a:cubicBezTo>
                <a:cubicBezTo>
                  <a:pt x="10" y="11"/>
                  <a:pt x="10" y="13"/>
                  <a:pt x="10" y="15"/>
                </a:cubicBezTo>
                <a:cubicBezTo>
                  <a:pt x="10" y="16"/>
                  <a:pt x="10" y="17"/>
                  <a:pt x="11" y="19"/>
                </a:cubicBezTo>
                <a:cubicBezTo>
                  <a:pt x="11" y="19"/>
                  <a:pt x="11" y="19"/>
                  <a:pt x="11" y="19"/>
                </a:cubicBezTo>
                <a:cubicBezTo>
                  <a:pt x="11" y="20"/>
                  <a:pt x="11" y="20"/>
                  <a:pt x="11" y="21"/>
                </a:cubicBezTo>
                <a:cubicBezTo>
                  <a:pt x="11" y="21"/>
                  <a:pt x="11" y="21"/>
                  <a:pt x="11" y="21"/>
                </a:cubicBezTo>
                <a:cubicBezTo>
                  <a:pt x="11" y="21"/>
                  <a:pt x="11" y="21"/>
                  <a:pt x="11" y="21"/>
                </a:cubicBezTo>
                <a:cubicBezTo>
                  <a:pt x="11" y="21"/>
                  <a:pt x="11" y="21"/>
                  <a:pt x="11" y="21"/>
                </a:cubicBezTo>
                <a:cubicBezTo>
                  <a:pt x="10" y="21"/>
                  <a:pt x="10" y="22"/>
                  <a:pt x="10" y="23"/>
                </a:cubicBezTo>
                <a:cubicBezTo>
                  <a:pt x="10" y="23"/>
                  <a:pt x="10" y="23"/>
                  <a:pt x="10" y="23"/>
                </a:cubicBezTo>
                <a:cubicBezTo>
                  <a:pt x="11" y="24"/>
                  <a:pt x="11" y="25"/>
                  <a:pt x="12" y="25"/>
                </a:cubicBezTo>
                <a:cubicBezTo>
                  <a:pt x="12" y="25"/>
                  <a:pt x="12" y="25"/>
                  <a:pt x="12" y="25"/>
                </a:cubicBezTo>
                <a:cubicBezTo>
                  <a:pt x="12" y="25"/>
                  <a:pt x="12" y="25"/>
                  <a:pt x="12" y="25"/>
                </a:cubicBezTo>
                <a:cubicBezTo>
                  <a:pt x="13" y="26"/>
                  <a:pt x="13" y="27"/>
                  <a:pt x="14" y="28"/>
                </a:cubicBezTo>
                <a:cubicBezTo>
                  <a:pt x="14" y="30"/>
                  <a:pt x="15" y="32"/>
                  <a:pt x="17" y="32"/>
                </a:cubicBezTo>
                <a:cubicBezTo>
                  <a:pt x="17" y="33"/>
                  <a:pt x="18" y="33"/>
                  <a:pt x="18" y="34"/>
                </a:cubicBezTo>
                <a:cubicBezTo>
                  <a:pt x="18" y="34"/>
                  <a:pt x="18" y="34"/>
                  <a:pt x="18" y="34"/>
                </a:cubicBezTo>
                <a:cubicBezTo>
                  <a:pt x="18" y="35"/>
                  <a:pt x="18" y="35"/>
                  <a:pt x="18" y="35"/>
                </a:cubicBezTo>
                <a:cubicBezTo>
                  <a:pt x="18" y="36"/>
                  <a:pt x="17" y="37"/>
                  <a:pt x="16" y="38"/>
                </a:cubicBezTo>
                <a:cubicBezTo>
                  <a:pt x="15" y="39"/>
                  <a:pt x="14" y="40"/>
                  <a:pt x="12" y="40"/>
                </a:cubicBezTo>
                <a:cubicBezTo>
                  <a:pt x="11" y="40"/>
                  <a:pt x="8" y="41"/>
                  <a:pt x="6" y="43"/>
                </a:cubicBezTo>
                <a:cubicBezTo>
                  <a:pt x="5" y="44"/>
                  <a:pt x="4" y="46"/>
                  <a:pt x="4" y="48"/>
                </a:cubicBezTo>
                <a:cubicBezTo>
                  <a:pt x="4" y="49"/>
                  <a:pt x="3" y="50"/>
                  <a:pt x="2" y="50"/>
                </a:cubicBezTo>
                <a:cubicBezTo>
                  <a:pt x="1" y="50"/>
                  <a:pt x="0" y="49"/>
                  <a:pt x="0" y="48"/>
                </a:cubicBezTo>
                <a:cubicBezTo>
                  <a:pt x="0" y="45"/>
                  <a:pt x="1" y="42"/>
                  <a:pt x="3" y="40"/>
                </a:cubicBezTo>
                <a:cubicBezTo>
                  <a:pt x="6" y="37"/>
                  <a:pt x="10" y="36"/>
                  <a:pt x="12" y="36"/>
                </a:cubicBezTo>
                <a:cubicBezTo>
                  <a:pt x="13" y="36"/>
                  <a:pt x="13" y="36"/>
                  <a:pt x="13" y="36"/>
                </a:cubicBezTo>
                <a:cubicBezTo>
                  <a:pt x="13" y="35"/>
                  <a:pt x="14" y="35"/>
                  <a:pt x="14" y="35"/>
                </a:cubicBezTo>
                <a:cubicBezTo>
                  <a:pt x="12" y="34"/>
                  <a:pt x="11" y="31"/>
                  <a:pt x="10" y="30"/>
                </a:cubicBezTo>
                <a:cubicBezTo>
                  <a:pt x="10" y="29"/>
                  <a:pt x="10" y="28"/>
                  <a:pt x="9" y="28"/>
                </a:cubicBezTo>
                <a:cubicBezTo>
                  <a:pt x="9" y="28"/>
                  <a:pt x="9" y="28"/>
                  <a:pt x="9" y="28"/>
                </a:cubicBezTo>
                <a:cubicBezTo>
                  <a:pt x="9" y="28"/>
                  <a:pt x="9" y="28"/>
                  <a:pt x="9" y="28"/>
                </a:cubicBezTo>
                <a:cubicBezTo>
                  <a:pt x="9" y="28"/>
                  <a:pt x="9" y="28"/>
                  <a:pt x="9" y="28"/>
                </a:cubicBezTo>
                <a:cubicBezTo>
                  <a:pt x="9" y="28"/>
                  <a:pt x="9" y="28"/>
                  <a:pt x="9" y="28"/>
                </a:cubicBezTo>
                <a:cubicBezTo>
                  <a:pt x="7" y="26"/>
                  <a:pt x="5" y="22"/>
                  <a:pt x="7" y="19"/>
                </a:cubicBezTo>
                <a:cubicBezTo>
                  <a:pt x="7" y="18"/>
                  <a:pt x="6" y="16"/>
                  <a:pt x="6" y="15"/>
                </a:cubicBezTo>
                <a:cubicBezTo>
                  <a:pt x="6" y="13"/>
                  <a:pt x="7" y="10"/>
                  <a:pt x="7" y="8"/>
                </a:cubicBezTo>
                <a:cubicBezTo>
                  <a:pt x="8" y="6"/>
                  <a:pt x="10" y="4"/>
                  <a:pt x="12" y="2"/>
                </a:cubicBezTo>
                <a:cubicBezTo>
                  <a:pt x="14" y="1"/>
                  <a:pt x="17" y="0"/>
                  <a:pt x="20" y="0"/>
                </a:cubicBezTo>
                <a:cubicBezTo>
                  <a:pt x="21" y="0"/>
                  <a:pt x="22" y="0"/>
                  <a:pt x="24" y="0"/>
                </a:cubicBezTo>
                <a:cubicBezTo>
                  <a:pt x="26" y="1"/>
                  <a:pt x="27" y="1"/>
                  <a:pt x="28" y="3"/>
                </a:cubicBezTo>
                <a:cubicBezTo>
                  <a:pt x="30" y="2"/>
                  <a:pt x="32" y="4"/>
                  <a:pt x="33" y="5"/>
                </a:cubicBezTo>
                <a:cubicBezTo>
                  <a:pt x="34" y="6"/>
                  <a:pt x="35" y="7"/>
                  <a:pt x="35" y="8"/>
                </a:cubicBezTo>
                <a:cubicBezTo>
                  <a:pt x="36" y="7"/>
                  <a:pt x="38" y="8"/>
                  <a:pt x="39" y="8"/>
                </a:cubicBezTo>
                <a:cubicBezTo>
                  <a:pt x="39" y="8"/>
                  <a:pt x="39" y="8"/>
                  <a:pt x="39" y="8"/>
                </a:cubicBezTo>
                <a:cubicBezTo>
                  <a:pt x="41" y="8"/>
                  <a:pt x="43" y="9"/>
                  <a:pt x="44" y="10"/>
                </a:cubicBezTo>
                <a:cubicBezTo>
                  <a:pt x="46" y="10"/>
                  <a:pt x="47" y="11"/>
                  <a:pt x="49" y="13"/>
                </a:cubicBezTo>
                <a:cubicBezTo>
                  <a:pt x="50" y="14"/>
                  <a:pt x="51" y="17"/>
                  <a:pt x="51" y="18"/>
                </a:cubicBezTo>
                <a:cubicBezTo>
                  <a:pt x="51" y="20"/>
                  <a:pt x="51" y="21"/>
                  <a:pt x="51" y="22"/>
                </a:cubicBezTo>
                <a:cubicBezTo>
                  <a:pt x="51" y="23"/>
                  <a:pt x="51" y="23"/>
                  <a:pt x="51" y="24"/>
                </a:cubicBezTo>
                <a:cubicBezTo>
                  <a:pt x="51" y="25"/>
                  <a:pt x="51" y="27"/>
                  <a:pt x="51" y="29"/>
                </a:cubicBezTo>
                <a:cubicBezTo>
                  <a:pt x="50" y="30"/>
                  <a:pt x="50" y="31"/>
                  <a:pt x="49" y="32"/>
                </a:cubicBezTo>
                <a:cubicBezTo>
                  <a:pt x="48" y="32"/>
                  <a:pt x="48" y="33"/>
                  <a:pt x="48" y="33"/>
                </a:cubicBezTo>
                <a:cubicBezTo>
                  <a:pt x="47" y="34"/>
                  <a:pt x="47" y="36"/>
                  <a:pt x="45" y="37"/>
                </a:cubicBezTo>
                <a:cubicBezTo>
                  <a:pt x="46" y="37"/>
                  <a:pt x="46" y="38"/>
                  <a:pt x="46" y="38"/>
                </a:cubicBezTo>
                <a:cubicBezTo>
                  <a:pt x="46" y="38"/>
                  <a:pt x="46" y="38"/>
                  <a:pt x="46" y="38"/>
                </a:cubicBezTo>
                <a:cubicBezTo>
                  <a:pt x="48" y="38"/>
                  <a:pt x="52" y="39"/>
                  <a:pt x="54" y="41"/>
                </a:cubicBezTo>
                <a:cubicBezTo>
                  <a:pt x="56" y="43"/>
                  <a:pt x="57" y="45"/>
                  <a:pt x="57" y="48"/>
                </a:cubicBezTo>
                <a:cubicBezTo>
                  <a:pt x="57" y="49"/>
                  <a:pt x="56" y="50"/>
                  <a:pt x="55" y="50"/>
                </a:cubicBezTo>
                <a:cubicBezTo>
                  <a:pt x="54" y="50"/>
                  <a:pt x="53" y="49"/>
                  <a:pt x="53" y="48"/>
                </a:cubicBezTo>
                <a:cubicBezTo>
                  <a:pt x="53" y="46"/>
                  <a:pt x="52" y="45"/>
                  <a:pt x="51" y="44"/>
                </a:cubicBezTo>
                <a:cubicBezTo>
                  <a:pt x="50" y="43"/>
                  <a:pt x="47" y="42"/>
                  <a:pt x="46" y="42"/>
                </a:cubicBezTo>
                <a:cubicBezTo>
                  <a:pt x="46" y="42"/>
                  <a:pt x="46" y="42"/>
                  <a:pt x="46" y="42"/>
                </a:cubicBezTo>
                <a:cubicBezTo>
                  <a:pt x="45" y="42"/>
                  <a:pt x="43" y="41"/>
                  <a:pt x="43" y="40"/>
                </a:cubicBezTo>
                <a:cubicBezTo>
                  <a:pt x="42" y="39"/>
                  <a:pt x="42" y="38"/>
                  <a:pt x="42" y="36"/>
                </a:cubicBezTo>
                <a:cubicBezTo>
                  <a:pt x="42" y="36"/>
                  <a:pt x="42" y="35"/>
                  <a:pt x="42" y="35"/>
                </a:cubicBezTo>
                <a:cubicBezTo>
                  <a:pt x="43" y="34"/>
                  <a:pt x="44" y="33"/>
                  <a:pt x="44" y="32"/>
                </a:cubicBezTo>
                <a:cubicBezTo>
                  <a:pt x="44" y="32"/>
                  <a:pt x="44" y="32"/>
                  <a:pt x="44" y="32"/>
                </a:cubicBezTo>
                <a:cubicBezTo>
                  <a:pt x="45" y="31"/>
                  <a:pt x="45" y="30"/>
                  <a:pt x="46" y="29"/>
                </a:cubicBezTo>
                <a:cubicBezTo>
                  <a:pt x="46" y="29"/>
                  <a:pt x="46" y="29"/>
                  <a:pt x="46" y="29"/>
                </a:cubicBezTo>
                <a:cubicBezTo>
                  <a:pt x="46" y="29"/>
                  <a:pt x="46" y="29"/>
                  <a:pt x="46" y="29"/>
                </a:cubicBezTo>
                <a:cubicBezTo>
                  <a:pt x="46" y="29"/>
                  <a:pt x="47" y="28"/>
                  <a:pt x="47" y="27"/>
                </a:cubicBezTo>
                <a:cubicBezTo>
                  <a:pt x="47" y="27"/>
                  <a:pt x="47" y="26"/>
                  <a:pt x="47" y="26"/>
                </a:cubicBezTo>
                <a:cubicBezTo>
                  <a:pt x="47" y="26"/>
                  <a:pt x="47" y="25"/>
                  <a:pt x="47" y="25"/>
                </a:cubicBezTo>
                <a:cubicBezTo>
                  <a:pt x="47" y="24"/>
                  <a:pt x="47" y="22"/>
                  <a:pt x="47" y="21"/>
                </a:cubicBezTo>
                <a:cubicBezTo>
                  <a:pt x="47" y="21"/>
                  <a:pt x="48" y="20"/>
                  <a:pt x="47" y="19"/>
                </a:cubicBezTo>
                <a:cubicBezTo>
                  <a:pt x="47" y="18"/>
                  <a:pt x="47" y="16"/>
                  <a:pt x="46" y="15"/>
                </a:cubicBezTo>
                <a:cubicBezTo>
                  <a:pt x="45" y="14"/>
                  <a:pt x="45" y="14"/>
                  <a:pt x="44" y="14"/>
                </a:cubicBezTo>
                <a:cubicBezTo>
                  <a:pt x="44" y="14"/>
                  <a:pt x="43" y="14"/>
                  <a:pt x="42" y="14"/>
                </a:cubicBezTo>
                <a:cubicBezTo>
                  <a:pt x="42" y="14"/>
                  <a:pt x="42" y="14"/>
                  <a:pt x="42" y="14"/>
                </a:cubicBezTo>
                <a:cubicBezTo>
                  <a:pt x="42" y="14"/>
                  <a:pt x="41" y="13"/>
                  <a:pt x="41" y="13"/>
                </a:cubicBezTo>
                <a:cubicBezTo>
                  <a:pt x="41" y="13"/>
                  <a:pt x="41" y="13"/>
                  <a:pt x="41" y="13"/>
                </a:cubicBezTo>
                <a:cubicBezTo>
                  <a:pt x="41" y="12"/>
                  <a:pt x="40" y="12"/>
                  <a:pt x="38" y="12"/>
                </a:cubicBezTo>
                <a:cubicBezTo>
                  <a:pt x="38" y="12"/>
                  <a:pt x="38" y="12"/>
                  <a:pt x="38" y="12"/>
                </a:cubicBezTo>
                <a:cubicBezTo>
                  <a:pt x="38" y="11"/>
                  <a:pt x="37" y="11"/>
                  <a:pt x="36" y="11"/>
                </a:cubicBezTo>
                <a:cubicBezTo>
                  <a:pt x="37" y="12"/>
                  <a:pt x="37" y="12"/>
                  <a:pt x="37" y="12"/>
                </a:cubicBezTo>
                <a:cubicBezTo>
                  <a:pt x="37" y="12"/>
                  <a:pt x="37" y="12"/>
                  <a:pt x="37" y="12"/>
                </a:cubicBezTo>
                <a:cubicBezTo>
                  <a:pt x="37" y="13"/>
                  <a:pt x="37" y="14"/>
                  <a:pt x="37" y="16"/>
                </a:cubicBezTo>
                <a:cubicBezTo>
                  <a:pt x="36" y="17"/>
                  <a:pt x="36" y="18"/>
                  <a:pt x="36" y="19"/>
                </a:cubicBezTo>
                <a:cubicBezTo>
                  <a:pt x="38" y="22"/>
                  <a:pt x="36" y="26"/>
                  <a:pt x="34" y="28"/>
                </a:cubicBezTo>
                <a:cubicBezTo>
                  <a:pt x="34" y="28"/>
                  <a:pt x="34" y="28"/>
                  <a:pt x="34" y="28"/>
                </a:cubicBezTo>
                <a:cubicBezTo>
                  <a:pt x="34" y="28"/>
                  <a:pt x="34" y="28"/>
                  <a:pt x="34" y="28"/>
                </a:cubicBezTo>
                <a:cubicBezTo>
                  <a:pt x="34" y="28"/>
                  <a:pt x="34" y="28"/>
                  <a:pt x="34" y="28"/>
                </a:cubicBezTo>
                <a:cubicBezTo>
                  <a:pt x="34" y="28"/>
                  <a:pt x="34" y="28"/>
                  <a:pt x="34" y="28"/>
                </a:cubicBezTo>
                <a:cubicBezTo>
                  <a:pt x="33" y="28"/>
                  <a:pt x="33" y="29"/>
                  <a:pt x="33" y="30"/>
                </a:cubicBezTo>
                <a:cubicBezTo>
                  <a:pt x="32" y="31"/>
                  <a:pt x="31" y="33"/>
                  <a:pt x="29" y="35"/>
                </a:cubicBezTo>
                <a:cubicBezTo>
                  <a:pt x="30" y="35"/>
                  <a:pt x="30" y="35"/>
                  <a:pt x="30" y="36"/>
                </a:cubicBezTo>
                <a:cubicBezTo>
                  <a:pt x="30" y="36"/>
                  <a:pt x="30" y="36"/>
                  <a:pt x="30" y="36"/>
                </a:cubicBezTo>
                <a:cubicBezTo>
                  <a:pt x="30" y="36"/>
                  <a:pt x="30" y="36"/>
                  <a:pt x="30" y="36"/>
                </a:cubicBezTo>
                <a:cubicBezTo>
                  <a:pt x="30" y="36"/>
                  <a:pt x="31" y="36"/>
                  <a:pt x="31" y="36"/>
                </a:cubicBezTo>
                <a:cubicBezTo>
                  <a:pt x="33" y="36"/>
                  <a:pt x="37" y="37"/>
                  <a:pt x="40" y="40"/>
                </a:cubicBezTo>
                <a:cubicBezTo>
                  <a:pt x="42" y="42"/>
                  <a:pt x="43" y="45"/>
                  <a:pt x="43" y="48"/>
                </a:cubicBezTo>
                <a:close/>
              </a:path>
            </a:pathLst>
          </a:custGeom>
          <a:solidFill>
            <a:srgbClr val="FEFFFF"/>
          </a:solidFill>
          <a:ln>
            <a:noFill/>
          </a:ln>
        </p:spPr>
        <p:txBody>
          <a:bodyPr/>
          <a:lstStyle/>
          <a:p>
            <a:endParaRPr lang="zh-CN" altLang="en-US" sz="2400"/>
          </a:p>
        </p:txBody>
      </p:sp>
      <p:sp>
        <p:nvSpPr>
          <p:cNvPr id="70" name="Freeform 220"/>
          <p:cNvSpPr/>
          <p:nvPr/>
        </p:nvSpPr>
        <p:spPr bwMode="auto">
          <a:xfrm rot="20460292">
            <a:off x="4214476" y="2842573"/>
            <a:ext cx="526362" cy="389510"/>
          </a:xfrm>
          <a:custGeom>
            <a:avLst/>
            <a:gdLst>
              <a:gd name="T0" fmla="*/ 77 w 100"/>
              <a:gd name="T1" fmla="*/ 0 h 74"/>
              <a:gd name="T2" fmla="*/ 66 w 100"/>
              <a:gd name="T3" fmla="*/ 3 h 74"/>
              <a:gd name="T4" fmla="*/ 31 w 100"/>
              <a:gd name="T5" fmla="*/ 20 h 74"/>
              <a:gd name="T6" fmla="*/ 30 w 100"/>
              <a:gd name="T7" fmla="*/ 23 h 74"/>
              <a:gd name="T8" fmla="*/ 31 w 100"/>
              <a:gd name="T9" fmla="*/ 24 h 74"/>
              <a:gd name="T10" fmla="*/ 33 w 100"/>
              <a:gd name="T11" fmla="*/ 24 h 74"/>
              <a:gd name="T12" fmla="*/ 69 w 100"/>
              <a:gd name="T13" fmla="*/ 7 h 74"/>
              <a:gd name="T14" fmla="*/ 77 w 100"/>
              <a:gd name="T15" fmla="*/ 4 h 74"/>
              <a:gd name="T16" fmla="*/ 83 w 100"/>
              <a:gd name="T17" fmla="*/ 5 h 74"/>
              <a:gd name="T18" fmla="*/ 89 w 100"/>
              <a:gd name="T19" fmla="*/ 9 h 74"/>
              <a:gd name="T20" fmla="*/ 93 w 100"/>
              <a:gd name="T21" fmla="*/ 15 h 74"/>
              <a:gd name="T22" fmla="*/ 95 w 100"/>
              <a:gd name="T23" fmla="*/ 28 h 74"/>
              <a:gd name="T24" fmla="*/ 91 w 100"/>
              <a:gd name="T25" fmla="*/ 34 h 74"/>
              <a:gd name="T26" fmla="*/ 25 w 100"/>
              <a:gd name="T27" fmla="*/ 67 h 74"/>
              <a:gd name="T28" fmla="*/ 18 w 100"/>
              <a:gd name="T29" fmla="*/ 69 h 74"/>
              <a:gd name="T30" fmla="*/ 15 w 100"/>
              <a:gd name="T31" fmla="*/ 69 h 74"/>
              <a:gd name="T32" fmla="*/ 8 w 100"/>
              <a:gd name="T33" fmla="*/ 65 h 74"/>
              <a:gd name="T34" fmla="*/ 6 w 100"/>
              <a:gd name="T35" fmla="*/ 62 h 74"/>
              <a:gd name="T36" fmla="*/ 6 w 100"/>
              <a:gd name="T37" fmla="*/ 51 h 74"/>
              <a:gd name="T38" fmla="*/ 12 w 100"/>
              <a:gd name="T39" fmla="*/ 43 h 74"/>
              <a:gd name="T40" fmla="*/ 66 w 100"/>
              <a:gd name="T41" fmla="*/ 17 h 74"/>
              <a:gd name="T42" fmla="*/ 71 w 100"/>
              <a:gd name="T43" fmla="*/ 16 h 74"/>
              <a:gd name="T44" fmla="*/ 73 w 100"/>
              <a:gd name="T45" fmla="*/ 17 h 74"/>
              <a:gd name="T46" fmla="*/ 79 w 100"/>
              <a:gd name="T47" fmla="*/ 21 h 74"/>
              <a:gd name="T48" fmla="*/ 79 w 100"/>
              <a:gd name="T49" fmla="*/ 26 h 74"/>
              <a:gd name="T50" fmla="*/ 79 w 100"/>
              <a:gd name="T51" fmla="*/ 28 h 74"/>
              <a:gd name="T52" fmla="*/ 75 w 100"/>
              <a:gd name="T53" fmla="*/ 34 h 74"/>
              <a:gd name="T54" fmla="*/ 23 w 100"/>
              <a:gd name="T55" fmla="*/ 58 h 74"/>
              <a:gd name="T56" fmla="*/ 22 w 100"/>
              <a:gd name="T57" fmla="*/ 61 h 74"/>
              <a:gd name="T58" fmla="*/ 25 w 100"/>
              <a:gd name="T59" fmla="*/ 62 h 74"/>
              <a:gd name="T60" fmla="*/ 26 w 100"/>
              <a:gd name="T61" fmla="*/ 62 h 74"/>
              <a:gd name="T62" fmla="*/ 76 w 100"/>
              <a:gd name="T63" fmla="*/ 38 h 74"/>
              <a:gd name="T64" fmla="*/ 83 w 100"/>
              <a:gd name="T65" fmla="*/ 30 h 74"/>
              <a:gd name="T66" fmla="*/ 84 w 100"/>
              <a:gd name="T67" fmla="*/ 24 h 74"/>
              <a:gd name="T68" fmla="*/ 83 w 100"/>
              <a:gd name="T69" fmla="*/ 20 h 74"/>
              <a:gd name="T70" fmla="*/ 75 w 100"/>
              <a:gd name="T71" fmla="*/ 13 h 74"/>
              <a:gd name="T72" fmla="*/ 71 w 100"/>
              <a:gd name="T73" fmla="*/ 12 h 74"/>
              <a:gd name="T74" fmla="*/ 64 w 100"/>
              <a:gd name="T75" fmla="*/ 13 h 74"/>
              <a:gd name="T76" fmla="*/ 11 w 100"/>
              <a:gd name="T77" fmla="*/ 39 h 74"/>
              <a:gd name="T78" fmla="*/ 0 w 100"/>
              <a:gd name="T79" fmla="*/ 50 h 74"/>
              <a:gd name="T80" fmla="*/ 2 w 100"/>
              <a:gd name="T81" fmla="*/ 63 h 74"/>
              <a:gd name="T82" fmla="*/ 4 w 100"/>
              <a:gd name="T83" fmla="*/ 67 h 74"/>
              <a:gd name="T84" fmla="*/ 14 w 100"/>
              <a:gd name="T85" fmla="*/ 73 h 74"/>
              <a:gd name="T86" fmla="*/ 18 w 100"/>
              <a:gd name="T87" fmla="*/ 74 h 74"/>
              <a:gd name="T88" fmla="*/ 23 w 100"/>
              <a:gd name="T89" fmla="*/ 73 h 74"/>
              <a:gd name="T90" fmla="*/ 87 w 100"/>
              <a:gd name="T91" fmla="*/ 42 h 74"/>
              <a:gd name="T92" fmla="*/ 91 w 100"/>
              <a:gd name="T93" fmla="*/ 40 h 74"/>
              <a:gd name="T94" fmla="*/ 98 w 100"/>
              <a:gd name="T95" fmla="*/ 34 h 74"/>
              <a:gd name="T96" fmla="*/ 99 w 100"/>
              <a:gd name="T97" fmla="*/ 30 h 74"/>
              <a:gd name="T98" fmla="*/ 100 w 100"/>
              <a:gd name="T99" fmla="*/ 20 h 74"/>
              <a:gd name="T100" fmla="*/ 98 w 100"/>
              <a:gd name="T101" fmla="*/ 12 h 74"/>
              <a:gd name="T102" fmla="*/ 96 w 100"/>
              <a:gd name="T103" fmla="*/ 8 h 74"/>
              <a:gd name="T104" fmla="*/ 89 w 100"/>
              <a:gd name="T105" fmla="*/ 3 h 74"/>
              <a:gd name="T106" fmla="*/ 85 w 100"/>
              <a:gd name="T107" fmla="*/ 1 h 74"/>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 ang="0">
                <a:pos x="T68" y="T69"/>
              </a:cxn>
              <a:cxn ang="0">
                <a:pos x="T70" y="T71"/>
              </a:cxn>
              <a:cxn ang="0">
                <a:pos x="T72" y="T73"/>
              </a:cxn>
              <a:cxn ang="0">
                <a:pos x="T74" y="T75"/>
              </a:cxn>
              <a:cxn ang="0">
                <a:pos x="T76" y="T77"/>
              </a:cxn>
              <a:cxn ang="0">
                <a:pos x="T78" y="T79"/>
              </a:cxn>
              <a:cxn ang="0">
                <a:pos x="T80" y="T81"/>
              </a:cxn>
              <a:cxn ang="0">
                <a:pos x="T82" y="T83"/>
              </a:cxn>
              <a:cxn ang="0">
                <a:pos x="T84" y="T85"/>
              </a:cxn>
              <a:cxn ang="0">
                <a:pos x="T86" y="T87"/>
              </a:cxn>
              <a:cxn ang="0">
                <a:pos x="T88" y="T89"/>
              </a:cxn>
              <a:cxn ang="0">
                <a:pos x="T90" y="T91"/>
              </a:cxn>
              <a:cxn ang="0">
                <a:pos x="T92" y="T93"/>
              </a:cxn>
              <a:cxn ang="0">
                <a:pos x="T94" y="T95"/>
              </a:cxn>
              <a:cxn ang="0">
                <a:pos x="T96" y="T97"/>
              </a:cxn>
              <a:cxn ang="0">
                <a:pos x="T98" y="T99"/>
              </a:cxn>
              <a:cxn ang="0">
                <a:pos x="T100" y="T101"/>
              </a:cxn>
              <a:cxn ang="0">
                <a:pos x="T102" y="T103"/>
              </a:cxn>
              <a:cxn ang="0">
                <a:pos x="T104" y="T105"/>
              </a:cxn>
              <a:cxn ang="0">
                <a:pos x="T106" y="T107"/>
              </a:cxn>
            </a:cxnLst>
            <a:rect l="0" t="0" r="r" b="b"/>
            <a:pathLst>
              <a:path w="100" h="74">
                <a:moveTo>
                  <a:pt x="77" y="0"/>
                </a:moveTo>
                <a:lnTo>
                  <a:pt x="77" y="0"/>
                </a:lnTo>
                <a:lnTo>
                  <a:pt x="72" y="1"/>
                </a:lnTo>
                <a:lnTo>
                  <a:pt x="66" y="3"/>
                </a:lnTo>
                <a:lnTo>
                  <a:pt x="31" y="20"/>
                </a:lnTo>
                <a:lnTo>
                  <a:pt x="31" y="20"/>
                </a:lnTo>
                <a:lnTo>
                  <a:pt x="30" y="21"/>
                </a:lnTo>
                <a:lnTo>
                  <a:pt x="30" y="23"/>
                </a:lnTo>
                <a:lnTo>
                  <a:pt x="30" y="23"/>
                </a:lnTo>
                <a:lnTo>
                  <a:pt x="31" y="24"/>
                </a:lnTo>
                <a:lnTo>
                  <a:pt x="31" y="24"/>
                </a:lnTo>
                <a:lnTo>
                  <a:pt x="33" y="24"/>
                </a:lnTo>
                <a:lnTo>
                  <a:pt x="69" y="7"/>
                </a:lnTo>
                <a:lnTo>
                  <a:pt x="69" y="7"/>
                </a:lnTo>
                <a:lnTo>
                  <a:pt x="73" y="5"/>
                </a:lnTo>
                <a:lnTo>
                  <a:pt x="77" y="4"/>
                </a:lnTo>
                <a:lnTo>
                  <a:pt x="77" y="4"/>
                </a:lnTo>
                <a:lnTo>
                  <a:pt x="83" y="5"/>
                </a:lnTo>
                <a:lnTo>
                  <a:pt x="83" y="5"/>
                </a:lnTo>
                <a:lnTo>
                  <a:pt x="89" y="9"/>
                </a:lnTo>
                <a:lnTo>
                  <a:pt x="93" y="15"/>
                </a:lnTo>
                <a:lnTo>
                  <a:pt x="93" y="15"/>
                </a:lnTo>
                <a:lnTo>
                  <a:pt x="96" y="21"/>
                </a:lnTo>
                <a:lnTo>
                  <a:pt x="95" y="28"/>
                </a:lnTo>
                <a:lnTo>
                  <a:pt x="95" y="28"/>
                </a:lnTo>
                <a:lnTo>
                  <a:pt x="91" y="34"/>
                </a:lnTo>
                <a:lnTo>
                  <a:pt x="85" y="38"/>
                </a:lnTo>
                <a:lnTo>
                  <a:pt x="25" y="67"/>
                </a:lnTo>
                <a:lnTo>
                  <a:pt x="25" y="67"/>
                </a:lnTo>
                <a:lnTo>
                  <a:pt x="18" y="69"/>
                </a:lnTo>
                <a:lnTo>
                  <a:pt x="18" y="69"/>
                </a:lnTo>
                <a:lnTo>
                  <a:pt x="15" y="69"/>
                </a:lnTo>
                <a:lnTo>
                  <a:pt x="11" y="67"/>
                </a:lnTo>
                <a:lnTo>
                  <a:pt x="8" y="65"/>
                </a:lnTo>
                <a:lnTo>
                  <a:pt x="6" y="62"/>
                </a:lnTo>
                <a:lnTo>
                  <a:pt x="6" y="62"/>
                </a:lnTo>
                <a:lnTo>
                  <a:pt x="4" y="57"/>
                </a:lnTo>
                <a:lnTo>
                  <a:pt x="6" y="51"/>
                </a:lnTo>
                <a:lnTo>
                  <a:pt x="8" y="47"/>
                </a:lnTo>
                <a:lnTo>
                  <a:pt x="12" y="43"/>
                </a:lnTo>
                <a:lnTo>
                  <a:pt x="66" y="17"/>
                </a:lnTo>
                <a:lnTo>
                  <a:pt x="66" y="17"/>
                </a:lnTo>
                <a:lnTo>
                  <a:pt x="71" y="16"/>
                </a:lnTo>
                <a:lnTo>
                  <a:pt x="71" y="16"/>
                </a:lnTo>
                <a:lnTo>
                  <a:pt x="73" y="17"/>
                </a:lnTo>
                <a:lnTo>
                  <a:pt x="73" y="17"/>
                </a:lnTo>
                <a:lnTo>
                  <a:pt x="76" y="19"/>
                </a:lnTo>
                <a:lnTo>
                  <a:pt x="79" y="21"/>
                </a:lnTo>
                <a:lnTo>
                  <a:pt x="79" y="21"/>
                </a:lnTo>
                <a:lnTo>
                  <a:pt x="79" y="26"/>
                </a:lnTo>
                <a:lnTo>
                  <a:pt x="79" y="28"/>
                </a:lnTo>
                <a:lnTo>
                  <a:pt x="79" y="28"/>
                </a:lnTo>
                <a:lnTo>
                  <a:pt x="77" y="31"/>
                </a:lnTo>
                <a:lnTo>
                  <a:pt x="75" y="34"/>
                </a:lnTo>
                <a:lnTo>
                  <a:pt x="23" y="58"/>
                </a:lnTo>
                <a:lnTo>
                  <a:pt x="23" y="58"/>
                </a:lnTo>
                <a:lnTo>
                  <a:pt x="22" y="59"/>
                </a:lnTo>
                <a:lnTo>
                  <a:pt x="22" y="61"/>
                </a:lnTo>
                <a:lnTo>
                  <a:pt x="22" y="61"/>
                </a:lnTo>
                <a:lnTo>
                  <a:pt x="25" y="62"/>
                </a:lnTo>
                <a:lnTo>
                  <a:pt x="25" y="62"/>
                </a:lnTo>
                <a:lnTo>
                  <a:pt x="26" y="62"/>
                </a:lnTo>
                <a:lnTo>
                  <a:pt x="76" y="38"/>
                </a:lnTo>
                <a:lnTo>
                  <a:pt x="76" y="38"/>
                </a:lnTo>
                <a:lnTo>
                  <a:pt x="80" y="35"/>
                </a:lnTo>
                <a:lnTo>
                  <a:pt x="83" y="30"/>
                </a:lnTo>
                <a:lnTo>
                  <a:pt x="83" y="30"/>
                </a:lnTo>
                <a:lnTo>
                  <a:pt x="84" y="24"/>
                </a:lnTo>
                <a:lnTo>
                  <a:pt x="83" y="20"/>
                </a:lnTo>
                <a:lnTo>
                  <a:pt x="83" y="20"/>
                </a:lnTo>
                <a:lnTo>
                  <a:pt x="79" y="16"/>
                </a:lnTo>
                <a:lnTo>
                  <a:pt x="75" y="13"/>
                </a:lnTo>
                <a:lnTo>
                  <a:pt x="75" y="13"/>
                </a:lnTo>
                <a:lnTo>
                  <a:pt x="71" y="12"/>
                </a:lnTo>
                <a:lnTo>
                  <a:pt x="71" y="12"/>
                </a:lnTo>
                <a:lnTo>
                  <a:pt x="64" y="13"/>
                </a:lnTo>
                <a:lnTo>
                  <a:pt x="11" y="39"/>
                </a:lnTo>
                <a:lnTo>
                  <a:pt x="11" y="39"/>
                </a:lnTo>
                <a:lnTo>
                  <a:pt x="4" y="44"/>
                </a:lnTo>
                <a:lnTo>
                  <a:pt x="0" y="50"/>
                </a:lnTo>
                <a:lnTo>
                  <a:pt x="0" y="57"/>
                </a:lnTo>
                <a:lnTo>
                  <a:pt x="2" y="63"/>
                </a:lnTo>
                <a:lnTo>
                  <a:pt x="2" y="63"/>
                </a:lnTo>
                <a:lnTo>
                  <a:pt x="4" y="67"/>
                </a:lnTo>
                <a:lnTo>
                  <a:pt x="8" y="71"/>
                </a:lnTo>
                <a:lnTo>
                  <a:pt x="14" y="73"/>
                </a:lnTo>
                <a:lnTo>
                  <a:pt x="18" y="74"/>
                </a:lnTo>
                <a:lnTo>
                  <a:pt x="18" y="74"/>
                </a:lnTo>
                <a:lnTo>
                  <a:pt x="23" y="73"/>
                </a:lnTo>
                <a:lnTo>
                  <a:pt x="23" y="73"/>
                </a:lnTo>
                <a:lnTo>
                  <a:pt x="27" y="71"/>
                </a:lnTo>
                <a:lnTo>
                  <a:pt x="87" y="42"/>
                </a:lnTo>
                <a:lnTo>
                  <a:pt x="87" y="42"/>
                </a:lnTo>
                <a:lnTo>
                  <a:pt x="91" y="40"/>
                </a:lnTo>
                <a:lnTo>
                  <a:pt x="95" y="36"/>
                </a:lnTo>
                <a:lnTo>
                  <a:pt x="98" y="34"/>
                </a:lnTo>
                <a:lnTo>
                  <a:pt x="99" y="30"/>
                </a:lnTo>
                <a:lnTo>
                  <a:pt x="99" y="30"/>
                </a:lnTo>
                <a:lnTo>
                  <a:pt x="100" y="26"/>
                </a:lnTo>
                <a:lnTo>
                  <a:pt x="100" y="20"/>
                </a:lnTo>
                <a:lnTo>
                  <a:pt x="100" y="16"/>
                </a:lnTo>
                <a:lnTo>
                  <a:pt x="98" y="12"/>
                </a:lnTo>
                <a:lnTo>
                  <a:pt x="98" y="12"/>
                </a:lnTo>
                <a:lnTo>
                  <a:pt x="96" y="8"/>
                </a:lnTo>
                <a:lnTo>
                  <a:pt x="92" y="5"/>
                </a:lnTo>
                <a:lnTo>
                  <a:pt x="89" y="3"/>
                </a:lnTo>
                <a:lnTo>
                  <a:pt x="85" y="1"/>
                </a:lnTo>
                <a:lnTo>
                  <a:pt x="85" y="1"/>
                </a:lnTo>
                <a:lnTo>
                  <a:pt x="77" y="0"/>
                </a:lnTo>
                <a:close/>
              </a:path>
            </a:pathLst>
          </a:custGeom>
          <a:solidFill>
            <a:schemeClr val="accent1"/>
          </a:solidFill>
          <a:ln>
            <a:noFill/>
          </a:ln>
          <a:effectLst/>
        </p:spPr>
        <p:txBody>
          <a:bodyPr vert="horz" wrap="square" lIns="121920" tIns="60960" rIns="121920" bIns="60960" numCol="1" anchor="t" anchorCtr="0" compatLnSpc="1"/>
          <a:lstStyle/>
          <a:p>
            <a:endParaRPr lang="zh-CN" altLang="en-US" sz="2400"/>
          </a:p>
        </p:txBody>
      </p:sp>
      <p:sp>
        <p:nvSpPr>
          <p:cNvPr id="71" name="椭圆 70"/>
          <p:cNvSpPr/>
          <p:nvPr/>
        </p:nvSpPr>
        <p:spPr>
          <a:xfrm>
            <a:off x="5613094" y="1660058"/>
            <a:ext cx="994842" cy="994842"/>
          </a:xfrm>
          <a:prstGeom prst="ellipse">
            <a:avLst/>
          </a:prstGeom>
          <a:solidFill>
            <a:schemeClr val="accent1"/>
          </a:solidFill>
          <a:ln w="76200" cmpd="sng">
            <a:solidFill>
              <a:srgbClr val="FEFFFF"/>
            </a:solidFill>
          </a:ln>
          <a:effectLst>
            <a:outerShdw blurRad="63500" sx="102000" sy="102000" algn="ctr" rotWithShape="0">
              <a:prstClr val="black">
                <a:alpha val="40000"/>
              </a:prstClr>
            </a:outerShdw>
          </a:effectLst>
        </p:spPr>
        <p:style>
          <a:lnRef idx="1">
            <a:schemeClr val="accent1"/>
          </a:lnRef>
          <a:fillRef idx="3">
            <a:schemeClr val="accent1"/>
          </a:fillRef>
          <a:effectRef idx="2">
            <a:schemeClr val="accent1"/>
          </a:effectRef>
          <a:fontRef idx="minor">
            <a:schemeClr val="lt1"/>
          </a:fontRef>
        </p:style>
        <p:txBody>
          <a:bodyPr rtlCol="0" anchor="ctr"/>
          <a:lstStyle/>
          <a:p>
            <a:pPr algn="ctr"/>
            <a:endParaRPr kumimoji="1" lang="zh-CN" altLang="en-US" sz="2400"/>
          </a:p>
        </p:txBody>
      </p:sp>
      <p:sp>
        <p:nvSpPr>
          <p:cNvPr id="72" name="矩形 71"/>
          <p:cNvSpPr/>
          <p:nvPr/>
        </p:nvSpPr>
        <p:spPr>
          <a:xfrm>
            <a:off x="4272533" y="3402755"/>
            <a:ext cx="3704991" cy="843184"/>
          </a:xfrm>
          <a:prstGeom prst="rect">
            <a:avLst/>
          </a:prstGeom>
          <a:no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noAutofit/>
          </a:bodyPr>
          <a:lstStyle/>
          <a:p>
            <a:pPr>
              <a:lnSpc>
                <a:spcPct val="150000"/>
              </a:lnSpc>
            </a:pPr>
            <a:r>
              <a:rPr lang="zh-CN" altLang="en-US" sz="1800" dirty="0">
                <a:solidFill>
                  <a:schemeClr val="tx1"/>
                </a:solidFill>
                <a:latin typeface="幼圆" panose="02010509060101010101" pitchFamily="49" charset="-122"/>
                <a:ea typeface="幼圆" panose="02010509060101010101" pitchFamily="49" charset="-122"/>
              </a:rPr>
              <a:t>请输入文本请输入文本请输入文本请输入文本请输入文本请输入文本</a:t>
            </a:r>
            <a:endParaRPr lang="en-US" altLang="zh-CN" dirty="0">
              <a:solidFill>
                <a:schemeClr val="tx1"/>
              </a:solidFill>
              <a:latin typeface="幼圆" panose="02010509060101010101" pitchFamily="49" charset="-122"/>
              <a:ea typeface="幼圆" panose="02010509060101010101" pitchFamily="49" charset="-122"/>
            </a:endParaRPr>
          </a:p>
        </p:txBody>
      </p:sp>
      <p:cxnSp>
        <p:nvCxnSpPr>
          <p:cNvPr id="73" name="直接连接符 72"/>
          <p:cNvCxnSpPr/>
          <p:nvPr/>
        </p:nvCxnSpPr>
        <p:spPr>
          <a:xfrm>
            <a:off x="4243506" y="3345713"/>
            <a:ext cx="3734018" cy="0"/>
          </a:xfrm>
          <a:prstGeom prst="line">
            <a:avLst/>
          </a:prstGeom>
        </p:spPr>
        <p:style>
          <a:lnRef idx="1">
            <a:schemeClr val="accent1"/>
          </a:lnRef>
          <a:fillRef idx="0">
            <a:schemeClr val="accent1"/>
          </a:fillRef>
          <a:effectRef idx="0">
            <a:schemeClr val="accent1"/>
          </a:effectRef>
          <a:fontRef idx="minor">
            <a:schemeClr val="tx1"/>
          </a:fontRef>
        </p:style>
      </p:cxnSp>
      <p:sp>
        <p:nvSpPr>
          <p:cNvPr id="74" name="矩形 73"/>
          <p:cNvSpPr/>
          <p:nvPr/>
        </p:nvSpPr>
        <p:spPr>
          <a:xfrm>
            <a:off x="4817406" y="2582331"/>
            <a:ext cx="3160117" cy="763382"/>
          </a:xfrm>
          <a:prstGeom prst="rect">
            <a:avLst/>
          </a:prstGeom>
          <a:noFill/>
          <a:ln>
            <a:noFill/>
          </a:ln>
          <a:effectLst/>
        </p:spPr>
        <p:style>
          <a:lnRef idx="2">
            <a:schemeClr val="accent1">
              <a:shade val="50000"/>
            </a:schemeClr>
          </a:lnRef>
          <a:fillRef idx="1">
            <a:schemeClr val="accent1"/>
          </a:fillRef>
          <a:effectRef idx="0">
            <a:schemeClr val="accent1"/>
          </a:effectRef>
          <a:fontRef idx="minor">
            <a:schemeClr val="lt1"/>
          </a:fontRef>
        </p:style>
        <p:txBody>
          <a:bodyPr rtlCol="0" anchor="ctr">
            <a:noAutofit/>
          </a:bodyPr>
          <a:lstStyle/>
          <a:p>
            <a:pPr>
              <a:lnSpc>
                <a:spcPct val="150000"/>
              </a:lnSpc>
            </a:pPr>
            <a:r>
              <a:rPr lang="zh-CN" altLang="en-US" sz="2000" dirty="0">
                <a:solidFill>
                  <a:schemeClr val="accent1"/>
                </a:solidFill>
                <a:latin typeface="+mj-ea"/>
                <a:ea typeface="+mj-ea"/>
              </a:rPr>
              <a:t>请在此输入您的小标题</a:t>
            </a:r>
            <a:endParaRPr lang="zh-CN" altLang="zh-CN" sz="2000" dirty="0">
              <a:solidFill>
                <a:schemeClr val="accent1"/>
              </a:solidFill>
              <a:latin typeface="+mj-ea"/>
              <a:ea typeface="+mj-ea"/>
            </a:endParaRPr>
          </a:p>
        </p:txBody>
      </p:sp>
      <p:sp>
        <p:nvSpPr>
          <p:cNvPr id="75" name="Freeform 194"/>
          <p:cNvSpPr>
            <a:spLocks noEditPoints="1"/>
          </p:cNvSpPr>
          <p:nvPr/>
        </p:nvSpPr>
        <p:spPr bwMode="auto">
          <a:xfrm>
            <a:off x="5905804" y="1950855"/>
            <a:ext cx="409423" cy="413248"/>
          </a:xfrm>
          <a:custGeom>
            <a:avLst/>
            <a:gdLst>
              <a:gd name="T0" fmla="*/ 12 w 53"/>
              <a:gd name="T1" fmla="*/ 12 h 54"/>
              <a:gd name="T2" fmla="*/ 16 w 53"/>
              <a:gd name="T3" fmla="*/ 7 h 54"/>
              <a:gd name="T4" fmla="*/ 4 w 53"/>
              <a:gd name="T5" fmla="*/ 14 h 54"/>
              <a:gd name="T6" fmla="*/ 23 w 53"/>
              <a:gd name="T7" fmla="*/ 14 h 54"/>
              <a:gd name="T8" fmla="*/ 20 w 53"/>
              <a:gd name="T9" fmla="*/ 14 h 54"/>
              <a:gd name="T10" fmla="*/ 18 w 53"/>
              <a:gd name="T11" fmla="*/ 13 h 54"/>
              <a:gd name="T12" fmla="*/ 17 w 53"/>
              <a:gd name="T13" fmla="*/ 8 h 54"/>
              <a:gd name="T14" fmla="*/ 41 w 53"/>
              <a:gd name="T15" fmla="*/ 27 h 54"/>
              <a:gd name="T16" fmla="*/ 52 w 53"/>
              <a:gd name="T17" fmla="*/ 38 h 54"/>
              <a:gd name="T18" fmla="*/ 40 w 53"/>
              <a:gd name="T19" fmla="*/ 53 h 54"/>
              <a:gd name="T20" fmla="*/ 37 w 53"/>
              <a:gd name="T21" fmla="*/ 53 h 54"/>
              <a:gd name="T22" fmla="*/ 16 w 53"/>
              <a:gd name="T23" fmla="*/ 53 h 54"/>
              <a:gd name="T24" fmla="*/ 2 w 53"/>
              <a:gd name="T25" fmla="*/ 53 h 54"/>
              <a:gd name="T26" fmla="*/ 0 w 53"/>
              <a:gd name="T27" fmla="*/ 39 h 54"/>
              <a:gd name="T28" fmla="*/ 11 w 53"/>
              <a:gd name="T29" fmla="*/ 27 h 54"/>
              <a:gd name="T30" fmla="*/ 0 w 53"/>
              <a:gd name="T31" fmla="*/ 13 h 54"/>
              <a:gd name="T32" fmla="*/ 15 w 53"/>
              <a:gd name="T33" fmla="*/ 1 h 54"/>
              <a:gd name="T34" fmla="*/ 36 w 53"/>
              <a:gd name="T35" fmla="*/ 2 h 54"/>
              <a:gd name="T36" fmla="*/ 52 w 53"/>
              <a:gd name="T37" fmla="*/ 11 h 54"/>
              <a:gd name="T38" fmla="*/ 41 w 53"/>
              <a:gd name="T39" fmla="*/ 27 h 54"/>
              <a:gd name="T40" fmla="*/ 29 w 53"/>
              <a:gd name="T41" fmla="*/ 39 h 54"/>
              <a:gd name="T42" fmla="*/ 48 w 53"/>
              <a:gd name="T43" fmla="*/ 39 h 54"/>
              <a:gd name="T44" fmla="*/ 43 w 53"/>
              <a:gd name="T45" fmla="*/ 41 h 54"/>
              <a:gd name="T46" fmla="*/ 42 w 53"/>
              <a:gd name="T47" fmla="*/ 39 h 54"/>
              <a:gd name="T48" fmla="*/ 42 w 53"/>
              <a:gd name="T49" fmla="*/ 33 h 54"/>
              <a:gd name="T50" fmla="*/ 39 w 53"/>
              <a:gd name="T51" fmla="*/ 35 h 54"/>
              <a:gd name="T52" fmla="*/ 41 w 53"/>
              <a:gd name="T53" fmla="*/ 32 h 54"/>
              <a:gd name="T54" fmla="*/ 29 w 53"/>
              <a:gd name="T55" fmla="*/ 39 h 54"/>
              <a:gd name="T56" fmla="*/ 11 w 53"/>
              <a:gd name="T57" fmla="*/ 46 h 54"/>
              <a:gd name="T58" fmla="*/ 37 w 53"/>
              <a:gd name="T59" fmla="*/ 13 h 54"/>
              <a:gd name="T60" fmla="*/ 11 w 53"/>
              <a:gd name="T61" fmla="*/ 46 h 54"/>
              <a:gd name="T62" fmla="*/ 43 w 53"/>
              <a:gd name="T63" fmla="*/ 16 h 54"/>
              <a:gd name="T64" fmla="*/ 43 w 53"/>
              <a:gd name="T65" fmla="*/ 16 h 54"/>
              <a:gd name="T66" fmla="*/ 43 w 53"/>
              <a:gd name="T67" fmla="*/ 16 h 54"/>
              <a:gd name="T68" fmla="*/ 49 w 53"/>
              <a:gd name="T69" fmla="*/ 14 h 54"/>
              <a:gd name="T70" fmla="*/ 41 w 53"/>
              <a:gd name="T71" fmla="*/ 5 h 54"/>
              <a:gd name="T72" fmla="*/ 35 w 53"/>
              <a:gd name="T73" fmla="*/ 8 h 54"/>
              <a:gd name="T74" fmla="*/ 37 w 53"/>
              <a:gd name="T75" fmla="*/ 10 h 54"/>
              <a:gd name="T76" fmla="*/ 37 w 53"/>
              <a:gd name="T77" fmla="*/ 10 h 54"/>
              <a:gd name="T78" fmla="*/ 38 w 53"/>
              <a:gd name="T79" fmla="*/ 10 h 54"/>
              <a:gd name="T80" fmla="*/ 43 w 53"/>
              <a:gd name="T81" fmla="*/ 16 h 54"/>
              <a:gd name="T82" fmla="*/ 43 w 53"/>
              <a:gd name="T83" fmla="*/ 16 h 54"/>
              <a:gd name="T84" fmla="*/ 42 w 53"/>
              <a:gd name="T85" fmla="*/ 18 h 54"/>
              <a:gd name="T86" fmla="*/ 14 w 53"/>
              <a:gd name="T87" fmla="*/ 49 h 54"/>
              <a:gd name="T88" fmla="*/ 42 w 53"/>
              <a:gd name="T89" fmla="*/ 18 h 54"/>
              <a:gd name="T90" fmla="*/ 5 w 53"/>
              <a:gd name="T91" fmla="*/ 41 h 54"/>
              <a:gd name="T92" fmla="*/ 34 w 53"/>
              <a:gd name="T93" fmla="*/ 10 h 54"/>
              <a:gd name="T94" fmla="*/ 5 w 53"/>
              <a:gd name="T95" fmla="*/ 41 h 54"/>
              <a:gd name="T96" fmla="*/ 4 w 53"/>
              <a:gd name="T97" fmla="*/ 42 h 54"/>
              <a:gd name="T98" fmla="*/ 11 w 53"/>
              <a:gd name="T99" fmla="*/ 49 h 54"/>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 ang="0">
                <a:pos x="T68" y="T69"/>
              </a:cxn>
              <a:cxn ang="0">
                <a:pos x="T70" y="T71"/>
              </a:cxn>
              <a:cxn ang="0">
                <a:pos x="T72" y="T73"/>
              </a:cxn>
              <a:cxn ang="0">
                <a:pos x="T74" y="T75"/>
              </a:cxn>
              <a:cxn ang="0">
                <a:pos x="T76" y="T77"/>
              </a:cxn>
              <a:cxn ang="0">
                <a:pos x="T78" y="T79"/>
              </a:cxn>
              <a:cxn ang="0">
                <a:pos x="T80" y="T81"/>
              </a:cxn>
              <a:cxn ang="0">
                <a:pos x="T82" y="T83"/>
              </a:cxn>
              <a:cxn ang="0">
                <a:pos x="T84" y="T85"/>
              </a:cxn>
              <a:cxn ang="0">
                <a:pos x="T86" y="T87"/>
              </a:cxn>
              <a:cxn ang="0">
                <a:pos x="T88" y="T89"/>
              </a:cxn>
              <a:cxn ang="0">
                <a:pos x="T90" y="T91"/>
              </a:cxn>
              <a:cxn ang="0">
                <a:pos x="T92" y="T93"/>
              </a:cxn>
              <a:cxn ang="0">
                <a:pos x="T94" y="T95"/>
              </a:cxn>
              <a:cxn ang="0">
                <a:pos x="T96" y="T97"/>
              </a:cxn>
              <a:cxn ang="0">
                <a:pos x="T98" y="T99"/>
              </a:cxn>
            </a:cxnLst>
            <a:rect l="0" t="0" r="r" b="b"/>
            <a:pathLst>
              <a:path w="53" h="54">
                <a:moveTo>
                  <a:pt x="14" y="12"/>
                </a:moveTo>
                <a:cubicBezTo>
                  <a:pt x="14" y="12"/>
                  <a:pt x="13" y="12"/>
                  <a:pt x="12" y="12"/>
                </a:cubicBezTo>
                <a:cubicBezTo>
                  <a:pt x="12" y="11"/>
                  <a:pt x="12" y="11"/>
                  <a:pt x="12" y="10"/>
                </a:cubicBezTo>
                <a:cubicBezTo>
                  <a:pt x="16" y="7"/>
                  <a:pt x="16" y="7"/>
                  <a:pt x="16" y="7"/>
                </a:cubicBezTo>
                <a:cubicBezTo>
                  <a:pt x="14" y="5"/>
                  <a:pt x="14" y="5"/>
                  <a:pt x="14" y="5"/>
                </a:cubicBezTo>
                <a:cubicBezTo>
                  <a:pt x="4" y="14"/>
                  <a:pt x="4" y="14"/>
                  <a:pt x="4" y="14"/>
                </a:cubicBezTo>
                <a:cubicBezTo>
                  <a:pt x="14" y="24"/>
                  <a:pt x="14" y="24"/>
                  <a:pt x="14" y="24"/>
                </a:cubicBezTo>
                <a:cubicBezTo>
                  <a:pt x="23" y="14"/>
                  <a:pt x="23" y="14"/>
                  <a:pt x="23" y="14"/>
                </a:cubicBezTo>
                <a:cubicBezTo>
                  <a:pt x="22" y="13"/>
                  <a:pt x="22" y="13"/>
                  <a:pt x="22" y="13"/>
                </a:cubicBezTo>
                <a:cubicBezTo>
                  <a:pt x="20" y="14"/>
                  <a:pt x="20" y="14"/>
                  <a:pt x="20" y="14"/>
                </a:cubicBezTo>
                <a:cubicBezTo>
                  <a:pt x="20" y="15"/>
                  <a:pt x="19" y="15"/>
                  <a:pt x="18" y="14"/>
                </a:cubicBezTo>
                <a:cubicBezTo>
                  <a:pt x="18" y="14"/>
                  <a:pt x="18" y="13"/>
                  <a:pt x="18" y="13"/>
                </a:cubicBezTo>
                <a:cubicBezTo>
                  <a:pt x="20" y="11"/>
                  <a:pt x="20" y="11"/>
                  <a:pt x="20" y="11"/>
                </a:cubicBezTo>
                <a:cubicBezTo>
                  <a:pt x="17" y="8"/>
                  <a:pt x="17" y="8"/>
                  <a:pt x="17" y="8"/>
                </a:cubicBezTo>
                <a:cubicBezTo>
                  <a:pt x="14" y="12"/>
                  <a:pt x="14" y="12"/>
                  <a:pt x="14" y="12"/>
                </a:cubicBezTo>
                <a:close/>
                <a:moveTo>
                  <a:pt x="41" y="27"/>
                </a:moveTo>
                <a:cubicBezTo>
                  <a:pt x="41" y="27"/>
                  <a:pt x="41" y="27"/>
                  <a:pt x="41" y="27"/>
                </a:cubicBezTo>
                <a:cubicBezTo>
                  <a:pt x="52" y="38"/>
                  <a:pt x="52" y="38"/>
                  <a:pt x="52" y="38"/>
                </a:cubicBezTo>
                <a:cubicBezTo>
                  <a:pt x="53" y="39"/>
                  <a:pt x="53" y="40"/>
                  <a:pt x="52" y="41"/>
                </a:cubicBezTo>
                <a:cubicBezTo>
                  <a:pt x="40" y="53"/>
                  <a:pt x="40" y="53"/>
                  <a:pt x="40" y="53"/>
                </a:cubicBezTo>
                <a:cubicBezTo>
                  <a:pt x="39" y="54"/>
                  <a:pt x="38" y="54"/>
                  <a:pt x="37" y="53"/>
                </a:cubicBezTo>
                <a:cubicBezTo>
                  <a:pt x="37" y="53"/>
                  <a:pt x="37" y="53"/>
                  <a:pt x="37" y="53"/>
                </a:cubicBezTo>
                <a:cubicBezTo>
                  <a:pt x="26" y="42"/>
                  <a:pt x="26" y="42"/>
                  <a:pt x="26" y="42"/>
                </a:cubicBezTo>
                <a:cubicBezTo>
                  <a:pt x="16" y="53"/>
                  <a:pt x="16" y="53"/>
                  <a:pt x="16" y="53"/>
                </a:cubicBezTo>
                <a:cubicBezTo>
                  <a:pt x="15" y="53"/>
                  <a:pt x="15" y="53"/>
                  <a:pt x="14" y="53"/>
                </a:cubicBezTo>
                <a:cubicBezTo>
                  <a:pt x="2" y="53"/>
                  <a:pt x="2" y="53"/>
                  <a:pt x="2" y="53"/>
                </a:cubicBezTo>
                <a:cubicBezTo>
                  <a:pt x="1" y="53"/>
                  <a:pt x="0" y="52"/>
                  <a:pt x="0" y="51"/>
                </a:cubicBezTo>
                <a:cubicBezTo>
                  <a:pt x="0" y="47"/>
                  <a:pt x="0" y="43"/>
                  <a:pt x="0" y="39"/>
                </a:cubicBezTo>
                <a:cubicBezTo>
                  <a:pt x="0" y="38"/>
                  <a:pt x="0" y="38"/>
                  <a:pt x="0" y="37"/>
                </a:cubicBezTo>
                <a:cubicBezTo>
                  <a:pt x="11" y="27"/>
                  <a:pt x="11" y="27"/>
                  <a:pt x="11" y="27"/>
                </a:cubicBezTo>
                <a:cubicBezTo>
                  <a:pt x="0" y="16"/>
                  <a:pt x="0" y="16"/>
                  <a:pt x="0" y="16"/>
                </a:cubicBezTo>
                <a:cubicBezTo>
                  <a:pt x="0" y="15"/>
                  <a:pt x="0" y="14"/>
                  <a:pt x="0" y="13"/>
                </a:cubicBezTo>
                <a:cubicBezTo>
                  <a:pt x="13" y="1"/>
                  <a:pt x="13" y="1"/>
                  <a:pt x="13" y="1"/>
                </a:cubicBezTo>
                <a:cubicBezTo>
                  <a:pt x="13" y="0"/>
                  <a:pt x="15" y="0"/>
                  <a:pt x="15" y="1"/>
                </a:cubicBezTo>
                <a:cubicBezTo>
                  <a:pt x="26" y="12"/>
                  <a:pt x="26" y="12"/>
                  <a:pt x="26" y="12"/>
                </a:cubicBezTo>
                <a:cubicBezTo>
                  <a:pt x="36" y="2"/>
                  <a:pt x="36" y="2"/>
                  <a:pt x="36" y="2"/>
                </a:cubicBezTo>
                <a:cubicBezTo>
                  <a:pt x="38" y="0"/>
                  <a:pt x="42" y="0"/>
                  <a:pt x="44" y="2"/>
                </a:cubicBezTo>
                <a:cubicBezTo>
                  <a:pt x="46" y="4"/>
                  <a:pt x="51" y="8"/>
                  <a:pt x="52" y="11"/>
                </a:cubicBezTo>
                <a:cubicBezTo>
                  <a:pt x="53" y="13"/>
                  <a:pt x="53" y="16"/>
                  <a:pt x="51" y="17"/>
                </a:cubicBezTo>
                <a:cubicBezTo>
                  <a:pt x="41" y="27"/>
                  <a:pt x="41" y="27"/>
                  <a:pt x="41" y="27"/>
                </a:cubicBezTo>
                <a:close/>
                <a:moveTo>
                  <a:pt x="29" y="39"/>
                </a:moveTo>
                <a:cubicBezTo>
                  <a:pt x="29" y="39"/>
                  <a:pt x="29" y="39"/>
                  <a:pt x="29" y="39"/>
                </a:cubicBezTo>
                <a:cubicBezTo>
                  <a:pt x="39" y="49"/>
                  <a:pt x="39" y="49"/>
                  <a:pt x="39" y="49"/>
                </a:cubicBezTo>
                <a:cubicBezTo>
                  <a:pt x="48" y="39"/>
                  <a:pt x="48" y="39"/>
                  <a:pt x="48" y="39"/>
                </a:cubicBezTo>
                <a:cubicBezTo>
                  <a:pt x="47" y="38"/>
                  <a:pt x="47" y="38"/>
                  <a:pt x="47" y="38"/>
                </a:cubicBezTo>
                <a:cubicBezTo>
                  <a:pt x="43" y="41"/>
                  <a:pt x="43" y="41"/>
                  <a:pt x="43" y="41"/>
                </a:cubicBezTo>
                <a:cubicBezTo>
                  <a:pt x="43" y="41"/>
                  <a:pt x="42" y="41"/>
                  <a:pt x="42" y="41"/>
                </a:cubicBezTo>
                <a:cubicBezTo>
                  <a:pt x="41" y="40"/>
                  <a:pt x="41" y="40"/>
                  <a:pt x="42" y="39"/>
                </a:cubicBezTo>
                <a:cubicBezTo>
                  <a:pt x="45" y="36"/>
                  <a:pt x="45" y="36"/>
                  <a:pt x="45" y="36"/>
                </a:cubicBezTo>
                <a:cubicBezTo>
                  <a:pt x="42" y="33"/>
                  <a:pt x="42" y="33"/>
                  <a:pt x="42" y="33"/>
                </a:cubicBezTo>
                <a:cubicBezTo>
                  <a:pt x="40" y="35"/>
                  <a:pt x="40" y="35"/>
                  <a:pt x="40" y="35"/>
                </a:cubicBezTo>
                <a:cubicBezTo>
                  <a:pt x="40" y="35"/>
                  <a:pt x="39" y="35"/>
                  <a:pt x="39" y="35"/>
                </a:cubicBezTo>
                <a:cubicBezTo>
                  <a:pt x="38" y="34"/>
                  <a:pt x="38" y="34"/>
                  <a:pt x="39" y="33"/>
                </a:cubicBezTo>
                <a:cubicBezTo>
                  <a:pt x="41" y="32"/>
                  <a:pt x="41" y="32"/>
                  <a:pt x="41" y="32"/>
                </a:cubicBezTo>
                <a:cubicBezTo>
                  <a:pt x="39" y="30"/>
                  <a:pt x="39" y="30"/>
                  <a:pt x="39" y="30"/>
                </a:cubicBezTo>
                <a:cubicBezTo>
                  <a:pt x="29" y="39"/>
                  <a:pt x="29" y="39"/>
                  <a:pt x="29" y="39"/>
                </a:cubicBezTo>
                <a:close/>
                <a:moveTo>
                  <a:pt x="11" y="46"/>
                </a:moveTo>
                <a:cubicBezTo>
                  <a:pt x="11" y="46"/>
                  <a:pt x="11" y="46"/>
                  <a:pt x="11" y="46"/>
                </a:cubicBezTo>
                <a:cubicBezTo>
                  <a:pt x="21" y="36"/>
                  <a:pt x="31" y="26"/>
                  <a:pt x="40" y="16"/>
                </a:cubicBezTo>
                <a:cubicBezTo>
                  <a:pt x="39" y="15"/>
                  <a:pt x="38" y="14"/>
                  <a:pt x="37" y="13"/>
                </a:cubicBezTo>
                <a:cubicBezTo>
                  <a:pt x="7" y="42"/>
                  <a:pt x="7" y="42"/>
                  <a:pt x="7" y="42"/>
                </a:cubicBezTo>
                <a:cubicBezTo>
                  <a:pt x="11" y="46"/>
                  <a:pt x="11" y="46"/>
                  <a:pt x="11" y="46"/>
                </a:cubicBezTo>
                <a:close/>
                <a:moveTo>
                  <a:pt x="43" y="16"/>
                </a:moveTo>
                <a:cubicBezTo>
                  <a:pt x="43" y="16"/>
                  <a:pt x="43" y="16"/>
                  <a:pt x="43" y="16"/>
                </a:cubicBezTo>
                <a:cubicBezTo>
                  <a:pt x="43" y="16"/>
                  <a:pt x="43" y="16"/>
                  <a:pt x="43" y="16"/>
                </a:cubicBezTo>
                <a:cubicBezTo>
                  <a:pt x="43" y="16"/>
                  <a:pt x="43" y="16"/>
                  <a:pt x="43" y="16"/>
                </a:cubicBezTo>
                <a:cubicBezTo>
                  <a:pt x="43" y="16"/>
                  <a:pt x="43" y="16"/>
                  <a:pt x="43" y="16"/>
                </a:cubicBezTo>
                <a:cubicBezTo>
                  <a:pt x="43" y="16"/>
                  <a:pt x="43" y="16"/>
                  <a:pt x="43" y="16"/>
                </a:cubicBezTo>
                <a:cubicBezTo>
                  <a:pt x="45" y="18"/>
                  <a:pt x="45" y="18"/>
                  <a:pt x="45" y="18"/>
                </a:cubicBezTo>
                <a:cubicBezTo>
                  <a:pt x="49" y="14"/>
                  <a:pt x="49" y="14"/>
                  <a:pt x="49" y="14"/>
                </a:cubicBezTo>
                <a:cubicBezTo>
                  <a:pt x="49" y="14"/>
                  <a:pt x="49" y="13"/>
                  <a:pt x="49" y="12"/>
                </a:cubicBezTo>
                <a:cubicBezTo>
                  <a:pt x="46" y="10"/>
                  <a:pt x="44" y="7"/>
                  <a:pt x="41" y="5"/>
                </a:cubicBezTo>
                <a:cubicBezTo>
                  <a:pt x="40" y="4"/>
                  <a:pt x="39" y="4"/>
                  <a:pt x="39" y="5"/>
                </a:cubicBezTo>
                <a:cubicBezTo>
                  <a:pt x="35" y="8"/>
                  <a:pt x="35" y="8"/>
                  <a:pt x="35" y="8"/>
                </a:cubicBezTo>
                <a:cubicBezTo>
                  <a:pt x="37" y="10"/>
                  <a:pt x="37" y="10"/>
                  <a:pt x="37" y="10"/>
                </a:cubicBezTo>
                <a:cubicBezTo>
                  <a:pt x="37" y="10"/>
                  <a:pt x="37" y="10"/>
                  <a:pt x="37" y="10"/>
                </a:cubicBezTo>
                <a:cubicBezTo>
                  <a:pt x="37" y="10"/>
                  <a:pt x="37" y="10"/>
                  <a:pt x="37" y="10"/>
                </a:cubicBezTo>
                <a:cubicBezTo>
                  <a:pt x="37" y="10"/>
                  <a:pt x="37" y="10"/>
                  <a:pt x="37" y="10"/>
                </a:cubicBezTo>
                <a:cubicBezTo>
                  <a:pt x="37" y="10"/>
                  <a:pt x="37" y="10"/>
                  <a:pt x="37" y="10"/>
                </a:cubicBezTo>
                <a:cubicBezTo>
                  <a:pt x="38" y="10"/>
                  <a:pt x="38" y="10"/>
                  <a:pt x="38" y="10"/>
                </a:cubicBezTo>
                <a:cubicBezTo>
                  <a:pt x="38" y="10"/>
                  <a:pt x="38" y="10"/>
                  <a:pt x="38" y="10"/>
                </a:cubicBezTo>
                <a:cubicBezTo>
                  <a:pt x="43" y="16"/>
                  <a:pt x="43" y="16"/>
                  <a:pt x="43" y="16"/>
                </a:cubicBezTo>
                <a:cubicBezTo>
                  <a:pt x="43" y="16"/>
                  <a:pt x="43" y="16"/>
                  <a:pt x="43" y="16"/>
                </a:cubicBezTo>
                <a:cubicBezTo>
                  <a:pt x="43" y="16"/>
                  <a:pt x="43" y="16"/>
                  <a:pt x="43" y="16"/>
                </a:cubicBezTo>
                <a:close/>
                <a:moveTo>
                  <a:pt x="42" y="18"/>
                </a:moveTo>
                <a:cubicBezTo>
                  <a:pt x="42" y="18"/>
                  <a:pt x="42" y="18"/>
                  <a:pt x="42" y="18"/>
                </a:cubicBezTo>
                <a:cubicBezTo>
                  <a:pt x="32" y="28"/>
                  <a:pt x="22" y="38"/>
                  <a:pt x="12" y="48"/>
                </a:cubicBezTo>
                <a:cubicBezTo>
                  <a:pt x="14" y="49"/>
                  <a:pt x="14" y="49"/>
                  <a:pt x="14" y="49"/>
                </a:cubicBezTo>
                <a:cubicBezTo>
                  <a:pt x="43" y="20"/>
                  <a:pt x="43" y="20"/>
                  <a:pt x="43" y="20"/>
                </a:cubicBezTo>
                <a:cubicBezTo>
                  <a:pt x="42" y="18"/>
                  <a:pt x="42" y="18"/>
                  <a:pt x="42" y="18"/>
                </a:cubicBezTo>
                <a:close/>
                <a:moveTo>
                  <a:pt x="5" y="41"/>
                </a:moveTo>
                <a:cubicBezTo>
                  <a:pt x="5" y="41"/>
                  <a:pt x="5" y="41"/>
                  <a:pt x="5" y="41"/>
                </a:cubicBezTo>
                <a:cubicBezTo>
                  <a:pt x="35" y="11"/>
                  <a:pt x="35" y="11"/>
                  <a:pt x="35" y="11"/>
                </a:cubicBezTo>
                <a:cubicBezTo>
                  <a:pt x="34" y="10"/>
                  <a:pt x="34" y="10"/>
                  <a:pt x="34" y="10"/>
                </a:cubicBezTo>
                <a:cubicBezTo>
                  <a:pt x="4" y="39"/>
                  <a:pt x="4" y="39"/>
                  <a:pt x="4" y="39"/>
                </a:cubicBezTo>
                <a:cubicBezTo>
                  <a:pt x="5" y="41"/>
                  <a:pt x="5" y="41"/>
                  <a:pt x="5" y="41"/>
                </a:cubicBezTo>
                <a:close/>
                <a:moveTo>
                  <a:pt x="4" y="42"/>
                </a:moveTo>
                <a:cubicBezTo>
                  <a:pt x="4" y="42"/>
                  <a:pt x="4" y="42"/>
                  <a:pt x="4" y="42"/>
                </a:cubicBezTo>
                <a:cubicBezTo>
                  <a:pt x="4" y="45"/>
                  <a:pt x="4" y="47"/>
                  <a:pt x="4" y="49"/>
                </a:cubicBezTo>
                <a:cubicBezTo>
                  <a:pt x="11" y="49"/>
                  <a:pt x="11" y="49"/>
                  <a:pt x="11" y="49"/>
                </a:cubicBezTo>
                <a:cubicBezTo>
                  <a:pt x="4" y="42"/>
                  <a:pt x="4" y="42"/>
                  <a:pt x="4" y="42"/>
                </a:cubicBezTo>
                <a:close/>
              </a:path>
            </a:pathLst>
          </a:custGeom>
          <a:solidFill>
            <a:srgbClr val="FEFFFF"/>
          </a:solidFill>
          <a:ln>
            <a:noFill/>
          </a:ln>
        </p:spPr>
        <p:txBody>
          <a:bodyPr/>
          <a:lstStyle/>
          <a:p>
            <a:endParaRPr lang="zh-CN" altLang="en-US" sz="2400"/>
          </a:p>
        </p:txBody>
      </p:sp>
    </p:spTree>
  </p:cSld>
  <p:clrMapOvr>
    <a:masterClrMapping/>
  </p:clrMapOvr>
  <p:transition spd="slow"/>
</p:sld>
</file>

<file path=ppt/slides/slide2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8434" name="标题 3"/>
          <p:cNvSpPr>
            <a:spLocks noGrp="1"/>
          </p:cNvSpPr>
          <p:nvPr>
            <p:ph type="title"/>
          </p:nvPr>
        </p:nvSpPr>
        <p:spPr/>
        <p:txBody>
          <a:bodyPr/>
          <a:lstStyle/>
          <a:p>
            <a:pPr eaLnBrk="1" hangingPunct="1"/>
            <a:r>
              <a:rPr lang="zh-CN" altLang="en-US" dirty="0"/>
              <a:t>请在此添加您的大标题</a:t>
            </a:r>
            <a:endParaRPr lang="en-US" altLang="zh-CN" dirty="0"/>
          </a:p>
        </p:txBody>
      </p:sp>
      <p:sp>
        <p:nvSpPr>
          <p:cNvPr id="21" name="任意多边形 22"/>
          <p:cNvSpPr>
            <a:spLocks noChangeArrowheads="1"/>
          </p:cNvSpPr>
          <p:nvPr/>
        </p:nvSpPr>
        <p:spPr bwMode="auto">
          <a:xfrm rot="10800000">
            <a:off x="7235534" y="1885668"/>
            <a:ext cx="519620" cy="129920"/>
          </a:xfrm>
          <a:custGeom>
            <a:avLst/>
            <a:gdLst>
              <a:gd name="connsiteX0" fmla="*/ 454543 w 519620"/>
              <a:gd name="connsiteY0" fmla="*/ 0 h 129920"/>
              <a:gd name="connsiteX1" fmla="*/ 519620 w 519620"/>
              <a:gd name="connsiteY1" fmla="*/ 64960 h 129920"/>
              <a:gd name="connsiteX2" fmla="*/ 454543 w 519620"/>
              <a:gd name="connsiteY2" fmla="*/ 129920 h 129920"/>
              <a:gd name="connsiteX3" fmla="*/ 389466 w 519620"/>
              <a:gd name="connsiteY3" fmla="*/ 64960 h 129920"/>
              <a:gd name="connsiteX4" fmla="*/ 454543 w 519620"/>
              <a:gd name="connsiteY4" fmla="*/ 0 h 129920"/>
              <a:gd name="connsiteX5" fmla="*/ 259810 w 519620"/>
              <a:gd name="connsiteY5" fmla="*/ 0 h 129920"/>
              <a:gd name="connsiteX6" fmla="*/ 324887 w 519620"/>
              <a:gd name="connsiteY6" fmla="*/ 64960 h 129920"/>
              <a:gd name="connsiteX7" fmla="*/ 259810 w 519620"/>
              <a:gd name="connsiteY7" fmla="*/ 129920 h 129920"/>
              <a:gd name="connsiteX8" fmla="*/ 194733 w 519620"/>
              <a:gd name="connsiteY8" fmla="*/ 64960 h 129920"/>
              <a:gd name="connsiteX9" fmla="*/ 259810 w 519620"/>
              <a:gd name="connsiteY9" fmla="*/ 0 h 129920"/>
              <a:gd name="connsiteX10" fmla="*/ 65077 w 519620"/>
              <a:gd name="connsiteY10" fmla="*/ 0 h 129920"/>
              <a:gd name="connsiteX11" fmla="*/ 130154 w 519620"/>
              <a:gd name="connsiteY11" fmla="*/ 64960 h 129920"/>
              <a:gd name="connsiteX12" fmla="*/ 65077 w 519620"/>
              <a:gd name="connsiteY12" fmla="*/ 129920 h 129920"/>
              <a:gd name="connsiteX13" fmla="*/ 0 w 519620"/>
              <a:gd name="connsiteY13" fmla="*/ 64960 h 129920"/>
              <a:gd name="connsiteX14" fmla="*/ 65077 w 519620"/>
              <a:gd name="connsiteY14" fmla="*/ 0 h 129920"/>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 ang="0">
                <a:pos x="connsiteX13" y="connsiteY13"/>
              </a:cxn>
              <a:cxn ang="0">
                <a:pos x="connsiteX14" y="connsiteY14"/>
              </a:cxn>
            </a:cxnLst>
            <a:rect l="l" t="t" r="r" b="b"/>
            <a:pathLst>
              <a:path w="519620" h="129920">
                <a:moveTo>
                  <a:pt x="454543" y="0"/>
                </a:moveTo>
                <a:cubicBezTo>
                  <a:pt x="490484" y="0"/>
                  <a:pt x="519620" y="29084"/>
                  <a:pt x="519620" y="64960"/>
                </a:cubicBezTo>
                <a:cubicBezTo>
                  <a:pt x="519620" y="100836"/>
                  <a:pt x="490484" y="129920"/>
                  <a:pt x="454543" y="129920"/>
                </a:cubicBezTo>
                <a:cubicBezTo>
                  <a:pt x="418602" y="129920"/>
                  <a:pt x="389466" y="100836"/>
                  <a:pt x="389466" y="64960"/>
                </a:cubicBezTo>
                <a:cubicBezTo>
                  <a:pt x="389466" y="29084"/>
                  <a:pt x="418602" y="0"/>
                  <a:pt x="454543" y="0"/>
                </a:cubicBezTo>
                <a:close/>
                <a:moveTo>
                  <a:pt x="259810" y="0"/>
                </a:moveTo>
                <a:cubicBezTo>
                  <a:pt x="295751" y="0"/>
                  <a:pt x="324887" y="29084"/>
                  <a:pt x="324887" y="64960"/>
                </a:cubicBezTo>
                <a:cubicBezTo>
                  <a:pt x="324887" y="100836"/>
                  <a:pt x="295751" y="129920"/>
                  <a:pt x="259810" y="129920"/>
                </a:cubicBezTo>
                <a:cubicBezTo>
                  <a:pt x="223869" y="129920"/>
                  <a:pt x="194733" y="100836"/>
                  <a:pt x="194733" y="64960"/>
                </a:cubicBezTo>
                <a:cubicBezTo>
                  <a:pt x="194733" y="29084"/>
                  <a:pt x="223869" y="0"/>
                  <a:pt x="259810" y="0"/>
                </a:cubicBezTo>
                <a:close/>
                <a:moveTo>
                  <a:pt x="65077" y="0"/>
                </a:moveTo>
                <a:cubicBezTo>
                  <a:pt x="101018" y="0"/>
                  <a:pt x="130154" y="29084"/>
                  <a:pt x="130154" y="64960"/>
                </a:cubicBezTo>
                <a:cubicBezTo>
                  <a:pt x="130154" y="100836"/>
                  <a:pt x="101018" y="129920"/>
                  <a:pt x="65077" y="129920"/>
                </a:cubicBezTo>
                <a:cubicBezTo>
                  <a:pt x="29136" y="129920"/>
                  <a:pt x="0" y="100836"/>
                  <a:pt x="0" y="64960"/>
                </a:cubicBezTo>
                <a:cubicBezTo>
                  <a:pt x="0" y="29084"/>
                  <a:pt x="29136" y="0"/>
                  <a:pt x="65077" y="0"/>
                </a:cubicBezTo>
                <a:close/>
              </a:path>
            </a:pathLst>
          </a:custGeom>
          <a:solidFill>
            <a:schemeClr val="accent1"/>
          </a:solidFill>
          <a:ln>
            <a:noFill/>
          </a:ln>
        </p:spPr>
        <p:txBody>
          <a:bodyPr wrap="square">
            <a:noAutofit/>
          </a:bodyPr>
          <a:lstStyle/>
          <a:p>
            <a:pPr marL="0" marR="0" lvl="0" indent="0" defTabSz="914400" eaLnBrk="1" fontAlgn="auto" latinLnBrk="0" hangingPunct="1">
              <a:lnSpc>
                <a:spcPct val="100000"/>
              </a:lnSpc>
              <a:spcBef>
                <a:spcPts val="0"/>
              </a:spcBef>
              <a:spcAft>
                <a:spcPts val="0"/>
              </a:spcAft>
              <a:buClrTx/>
              <a:buSzTx/>
              <a:buFontTx/>
              <a:buNone/>
              <a:defRPr/>
            </a:pPr>
            <a:endParaRPr kumimoji="0" lang="zh-CN" altLang="en-US" sz="1800" b="0" i="0" u="none" strike="noStrike" kern="0" cap="none" spc="0" normalizeH="0" baseline="0" noProof="0">
              <a:ln>
                <a:noFill/>
              </a:ln>
              <a:solidFill>
                <a:prstClr val="black"/>
              </a:solidFill>
              <a:effectLst/>
              <a:uLnTx/>
              <a:uFillTx/>
              <a:latin typeface="Calibri" panose="020F0502020204030204"/>
              <a:ea typeface="宋体" panose="02010600030101010101" pitchFamily="2" charset="-122"/>
            </a:endParaRPr>
          </a:p>
        </p:txBody>
      </p:sp>
      <p:sp>
        <p:nvSpPr>
          <p:cNvPr id="22" name="矩形 21"/>
          <p:cNvSpPr/>
          <p:nvPr/>
        </p:nvSpPr>
        <p:spPr>
          <a:xfrm>
            <a:off x="7120815" y="2284395"/>
            <a:ext cx="4850792" cy="1544549"/>
          </a:xfrm>
          <a:prstGeom prst="rect">
            <a:avLst/>
          </a:prstGeom>
          <a:noFill/>
          <a:ln>
            <a:noFill/>
          </a:ln>
        </p:spPr>
        <p:style>
          <a:lnRef idx="2">
            <a:schemeClr val="accent1">
              <a:shade val="50000"/>
            </a:schemeClr>
          </a:lnRef>
          <a:fillRef idx="1">
            <a:schemeClr val="accent1"/>
          </a:fillRef>
          <a:effectRef idx="0">
            <a:schemeClr val="accent1"/>
          </a:effectRef>
          <a:fontRef idx="minor">
            <a:schemeClr val="lt1"/>
          </a:fontRef>
        </p:style>
        <p:txBody>
          <a:bodyPr rtlCol="0" anchor="t">
            <a:noAutofit/>
          </a:bodyPr>
          <a:lstStyle/>
          <a:p>
            <a:pPr>
              <a:lnSpc>
                <a:spcPct val="150000"/>
              </a:lnSpc>
            </a:pPr>
            <a:r>
              <a:rPr lang="zh-CN" altLang="en-US" sz="1800" dirty="0">
                <a:solidFill>
                  <a:schemeClr val="tx1"/>
                </a:solidFill>
                <a:latin typeface="幼圆" panose="02010509060101010101" pitchFamily="49" charset="-122"/>
                <a:ea typeface="幼圆" panose="02010509060101010101" pitchFamily="49" charset="-122"/>
              </a:rPr>
              <a:t>请输入文本请输入文本请输入文本请输入文本请输入文本请输入文本请输入文本请输入文本请输入文本请输入文本请输入文本请输入文本</a:t>
            </a:r>
            <a:endParaRPr lang="en-US" altLang="zh-CN" sz="1800" dirty="0">
              <a:solidFill>
                <a:schemeClr val="tx1"/>
              </a:solidFill>
              <a:latin typeface="幼圆" panose="02010509060101010101" pitchFamily="49" charset="-122"/>
              <a:ea typeface="幼圆" panose="02010509060101010101" pitchFamily="49" charset="-122"/>
            </a:endParaRPr>
          </a:p>
        </p:txBody>
      </p:sp>
      <p:sp>
        <p:nvSpPr>
          <p:cNvPr id="23" name="Freeform 108"/>
          <p:cNvSpPr/>
          <p:nvPr/>
        </p:nvSpPr>
        <p:spPr bwMode="auto">
          <a:xfrm>
            <a:off x="502709" y="4439918"/>
            <a:ext cx="1679575" cy="1682750"/>
          </a:xfrm>
          <a:custGeom>
            <a:avLst/>
            <a:gdLst>
              <a:gd name="T0" fmla="*/ 321 w 878"/>
              <a:gd name="T1" fmla="*/ 0 h 879"/>
              <a:gd name="T2" fmla="*/ 0 w 878"/>
              <a:gd name="T3" fmla="*/ 0 h 879"/>
              <a:gd name="T4" fmla="*/ 878 w 878"/>
              <a:gd name="T5" fmla="*/ 879 h 879"/>
              <a:gd name="T6" fmla="*/ 878 w 878"/>
              <a:gd name="T7" fmla="*/ 557 h 879"/>
              <a:gd name="T8" fmla="*/ 321 w 878"/>
              <a:gd name="T9" fmla="*/ 0 h 879"/>
            </a:gdLst>
            <a:ahLst/>
            <a:cxnLst>
              <a:cxn ang="0">
                <a:pos x="T0" y="T1"/>
              </a:cxn>
              <a:cxn ang="0">
                <a:pos x="T2" y="T3"/>
              </a:cxn>
              <a:cxn ang="0">
                <a:pos x="T4" y="T5"/>
              </a:cxn>
              <a:cxn ang="0">
                <a:pos x="T6" y="T7"/>
              </a:cxn>
              <a:cxn ang="0">
                <a:pos x="T8" y="T9"/>
              </a:cxn>
            </a:cxnLst>
            <a:rect l="0" t="0" r="r" b="b"/>
            <a:pathLst>
              <a:path w="878" h="879">
                <a:moveTo>
                  <a:pt x="321" y="0"/>
                </a:moveTo>
                <a:cubicBezTo>
                  <a:pt x="0" y="0"/>
                  <a:pt x="0" y="0"/>
                  <a:pt x="0" y="0"/>
                </a:cubicBezTo>
                <a:cubicBezTo>
                  <a:pt x="0" y="486"/>
                  <a:pt x="393" y="879"/>
                  <a:pt x="878" y="879"/>
                </a:cubicBezTo>
                <a:cubicBezTo>
                  <a:pt x="878" y="557"/>
                  <a:pt x="878" y="557"/>
                  <a:pt x="878" y="557"/>
                </a:cubicBezTo>
                <a:cubicBezTo>
                  <a:pt x="571" y="557"/>
                  <a:pt x="321" y="308"/>
                  <a:pt x="321" y="0"/>
                </a:cubicBezTo>
                <a:close/>
              </a:path>
            </a:pathLst>
          </a:custGeom>
          <a:solidFill>
            <a:schemeClr val="accent1">
              <a:lumMod val="75000"/>
            </a:schemeClr>
          </a:solidFill>
          <a:ln>
            <a:noFill/>
          </a:ln>
        </p:spPr>
        <p:txBody>
          <a:bodyPr/>
          <a:lstStyle/>
          <a:p>
            <a:endParaRPr lang="zh-CN" altLang="en-US">
              <a:solidFill>
                <a:srgbClr val="594D7B"/>
              </a:solidFill>
            </a:endParaRPr>
          </a:p>
        </p:txBody>
      </p:sp>
      <p:sp>
        <p:nvSpPr>
          <p:cNvPr id="24" name="Freeform 106"/>
          <p:cNvSpPr/>
          <p:nvPr/>
        </p:nvSpPr>
        <p:spPr bwMode="auto">
          <a:xfrm>
            <a:off x="2182284" y="4439918"/>
            <a:ext cx="1679575" cy="1682750"/>
          </a:xfrm>
          <a:custGeom>
            <a:avLst/>
            <a:gdLst>
              <a:gd name="T0" fmla="*/ 0 w 878"/>
              <a:gd name="T1" fmla="*/ 557 h 879"/>
              <a:gd name="T2" fmla="*/ 0 w 878"/>
              <a:gd name="T3" fmla="*/ 879 h 879"/>
              <a:gd name="T4" fmla="*/ 878 w 878"/>
              <a:gd name="T5" fmla="*/ 0 h 879"/>
              <a:gd name="T6" fmla="*/ 557 w 878"/>
              <a:gd name="T7" fmla="*/ 0 h 879"/>
              <a:gd name="T8" fmla="*/ 0 w 878"/>
              <a:gd name="T9" fmla="*/ 557 h 879"/>
            </a:gdLst>
            <a:ahLst/>
            <a:cxnLst>
              <a:cxn ang="0">
                <a:pos x="T0" y="T1"/>
              </a:cxn>
              <a:cxn ang="0">
                <a:pos x="T2" y="T3"/>
              </a:cxn>
              <a:cxn ang="0">
                <a:pos x="T4" y="T5"/>
              </a:cxn>
              <a:cxn ang="0">
                <a:pos x="T6" y="T7"/>
              </a:cxn>
              <a:cxn ang="0">
                <a:pos x="T8" y="T9"/>
              </a:cxn>
            </a:cxnLst>
            <a:rect l="0" t="0" r="r" b="b"/>
            <a:pathLst>
              <a:path w="878" h="879">
                <a:moveTo>
                  <a:pt x="0" y="557"/>
                </a:moveTo>
                <a:cubicBezTo>
                  <a:pt x="0" y="879"/>
                  <a:pt x="0" y="879"/>
                  <a:pt x="0" y="879"/>
                </a:cubicBezTo>
                <a:cubicBezTo>
                  <a:pt x="485" y="879"/>
                  <a:pt x="878" y="486"/>
                  <a:pt x="878" y="0"/>
                </a:cubicBezTo>
                <a:cubicBezTo>
                  <a:pt x="557" y="0"/>
                  <a:pt x="557" y="0"/>
                  <a:pt x="557" y="0"/>
                </a:cubicBezTo>
                <a:cubicBezTo>
                  <a:pt x="557" y="308"/>
                  <a:pt x="307" y="557"/>
                  <a:pt x="0" y="557"/>
                </a:cubicBezTo>
                <a:close/>
              </a:path>
            </a:pathLst>
          </a:custGeom>
          <a:solidFill>
            <a:schemeClr val="accent1"/>
          </a:solidFill>
          <a:ln>
            <a:noFill/>
          </a:ln>
        </p:spPr>
        <p:txBody>
          <a:bodyPr/>
          <a:lstStyle/>
          <a:p>
            <a:endParaRPr lang="zh-CN" altLang="en-US"/>
          </a:p>
        </p:txBody>
      </p:sp>
      <p:sp>
        <p:nvSpPr>
          <p:cNvPr id="25" name="Freeform 108"/>
          <p:cNvSpPr/>
          <p:nvPr/>
        </p:nvSpPr>
        <p:spPr bwMode="auto">
          <a:xfrm>
            <a:off x="3247496" y="4439918"/>
            <a:ext cx="1679575" cy="1682750"/>
          </a:xfrm>
          <a:custGeom>
            <a:avLst/>
            <a:gdLst>
              <a:gd name="T0" fmla="*/ 321 w 878"/>
              <a:gd name="T1" fmla="*/ 0 h 879"/>
              <a:gd name="T2" fmla="*/ 0 w 878"/>
              <a:gd name="T3" fmla="*/ 0 h 879"/>
              <a:gd name="T4" fmla="*/ 878 w 878"/>
              <a:gd name="T5" fmla="*/ 879 h 879"/>
              <a:gd name="T6" fmla="*/ 878 w 878"/>
              <a:gd name="T7" fmla="*/ 557 h 879"/>
              <a:gd name="T8" fmla="*/ 321 w 878"/>
              <a:gd name="T9" fmla="*/ 0 h 879"/>
            </a:gdLst>
            <a:ahLst/>
            <a:cxnLst>
              <a:cxn ang="0">
                <a:pos x="T0" y="T1"/>
              </a:cxn>
              <a:cxn ang="0">
                <a:pos x="T2" y="T3"/>
              </a:cxn>
              <a:cxn ang="0">
                <a:pos x="T4" y="T5"/>
              </a:cxn>
              <a:cxn ang="0">
                <a:pos x="T6" y="T7"/>
              </a:cxn>
              <a:cxn ang="0">
                <a:pos x="T8" y="T9"/>
              </a:cxn>
            </a:cxnLst>
            <a:rect l="0" t="0" r="r" b="b"/>
            <a:pathLst>
              <a:path w="878" h="879">
                <a:moveTo>
                  <a:pt x="321" y="0"/>
                </a:moveTo>
                <a:cubicBezTo>
                  <a:pt x="0" y="0"/>
                  <a:pt x="0" y="0"/>
                  <a:pt x="0" y="0"/>
                </a:cubicBezTo>
                <a:cubicBezTo>
                  <a:pt x="0" y="486"/>
                  <a:pt x="393" y="879"/>
                  <a:pt x="878" y="879"/>
                </a:cubicBezTo>
                <a:cubicBezTo>
                  <a:pt x="878" y="557"/>
                  <a:pt x="878" y="557"/>
                  <a:pt x="878" y="557"/>
                </a:cubicBezTo>
                <a:cubicBezTo>
                  <a:pt x="571" y="557"/>
                  <a:pt x="321" y="308"/>
                  <a:pt x="321" y="0"/>
                </a:cubicBezTo>
                <a:close/>
              </a:path>
            </a:pathLst>
          </a:custGeom>
          <a:solidFill>
            <a:schemeClr val="accent1">
              <a:lumMod val="75000"/>
            </a:schemeClr>
          </a:solidFill>
          <a:ln>
            <a:noFill/>
          </a:ln>
        </p:spPr>
        <p:txBody>
          <a:bodyPr/>
          <a:lstStyle/>
          <a:p>
            <a:endParaRPr lang="zh-CN" altLang="en-US">
              <a:solidFill>
                <a:srgbClr val="594D7B"/>
              </a:solidFill>
            </a:endParaRPr>
          </a:p>
        </p:txBody>
      </p:sp>
      <p:sp>
        <p:nvSpPr>
          <p:cNvPr id="26" name="Freeform 106"/>
          <p:cNvSpPr/>
          <p:nvPr/>
        </p:nvSpPr>
        <p:spPr bwMode="auto">
          <a:xfrm>
            <a:off x="4927071" y="4439918"/>
            <a:ext cx="1679575" cy="1682750"/>
          </a:xfrm>
          <a:custGeom>
            <a:avLst/>
            <a:gdLst>
              <a:gd name="T0" fmla="*/ 0 w 878"/>
              <a:gd name="T1" fmla="*/ 557 h 879"/>
              <a:gd name="T2" fmla="*/ 0 w 878"/>
              <a:gd name="T3" fmla="*/ 879 h 879"/>
              <a:gd name="T4" fmla="*/ 878 w 878"/>
              <a:gd name="T5" fmla="*/ 0 h 879"/>
              <a:gd name="T6" fmla="*/ 557 w 878"/>
              <a:gd name="T7" fmla="*/ 0 h 879"/>
              <a:gd name="T8" fmla="*/ 0 w 878"/>
              <a:gd name="T9" fmla="*/ 557 h 879"/>
            </a:gdLst>
            <a:ahLst/>
            <a:cxnLst>
              <a:cxn ang="0">
                <a:pos x="T0" y="T1"/>
              </a:cxn>
              <a:cxn ang="0">
                <a:pos x="T2" y="T3"/>
              </a:cxn>
              <a:cxn ang="0">
                <a:pos x="T4" y="T5"/>
              </a:cxn>
              <a:cxn ang="0">
                <a:pos x="T6" y="T7"/>
              </a:cxn>
              <a:cxn ang="0">
                <a:pos x="T8" y="T9"/>
              </a:cxn>
            </a:cxnLst>
            <a:rect l="0" t="0" r="r" b="b"/>
            <a:pathLst>
              <a:path w="878" h="879">
                <a:moveTo>
                  <a:pt x="0" y="557"/>
                </a:moveTo>
                <a:cubicBezTo>
                  <a:pt x="0" y="879"/>
                  <a:pt x="0" y="879"/>
                  <a:pt x="0" y="879"/>
                </a:cubicBezTo>
                <a:cubicBezTo>
                  <a:pt x="485" y="879"/>
                  <a:pt x="878" y="486"/>
                  <a:pt x="878" y="0"/>
                </a:cubicBezTo>
                <a:cubicBezTo>
                  <a:pt x="557" y="0"/>
                  <a:pt x="557" y="0"/>
                  <a:pt x="557" y="0"/>
                </a:cubicBezTo>
                <a:cubicBezTo>
                  <a:pt x="557" y="308"/>
                  <a:pt x="307" y="557"/>
                  <a:pt x="0" y="557"/>
                </a:cubicBezTo>
                <a:close/>
              </a:path>
            </a:pathLst>
          </a:custGeom>
          <a:solidFill>
            <a:schemeClr val="accent1"/>
          </a:solidFill>
          <a:ln>
            <a:noFill/>
          </a:ln>
        </p:spPr>
        <p:txBody>
          <a:bodyPr/>
          <a:lstStyle/>
          <a:p>
            <a:endParaRPr lang="zh-CN" altLang="en-US"/>
          </a:p>
        </p:txBody>
      </p:sp>
      <p:sp>
        <p:nvSpPr>
          <p:cNvPr id="27" name="椭圆 26"/>
          <p:cNvSpPr/>
          <p:nvPr/>
        </p:nvSpPr>
        <p:spPr>
          <a:xfrm>
            <a:off x="1508818" y="3962536"/>
            <a:ext cx="1306975" cy="1306975"/>
          </a:xfrm>
          <a:prstGeom prst="ellipse">
            <a:avLst/>
          </a:prstGeom>
          <a:solidFill>
            <a:schemeClr val="accent1"/>
          </a:solidFill>
          <a:ln w="76200" cmpd="sng">
            <a:noFill/>
          </a:ln>
          <a:effectLst/>
        </p:spPr>
        <p:style>
          <a:lnRef idx="1">
            <a:schemeClr val="accent1"/>
          </a:lnRef>
          <a:fillRef idx="3">
            <a:schemeClr val="accent1"/>
          </a:fillRef>
          <a:effectRef idx="2">
            <a:schemeClr val="accent1"/>
          </a:effectRef>
          <a:fontRef idx="minor">
            <a:schemeClr val="lt1"/>
          </a:fontRef>
        </p:style>
        <p:txBody>
          <a:bodyPr rtlCol="0" anchor="ctr"/>
          <a:lstStyle/>
          <a:p>
            <a:pPr algn="ctr"/>
            <a:endParaRPr kumimoji="1" lang="zh-CN" altLang="en-US" sz="2400"/>
          </a:p>
        </p:txBody>
      </p:sp>
      <p:sp>
        <p:nvSpPr>
          <p:cNvPr id="39" name="Freeform 176"/>
          <p:cNvSpPr>
            <a:spLocks noEditPoints="1"/>
          </p:cNvSpPr>
          <p:nvPr/>
        </p:nvSpPr>
        <p:spPr bwMode="auto">
          <a:xfrm>
            <a:off x="1775385" y="4229103"/>
            <a:ext cx="773840" cy="773840"/>
          </a:xfrm>
          <a:custGeom>
            <a:avLst/>
            <a:gdLst>
              <a:gd name="T0" fmla="*/ 55 w 55"/>
              <a:gd name="T1" fmla="*/ 28 h 55"/>
              <a:gd name="T2" fmla="*/ 0 w 55"/>
              <a:gd name="T3" fmla="*/ 28 h 55"/>
              <a:gd name="T4" fmla="*/ 20 w 55"/>
              <a:gd name="T5" fmla="*/ 21 h 55"/>
              <a:gd name="T6" fmla="*/ 20 w 55"/>
              <a:gd name="T7" fmla="*/ 23 h 55"/>
              <a:gd name="T8" fmla="*/ 14 w 55"/>
              <a:gd name="T9" fmla="*/ 19 h 55"/>
              <a:gd name="T10" fmla="*/ 16 w 55"/>
              <a:gd name="T11" fmla="*/ 18 h 55"/>
              <a:gd name="T12" fmla="*/ 15 w 55"/>
              <a:gd name="T13" fmla="*/ 30 h 55"/>
              <a:gd name="T14" fmla="*/ 16 w 55"/>
              <a:gd name="T15" fmla="*/ 31 h 55"/>
              <a:gd name="T16" fmla="*/ 10 w 55"/>
              <a:gd name="T17" fmla="*/ 32 h 55"/>
              <a:gd name="T18" fmla="*/ 10 w 55"/>
              <a:gd name="T19" fmla="*/ 30 h 55"/>
              <a:gd name="T20" fmla="*/ 41 w 55"/>
              <a:gd name="T21" fmla="*/ 32 h 55"/>
              <a:gd name="T22" fmla="*/ 40 w 55"/>
              <a:gd name="T23" fmla="*/ 31 h 55"/>
              <a:gd name="T24" fmla="*/ 46 w 55"/>
              <a:gd name="T25" fmla="*/ 30 h 55"/>
              <a:gd name="T26" fmla="*/ 46 w 55"/>
              <a:gd name="T27" fmla="*/ 32 h 55"/>
              <a:gd name="T28" fmla="*/ 38 w 55"/>
              <a:gd name="T29" fmla="*/ 23 h 55"/>
              <a:gd name="T30" fmla="*/ 36 w 55"/>
              <a:gd name="T31" fmla="*/ 23 h 55"/>
              <a:gd name="T32" fmla="*/ 40 w 55"/>
              <a:gd name="T33" fmla="*/ 18 h 55"/>
              <a:gd name="T34" fmla="*/ 42 w 55"/>
              <a:gd name="T35" fmla="*/ 19 h 55"/>
              <a:gd name="T36" fmla="*/ 29 w 55"/>
              <a:gd name="T37" fmla="*/ 18 h 55"/>
              <a:gd name="T38" fmla="*/ 28 w 55"/>
              <a:gd name="T39" fmla="*/ 20 h 55"/>
              <a:gd name="T40" fmla="*/ 27 w 55"/>
              <a:gd name="T41" fmla="*/ 13 h 55"/>
              <a:gd name="T42" fmla="*/ 29 w 55"/>
              <a:gd name="T43" fmla="*/ 13 h 55"/>
              <a:gd name="T44" fmla="*/ 29 w 55"/>
              <a:gd name="T45" fmla="*/ 22 h 55"/>
              <a:gd name="T46" fmla="*/ 38 w 55"/>
              <a:gd name="T47" fmla="*/ 31 h 55"/>
              <a:gd name="T48" fmla="*/ 37 w 55"/>
              <a:gd name="T49" fmla="*/ 33 h 55"/>
              <a:gd name="T50" fmla="*/ 34 w 55"/>
              <a:gd name="T51" fmla="*/ 42 h 55"/>
              <a:gd name="T52" fmla="*/ 33 w 55"/>
              <a:gd name="T53" fmla="*/ 43 h 55"/>
              <a:gd name="T54" fmla="*/ 22 w 55"/>
              <a:gd name="T55" fmla="*/ 42 h 55"/>
              <a:gd name="T56" fmla="*/ 22 w 55"/>
              <a:gd name="T57" fmla="*/ 33 h 55"/>
              <a:gd name="T58" fmla="*/ 18 w 55"/>
              <a:gd name="T59" fmla="*/ 32 h 55"/>
              <a:gd name="T60" fmla="*/ 18 w 55"/>
              <a:gd name="T61" fmla="*/ 31 h 55"/>
              <a:gd name="T62" fmla="*/ 29 w 55"/>
              <a:gd name="T63" fmla="*/ 22 h 55"/>
              <a:gd name="T64" fmla="*/ 34 w 55"/>
              <a:gd name="T65" fmla="*/ 31 h 55"/>
              <a:gd name="T66" fmla="*/ 22 w 55"/>
              <a:gd name="T67" fmla="*/ 31 h 55"/>
              <a:gd name="T68" fmla="*/ 23 w 55"/>
              <a:gd name="T69" fmla="*/ 31 h 55"/>
              <a:gd name="T70" fmla="*/ 24 w 55"/>
              <a:gd name="T71" fmla="*/ 41 h 55"/>
              <a:gd name="T72" fmla="*/ 32 w 55"/>
              <a:gd name="T73" fmla="*/ 32 h 55"/>
              <a:gd name="T74" fmla="*/ 33 w 55"/>
              <a:gd name="T75" fmla="*/ 31 h 55"/>
              <a:gd name="T76" fmla="*/ 28 w 55"/>
              <a:gd name="T77" fmla="*/ 4 h 55"/>
              <a:gd name="T78" fmla="*/ 4 w 55"/>
              <a:gd name="T79" fmla="*/ 28 h 55"/>
              <a:gd name="T80" fmla="*/ 51 w 55"/>
              <a:gd name="T81" fmla="*/ 28 h 55"/>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 ang="0">
                <a:pos x="T68" y="T69"/>
              </a:cxn>
              <a:cxn ang="0">
                <a:pos x="T70" y="T71"/>
              </a:cxn>
              <a:cxn ang="0">
                <a:pos x="T72" y="T73"/>
              </a:cxn>
              <a:cxn ang="0">
                <a:pos x="T74" y="T75"/>
              </a:cxn>
              <a:cxn ang="0">
                <a:pos x="T76" y="T77"/>
              </a:cxn>
              <a:cxn ang="0">
                <a:pos x="T78" y="T79"/>
              </a:cxn>
              <a:cxn ang="0">
                <a:pos x="T80" y="T81"/>
              </a:cxn>
            </a:cxnLst>
            <a:rect l="0" t="0" r="r" b="b"/>
            <a:pathLst>
              <a:path w="55" h="55">
                <a:moveTo>
                  <a:pt x="28" y="0"/>
                </a:moveTo>
                <a:cubicBezTo>
                  <a:pt x="43" y="0"/>
                  <a:pt x="55" y="13"/>
                  <a:pt x="55" y="28"/>
                </a:cubicBezTo>
                <a:cubicBezTo>
                  <a:pt x="55" y="43"/>
                  <a:pt x="43" y="55"/>
                  <a:pt x="28" y="55"/>
                </a:cubicBezTo>
                <a:cubicBezTo>
                  <a:pt x="13" y="55"/>
                  <a:pt x="0" y="43"/>
                  <a:pt x="0" y="28"/>
                </a:cubicBezTo>
                <a:cubicBezTo>
                  <a:pt x="0" y="13"/>
                  <a:pt x="13" y="0"/>
                  <a:pt x="28" y="0"/>
                </a:cubicBezTo>
                <a:close/>
                <a:moveTo>
                  <a:pt x="20" y="21"/>
                </a:moveTo>
                <a:cubicBezTo>
                  <a:pt x="20" y="21"/>
                  <a:pt x="20" y="21"/>
                  <a:pt x="20" y="21"/>
                </a:cubicBezTo>
                <a:cubicBezTo>
                  <a:pt x="20" y="22"/>
                  <a:pt x="20" y="23"/>
                  <a:pt x="20" y="23"/>
                </a:cubicBezTo>
                <a:cubicBezTo>
                  <a:pt x="19" y="23"/>
                  <a:pt x="19" y="23"/>
                  <a:pt x="18" y="23"/>
                </a:cubicBezTo>
                <a:cubicBezTo>
                  <a:pt x="14" y="19"/>
                  <a:pt x="14" y="19"/>
                  <a:pt x="14" y="19"/>
                </a:cubicBezTo>
                <a:cubicBezTo>
                  <a:pt x="14" y="19"/>
                  <a:pt x="14" y="18"/>
                  <a:pt x="14" y="18"/>
                </a:cubicBezTo>
                <a:cubicBezTo>
                  <a:pt x="15" y="17"/>
                  <a:pt x="15" y="17"/>
                  <a:pt x="16" y="18"/>
                </a:cubicBezTo>
                <a:cubicBezTo>
                  <a:pt x="20" y="21"/>
                  <a:pt x="20" y="21"/>
                  <a:pt x="20" y="21"/>
                </a:cubicBezTo>
                <a:close/>
                <a:moveTo>
                  <a:pt x="15" y="30"/>
                </a:moveTo>
                <a:cubicBezTo>
                  <a:pt x="15" y="30"/>
                  <a:pt x="15" y="30"/>
                  <a:pt x="15" y="30"/>
                </a:cubicBezTo>
                <a:cubicBezTo>
                  <a:pt x="16" y="30"/>
                  <a:pt x="16" y="31"/>
                  <a:pt x="16" y="31"/>
                </a:cubicBezTo>
                <a:cubicBezTo>
                  <a:pt x="16" y="32"/>
                  <a:pt x="16" y="32"/>
                  <a:pt x="15" y="32"/>
                </a:cubicBezTo>
                <a:cubicBezTo>
                  <a:pt x="10" y="32"/>
                  <a:pt x="10" y="32"/>
                  <a:pt x="10" y="32"/>
                </a:cubicBezTo>
                <a:cubicBezTo>
                  <a:pt x="9" y="32"/>
                  <a:pt x="8" y="32"/>
                  <a:pt x="8" y="31"/>
                </a:cubicBezTo>
                <a:cubicBezTo>
                  <a:pt x="8" y="31"/>
                  <a:pt x="9" y="30"/>
                  <a:pt x="10" y="30"/>
                </a:cubicBezTo>
                <a:cubicBezTo>
                  <a:pt x="15" y="30"/>
                  <a:pt x="15" y="30"/>
                  <a:pt x="15" y="30"/>
                </a:cubicBezTo>
                <a:close/>
                <a:moveTo>
                  <a:pt x="41" y="32"/>
                </a:moveTo>
                <a:cubicBezTo>
                  <a:pt x="41" y="32"/>
                  <a:pt x="41" y="32"/>
                  <a:pt x="41" y="32"/>
                </a:cubicBezTo>
                <a:cubicBezTo>
                  <a:pt x="40" y="32"/>
                  <a:pt x="40" y="32"/>
                  <a:pt x="40" y="31"/>
                </a:cubicBezTo>
                <a:cubicBezTo>
                  <a:pt x="40" y="31"/>
                  <a:pt x="40" y="30"/>
                  <a:pt x="41" y="30"/>
                </a:cubicBezTo>
                <a:cubicBezTo>
                  <a:pt x="46" y="30"/>
                  <a:pt x="46" y="30"/>
                  <a:pt x="46" y="30"/>
                </a:cubicBezTo>
                <a:cubicBezTo>
                  <a:pt x="47" y="30"/>
                  <a:pt x="48" y="31"/>
                  <a:pt x="48" y="31"/>
                </a:cubicBezTo>
                <a:cubicBezTo>
                  <a:pt x="48" y="32"/>
                  <a:pt x="47" y="32"/>
                  <a:pt x="46" y="32"/>
                </a:cubicBezTo>
                <a:cubicBezTo>
                  <a:pt x="41" y="32"/>
                  <a:pt x="41" y="32"/>
                  <a:pt x="41" y="32"/>
                </a:cubicBezTo>
                <a:close/>
                <a:moveTo>
                  <a:pt x="38" y="23"/>
                </a:moveTo>
                <a:cubicBezTo>
                  <a:pt x="38" y="23"/>
                  <a:pt x="38" y="23"/>
                  <a:pt x="38" y="23"/>
                </a:cubicBezTo>
                <a:cubicBezTo>
                  <a:pt x="37" y="23"/>
                  <a:pt x="37" y="23"/>
                  <a:pt x="36" y="23"/>
                </a:cubicBezTo>
                <a:cubicBezTo>
                  <a:pt x="36" y="23"/>
                  <a:pt x="36" y="22"/>
                  <a:pt x="36" y="21"/>
                </a:cubicBezTo>
                <a:cubicBezTo>
                  <a:pt x="40" y="18"/>
                  <a:pt x="40" y="18"/>
                  <a:pt x="40" y="18"/>
                </a:cubicBezTo>
                <a:cubicBezTo>
                  <a:pt x="41" y="17"/>
                  <a:pt x="41" y="17"/>
                  <a:pt x="42" y="18"/>
                </a:cubicBezTo>
                <a:cubicBezTo>
                  <a:pt x="42" y="18"/>
                  <a:pt x="42" y="19"/>
                  <a:pt x="42" y="19"/>
                </a:cubicBezTo>
                <a:cubicBezTo>
                  <a:pt x="38" y="23"/>
                  <a:pt x="38" y="23"/>
                  <a:pt x="38" y="23"/>
                </a:cubicBezTo>
                <a:close/>
                <a:moveTo>
                  <a:pt x="29" y="18"/>
                </a:moveTo>
                <a:cubicBezTo>
                  <a:pt x="29" y="18"/>
                  <a:pt x="29" y="18"/>
                  <a:pt x="29" y="18"/>
                </a:cubicBezTo>
                <a:cubicBezTo>
                  <a:pt x="29" y="19"/>
                  <a:pt x="29" y="20"/>
                  <a:pt x="28" y="20"/>
                </a:cubicBezTo>
                <a:cubicBezTo>
                  <a:pt x="27" y="20"/>
                  <a:pt x="27" y="19"/>
                  <a:pt x="27" y="18"/>
                </a:cubicBezTo>
                <a:cubicBezTo>
                  <a:pt x="27" y="13"/>
                  <a:pt x="27" y="13"/>
                  <a:pt x="27" y="13"/>
                </a:cubicBezTo>
                <a:cubicBezTo>
                  <a:pt x="27" y="12"/>
                  <a:pt x="27" y="12"/>
                  <a:pt x="28" y="12"/>
                </a:cubicBezTo>
                <a:cubicBezTo>
                  <a:pt x="29" y="12"/>
                  <a:pt x="29" y="12"/>
                  <a:pt x="29" y="13"/>
                </a:cubicBezTo>
                <a:cubicBezTo>
                  <a:pt x="29" y="18"/>
                  <a:pt x="29" y="18"/>
                  <a:pt x="29" y="18"/>
                </a:cubicBezTo>
                <a:close/>
                <a:moveTo>
                  <a:pt x="29" y="22"/>
                </a:moveTo>
                <a:cubicBezTo>
                  <a:pt x="29" y="22"/>
                  <a:pt x="29" y="22"/>
                  <a:pt x="29" y="22"/>
                </a:cubicBezTo>
                <a:cubicBezTo>
                  <a:pt x="38" y="31"/>
                  <a:pt x="38" y="31"/>
                  <a:pt x="38" y="31"/>
                </a:cubicBezTo>
                <a:cubicBezTo>
                  <a:pt x="38" y="31"/>
                  <a:pt x="38" y="32"/>
                  <a:pt x="38" y="33"/>
                </a:cubicBezTo>
                <a:cubicBezTo>
                  <a:pt x="38" y="33"/>
                  <a:pt x="37" y="33"/>
                  <a:pt x="37" y="33"/>
                </a:cubicBezTo>
                <a:cubicBezTo>
                  <a:pt x="34" y="33"/>
                  <a:pt x="34" y="33"/>
                  <a:pt x="34" y="33"/>
                </a:cubicBezTo>
                <a:cubicBezTo>
                  <a:pt x="34" y="42"/>
                  <a:pt x="34" y="42"/>
                  <a:pt x="34" y="42"/>
                </a:cubicBezTo>
                <a:cubicBezTo>
                  <a:pt x="34" y="42"/>
                  <a:pt x="33" y="43"/>
                  <a:pt x="33" y="43"/>
                </a:cubicBezTo>
                <a:cubicBezTo>
                  <a:pt x="33" y="43"/>
                  <a:pt x="33" y="43"/>
                  <a:pt x="33" y="43"/>
                </a:cubicBezTo>
                <a:cubicBezTo>
                  <a:pt x="23" y="43"/>
                  <a:pt x="23" y="43"/>
                  <a:pt x="23" y="43"/>
                </a:cubicBezTo>
                <a:cubicBezTo>
                  <a:pt x="23" y="43"/>
                  <a:pt x="22" y="42"/>
                  <a:pt x="22" y="42"/>
                </a:cubicBezTo>
                <a:cubicBezTo>
                  <a:pt x="22" y="42"/>
                  <a:pt x="22" y="42"/>
                  <a:pt x="22" y="42"/>
                </a:cubicBezTo>
                <a:cubicBezTo>
                  <a:pt x="22" y="33"/>
                  <a:pt x="22" y="33"/>
                  <a:pt x="22" y="33"/>
                </a:cubicBezTo>
                <a:cubicBezTo>
                  <a:pt x="19" y="33"/>
                  <a:pt x="19" y="33"/>
                  <a:pt x="19" y="33"/>
                </a:cubicBezTo>
                <a:cubicBezTo>
                  <a:pt x="18" y="33"/>
                  <a:pt x="18" y="32"/>
                  <a:pt x="18" y="32"/>
                </a:cubicBezTo>
                <a:cubicBezTo>
                  <a:pt x="18" y="31"/>
                  <a:pt x="18" y="31"/>
                  <a:pt x="18" y="31"/>
                </a:cubicBezTo>
                <a:cubicBezTo>
                  <a:pt x="18" y="31"/>
                  <a:pt x="18" y="31"/>
                  <a:pt x="18" y="31"/>
                </a:cubicBezTo>
                <a:cubicBezTo>
                  <a:pt x="27" y="22"/>
                  <a:pt x="27" y="22"/>
                  <a:pt x="27" y="22"/>
                </a:cubicBezTo>
                <a:cubicBezTo>
                  <a:pt x="28" y="21"/>
                  <a:pt x="28" y="21"/>
                  <a:pt x="29" y="22"/>
                </a:cubicBezTo>
                <a:close/>
                <a:moveTo>
                  <a:pt x="34" y="31"/>
                </a:moveTo>
                <a:cubicBezTo>
                  <a:pt x="34" y="31"/>
                  <a:pt x="34" y="31"/>
                  <a:pt x="34" y="31"/>
                </a:cubicBezTo>
                <a:cubicBezTo>
                  <a:pt x="28" y="24"/>
                  <a:pt x="28" y="24"/>
                  <a:pt x="28" y="24"/>
                </a:cubicBezTo>
                <a:cubicBezTo>
                  <a:pt x="22" y="31"/>
                  <a:pt x="22" y="31"/>
                  <a:pt x="22" y="31"/>
                </a:cubicBezTo>
                <a:cubicBezTo>
                  <a:pt x="23" y="31"/>
                  <a:pt x="23" y="31"/>
                  <a:pt x="23" y="31"/>
                </a:cubicBezTo>
                <a:cubicBezTo>
                  <a:pt x="23" y="31"/>
                  <a:pt x="23" y="31"/>
                  <a:pt x="23" y="31"/>
                </a:cubicBezTo>
                <a:cubicBezTo>
                  <a:pt x="24" y="31"/>
                  <a:pt x="24" y="31"/>
                  <a:pt x="24" y="32"/>
                </a:cubicBezTo>
                <a:cubicBezTo>
                  <a:pt x="24" y="41"/>
                  <a:pt x="24" y="41"/>
                  <a:pt x="24" y="41"/>
                </a:cubicBezTo>
                <a:cubicBezTo>
                  <a:pt x="32" y="41"/>
                  <a:pt x="32" y="41"/>
                  <a:pt x="32" y="41"/>
                </a:cubicBezTo>
                <a:cubicBezTo>
                  <a:pt x="32" y="32"/>
                  <a:pt x="32" y="32"/>
                  <a:pt x="32" y="32"/>
                </a:cubicBezTo>
                <a:cubicBezTo>
                  <a:pt x="32" y="32"/>
                  <a:pt x="32" y="32"/>
                  <a:pt x="32" y="32"/>
                </a:cubicBezTo>
                <a:cubicBezTo>
                  <a:pt x="32" y="31"/>
                  <a:pt x="32" y="31"/>
                  <a:pt x="33" y="31"/>
                </a:cubicBezTo>
                <a:cubicBezTo>
                  <a:pt x="34" y="31"/>
                  <a:pt x="34" y="31"/>
                  <a:pt x="34" y="31"/>
                </a:cubicBezTo>
                <a:close/>
                <a:moveTo>
                  <a:pt x="28" y="4"/>
                </a:moveTo>
                <a:cubicBezTo>
                  <a:pt x="28" y="4"/>
                  <a:pt x="28" y="4"/>
                  <a:pt x="28" y="4"/>
                </a:cubicBezTo>
                <a:cubicBezTo>
                  <a:pt x="15" y="4"/>
                  <a:pt x="4" y="15"/>
                  <a:pt x="4" y="28"/>
                </a:cubicBezTo>
                <a:cubicBezTo>
                  <a:pt x="4" y="41"/>
                  <a:pt x="15" y="51"/>
                  <a:pt x="28" y="51"/>
                </a:cubicBezTo>
                <a:cubicBezTo>
                  <a:pt x="41" y="51"/>
                  <a:pt x="51" y="41"/>
                  <a:pt x="51" y="28"/>
                </a:cubicBezTo>
                <a:cubicBezTo>
                  <a:pt x="51" y="15"/>
                  <a:pt x="41" y="4"/>
                  <a:pt x="28" y="4"/>
                </a:cubicBezTo>
                <a:close/>
              </a:path>
            </a:pathLst>
          </a:custGeom>
          <a:solidFill>
            <a:srgbClr val="FEFFFF"/>
          </a:solidFill>
          <a:ln>
            <a:noFill/>
          </a:ln>
        </p:spPr>
        <p:txBody>
          <a:bodyPr/>
          <a:lstStyle/>
          <a:p>
            <a:endParaRPr lang="zh-CN" altLang="en-US" sz="2400"/>
          </a:p>
        </p:txBody>
      </p:sp>
      <p:sp>
        <p:nvSpPr>
          <p:cNvPr id="40" name="矩形 39"/>
          <p:cNvSpPr/>
          <p:nvPr/>
        </p:nvSpPr>
        <p:spPr>
          <a:xfrm>
            <a:off x="927331" y="2178463"/>
            <a:ext cx="2509906" cy="1539728"/>
          </a:xfrm>
          <a:prstGeom prst="rect">
            <a:avLst/>
          </a:prstGeom>
          <a:no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noAutofit/>
          </a:bodyPr>
          <a:lstStyle/>
          <a:p>
            <a:pPr algn="ctr">
              <a:lnSpc>
                <a:spcPct val="150000"/>
              </a:lnSpc>
            </a:pPr>
            <a:r>
              <a:rPr lang="zh-CN" altLang="en-US" sz="1800" dirty="0">
                <a:solidFill>
                  <a:schemeClr val="tx1"/>
                </a:solidFill>
                <a:latin typeface="幼圆" panose="02010509060101010101" pitchFamily="49" charset="-122"/>
                <a:ea typeface="幼圆" panose="02010509060101010101" pitchFamily="49" charset="-122"/>
              </a:rPr>
              <a:t>请输入文本请输入文本请输入文本请输入文本请输入文本请输入文本</a:t>
            </a:r>
            <a:endParaRPr lang="en-US" altLang="zh-CN" sz="1800" dirty="0">
              <a:solidFill>
                <a:schemeClr val="tx1"/>
              </a:solidFill>
              <a:latin typeface="幼圆" panose="02010509060101010101" pitchFamily="49" charset="-122"/>
              <a:ea typeface="幼圆" panose="02010509060101010101" pitchFamily="49" charset="-122"/>
            </a:endParaRPr>
          </a:p>
        </p:txBody>
      </p:sp>
      <p:sp>
        <p:nvSpPr>
          <p:cNvPr id="41" name="矩形 40"/>
          <p:cNvSpPr/>
          <p:nvPr/>
        </p:nvSpPr>
        <p:spPr>
          <a:xfrm>
            <a:off x="3672118" y="2178463"/>
            <a:ext cx="2509906" cy="1539728"/>
          </a:xfrm>
          <a:prstGeom prst="rect">
            <a:avLst/>
          </a:prstGeom>
          <a:no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noAutofit/>
          </a:bodyPr>
          <a:lstStyle/>
          <a:p>
            <a:pPr algn="ctr">
              <a:lnSpc>
                <a:spcPct val="150000"/>
              </a:lnSpc>
            </a:pPr>
            <a:r>
              <a:rPr lang="zh-CN" altLang="en-US" sz="1800" dirty="0">
                <a:solidFill>
                  <a:schemeClr val="tx1"/>
                </a:solidFill>
                <a:latin typeface="幼圆" panose="02010509060101010101" pitchFamily="49" charset="-122"/>
                <a:ea typeface="幼圆" panose="02010509060101010101" pitchFamily="49" charset="-122"/>
              </a:rPr>
              <a:t>请输入文本请输入文本请输入文本请输入文本请输入文本请输入文本</a:t>
            </a:r>
            <a:endParaRPr lang="en-US" altLang="zh-CN" sz="1800" dirty="0">
              <a:solidFill>
                <a:schemeClr val="tx1"/>
              </a:solidFill>
              <a:latin typeface="幼圆" panose="02010509060101010101" pitchFamily="49" charset="-122"/>
              <a:ea typeface="幼圆" panose="02010509060101010101" pitchFamily="49" charset="-122"/>
            </a:endParaRPr>
          </a:p>
        </p:txBody>
      </p:sp>
      <p:sp>
        <p:nvSpPr>
          <p:cNvPr id="42" name="椭圆 41"/>
          <p:cNvSpPr/>
          <p:nvPr/>
        </p:nvSpPr>
        <p:spPr>
          <a:xfrm>
            <a:off x="4263938" y="3962536"/>
            <a:ext cx="1306975" cy="1306975"/>
          </a:xfrm>
          <a:prstGeom prst="ellipse">
            <a:avLst/>
          </a:prstGeom>
          <a:solidFill>
            <a:schemeClr val="accent1"/>
          </a:solidFill>
          <a:ln w="76200" cmpd="sng">
            <a:noFill/>
          </a:ln>
          <a:effectLst/>
        </p:spPr>
        <p:style>
          <a:lnRef idx="1">
            <a:schemeClr val="accent1"/>
          </a:lnRef>
          <a:fillRef idx="3">
            <a:schemeClr val="accent1"/>
          </a:fillRef>
          <a:effectRef idx="2">
            <a:schemeClr val="accent1"/>
          </a:effectRef>
          <a:fontRef idx="minor">
            <a:schemeClr val="lt1"/>
          </a:fontRef>
        </p:style>
        <p:txBody>
          <a:bodyPr rtlCol="0" anchor="ctr"/>
          <a:lstStyle/>
          <a:p>
            <a:pPr algn="ctr"/>
            <a:endParaRPr kumimoji="1" lang="zh-CN" altLang="en-US" sz="2400"/>
          </a:p>
        </p:txBody>
      </p:sp>
      <p:sp>
        <p:nvSpPr>
          <p:cNvPr id="43" name="KSO_Shape"/>
          <p:cNvSpPr/>
          <p:nvPr/>
        </p:nvSpPr>
        <p:spPr bwMode="auto">
          <a:xfrm>
            <a:off x="4530505" y="4229103"/>
            <a:ext cx="773840" cy="773840"/>
          </a:xfrm>
          <a:custGeom>
            <a:avLst/>
            <a:gdLst>
              <a:gd name="T0" fmla="*/ 900199 w 3896"/>
              <a:gd name="T1" fmla="*/ 1800397 h 3896"/>
              <a:gd name="T2" fmla="*/ 0 w 3896"/>
              <a:gd name="T3" fmla="*/ 900199 h 3896"/>
              <a:gd name="T4" fmla="*/ 900199 w 3896"/>
              <a:gd name="T5" fmla="*/ 0 h 3896"/>
              <a:gd name="T6" fmla="*/ 1800397 w 3896"/>
              <a:gd name="T7" fmla="*/ 900199 h 3896"/>
              <a:gd name="T8" fmla="*/ 900199 w 3896"/>
              <a:gd name="T9" fmla="*/ 1800397 h 3896"/>
              <a:gd name="T10" fmla="*/ 1394661 w 3896"/>
              <a:gd name="T11" fmla="*/ 387714 h 3896"/>
              <a:gd name="T12" fmla="*/ 1241701 w 3896"/>
              <a:gd name="T13" fmla="*/ 387714 h 3896"/>
              <a:gd name="T14" fmla="*/ 974137 w 3896"/>
              <a:gd name="T15" fmla="*/ 655278 h 3896"/>
              <a:gd name="T16" fmla="*/ 401577 w 3896"/>
              <a:gd name="T17" fmla="*/ 540674 h 3896"/>
              <a:gd name="T18" fmla="*/ 324866 w 3896"/>
              <a:gd name="T19" fmla="*/ 616922 h 3896"/>
              <a:gd name="T20" fmla="*/ 783284 w 3896"/>
              <a:gd name="T21" fmla="*/ 846131 h 3896"/>
              <a:gd name="T22" fmla="*/ 569325 w 3896"/>
              <a:gd name="T23" fmla="*/ 1060090 h 3896"/>
              <a:gd name="T24" fmla="*/ 363222 w 3896"/>
              <a:gd name="T25" fmla="*/ 1037446 h 3896"/>
              <a:gd name="T26" fmla="*/ 286973 w 3896"/>
              <a:gd name="T27" fmla="*/ 1113695 h 3896"/>
              <a:gd name="T28" fmla="*/ 554075 w 3896"/>
              <a:gd name="T29" fmla="*/ 1228300 h 3896"/>
              <a:gd name="T30" fmla="*/ 668679 w 3896"/>
              <a:gd name="T31" fmla="*/ 1495402 h 3896"/>
              <a:gd name="T32" fmla="*/ 744928 w 3896"/>
              <a:gd name="T33" fmla="*/ 1419153 h 3896"/>
              <a:gd name="T34" fmla="*/ 722285 w 3896"/>
              <a:gd name="T35" fmla="*/ 1213050 h 3896"/>
              <a:gd name="T36" fmla="*/ 936243 w 3896"/>
              <a:gd name="T37" fmla="*/ 999091 h 3896"/>
              <a:gd name="T38" fmla="*/ 1165452 w 3896"/>
              <a:gd name="T39" fmla="*/ 1457508 h 3896"/>
              <a:gd name="T40" fmla="*/ 1241701 w 3896"/>
              <a:gd name="T41" fmla="*/ 1381259 h 3896"/>
              <a:gd name="T42" fmla="*/ 1127097 w 3896"/>
              <a:gd name="T43" fmla="*/ 808238 h 3896"/>
              <a:gd name="T44" fmla="*/ 1394661 w 3896"/>
              <a:gd name="T45" fmla="*/ 540674 h 3896"/>
              <a:gd name="T46" fmla="*/ 1394661 w 3896"/>
              <a:gd name="T47" fmla="*/ 387714 h 3896"/>
              <a:gd name="T48" fmla="*/ 0 60000 65536"/>
              <a:gd name="T49" fmla="*/ 0 60000 65536"/>
              <a:gd name="T50" fmla="*/ 0 60000 65536"/>
              <a:gd name="T51" fmla="*/ 0 60000 65536"/>
              <a:gd name="T52" fmla="*/ 0 60000 65536"/>
              <a:gd name="T53" fmla="*/ 0 60000 65536"/>
              <a:gd name="T54" fmla="*/ 0 60000 65536"/>
              <a:gd name="T55" fmla="*/ 0 60000 65536"/>
              <a:gd name="T56" fmla="*/ 0 60000 65536"/>
              <a:gd name="T57" fmla="*/ 0 60000 65536"/>
              <a:gd name="T58" fmla="*/ 0 60000 65536"/>
              <a:gd name="T59" fmla="*/ 0 60000 65536"/>
              <a:gd name="T60" fmla="*/ 0 60000 65536"/>
              <a:gd name="T61" fmla="*/ 0 60000 65536"/>
              <a:gd name="T62" fmla="*/ 0 60000 65536"/>
              <a:gd name="T63" fmla="*/ 0 60000 65536"/>
              <a:gd name="T64" fmla="*/ 0 60000 65536"/>
              <a:gd name="T65" fmla="*/ 0 60000 65536"/>
              <a:gd name="T66" fmla="*/ 0 60000 65536"/>
              <a:gd name="T67" fmla="*/ 0 60000 65536"/>
              <a:gd name="T68" fmla="*/ 0 60000 65536"/>
              <a:gd name="T69" fmla="*/ 0 60000 65536"/>
              <a:gd name="T70" fmla="*/ 0 60000 65536"/>
              <a:gd name="T71" fmla="*/ 0 60000 65536"/>
            </a:gdLst>
            <a:ahLst/>
            <a:cxnLst>
              <a:cxn ang="T48">
                <a:pos x="T0" y="T1"/>
              </a:cxn>
              <a:cxn ang="T49">
                <a:pos x="T2" y="T3"/>
              </a:cxn>
              <a:cxn ang="T50">
                <a:pos x="T4" y="T5"/>
              </a:cxn>
              <a:cxn ang="T51">
                <a:pos x="T6" y="T7"/>
              </a:cxn>
              <a:cxn ang="T52">
                <a:pos x="T8" y="T9"/>
              </a:cxn>
              <a:cxn ang="T53">
                <a:pos x="T10" y="T11"/>
              </a:cxn>
              <a:cxn ang="T54">
                <a:pos x="T12" y="T13"/>
              </a:cxn>
              <a:cxn ang="T55">
                <a:pos x="T14" y="T15"/>
              </a:cxn>
              <a:cxn ang="T56">
                <a:pos x="T16" y="T17"/>
              </a:cxn>
              <a:cxn ang="T57">
                <a:pos x="T18" y="T19"/>
              </a:cxn>
              <a:cxn ang="T58">
                <a:pos x="T20" y="T21"/>
              </a:cxn>
              <a:cxn ang="T59">
                <a:pos x="T22" y="T23"/>
              </a:cxn>
              <a:cxn ang="T60">
                <a:pos x="T24" y="T25"/>
              </a:cxn>
              <a:cxn ang="T61">
                <a:pos x="T26" y="T27"/>
              </a:cxn>
              <a:cxn ang="T62">
                <a:pos x="T28" y="T29"/>
              </a:cxn>
              <a:cxn ang="T63">
                <a:pos x="T30" y="T31"/>
              </a:cxn>
              <a:cxn ang="T64">
                <a:pos x="T32" y="T33"/>
              </a:cxn>
              <a:cxn ang="T65">
                <a:pos x="T34" y="T35"/>
              </a:cxn>
              <a:cxn ang="T66">
                <a:pos x="T36" y="T37"/>
              </a:cxn>
              <a:cxn ang="T67">
                <a:pos x="T38" y="T39"/>
              </a:cxn>
              <a:cxn ang="T68">
                <a:pos x="T40" y="T41"/>
              </a:cxn>
              <a:cxn ang="T69">
                <a:pos x="T42" y="T43"/>
              </a:cxn>
              <a:cxn ang="T70">
                <a:pos x="T44" y="T45"/>
              </a:cxn>
              <a:cxn ang="T71">
                <a:pos x="T46" y="T47"/>
              </a:cxn>
            </a:cxnLst>
            <a:rect l="0" t="0" r="r" b="b"/>
            <a:pathLst>
              <a:path w="3896" h="3896">
                <a:moveTo>
                  <a:pt x="1948" y="3896"/>
                </a:moveTo>
                <a:cubicBezTo>
                  <a:pt x="872" y="3896"/>
                  <a:pt x="0" y="3024"/>
                  <a:pt x="0" y="1948"/>
                </a:cubicBezTo>
                <a:cubicBezTo>
                  <a:pt x="0" y="872"/>
                  <a:pt x="872" y="0"/>
                  <a:pt x="1948" y="0"/>
                </a:cubicBezTo>
                <a:cubicBezTo>
                  <a:pt x="3024" y="0"/>
                  <a:pt x="3896" y="872"/>
                  <a:pt x="3896" y="1948"/>
                </a:cubicBezTo>
                <a:cubicBezTo>
                  <a:pt x="3896" y="3024"/>
                  <a:pt x="3024" y="3896"/>
                  <a:pt x="1948" y="3896"/>
                </a:cubicBezTo>
                <a:close/>
                <a:moveTo>
                  <a:pt x="3018" y="839"/>
                </a:moveTo>
                <a:cubicBezTo>
                  <a:pt x="2852" y="674"/>
                  <a:pt x="2687" y="839"/>
                  <a:pt x="2687" y="839"/>
                </a:cubicBezTo>
                <a:cubicBezTo>
                  <a:pt x="2108" y="1418"/>
                  <a:pt x="2108" y="1418"/>
                  <a:pt x="2108" y="1418"/>
                </a:cubicBezTo>
                <a:cubicBezTo>
                  <a:pt x="869" y="1170"/>
                  <a:pt x="869" y="1170"/>
                  <a:pt x="869" y="1170"/>
                </a:cubicBezTo>
                <a:cubicBezTo>
                  <a:pt x="703" y="1335"/>
                  <a:pt x="703" y="1335"/>
                  <a:pt x="703" y="1335"/>
                </a:cubicBezTo>
                <a:cubicBezTo>
                  <a:pt x="1695" y="1831"/>
                  <a:pt x="1695" y="1831"/>
                  <a:pt x="1695" y="1831"/>
                </a:cubicBezTo>
                <a:cubicBezTo>
                  <a:pt x="1232" y="2294"/>
                  <a:pt x="1232" y="2294"/>
                  <a:pt x="1232" y="2294"/>
                </a:cubicBezTo>
                <a:cubicBezTo>
                  <a:pt x="786" y="2245"/>
                  <a:pt x="786" y="2245"/>
                  <a:pt x="786" y="2245"/>
                </a:cubicBezTo>
                <a:cubicBezTo>
                  <a:pt x="621" y="2410"/>
                  <a:pt x="621" y="2410"/>
                  <a:pt x="621" y="2410"/>
                </a:cubicBezTo>
                <a:cubicBezTo>
                  <a:pt x="1199" y="2658"/>
                  <a:pt x="1199" y="2658"/>
                  <a:pt x="1199" y="2658"/>
                </a:cubicBezTo>
                <a:cubicBezTo>
                  <a:pt x="1447" y="3236"/>
                  <a:pt x="1447" y="3236"/>
                  <a:pt x="1447" y="3236"/>
                </a:cubicBezTo>
                <a:cubicBezTo>
                  <a:pt x="1612" y="3071"/>
                  <a:pt x="1612" y="3071"/>
                  <a:pt x="1612" y="3071"/>
                </a:cubicBezTo>
                <a:cubicBezTo>
                  <a:pt x="1563" y="2625"/>
                  <a:pt x="1563" y="2625"/>
                  <a:pt x="1563" y="2625"/>
                </a:cubicBezTo>
                <a:cubicBezTo>
                  <a:pt x="2026" y="2162"/>
                  <a:pt x="2026" y="2162"/>
                  <a:pt x="2026" y="2162"/>
                </a:cubicBezTo>
                <a:cubicBezTo>
                  <a:pt x="2522" y="3154"/>
                  <a:pt x="2522" y="3154"/>
                  <a:pt x="2522" y="3154"/>
                </a:cubicBezTo>
                <a:cubicBezTo>
                  <a:pt x="2687" y="2989"/>
                  <a:pt x="2687" y="2989"/>
                  <a:pt x="2687" y="2989"/>
                </a:cubicBezTo>
                <a:cubicBezTo>
                  <a:pt x="2439" y="1749"/>
                  <a:pt x="2439" y="1749"/>
                  <a:pt x="2439" y="1749"/>
                </a:cubicBezTo>
                <a:cubicBezTo>
                  <a:pt x="3018" y="1170"/>
                  <a:pt x="3018" y="1170"/>
                  <a:pt x="3018" y="1170"/>
                </a:cubicBezTo>
                <a:cubicBezTo>
                  <a:pt x="3018" y="1170"/>
                  <a:pt x="3183" y="1005"/>
                  <a:pt x="3018" y="839"/>
                </a:cubicBezTo>
                <a:close/>
              </a:path>
            </a:pathLst>
          </a:custGeom>
          <a:solidFill>
            <a:srgbClr val="FEFFFF"/>
          </a:solidFill>
          <a:ln>
            <a:noFill/>
          </a:ln>
        </p:spPr>
        <p:txBody>
          <a:bodyPr/>
          <a:lstStyle/>
          <a:p>
            <a:endParaRPr lang="zh-CN" altLang="en-US" sz="2400"/>
          </a:p>
        </p:txBody>
      </p:sp>
      <p:sp>
        <p:nvSpPr>
          <p:cNvPr id="44" name="任意多边形 22"/>
          <p:cNvSpPr>
            <a:spLocks noChangeArrowheads="1"/>
          </p:cNvSpPr>
          <p:nvPr/>
        </p:nvSpPr>
        <p:spPr bwMode="auto">
          <a:xfrm rot="10800000">
            <a:off x="7235534" y="4179392"/>
            <a:ext cx="519620" cy="129920"/>
          </a:xfrm>
          <a:custGeom>
            <a:avLst/>
            <a:gdLst>
              <a:gd name="connsiteX0" fmla="*/ 454543 w 519620"/>
              <a:gd name="connsiteY0" fmla="*/ 0 h 129920"/>
              <a:gd name="connsiteX1" fmla="*/ 519620 w 519620"/>
              <a:gd name="connsiteY1" fmla="*/ 64960 h 129920"/>
              <a:gd name="connsiteX2" fmla="*/ 454543 w 519620"/>
              <a:gd name="connsiteY2" fmla="*/ 129920 h 129920"/>
              <a:gd name="connsiteX3" fmla="*/ 389466 w 519620"/>
              <a:gd name="connsiteY3" fmla="*/ 64960 h 129920"/>
              <a:gd name="connsiteX4" fmla="*/ 454543 w 519620"/>
              <a:gd name="connsiteY4" fmla="*/ 0 h 129920"/>
              <a:gd name="connsiteX5" fmla="*/ 259810 w 519620"/>
              <a:gd name="connsiteY5" fmla="*/ 0 h 129920"/>
              <a:gd name="connsiteX6" fmla="*/ 324887 w 519620"/>
              <a:gd name="connsiteY6" fmla="*/ 64960 h 129920"/>
              <a:gd name="connsiteX7" fmla="*/ 259810 w 519620"/>
              <a:gd name="connsiteY7" fmla="*/ 129920 h 129920"/>
              <a:gd name="connsiteX8" fmla="*/ 194733 w 519620"/>
              <a:gd name="connsiteY8" fmla="*/ 64960 h 129920"/>
              <a:gd name="connsiteX9" fmla="*/ 259810 w 519620"/>
              <a:gd name="connsiteY9" fmla="*/ 0 h 129920"/>
              <a:gd name="connsiteX10" fmla="*/ 65077 w 519620"/>
              <a:gd name="connsiteY10" fmla="*/ 0 h 129920"/>
              <a:gd name="connsiteX11" fmla="*/ 130154 w 519620"/>
              <a:gd name="connsiteY11" fmla="*/ 64960 h 129920"/>
              <a:gd name="connsiteX12" fmla="*/ 65077 w 519620"/>
              <a:gd name="connsiteY12" fmla="*/ 129920 h 129920"/>
              <a:gd name="connsiteX13" fmla="*/ 0 w 519620"/>
              <a:gd name="connsiteY13" fmla="*/ 64960 h 129920"/>
              <a:gd name="connsiteX14" fmla="*/ 65077 w 519620"/>
              <a:gd name="connsiteY14" fmla="*/ 0 h 129920"/>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 ang="0">
                <a:pos x="connsiteX13" y="connsiteY13"/>
              </a:cxn>
              <a:cxn ang="0">
                <a:pos x="connsiteX14" y="connsiteY14"/>
              </a:cxn>
            </a:cxnLst>
            <a:rect l="l" t="t" r="r" b="b"/>
            <a:pathLst>
              <a:path w="519620" h="129920">
                <a:moveTo>
                  <a:pt x="454543" y="0"/>
                </a:moveTo>
                <a:cubicBezTo>
                  <a:pt x="490484" y="0"/>
                  <a:pt x="519620" y="29084"/>
                  <a:pt x="519620" y="64960"/>
                </a:cubicBezTo>
                <a:cubicBezTo>
                  <a:pt x="519620" y="100836"/>
                  <a:pt x="490484" y="129920"/>
                  <a:pt x="454543" y="129920"/>
                </a:cubicBezTo>
                <a:cubicBezTo>
                  <a:pt x="418602" y="129920"/>
                  <a:pt x="389466" y="100836"/>
                  <a:pt x="389466" y="64960"/>
                </a:cubicBezTo>
                <a:cubicBezTo>
                  <a:pt x="389466" y="29084"/>
                  <a:pt x="418602" y="0"/>
                  <a:pt x="454543" y="0"/>
                </a:cubicBezTo>
                <a:close/>
                <a:moveTo>
                  <a:pt x="259810" y="0"/>
                </a:moveTo>
                <a:cubicBezTo>
                  <a:pt x="295751" y="0"/>
                  <a:pt x="324887" y="29084"/>
                  <a:pt x="324887" y="64960"/>
                </a:cubicBezTo>
                <a:cubicBezTo>
                  <a:pt x="324887" y="100836"/>
                  <a:pt x="295751" y="129920"/>
                  <a:pt x="259810" y="129920"/>
                </a:cubicBezTo>
                <a:cubicBezTo>
                  <a:pt x="223869" y="129920"/>
                  <a:pt x="194733" y="100836"/>
                  <a:pt x="194733" y="64960"/>
                </a:cubicBezTo>
                <a:cubicBezTo>
                  <a:pt x="194733" y="29084"/>
                  <a:pt x="223869" y="0"/>
                  <a:pt x="259810" y="0"/>
                </a:cubicBezTo>
                <a:close/>
                <a:moveTo>
                  <a:pt x="65077" y="0"/>
                </a:moveTo>
                <a:cubicBezTo>
                  <a:pt x="101018" y="0"/>
                  <a:pt x="130154" y="29084"/>
                  <a:pt x="130154" y="64960"/>
                </a:cubicBezTo>
                <a:cubicBezTo>
                  <a:pt x="130154" y="100836"/>
                  <a:pt x="101018" y="129920"/>
                  <a:pt x="65077" y="129920"/>
                </a:cubicBezTo>
                <a:cubicBezTo>
                  <a:pt x="29136" y="129920"/>
                  <a:pt x="0" y="100836"/>
                  <a:pt x="0" y="64960"/>
                </a:cubicBezTo>
                <a:cubicBezTo>
                  <a:pt x="0" y="29084"/>
                  <a:pt x="29136" y="0"/>
                  <a:pt x="65077" y="0"/>
                </a:cubicBezTo>
                <a:close/>
              </a:path>
            </a:pathLst>
          </a:custGeom>
          <a:solidFill>
            <a:schemeClr val="accent1"/>
          </a:solidFill>
          <a:ln>
            <a:noFill/>
          </a:ln>
        </p:spPr>
        <p:txBody>
          <a:bodyPr wrap="square">
            <a:noAutofit/>
          </a:bodyPr>
          <a:lstStyle/>
          <a:p>
            <a:pPr marL="0" marR="0" lvl="0" indent="0" defTabSz="914400" eaLnBrk="1" fontAlgn="auto" latinLnBrk="0" hangingPunct="1">
              <a:lnSpc>
                <a:spcPct val="100000"/>
              </a:lnSpc>
              <a:spcBef>
                <a:spcPts val="0"/>
              </a:spcBef>
              <a:spcAft>
                <a:spcPts val="0"/>
              </a:spcAft>
              <a:buClrTx/>
              <a:buSzTx/>
              <a:buFontTx/>
              <a:buNone/>
              <a:defRPr/>
            </a:pPr>
            <a:endParaRPr kumimoji="0" lang="zh-CN" altLang="en-US" sz="1800" b="0" i="0" u="none" strike="noStrike" kern="0" cap="none" spc="0" normalizeH="0" baseline="0" noProof="0">
              <a:ln>
                <a:noFill/>
              </a:ln>
              <a:solidFill>
                <a:prstClr val="black"/>
              </a:solidFill>
              <a:effectLst/>
              <a:uLnTx/>
              <a:uFillTx/>
              <a:latin typeface="Calibri" panose="020F0502020204030204"/>
              <a:ea typeface="宋体" panose="02010600030101010101" pitchFamily="2" charset="-122"/>
            </a:endParaRPr>
          </a:p>
        </p:txBody>
      </p:sp>
      <p:sp>
        <p:nvSpPr>
          <p:cNvPr id="45" name="矩形 44"/>
          <p:cNvSpPr/>
          <p:nvPr/>
        </p:nvSpPr>
        <p:spPr>
          <a:xfrm>
            <a:off x="7120815" y="4578119"/>
            <a:ext cx="4850792" cy="1544549"/>
          </a:xfrm>
          <a:prstGeom prst="rect">
            <a:avLst/>
          </a:prstGeom>
          <a:noFill/>
          <a:ln>
            <a:noFill/>
          </a:ln>
        </p:spPr>
        <p:style>
          <a:lnRef idx="2">
            <a:schemeClr val="accent1">
              <a:shade val="50000"/>
            </a:schemeClr>
          </a:lnRef>
          <a:fillRef idx="1">
            <a:schemeClr val="accent1"/>
          </a:fillRef>
          <a:effectRef idx="0">
            <a:schemeClr val="accent1"/>
          </a:effectRef>
          <a:fontRef idx="minor">
            <a:schemeClr val="lt1"/>
          </a:fontRef>
        </p:style>
        <p:txBody>
          <a:bodyPr rtlCol="0" anchor="t">
            <a:noAutofit/>
          </a:bodyPr>
          <a:lstStyle/>
          <a:p>
            <a:pPr>
              <a:lnSpc>
                <a:spcPct val="150000"/>
              </a:lnSpc>
            </a:pPr>
            <a:r>
              <a:rPr lang="zh-CN" altLang="en-US" sz="1800" dirty="0">
                <a:solidFill>
                  <a:schemeClr val="tx1"/>
                </a:solidFill>
                <a:latin typeface="幼圆" panose="02010509060101010101" pitchFamily="49" charset="-122"/>
                <a:ea typeface="幼圆" panose="02010509060101010101" pitchFamily="49" charset="-122"/>
              </a:rPr>
              <a:t>请输入文本请输入文本请输入文本请输入文本请输入文本请输入文本请输入文本请输入文本请输入文本请输入文本请输入文本请输入文本</a:t>
            </a:r>
            <a:endParaRPr lang="en-US" altLang="zh-CN" sz="1800" dirty="0">
              <a:solidFill>
                <a:schemeClr val="tx1"/>
              </a:solidFill>
              <a:latin typeface="幼圆" panose="02010509060101010101" pitchFamily="49" charset="-122"/>
              <a:ea typeface="幼圆" panose="02010509060101010101" pitchFamily="49" charset="-122"/>
            </a:endParaRPr>
          </a:p>
        </p:txBody>
      </p:sp>
    </p:spTree>
  </p:cSld>
  <p:clrMapOvr>
    <a:masterClrMapping/>
  </p:clrMapOvr>
  <p:transition spd="slow"/>
</p:sld>
</file>

<file path=ppt/slides/slide2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8434" name="标题 3"/>
          <p:cNvSpPr>
            <a:spLocks noGrp="1"/>
          </p:cNvSpPr>
          <p:nvPr>
            <p:ph type="title"/>
          </p:nvPr>
        </p:nvSpPr>
        <p:spPr/>
        <p:txBody>
          <a:bodyPr/>
          <a:lstStyle/>
          <a:p>
            <a:pPr eaLnBrk="1" hangingPunct="1"/>
            <a:r>
              <a:rPr lang="zh-CN" altLang="en-US" dirty="0"/>
              <a:t>请在此添加您的大标题</a:t>
            </a:r>
            <a:endParaRPr lang="en-US" altLang="zh-CN" dirty="0"/>
          </a:p>
        </p:txBody>
      </p:sp>
      <p:sp>
        <p:nvSpPr>
          <p:cNvPr id="29" name="직사각형 8"/>
          <p:cNvSpPr/>
          <p:nvPr/>
        </p:nvSpPr>
        <p:spPr bwMode="auto">
          <a:xfrm>
            <a:off x="10496013" y="2545030"/>
            <a:ext cx="842547" cy="565150"/>
          </a:xfrm>
          <a:prstGeom prst="rect">
            <a:avLst/>
          </a:prstGeom>
          <a:solidFill>
            <a:schemeClr val="accent1"/>
          </a:solidFill>
          <a:ln>
            <a:noFill/>
          </a:ln>
        </p:spPr>
        <p:style>
          <a:lnRef idx="1">
            <a:schemeClr val="accent2"/>
          </a:lnRef>
          <a:fillRef idx="3">
            <a:schemeClr val="accent2"/>
          </a:fillRef>
          <a:effectRef idx="2">
            <a:schemeClr val="accent2"/>
          </a:effectRef>
          <a:fontRef idx="minor">
            <a:schemeClr val="lt1"/>
          </a:fontRef>
        </p:style>
        <p:txBody>
          <a:bodyPr anchor="ctr"/>
          <a:lstStyle/>
          <a:p>
            <a:pPr algn="ctr">
              <a:defRPr/>
            </a:pPr>
            <a:r>
              <a:rPr lang="en-US" altLang="ko-KR" sz="2800" dirty="0">
                <a:solidFill>
                  <a:srgbClr val="FEFFFF"/>
                </a:solidFill>
              </a:rPr>
              <a:t>A</a:t>
            </a:r>
            <a:endParaRPr lang="ko-KR" altLang="en-US" sz="2800" dirty="0">
              <a:solidFill>
                <a:srgbClr val="FEFFFF"/>
              </a:solidFill>
            </a:endParaRPr>
          </a:p>
        </p:txBody>
      </p:sp>
      <p:sp>
        <p:nvSpPr>
          <p:cNvPr id="30" name="사다리꼴 9"/>
          <p:cNvSpPr/>
          <p:nvPr/>
        </p:nvSpPr>
        <p:spPr bwMode="auto">
          <a:xfrm rot="16200000">
            <a:off x="9965788" y="2573605"/>
            <a:ext cx="565150" cy="508000"/>
          </a:xfrm>
          <a:prstGeom prst="trapezoid">
            <a:avLst>
              <a:gd name="adj" fmla="val 35111"/>
            </a:avLst>
          </a:prstGeom>
          <a:solidFill>
            <a:schemeClr val="accent1">
              <a:lumMod val="50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a:defRPr/>
            </a:pPr>
            <a:endParaRPr lang="ko-KR" altLang="en-US"/>
          </a:p>
        </p:txBody>
      </p:sp>
      <p:cxnSp>
        <p:nvCxnSpPr>
          <p:cNvPr id="31" name="直接连接符 30"/>
          <p:cNvCxnSpPr/>
          <p:nvPr/>
        </p:nvCxnSpPr>
        <p:spPr>
          <a:xfrm>
            <a:off x="9819250" y="1873605"/>
            <a:ext cx="0" cy="1908000"/>
          </a:xfrm>
          <a:prstGeom prst="line">
            <a:avLst/>
          </a:prstGeom>
          <a:ln w="38100"/>
        </p:spPr>
        <p:style>
          <a:lnRef idx="1">
            <a:schemeClr val="accent1"/>
          </a:lnRef>
          <a:fillRef idx="0">
            <a:schemeClr val="accent1"/>
          </a:fillRef>
          <a:effectRef idx="0">
            <a:schemeClr val="accent1"/>
          </a:effectRef>
          <a:fontRef idx="minor">
            <a:schemeClr val="tx1"/>
          </a:fontRef>
        </p:style>
      </p:cxnSp>
      <p:sp>
        <p:nvSpPr>
          <p:cNvPr id="32" name="矩形 31"/>
          <p:cNvSpPr/>
          <p:nvPr/>
        </p:nvSpPr>
        <p:spPr>
          <a:xfrm>
            <a:off x="5175419" y="1955408"/>
            <a:ext cx="4468720" cy="1744394"/>
          </a:xfrm>
          <a:prstGeom prst="rect">
            <a:avLst/>
          </a:prstGeom>
          <a:no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noAutofit/>
          </a:bodyPr>
          <a:lstStyle/>
          <a:p>
            <a:pPr>
              <a:lnSpc>
                <a:spcPct val="150000"/>
              </a:lnSpc>
            </a:pPr>
            <a:r>
              <a:rPr lang="zh-CN" altLang="en-US" sz="1800" dirty="0">
                <a:solidFill>
                  <a:schemeClr val="tx1"/>
                </a:solidFill>
                <a:latin typeface="幼圆" panose="02010509060101010101" pitchFamily="49" charset="-122"/>
                <a:ea typeface="幼圆" panose="02010509060101010101" pitchFamily="49" charset="-122"/>
              </a:rPr>
              <a:t>请输入文本请输入文本请输入文本请输入文本请输入文本请输入文本请输入文本请输入文本请输入文本请输入文本请输入文本请输入文本请输入文本请输入文本</a:t>
            </a:r>
            <a:endParaRPr lang="zh-CN" altLang="zh-CN" sz="1800" dirty="0">
              <a:solidFill>
                <a:schemeClr val="tx1"/>
              </a:solidFill>
              <a:latin typeface="幼圆" panose="02010509060101010101" pitchFamily="49" charset="-122"/>
              <a:ea typeface="幼圆" panose="02010509060101010101" pitchFamily="49" charset="-122"/>
            </a:endParaRPr>
          </a:p>
        </p:txBody>
      </p:sp>
      <p:sp>
        <p:nvSpPr>
          <p:cNvPr id="33" name="직사각형 8"/>
          <p:cNvSpPr/>
          <p:nvPr/>
        </p:nvSpPr>
        <p:spPr bwMode="auto">
          <a:xfrm>
            <a:off x="10496013" y="4992809"/>
            <a:ext cx="842547" cy="565150"/>
          </a:xfrm>
          <a:prstGeom prst="rect">
            <a:avLst/>
          </a:prstGeom>
          <a:solidFill>
            <a:schemeClr val="accent1"/>
          </a:solidFill>
          <a:ln>
            <a:noFill/>
          </a:ln>
        </p:spPr>
        <p:style>
          <a:lnRef idx="1">
            <a:schemeClr val="accent2"/>
          </a:lnRef>
          <a:fillRef idx="3">
            <a:schemeClr val="accent2"/>
          </a:fillRef>
          <a:effectRef idx="2">
            <a:schemeClr val="accent2"/>
          </a:effectRef>
          <a:fontRef idx="minor">
            <a:schemeClr val="lt1"/>
          </a:fontRef>
        </p:style>
        <p:txBody>
          <a:bodyPr anchor="ctr"/>
          <a:lstStyle/>
          <a:p>
            <a:pPr algn="ctr">
              <a:defRPr/>
            </a:pPr>
            <a:r>
              <a:rPr lang="en-US" altLang="ko-KR" sz="2800" dirty="0">
                <a:solidFill>
                  <a:srgbClr val="FEFFFF"/>
                </a:solidFill>
              </a:rPr>
              <a:t>B</a:t>
            </a:r>
            <a:endParaRPr lang="ko-KR" altLang="en-US" sz="2800" dirty="0">
              <a:solidFill>
                <a:srgbClr val="FEFFFF"/>
              </a:solidFill>
            </a:endParaRPr>
          </a:p>
        </p:txBody>
      </p:sp>
      <p:sp>
        <p:nvSpPr>
          <p:cNvPr id="34" name="사다리꼴 9"/>
          <p:cNvSpPr/>
          <p:nvPr/>
        </p:nvSpPr>
        <p:spPr bwMode="auto">
          <a:xfrm rot="16200000">
            <a:off x="9965788" y="5021384"/>
            <a:ext cx="565150" cy="508000"/>
          </a:xfrm>
          <a:prstGeom prst="trapezoid">
            <a:avLst>
              <a:gd name="adj" fmla="val 35111"/>
            </a:avLst>
          </a:prstGeom>
          <a:solidFill>
            <a:schemeClr val="accent1">
              <a:lumMod val="50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a:defRPr/>
            </a:pPr>
            <a:endParaRPr lang="ko-KR" altLang="en-US"/>
          </a:p>
        </p:txBody>
      </p:sp>
      <p:cxnSp>
        <p:nvCxnSpPr>
          <p:cNvPr id="35" name="直接连接符 34"/>
          <p:cNvCxnSpPr/>
          <p:nvPr/>
        </p:nvCxnSpPr>
        <p:spPr>
          <a:xfrm>
            <a:off x="9819250" y="4321384"/>
            <a:ext cx="0" cy="1908000"/>
          </a:xfrm>
          <a:prstGeom prst="line">
            <a:avLst/>
          </a:prstGeom>
          <a:ln w="38100"/>
        </p:spPr>
        <p:style>
          <a:lnRef idx="1">
            <a:schemeClr val="accent1"/>
          </a:lnRef>
          <a:fillRef idx="0">
            <a:schemeClr val="accent1"/>
          </a:fillRef>
          <a:effectRef idx="0">
            <a:schemeClr val="accent1"/>
          </a:effectRef>
          <a:fontRef idx="minor">
            <a:schemeClr val="tx1"/>
          </a:fontRef>
        </p:style>
      </p:cxnSp>
      <p:sp>
        <p:nvSpPr>
          <p:cNvPr id="37" name="矩形 36"/>
          <p:cNvSpPr/>
          <p:nvPr/>
        </p:nvSpPr>
        <p:spPr>
          <a:xfrm>
            <a:off x="5175419" y="4403187"/>
            <a:ext cx="4468720" cy="1744394"/>
          </a:xfrm>
          <a:prstGeom prst="rect">
            <a:avLst/>
          </a:prstGeom>
          <a:no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noAutofit/>
          </a:bodyPr>
          <a:lstStyle/>
          <a:p>
            <a:pPr>
              <a:lnSpc>
                <a:spcPct val="150000"/>
              </a:lnSpc>
            </a:pPr>
            <a:r>
              <a:rPr lang="zh-CN" altLang="en-US" sz="1800" dirty="0">
                <a:solidFill>
                  <a:schemeClr val="tx1"/>
                </a:solidFill>
                <a:latin typeface="幼圆" panose="02010509060101010101" pitchFamily="49" charset="-122"/>
                <a:ea typeface="幼圆" panose="02010509060101010101" pitchFamily="49" charset="-122"/>
              </a:rPr>
              <a:t>请输入文本请输入文本请输入文本请输入文本请输入文本请输入文本请输入文本请输入文本请输入文本请输入文本请输入文本请输入文本请输入文本请输入文本</a:t>
            </a:r>
            <a:endParaRPr lang="zh-CN" altLang="zh-CN" sz="1800" dirty="0">
              <a:solidFill>
                <a:schemeClr val="tx1"/>
              </a:solidFill>
              <a:latin typeface="幼圆" panose="02010509060101010101" pitchFamily="49" charset="-122"/>
              <a:ea typeface="幼圆" panose="02010509060101010101" pitchFamily="49" charset="-122"/>
            </a:endParaRPr>
          </a:p>
        </p:txBody>
      </p:sp>
      <p:sp>
        <p:nvSpPr>
          <p:cNvPr id="41" name="任意多边形: 形状 40"/>
          <p:cNvSpPr/>
          <p:nvPr/>
        </p:nvSpPr>
        <p:spPr bwMode="auto">
          <a:xfrm>
            <a:off x="486201" y="3281108"/>
            <a:ext cx="2031916" cy="2866473"/>
          </a:xfrm>
          <a:custGeom>
            <a:avLst/>
            <a:gdLst>
              <a:gd name="connsiteX0" fmla="*/ 795523 w 1000509"/>
              <a:gd name="connsiteY0" fmla="*/ 1105412 h 1411442"/>
              <a:gd name="connsiteX1" fmla="*/ 795523 w 1000509"/>
              <a:gd name="connsiteY1" fmla="*/ 1121156 h 1411442"/>
              <a:gd name="connsiteX2" fmla="*/ 787151 w 1000509"/>
              <a:gd name="connsiteY2" fmla="*/ 1121802 h 1411442"/>
              <a:gd name="connsiteX3" fmla="*/ 779639 w 1000509"/>
              <a:gd name="connsiteY3" fmla="*/ 1123096 h 1411442"/>
              <a:gd name="connsiteX4" fmla="*/ 772341 w 1000509"/>
              <a:gd name="connsiteY4" fmla="*/ 1124390 h 1411442"/>
              <a:gd name="connsiteX5" fmla="*/ 765687 w 1000509"/>
              <a:gd name="connsiteY5" fmla="*/ 1126116 h 1411442"/>
              <a:gd name="connsiteX6" fmla="*/ 759677 w 1000509"/>
              <a:gd name="connsiteY6" fmla="*/ 1128488 h 1411442"/>
              <a:gd name="connsiteX7" fmla="*/ 753882 w 1000509"/>
              <a:gd name="connsiteY7" fmla="*/ 1130645 h 1411442"/>
              <a:gd name="connsiteX8" fmla="*/ 748945 w 1000509"/>
              <a:gd name="connsiteY8" fmla="*/ 1133232 h 1411442"/>
              <a:gd name="connsiteX9" fmla="*/ 744437 w 1000509"/>
              <a:gd name="connsiteY9" fmla="*/ 1136252 h 1411442"/>
              <a:gd name="connsiteX10" fmla="*/ 740360 w 1000509"/>
              <a:gd name="connsiteY10" fmla="*/ 1139702 h 1411442"/>
              <a:gd name="connsiteX11" fmla="*/ 738642 w 1000509"/>
              <a:gd name="connsiteY11" fmla="*/ 1141428 h 1411442"/>
              <a:gd name="connsiteX12" fmla="*/ 736925 w 1000509"/>
              <a:gd name="connsiteY12" fmla="*/ 1143153 h 1411442"/>
              <a:gd name="connsiteX13" fmla="*/ 735422 w 1000509"/>
              <a:gd name="connsiteY13" fmla="*/ 1145094 h 1411442"/>
              <a:gd name="connsiteX14" fmla="*/ 733920 w 1000509"/>
              <a:gd name="connsiteY14" fmla="*/ 1147035 h 1411442"/>
              <a:gd name="connsiteX15" fmla="*/ 732632 w 1000509"/>
              <a:gd name="connsiteY15" fmla="*/ 1148976 h 1411442"/>
              <a:gd name="connsiteX16" fmla="*/ 731559 w 1000509"/>
              <a:gd name="connsiteY16" fmla="*/ 1151133 h 1411442"/>
              <a:gd name="connsiteX17" fmla="*/ 730485 w 1000509"/>
              <a:gd name="connsiteY17" fmla="*/ 1153505 h 1411442"/>
              <a:gd name="connsiteX18" fmla="*/ 729627 w 1000509"/>
              <a:gd name="connsiteY18" fmla="*/ 1155662 h 1411442"/>
              <a:gd name="connsiteX19" fmla="*/ 728768 w 1000509"/>
              <a:gd name="connsiteY19" fmla="*/ 1158034 h 1411442"/>
              <a:gd name="connsiteX20" fmla="*/ 728339 w 1000509"/>
              <a:gd name="connsiteY20" fmla="*/ 1160191 h 1411442"/>
              <a:gd name="connsiteX21" fmla="*/ 727695 w 1000509"/>
              <a:gd name="connsiteY21" fmla="*/ 1165367 h 1411442"/>
              <a:gd name="connsiteX22" fmla="*/ 727266 w 1000509"/>
              <a:gd name="connsiteY22" fmla="*/ 1170759 h 1411442"/>
              <a:gd name="connsiteX23" fmla="*/ 727266 w 1000509"/>
              <a:gd name="connsiteY23" fmla="*/ 1174424 h 1411442"/>
              <a:gd name="connsiteX24" fmla="*/ 727909 w 1000509"/>
              <a:gd name="connsiteY24" fmla="*/ 1178091 h 1411442"/>
              <a:gd name="connsiteX25" fmla="*/ 728339 w 1000509"/>
              <a:gd name="connsiteY25" fmla="*/ 1181542 h 1411442"/>
              <a:gd name="connsiteX26" fmla="*/ 729412 w 1000509"/>
              <a:gd name="connsiteY26" fmla="*/ 1184992 h 1411442"/>
              <a:gd name="connsiteX27" fmla="*/ 730485 w 1000509"/>
              <a:gd name="connsiteY27" fmla="*/ 1188443 h 1411442"/>
              <a:gd name="connsiteX28" fmla="*/ 731773 w 1000509"/>
              <a:gd name="connsiteY28" fmla="*/ 1191678 h 1411442"/>
              <a:gd name="connsiteX29" fmla="*/ 733491 w 1000509"/>
              <a:gd name="connsiteY29" fmla="*/ 1194913 h 1411442"/>
              <a:gd name="connsiteX30" fmla="*/ 735422 w 1000509"/>
              <a:gd name="connsiteY30" fmla="*/ 1198148 h 1411442"/>
              <a:gd name="connsiteX31" fmla="*/ 737355 w 1000509"/>
              <a:gd name="connsiteY31" fmla="*/ 1200736 h 1411442"/>
              <a:gd name="connsiteX32" fmla="*/ 739501 w 1000509"/>
              <a:gd name="connsiteY32" fmla="*/ 1203755 h 1411442"/>
              <a:gd name="connsiteX33" fmla="*/ 741862 w 1000509"/>
              <a:gd name="connsiteY33" fmla="*/ 1206128 h 1411442"/>
              <a:gd name="connsiteX34" fmla="*/ 744223 w 1000509"/>
              <a:gd name="connsiteY34" fmla="*/ 1208500 h 1411442"/>
              <a:gd name="connsiteX35" fmla="*/ 746584 w 1000509"/>
              <a:gd name="connsiteY35" fmla="*/ 1210873 h 1411442"/>
              <a:gd name="connsiteX36" fmla="*/ 749159 w 1000509"/>
              <a:gd name="connsiteY36" fmla="*/ 1213029 h 1411442"/>
              <a:gd name="connsiteX37" fmla="*/ 751735 w 1000509"/>
              <a:gd name="connsiteY37" fmla="*/ 1214754 h 1411442"/>
              <a:gd name="connsiteX38" fmla="*/ 754526 w 1000509"/>
              <a:gd name="connsiteY38" fmla="*/ 1216480 h 1411442"/>
              <a:gd name="connsiteX39" fmla="*/ 761395 w 1000509"/>
              <a:gd name="connsiteY39" fmla="*/ 1220362 h 1411442"/>
              <a:gd name="connsiteX40" fmla="*/ 770624 w 1000509"/>
              <a:gd name="connsiteY40" fmla="*/ 1225106 h 1411442"/>
              <a:gd name="connsiteX41" fmla="*/ 782215 w 1000509"/>
              <a:gd name="connsiteY41" fmla="*/ 1230714 h 1411442"/>
              <a:gd name="connsiteX42" fmla="*/ 796382 w 1000509"/>
              <a:gd name="connsiteY42" fmla="*/ 1237399 h 1411442"/>
              <a:gd name="connsiteX43" fmla="*/ 800674 w 1000509"/>
              <a:gd name="connsiteY43" fmla="*/ 1239340 h 1411442"/>
              <a:gd name="connsiteX44" fmla="*/ 804538 w 1000509"/>
              <a:gd name="connsiteY44" fmla="*/ 1241281 h 1411442"/>
              <a:gd name="connsiteX45" fmla="*/ 807972 w 1000509"/>
              <a:gd name="connsiteY45" fmla="*/ 1243438 h 1411442"/>
              <a:gd name="connsiteX46" fmla="*/ 810762 w 1000509"/>
              <a:gd name="connsiteY46" fmla="*/ 1245379 h 1411442"/>
              <a:gd name="connsiteX47" fmla="*/ 813553 w 1000509"/>
              <a:gd name="connsiteY47" fmla="*/ 1247104 h 1411442"/>
              <a:gd name="connsiteX48" fmla="*/ 815485 w 1000509"/>
              <a:gd name="connsiteY48" fmla="*/ 1249045 h 1411442"/>
              <a:gd name="connsiteX49" fmla="*/ 816987 w 1000509"/>
              <a:gd name="connsiteY49" fmla="*/ 1250987 h 1411442"/>
              <a:gd name="connsiteX50" fmla="*/ 817846 w 1000509"/>
              <a:gd name="connsiteY50" fmla="*/ 1252712 h 1411442"/>
              <a:gd name="connsiteX51" fmla="*/ 818704 w 1000509"/>
              <a:gd name="connsiteY51" fmla="*/ 1254652 h 1411442"/>
              <a:gd name="connsiteX52" fmla="*/ 819349 w 1000509"/>
              <a:gd name="connsiteY52" fmla="*/ 1256809 h 1411442"/>
              <a:gd name="connsiteX53" fmla="*/ 819778 w 1000509"/>
              <a:gd name="connsiteY53" fmla="*/ 1259397 h 1411442"/>
              <a:gd name="connsiteX54" fmla="*/ 820421 w 1000509"/>
              <a:gd name="connsiteY54" fmla="*/ 1261985 h 1411442"/>
              <a:gd name="connsiteX55" fmla="*/ 820851 w 1000509"/>
              <a:gd name="connsiteY55" fmla="*/ 1268671 h 1411442"/>
              <a:gd name="connsiteX56" fmla="*/ 821066 w 1000509"/>
              <a:gd name="connsiteY56" fmla="*/ 1276219 h 1411442"/>
              <a:gd name="connsiteX57" fmla="*/ 820851 w 1000509"/>
              <a:gd name="connsiteY57" fmla="*/ 1279238 h 1411442"/>
              <a:gd name="connsiteX58" fmla="*/ 820421 w 1000509"/>
              <a:gd name="connsiteY58" fmla="*/ 1281827 h 1411442"/>
              <a:gd name="connsiteX59" fmla="*/ 819134 w 1000509"/>
              <a:gd name="connsiteY59" fmla="*/ 1284414 h 1411442"/>
              <a:gd name="connsiteX60" fmla="*/ 817632 w 1000509"/>
              <a:gd name="connsiteY60" fmla="*/ 1286140 h 1411442"/>
              <a:gd name="connsiteX61" fmla="*/ 816987 w 1000509"/>
              <a:gd name="connsiteY61" fmla="*/ 1286787 h 1411442"/>
              <a:gd name="connsiteX62" fmla="*/ 815914 w 1000509"/>
              <a:gd name="connsiteY62" fmla="*/ 1287649 h 1411442"/>
              <a:gd name="connsiteX63" fmla="*/ 813553 w 1000509"/>
              <a:gd name="connsiteY63" fmla="*/ 1288512 h 1411442"/>
              <a:gd name="connsiteX64" fmla="*/ 810762 w 1000509"/>
              <a:gd name="connsiteY64" fmla="*/ 1289374 h 1411442"/>
              <a:gd name="connsiteX65" fmla="*/ 807757 w 1000509"/>
              <a:gd name="connsiteY65" fmla="*/ 1289590 h 1411442"/>
              <a:gd name="connsiteX66" fmla="*/ 805826 w 1000509"/>
              <a:gd name="connsiteY66" fmla="*/ 1289590 h 1411442"/>
              <a:gd name="connsiteX67" fmla="*/ 804109 w 1000509"/>
              <a:gd name="connsiteY67" fmla="*/ 1289374 h 1411442"/>
              <a:gd name="connsiteX68" fmla="*/ 802606 w 1000509"/>
              <a:gd name="connsiteY68" fmla="*/ 1288728 h 1411442"/>
              <a:gd name="connsiteX69" fmla="*/ 801104 w 1000509"/>
              <a:gd name="connsiteY69" fmla="*/ 1288296 h 1411442"/>
              <a:gd name="connsiteX70" fmla="*/ 799816 w 1000509"/>
              <a:gd name="connsiteY70" fmla="*/ 1287649 h 1411442"/>
              <a:gd name="connsiteX71" fmla="*/ 798957 w 1000509"/>
              <a:gd name="connsiteY71" fmla="*/ 1286787 h 1411442"/>
              <a:gd name="connsiteX72" fmla="*/ 798099 w 1000509"/>
              <a:gd name="connsiteY72" fmla="*/ 1285924 h 1411442"/>
              <a:gd name="connsiteX73" fmla="*/ 797669 w 1000509"/>
              <a:gd name="connsiteY73" fmla="*/ 1284630 h 1411442"/>
              <a:gd name="connsiteX74" fmla="*/ 797240 w 1000509"/>
              <a:gd name="connsiteY74" fmla="*/ 1283120 h 1411442"/>
              <a:gd name="connsiteX75" fmla="*/ 796596 w 1000509"/>
              <a:gd name="connsiteY75" fmla="*/ 1281395 h 1411442"/>
              <a:gd name="connsiteX76" fmla="*/ 795952 w 1000509"/>
              <a:gd name="connsiteY76" fmla="*/ 1276219 h 1411442"/>
              <a:gd name="connsiteX77" fmla="*/ 795737 w 1000509"/>
              <a:gd name="connsiteY77" fmla="*/ 1269102 h 1411442"/>
              <a:gd name="connsiteX78" fmla="*/ 795523 w 1000509"/>
              <a:gd name="connsiteY78" fmla="*/ 1260044 h 1411442"/>
              <a:gd name="connsiteX79" fmla="*/ 795523 w 1000509"/>
              <a:gd name="connsiteY79" fmla="*/ 1248182 h 1411442"/>
              <a:gd name="connsiteX80" fmla="*/ 728339 w 1000509"/>
              <a:gd name="connsiteY80" fmla="*/ 1248182 h 1411442"/>
              <a:gd name="connsiteX81" fmla="*/ 728339 w 1000509"/>
              <a:gd name="connsiteY81" fmla="*/ 1257672 h 1411442"/>
              <a:gd name="connsiteX82" fmla="*/ 728339 w 1000509"/>
              <a:gd name="connsiteY82" fmla="*/ 1261770 h 1411442"/>
              <a:gd name="connsiteX83" fmla="*/ 728554 w 1000509"/>
              <a:gd name="connsiteY83" fmla="*/ 1265436 h 1411442"/>
              <a:gd name="connsiteX84" fmla="*/ 728983 w 1000509"/>
              <a:gd name="connsiteY84" fmla="*/ 1269317 h 1411442"/>
              <a:gd name="connsiteX85" fmla="*/ 729627 w 1000509"/>
              <a:gd name="connsiteY85" fmla="*/ 1272768 h 1411442"/>
              <a:gd name="connsiteX86" fmla="*/ 730271 w 1000509"/>
              <a:gd name="connsiteY86" fmla="*/ 1276219 h 1411442"/>
              <a:gd name="connsiteX87" fmla="*/ 731129 w 1000509"/>
              <a:gd name="connsiteY87" fmla="*/ 1279454 h 1411442"/>
              <a:gd name="connsiteX88" fmla="*/ 731988 w 1000509"/>
              <a:gd name="connsiteY88" fmla="*/ 1282689 h 1411442"/>
              <a:gd name="connsiteX89" fmla="*/ 733276 w 1000509"/>
              <a:gd name="connsiteY89" fmla="*/ 1285709 h 1411442"/>
              <a:gd name="connsiteX90" fmla="*/ 734779 w 1000509"/>
              <a:gd name="connsiteY90" fmla="*/ 1288296 h 1411442"/>
              <a:gd name="connsiteX91" fmla="*/ 736067 w 1000509"/>
              <a:gd name="connsiteY91" fmla="*/ 1291100 h 1411442"/>
              <a:gd name="connsiteX92" fmla="*/ 737784 w 1000509"/>
              <a:gd name="connsiteY92" fmla="*/ 1293472 h 1411442"/>
              <a:gd name="connsiteX93" fmla="*/ 739501 w 1000509"/>
              <a:gd name="connsiteY93" fmla="*/ 1295845 h 1411442"/>
              <a:gd name="connsiteX94" fmla="*/ 741432 w 1000509"/>
              <a:gd name="connsiteY94" fmla="*/ 1298217 h 1411442"/>
              <a:gd name="connsiteX95" fmla="*/ 743794 w 1000509"/>
              <a:gd name="connsiteY95" fmla="*/ 1300159 h 1411442"/>
              <a:gd name="connsiteX96" fmla="*/ 745940 w 1000509"/>
              <a:gd name="connsiteY96" fmla="*/ 1301884 h 1411442"/>
              <a:gd name="connsiteX97" fmla="*/ 748301 w 1000509"/>
              <a:gd name="connsiteY97" fmla="*/ 1303609 h 1411442"/>
              <a:gd name="connsiteX98" fmla="*/ 753452 w 1000509"/>
              <a:gd name="connsiteY98" fmla="*/ 1306628 h 1411442"/>
              <a:gd name="connsiteX99" fmla="*/ 758819 w 1000509"/>
              <a:gd name="connsiteY99" fmla="*/ 1309431 h 1411442"/>
              <a:gd name="connsiteX100" fmla="*/ 764400 w 1000509"/>
              <a:gd name="connsiteY100" fmla="*/ 1311804 h 1411442"/>
              <a:gd name="connsiteX101" fmla="*/ 770410 w 1000509"/>
              <a:gd name="connsiteY101" fmla="*/ 1313960 h 1411442"/>
              <a:gd name="connsiteX102" fmla="*/ 776205 w 1000509"/>
              <a:gd name="connsiteY102" fmla="*/ 1315686 h 1411442"/>
              <a:gd name="connsiteX103" fmla="*/ 782429 w 1000509"/>
              <a:gd name="connsiteY103" fmla="*/ 1316980 h 1411442"/>
              <a:gd name="connsiteX104" fmla="*/ 788869 w 1000509"/>
              <a:gd name="connsiteY104" fmla="*/ 1318058 h 1411442"/>
              <a:gd name="connsiteX105" fmla="*/ 795523 w 1000509"/>
              <a:gd name="connsiteY105" fmla="*/ 1318705 h 1411442"/>
              <a:gd name="connsiteX106" fmla="*/ 795523 w 1000509"/>
              <a:gd name="connsiteY106" fmla="*/ 1337901 h 1411442"/>
              <a:gd name="connsiteX107" fmla="*/ 826431 w 1000509"/>
              <a:gd name="connsiteY107" fmla="*/ 1337901 h 1411442"/>
              <a:gd name="connsiteX108" fmla="*/ 826431 w 1000509"/>
              <a:gd name="connsiteY108" fmla="*/ 1319136 h 1411442"/>
              <a:gd name="connsiteX109" fmla="*/ 834803 w 1000509"/>
              <a:gd name="connsiteY109" fmla="*/ 1318274 h 1411442"/>
              <a:gd name="connsiteX110" fmla="*/ 842530 w 1000509"/>
              <a:gd name="connsiteY110" fmla="*/ 1316764 h 1411442"/>
              <a:gd name="connsiteX111" fmla="*/ 849828 w 1000509"/>
              <a:gd name="connsiteY111" fmla="*/ 1315039 h 1411442"/>
              <a:gd name="connsiteX112" fmla="*/ 856697 w 1000509"/>
              <a:gd name="connsiteY112" fmla="*/ 1312882 h 1411442"/>
              <a:gd name="connsiteX113" fmla="*/ 862922 w 1000509"/>
              <a:gd name="connsiteY113" fmla="*/ 1310295 h 1411442"/>
              <a:gd name="connsiteX114" fmla="*/ 868717 w 1000509"/>
              <a:gd name="connsiteY114" fmla="*/ 1307706 h 1411442"/>
              <a:gd name="connsiteX115" fmla="*/ 873868 w 1000509"/>
              <a:gd name="connsiteY115" fmla="*/ 1304471 h 1411442"/>
              <a:gd name="connsiteX116" fmla="*/ 876014 w 1000509"/>
              <a:gd name="connsiteY116" fmla="*/ 1302746 h 1411442"/>
              <a:gd name="connsiteX117" fmla="*/ 878376 w 1000509"/>
              <a:gd name="connsiteY117" fmla="*/ 1300805 h 1411442"/>
              <a:gd name="connsiteX118" fmla="*/ 880522 w 1000509"/>
              <a:gd name="connsiteY118" fmla="*/ 1299079 h 1411442"/>
              <a:gd name="connsiteX119" fmla="*/ 882454 w 1000509"/>
              <a:gd name="connsiteY119" fmla="*/ 1297139 h 1411442"/>
              <a:gd name="connsiteX120" fmla="*/ 884386 w 1000509"/>
              <a:gd name="connsiteY120" fmla="*/ 1294982 h 1411442"/>
              <a:gd name="connsiteX121" fmla="*/ 886103 w 1000509"/>
              <a:gd name="connsiteY121" fmla="*/ 1292610 h 1411442"/>
              <a:gd name="connsiteX122" fmla="*/ 887605 w 1000509"/>
              <a:gd name="connsiteY122" fmla="*/ 1290453 h 1411442"/>
              <a:gd name="connsiteX123" fmla="*/ 888893 w 1000509"/>
              <a:gd name="connsiteY123" fmla="*/ 1288081 h 1411442"/>
              <a:gd name="connsiteX124" fmla="*/ 890181 w 1000509"/>
              <a:gd name="connsiteY124" fmla="*/ 1285709 h 1411442"/>
              <a:gd name="connsiteX125" fmla="*/ 891469 w 1000509"/>
              <a:gd name="connsiteY125" fmla="*/ 1283120 h 1411442"/>
              <a:gd name="connsiteX126" fmla="*/ 892328 w 1000509"/>
              <a:gd name="connsiteY126" fmla="*/ 1280533 h 1411442"/>
              <a:gd name="connsiteX127" fmla="*/ 893187 w 1000509"/>
              <a:gd name="connsiteY127" fmla="*/ 1277729 h 1411442"/>
              <a:gd name="connsiteX128" fmla="*/ 894045 w 1000509"/>
              <a:gd name="connsiteY128" fmla="*/ 1275140 h 1411442"/>
              <a:gd name="connsiteX129" fmla="*/ 894689 w 1000509"/>
              <a:gd name="connsiteY129" fmla="*/ 1272122 h 1411442"/>
              <a:gd name="connsiteX130" fmla="*/ 895333 w 1000509"/>
              <a:gd name="connsiteY130" fmla="*/ 1266299 h 1411442"/>
              <a:gd name="connsiteX131" fmla="*/ 895547 w 1000509"/>
              <a:gd name="connsiteY131" fmla="*/ 1259828 h 1411442"/>
              <a:gd name="connsiteX132" fmla="*/ 895547 w 1000509"/>
              <a:gd name="connsiteY132" fmla="*/ 1255731 h 1411442"/>
              <a:gd name="connsiteX133" fmla="*/ 895333 w 1000509"/>
              <a:gd name="connsiteY133" fmla="*/ 1252065 h 1411442"/>
              <a:gd name="connsiteX134" fmla="*/ 894904 w 1000509"/>
              <a:gd name="connsiteY134" fmla="*/ 1248398 h 1411442"/>
              <a:gd name="connsiteX135" fmla="*/ 894045 w 1000509"/>
              <a:gd name="connsiteY135" fmla="*/ 1244731 h 1411442"/>
              <a:gd name="connsiteX136" fmla="*/ 893187 w 1000509"/>
              <a:gd name="connsiteY136" fmla="*/ 1241497 h 1411442"/>
              <a:gd name="connsiteX137" fmla="*/ 892113 w 1000509"/>
              <a:gd name="connsiteY137" fmla="*/ 1238262 h 1411442"/>
              <a:gd name="connsiteX138" fmla="*/ 890610 w 1000509"/>
              <a:gd name="connsiteY138" fmla="*/ 1235243 h 1411442"/>
              <a:gd name="connsiteX139" fmla="*/ 889108 w 1000509"/>
              <a:gd name="connsiteY139" fmla="*/ 1232439 h 1411442"/>
              <a:gd name="connsiteX140" fmla="*/ 887605 w 1000509"/>
              <a:gd name="connsiteY140" fmla="*/ 1229635 h 1411442"/>
              <a:gd name="connsiteX141" fmla="*/ 885888 w 1000509"/>
              <a:gd name="connsiteY141" fmla="*/ 1227263 h 1411442"/>
              <a:gd name="connsiteX142" fmla="*/ 884171 w 1000509"/>
              <a:gd name="connsiteY142" fmla="*/ 1224890 h 1411442"/>
              <a:gd name="connsiteX143" fmla="*/ 882240 w 1000509"/>
              <a:gd name="connsiteY143" fmla="*/ 1222734 h 1411442"/>
              <a:gd name="connsiteX144" fmla="*/ 880093 w 1000509"/>
              <a:gd name="connsiteY144" fmla="*/ 1220578 h 1411442"/>
              <a:gd name="connsiteX145" fmla="*/ 877947 w 1000509"/>
              <a:gd name="connsiteY145" fmla="*/ 1218636 h 1411442"/>
              <a:gd name="connsiteX146" fmla="*/ 875800 w 1000509"/>
              <a:gd name="connsiteY146" fmla="*/ 1216911 h 1411442"/>
              <a:gd name="connsiteX147" fmla="*/ 873654 w 1000509"/>
              <a:gd name="connsiteY147" fmla="*/ 1215402 h 1411442"/>
              <a:gd name="connsiteX148" fmla="*/ 867644 w 1000509"/>
              <a:gd name="connsiteY148" fmla="*/ 1211951 h 1411442"/>
              <a:gd name="connsiteX149" fmla="*/ 860131 w 1000509"/>
              <a:gd name="connsiteY149" fmla="*/ 1208069 h 1411442"/>
              <a:gd name="connsiteX150" fmla="*/ 850472 w 1000509"/>
              <a:gd name="connsiteY150" fmla="*/ 1203539 h 1411442"/>
              <a:gd name="connsiteX151" fmla="*/ 838667 w 1000509"/>
              <a:gd name="connsiteY151" fmla="*/ 1198364 h 1411442"/>
              <a:gd name="connsiteX152" fmla="*/ 824929 w 1000509"/>
              <a:gd name="connsiteY152" fmla="*/ 1192109 h 1411442"/>
              <a:gd name="connsiteX153" fmla="*/ 814411 w 1000509"/>
              <a:gd name="connsiteY153" fmla="*/ 1186934 h 1411442"/>
              <a:gd name="connsiteX154" fmla="*/ 806899 w 1000509"/>
              <a:gd name="connsiteY154" fmla="*/ 1183051 h 1411442"/>
              <a:gd name="connsiteX155" fmla="*/ 804323 w 1000509"/>
              <a:gd name="connsiteY155" fmla="*/ 1181542 h 1411442"/>
              <a:gd name="connsiteX156" fmla="*/ 802392 w 1000509"/>
              <a:gd name="connsiteY156" fmla="*/ 1180248 h 1411442"/>
              <a:gd name="connsiteX157" fmla="*/ 800889 w 1000509"/>
              <a:gd name="connsiteY157" fmla="*/ 1178953 h 1411442"/>
              <a:gd name="connsiteX158" fmla="*/ 799601 w 1000509"/>
              <a:gd name="connsiteY158" fmla="*/ 1177444 h 1411442"/>
              <a:gd name="connsiteX159" fmla="*/ 798313 w 1000509"/>
              <a:gd name="connsiteY159" fmla="*/ 1175719 h 1411442"/>
              <a:gd name="connsiteX160" fmla="*/ 797669 w 1000509"/>
              <a:gd name="connsiteY160" fmla="*/ 1173993 h 1411442"/>
              <a:gd name="connsiteX161" fmla="*/ 797025 w 1000509"/>
              <a:gd name="connsiteY161" fmla="*/ 1171837 h 1411442"/>
              <a:gd name="connsiteX162" fmla="*/ 796382 w 1000509"/>
              <a:gd name="connsiteY162" fmla="*/ 1169464 h 1411442"/>
              <a:gd name="connsiteX163" fmla="*/ 796166 w 1000509"/>
              <a:gd name="connsiteY163" fmla="*/ 1166877 h 1411442"/>
              <a:gd name="connsiteX164" fmla="*/ 795952 w 1000509"/>
              <a:gd name="connsiteY164" fmla="*/ 1164288 h 1411442"/>
              <a:gd name="connsiteX165" fmla="*/ 796166 w 1000509"/>
              <a:gd name="connsiteY165" fmla="*/ 1160838 h 1411442"/>
              <a:gd name="connsiteX166" fmla="*/ 796596 w 1000509"/>
              <a:gd name="connsiteY166" fmla="*/ 1158034 h 1411442"/>
              <a:gd name="connsiteX167" fmla="*/ 797669 w 1000509"/>
              <a:gd name="connsiteY167" fmla="*/ 1155662 h 1411442"/>
              <a:gd name="connsiteX168" fmla="*/ 799171 w 1000509"/>
              <a:gd name="connsiteY168" fmla="*/ 1153721 h 1411442"/>
              <a:gd name="connsiteX169" fmla="*/ 799816 w 1000509"/>
              <a:gd name="connsiteY169" fmla="*/ 1152858 h 1411442"/>
              <a:gd name="connsiteX170" fmla="*/ 800889 w 1000509"/>
              <a:gd name="connsiteY170" fmla="*/ 1152211 h 1411442"/>
              <a:gd name="connsiteX171" fmla="*/ 803035 w 1000509"/>
              <a:gd name="connsiteY171" fmla="*/ 1151133 h 1411442"/>
              <a:gd name="connsiteX172" fmla="*/ 805397 w 1000509"/>
              <a:gd name="connsiteY172" fmla="*/ 1150486 h 1411442"/>
              <a:gd name="connsiteX173" fmla="*/ 808401 w 1000509"/>
              <a:gd name="connsiteY173" fmla="*/ 1150271 h 1411442"/>
              <a:gd name="connsiteX174" fmla="*/ 811836 w 1000509"/>
              <a:gd name="connsiteY174" fmla="*/ 1150486 h 1411442"/>
              <a:gd name="connsiteX175" fmla="*/ 813339 w 1000509"/>
              <a:gd name="connsiteY175" fmla="*/ 1150702 h 1411442"/>
              <a:gd name="connsiteX176" fmla="*/ 814411 w 1000509"/>
              <a:gd name="connsiteY176" fmla="*/ 1151133 h 1411442"/>
              <a:gd name="connsiteX177" fmla="*/ 815699 w 1000509"/>
              <a:gd name="connsiteY177" fmla="*/ 1151996 h 1411442"/>
              <a:gd name="connsiteX178" fmla="*/ 816773 w 1000509"/>
              <a:gd name="connsiteY178" fmla="*/ 1152427 h 1411442"/>
              <a:gd name="connsiteX179" fmla="*/ 817632 w 1000509"/>
              <a:gd name="connsiteY179" fmla="*/ 1153505 h 1411442"/>
              <a:gd name="connsiteX180" fmla="*/ 818490 w 1000509"/>
              <a:gd name="connsiteY180" fmla="*/ 1154152 h 1411442"/>
              <a:gd name="connsiteX181" fmla="*/ 818919 w 1000509"/>
              <a:gd name="connsiteY181" fmla="*/ 1155447 h 1411442"/>
              <a:gd name="connsiteX182" fmla="*/ 819349 w 1000509"/>
              <a:gd name="connsiteY182" fmla="*/ 1156956 h 1411442"/>
              <a:gd name="connsiteX183" fmla="*/ 820207 w 1000509"/>
              <a:gd name="connsiteY183" fmla="*/ 1160623 h 1411442"/>
              <a:gd name="connsiteX184" fmla="*/ 820637 w 1000509"/>
              <a:gd name="connsiteY184" fmla="*/ 1165367 h 1411442"/>
              <a:gd name="connsiteX185" fmla="*/ 820637 w 1000509"/>
              <a:gd name="connsiteY185" fmla="*/ 1171406 h 1411442"/>
              <a:gd name="connsiteX186" fmla="*/ 820637 w 1000509"/>
              <a:gd name="connsiteY186" fmla="*/ 1179385 h 1411442"/>
              <a:gd name="connsiteX187" fmla="*/ 887820 w 1000509"/>
              <a:gd name="connsiteY187" fmla="*/ 1179385 h 1411442"/>
              <a:gd name="connsiteX188" fmla="*/ 888250 w 1000509"/>
              <a:gd name="connsiteY188" fmla="*/ 1173993 h 1411442"/>
              <a:gd name="connsiteX189" fmla="*/ 888464 w 1000509"/>
              <a:gd name="connsiteY189" fmla="*/ 1170111 h 1411442"/>
              <a:gd name="connsiteX190" fmla="*/ 888250 w 1000509"/>
              <a:gd name="connsiteY190" fmla="*/ 1164935 h 1411442"/>
              <a:gd name="connsiteX191" fmla="*/ 887605 w 1000509"/>
              <a:gd name="connsiteY191" fmla="*/ 1159759 h 1411442"/>
              <a:gd name="connsiteX192" fmla="*/ 886317 w 1000509"/>
              <a:gd name="connsiteY192" fmla="*/ 1155231 h 1411442"/>
              <a:gd name="connsiteX193" fmla="*/ 884600 w 1000509"/>
              <a:gd name="connsiteY193" fmla="*/ 1150702 h 1411442"/>
              <a:gd name="connsiteX194" fmla="*/ 882454 w 1000509"/>
              <a:gd name="connsiteY194" fmla="*/ 1146820 h 1411442"/>
              <a:gd name="connsiteX195" fmla="*/ 879664 w 1000509"/>
              <a:gd name="connsiteY195" fmla="*/ 1142937 h 1411442"/>
              <a:gd name="connsiteX196" fmla="*/ 876659 w 1000509"/>
              <a:gd name="connsiteY196" fmla="*/ 1139487 h 1411442"/>
              <a:gd name="connsiteX197" fmla="*/ 873009 w 1000509"/>
              <a:gd name="connsiteY197" fmla="*/ 1136252 h 1411442"/>
              <a:gd name="connsiteX198" fmla="*/ 868932 w 1000509"/>
              <a:gd name="connsiteY198" fmla="*/ 1133232 h 1411442"/>
              <a:gd name="connsiteX199" fmla="*/ 864210 w 1000509"/>
              <a:gd name="connsiteY199" fmla="*/ 1130645 h 1411442"/>
              <a:gd name="connsiteX200" fmla="*/ 859272 w 1000509"/>
              <a:gd name="connsiteY200" fmla="*/ 1128056 h 1411442"/>
              <a:gd name="connsiteX201" fmla="*/ 853477 w 1000509"/>
              <a:gd name="connsiteY201" fmla="*/ 1126116 h 1411442"/>
              <a:gd name="connsiteX202" fmla="*/ 847466 w 1000509"/>
              <a:gd name="connsiteY202" fmla="*/ 1124390 h 1411442"/>
              <a:gd name="connsiteX203" fmla="*/ 841027 w 1000509"/>
              <a:gd name="connsiteY203" fmla="*/ 1123096 h 1411442"/>
              <a:gd name="connsiteX204" fmla="*/ 833944 w 1000509"/>
              <a:gd name="connsiteY204" fmla="*/ 1121802 h 1411442"/>
              <a:gd name="connsiteX205" fmla="*/ 826431 w 1000509"/>
              <a:gd name="connsiteY205" fmla="*/ 1121156 h 1411442"/>
              <a:gd name="connsiteX206" fmla="*/ 826431 w 1000509"/>
              <a:gd name="connsiteY206" fmla="*/ 1105412 h 1411442"/>
              <a:gd name="connsiteX207" fmla="*/ 811621 w 1000509"/>
              <a:gd name="connsiteY207" fmla="*/ 1031438 h 1411442"/>
              <a:gd name="connsiteX208" fmla="*/ 821066 w 1000509"/>
              <a:gd name="connsiteY208" fmla="*/ 1031870 h 1411442"/>
              <a:gd name="connsiteX209" fmla="*/ 830939 w 1000509"/>
              <a:gd name="connsiteY209" fmla="*/ 1032516 h 1411442"/>
              <a:gd name="connsiteX210" fmla="*/ 840169 w 1000509"/>
              <a:gd name="connsiteY210" fmla="*/ 1033810 h 1411442"/>
              <a:gd name="connsiteX211" fmla="*/ 849613 w 1000509"/>
              <a:gd name="connsiteY211" fmla="*/ 1035536 h 1411442"/>
              <a:gd name="connsiteX212" fmla="*/ 858629 w 1000509"/>
              <a:gd name="connsiteY212" fmla="*/ 1037692 h 1411442"/>
              <a:gd name="connsiteX213" fmla="*/ 867644 w 1000509"/>
              <a:gd name="connsiteY213" fmla="*/ 1040064 h 1411442"/>
              <a:gd name="connsiteX214" fmla="*/ 876444 w 1000509"/>
              <a:gd name="connsiteY214" fmla="*/ 1043084 h 1411442"/>
              <a:gd name="connsiteX215" fmla="*/ 885029 w 1000509"/>
              <a:gd name="connsiteY215" fmla="*/ 1046535 h 1411442"/>
              <a:gd name="connsiteX216" fmla="*/ 893401 w 1000509"/>
              <a:gd name="connsiteY216" fmla="*/ 1050417 h 1411442"/>
              <a:gd name="connsiteX217" fmla="*/ 901557 w 1000509"/>
              <a:gd name="connsiteY217" fmla="*/ 1054514 h 1411442"/>
              <a:gd name="connsiteX218" fmla="*/ 909500 w 1000509"/>
              <a:gd name="connsiteY218" fmla="*/ 1059043 h 1411442"/>
              <a:gd name="connsiteX219" fmla="*/ 917227 w 1000509"/>
              <a:gd name="connsiteY219" fmla="*/ 1064003 h 1411442"/>
              <a:gd name="connsiteX220" fmla="*/ 924525 w 1000509"/>
              <a:gd name="connsiteY220" fmla="*/ 1069395 h 1411442"/>
              <a:gd name="connsiteX221" fmla="*/ 931608 w 1000509"/>
              <a:gd name="connsiteY221" fmla="*/ 1075002 h 1411442"/>
              <a:gd name="connsiteX222" fmla="*/ 938477 w 1000509"/>
              <a:gd name="connsiteY222" fmla="*/ 1080826 h 1411442"/>
              <a:gd name="connsiteX223" fmla="*/ 945130 w 1000509"/>
              <a:gd name="connsiteY223" fmla="*/ 1087296 h 1411442"/>
              <a:gd name="connsiteX224" fmla="*/ 951570 w 1000509"/>
              <a:gd name="connsiteY224" fmla="*/ 1093765 h 1411442"/>
              <a:gd name="connsiteX225" fmla="*/ 957365 w 1000509"/>
              <a:gd name="connsiteY225" fmla="*/ 1100667 h 1411442"/>
              <a:gd name="connsiteX226" fmla="*/ 962946 w 1000509"/>
              <a:gd name="connsiteY226" fmla="*/ 1107784 h 1411442"/>
              <a:gd name="connsiteX227" fmla="*/ 968312 w 1000509"/>
              <a:gd name="connsiteY227" fmla="*/ 1115333 h 1411442"/>
              <a:gd name="connsiteX228" fmla="*/ 973249 w 1000509"/>
              <a:gd name="connsiteY228" fmla="*/ 1123096 h 1411442"/>
              <a:gd name="connsiteX229" fmla="*/ 977757 w 1000509"/>
              <a:gd name="connsiteY229" fmla="*/ 1131076 h 1411442"/>
              <a:gd name="connsiteX230" fmla="*/ 982050 w 1000509"/>
              <a:gd name="connsiteY230" fmla="*/ 1139271 h 1411442"/>
              <a:gd name="connsiteX231" fmla="*/ 985698 w 1000509"/>
              <a:gd name="connsiteY231" fmla="*/ 1147467 h 1411442"/>
              <a:gd name="connsiteX232" fmla="*/ 989132 w 1000509"/>
              <a:gd name="connsiteY232" fmla="*/ 1156093 h 1411442"/>
              <a:gd name="connsiteX233" fmla="*/ 991923 w 1000509"/>
              <a:gd name="connsiteY233" fmla="*/ 1164935 h 1411442"/>
              <a:gd name="connsiteX234" fmla="*/ 994713 w 1000509"/>
              <a:gd name="connsiteY234" fmla="*/ 1173993 h 1411442"/>
              <a:gd name="connsiteX235" fmla="*/ 996645 w 1000509"/>
              <a:gd name="connsiteY235" fmla="*/ 1183267 h 1411442"/>
              <a:gd name="connsiteX236" fmla="*/ 998363 w 1000509"/>
              <a:gd name="connsiteY236" fmla="*/ 1192756 h 1411442"/>
              <a:gd name="connsiteX237" fmla="*/ 999650 w 1000509"/>
              <a:gd name="connsiteY237" fmla="*/ 1202246 h 1411442"/>
              <a:gd name="connsiteX238" fmla="*/ 1000294 w 1000509"/>
              <a:gd name="connsiteY238" fmla="*/ 1211735 h 1411442"/>
              <a:gd name="connsiteX239" fmla="*/ 1000509 w 1000509"/>
              <a:gd name="connsiteY239" fmla="*/ 1221656 h 1411442"/>
              <a:gd name="connsiteX240" fmla="*/ 1000294 w 1000509"/>
              <a:gd name="connsiteY240" fmla="*/ 1231361 h 1411442"/>
              <a:gd name="connsiteX241" fmla="*/ 999650 w 1000509"/>
              <a:gd name="connsiteY241" fmla="*/ 1241066 h 1411442"/>
              <a:gd name="connsiteX242" fmla="*/ 998363 w 1000509"/>
              <a:gd name="connsiteY242" fmla="*/ 1250555 h 1411442"/>
              <a:gd name="connsiteX243" fmla="*/ 996645 w 1000509"/>
              <a:gd name="connsiteY243" fmla="*/ 1259828 h 1411442"/>
              <a:gd name="connsiteX244" fmla="*/ 994713 w 1000509"/>
              <a:gd name="connsiteY244" fmla="*/ 1268886 h 1411442"/>
              <a:gd name="connsiteX245" fmla="*/ 991923 w 1000509"/>
              <a:gd name="connsiteY245" fmla="*/ 1277944 h 1411442"/>
              <a:gd name="connsiteX246" fmla="*/ 989132 w 1000509"/>
              <a:gd name="connsiteY246" fmla="*/ 1286787 h 1411442"/>
              <a:gd name="connsiteX247" fmla="*/ 985698 w 1000509"/>
              <a:gd name="connsiteY247" fmla="*/ 1295414 h 1411442"/>
              <a:gd name="connsiteX248" fmla="*/ 982050 w 1000509"/>
              <a:gd name="connsiteY248" fmla="*/ 1304040 h 1411442"/>
              <a:gd name="connsiteX249" fmla="*/ 977757 w 1000509"/>
              <a:gd name="connsiteY249" fmla="*/ 1312020 h 1411442"/>
              <a:gd name="connsiteX250" fmla="*/ 973249 w 1000509"/>
              <a:gd name="connsiteY250" fmla="*/ 1319999 h 1411442"/>
              <a:gd name="connsiteX251" fmla="*/ 968312 w 1000509"/>
              <a:gd name="connsiteY251" fmla="*/ 1327763 h 1411442"/>
              <a:gd name="connsiteX252" fmla="*/ 962946 w 1000509"/>
              <a:gd name="connsiteY252" fmla="*/ 1335096 h 1411442"/>
              <a:gd name="connsiteX253" fmla="*/ 957365 w 1000509"/>
              <a:gd name="connsiteY253" fmla="*/ 1342213 h 1411442"/>
              <a:gd name="connsiteX254" fmla="*/ 951570 w 1000509"/>
              <a:gd name="connsiteY254" fmla="*/ 1349115 h 1411442"/>
              <a:gd name="connsiteX255" fmla="*/ 945130 w 1000509"/>
              <a:gd name="connsiteY255" fmla="*/ 1355800 h 1411442"/>
              <a:gd name="connsiteX256" fmla="*/ 938477 w 1000509"/>
              <a:gd name="connsiteY256" fmla="*/ 1362054 h 1411442"/>
              <a:gd name="connsiteX257" fmla="*/ 931608 w 1000509"/>
              <a:gd name="connsiteY257" fmla="*/ 1368094 h 1411442"/>
              <a:gd name="connsiteX258" fmla="*/ 924525 w 1000509"/>
              <a:gd name="connsiteY258" fmla="*/ 1373701 h 1411442"/>
              <a:gd name="connsiteX259" fmla="*/ 917227 w 1000509"/>
              <a:gd name="connsiteY259" fmla="*/ 1379092 h 1411442"/>
              <a:gd name="connsiteX260" fmla="*/ 909500 w 1000509"/>
              <a:gd name="connsiteY260" fmla="*/ 1383837 h 1411442"/>
              <a:gd name="connsiteX261" fmla="*/ 901557 w 1000509"/>
              <a:gd name="connsiteY261" fmla="*/ 1388582 h 1411442"/>
              <a:gd name="connsiteX262" fmla="*/ 893401 w 1000509"/>
              <a:gd name="connsiteY262" fmla="*/ 1392679 h 1411442"/>
              <a:gd name="connsiteX263" fmla="*/ 885029 w 1000509"/>
              <a:gd name="connsiteY263" fmla="*/ 1396345 h 1411442"/>
              <a:gd name="connsiteX264" fmla="*/ 876444 w 1000509"/>
              <a:gd name="connsiteY264" fmla="*/ 1399796 h 1411442"/>
              <a:gd name="connsiteX265" fmla="*/ 867644 w 1000509"/>
              <a:gd name="connsiteY265" fmla="*/ 1402816 h 1411442"/>
              <a:gd name="connsiteX266" fmla="*/ 858629 w 1000509"/>
              <a:gd name="connsiteY266" fmla="*/ 1405619 h 1411442"/>
              <a:gd name="connsiteX267" fmla="*/ 849613 w 1000509"/>
              <a:gd name="connsiteY267" fmla="*/ 1407560 h 1411442"/>
              <a:gd name="connsiteX268" fmla="*/ 840169 w 1000509"/>
              <a:gd name="connsiteY268" fmla="*/ 1409286 h 1411442"/>
              <a:gd name="connsiteX269" fmla="*/ 830939 w 1000509"/>
              <a:gd name="connsiteY269" fmla="*/ 1410364 h 1411442"/>
              <a:gd name="connsiteX270" fmla="*/ 821066 w 1000509"/>
              <a:gd name="connsiteY270" fmla="*/ 1411226 h 1411442"/>
              <a:gd name="connsiteX271" fmla="*/ 811621 w 1000509"/>
              <a:gd name="connsiteY271" fmla="*/ 1411442 h 1411442"/>
              <a:gd name="connsiteX272" fmla="*/ 801747 w 1000509"/>
              <a:gd name="connsiteY272" fmla="*/ 1411226 h 1411442"/>
              <a:gd name="connsiteX273" fmla="*/ 792089 w 1000509"/>
              <a:gd name="connsiteY273" fmla="*/ 1410364 h 1411442"/>
              <a:gd name="connsiteX274" fmla="*/ 782859 w 1000509"/>
              <a:gd name="connsiteY274" fmla="*/ 1409286 h 1411442"/>
              <a:gd name="connsiteX275" fmla="*/ 773200 w 1000509"/>
              <a:gd name="connsiteY275" fmla="*/ 1407560 h 1411442"/>
              <a:gd name="connsiteX276" fmla="*/ 764184 w 1000509"/>
              <a:gd name="connsiteY276" fmla="*/ 1405619 h 1411442"/>
              <a:gd name="connsiteX277" fmla="*/ 755169 w 1000509"/>
              <a:gd name="connsiteY277" fmla="*/ 1402816 h 1411442"/>
              <a:gd name="connsiteX278" fmla="*/ 746370 w 1000509"/>
              <a:gd name="connsiteY278" fmla="*/ 1399796 h 1411442"/>
              <a:gd name="connsiteX279" fmla="*/ 737784 w 1000509"/>
              <a:gd name="connsiteY279" fmla="*/ 1396345 h 1411442"/>
              <a:gd name="connsiteX280" fmla="*/ 729627 w 1000509"/>
              <a:gd name="connsiteY280" fmla="*/ 1392679 h 1411442"/>
              <a:gd name="connsiteX281" fmla="*/ 721256 w 1000509"/>
              <a:gd name="connsiteY281" fmla="*/ 1388582 h 1411442"/>
              <a:gd name="connsiteX282" fmla="*/ 713529 w 1000509"/>
              <a:gd name="connsiteY282" fmla="*/ 1383837 h 1411442"/>
              <a:gd name="connsiteX283" fmla="*/ 705587 w 1000509"/>
              <a:gd name="connsiteY283" fmla="*/ 1379092 h 1411442"/>
              <a:gd name="connsiteX284" fmla="*/ 698289 w 1000509"/>
              <a:gd name="connsiteY284" fmla="*/ 1373701 h 1411442"/>
              <a:gd name="connsiteX285" fmla="*/ 691205 w 1000509"/>
              <a:gd name="connsiteY285" fmla="*/ 1368094 h 1411442"/>
              <a:gd name="connsiteX286" fmla="*/ 684336 w 1000509"/>
              <a:gd name="connsiteY286" fmla="*/ 1362054 h 1411442"/>
              <a:gd name="connsiteX287" fmla="*/ 677897 w 1000509"/>
              <a:gd name="connsiteY287" fmla="*/ 1355800 h 1411442"/>
              <a:gd name="connsiteX288" fmla="*/ 671458 w 1000509"/>
              <a:gd name="connsiteY288" fmla="*/ 1349115 h 1411442"/>
              <a:gd name="connsiteX289" fmla="*/ 665663 w 1000509"/>
              <a:gd name="connsiteY289" fmla="*/ 1342213 h 1411442"/>
              <a:gd name="connsiteX290" fmla="*/ 660082 w 1000509"/>
              <a:gd name="connsiteY290" fmla="*/ 1335096 h 1411442"/>
              <a:gd name="connsiteX291" fmla="*/ 654716 w 1000509"/>
              <a:gd name="connsiteY291" fmla="*/ 1327763 h 1411442"/>
              <a:gd name="connsiteX292" fmla="*/ 649779 w 1000509"/>
              <a:gd name="connsiteY292" fmla="*/ 1319999 h 1411442"/>
              <a:gd name="connsiteX293" fmla="*/ 645056 w 1000509"/>
              <a:gd name="connsiteY293" fmla="*/ 1312020 h 1411442"/>
              <a:gd name="connsiteX294" fmla="*/ 640979 w 1000509"/>
              <a:gd name="connsiteY294" fmla="*/ 1304040 h 1411442"/>
              <a:gd name="connsiteX295" fmla="*/ 637329 w 1000509"/>
              <a:gd name="connsiteY295" fmla="*/ 1295414 h 1411442"/>
              <a:gd name="connsiteX296" fmla="*/ 633895 w 1000509"/>
              <a:gd name="connsiteY296" fmla="*/ 1286787 h 1411442"/>
              <a:gd name="connsiteX297" fmla="*/ 630890 w 1000509"/>
              <a:gd name="connsiteY297" fmla="*/ 1277944 h 1411442"/>
              <a:gd name="connsiteX298" fmla="*/ 628314 w 1000509"/>
              <a:gd name="connsiteY298" fmla="*/ 1268886 h 1411442"/>
              <a:gd name="connsiteX299" fmla="*/ 626383 w 1000509"/>
              <a:gd name="connsiteY299" fmla="*/ 1259828 h 1411442"/>
              <a:gd name="connsiteX300" fmla="*/ 624666 w 1000509"/>
              <a:gd name="connsiteY300" fmla="*/ 1250555 h 1411442"/>
              <a:gd name="connsiteX301" fmla="*/ 623378 w 1000509"/>
              <a:gd name="connsiteY301" fmla="*/ 1241066 h 1411442"/>
              <a:gd name="connsiteX302" fmla="*/ 622734 w 1000509"/>
              <a:gd name="connsiteY302" fmla="*/ 1231361 h 1411442"/>
              <a:gd name="connsiteX303" fmla="*/ 622304 w 1000509"/>
              <a:gd name="connsiteY303" fmla="*/ 1221656 h 1411442"/>
              <a:gd name="connsiteX304" fmla="*/ 622734 w 1000509"/>
              <a:gd name="connsiteY304" fmla="*/ 1211735 h 1411442"/>
              <a:gd name="connsiteX305" fmla="*/ 623378 w 1000509"/>
              <a:gd name="connsiteY305" fmla="*/ 1202246 h 1411442"/>
              <a:gd name="connsiteX306" fmla="*/ 624666 w 1000509"/>
              <a:gd name="connsiteY306" fmla="*/ 1192756 h 1411442"/>
              <a:gd name="connsiteX307" fmla="*/ 626383 w 1000509"/>
              <a:gd name="connsiteY307" fmla="*/ 1183267 h 1411442"/>
              <a:gd name="connsiteX308" fmla="*/ 628314 w 1000509"/>
              <a:gd name="connsiteY308" fmla="*/ 1173993 h 1411442"/>
              <a:gd name="connsiteX309" fmla="*/ 630890 w 1000509"/>
              <a:gd name="connsiteY309" fmla="*/ 1164935 h 1411442"/>
              <a:gd name="connsiteX310" fmla="*/ 633895 w 1000509"/>
              <a:gd name="connsiteY310" fmla="*/ 1156093 h 1411442"/>
              <a:gd name="connsiteX311" fmla="*/ 637329 w 1000509"/>
              <a:gd name="connsiteY311" fmla="*/ 1147467 h 1411442"/>
              <a:gd name="connsiteX312" fmla="*/ 640979 w 1000509"/>
              <a:gd name="connsiteY312" fmla="*/ 1139271 h 1411442"/>
              <a:gd name="connsiteX313" fmla="*/ 645056 w 1000509"/>
              <a:gd name="connsiteY313" fmla="*/ 1131076 h 1411442"/>
              <a:gd name="connsiteX314" fmla="*/ 649779 w 1000509"/>
              <a:gd name="connsiteY314" fmla="*/ 1123096 h 1411442"/>
              <a:gd name="connsiteX315" fmla="*/ 654716 w 1000509"/>
              <a:gd name="connsiteY315" fmla="*/ 1115333 h 1411442"/>
              <a:gd name="connsiteX316" fmla="*/ 660082 w 1000509"/>
              <a:gd name="connsiteY316" fmla="*/ 1107784 h 1411442"/>
              <a:gd name="connsiteX317" fmla="*/ 665663 w 1000509"/>
              <a:gd name="connsiteY317" fmla="*/ 1100667 h 1411442"/>
              <a:gd name="connsiteX318" fmla="*/ 671458 w 1000509"/>
              <a:gd name="connsiteY318" fmla="*/ 1093765 h 1411442"/>
              <a:gd name="connsiteX319" fmla="*/ 677897 w 1000509"/>
              <a:gd name="connsiteY319" fmla="*/ 1087296 h 1411442"/>
              <a:gd name="connsiteX320" fmla="*/ 684336 w 1000509"/>
              <a:gd name="connsiteY320" fmla="*/ 1080826 h 1411442"/>
              <a:gd name="connsiteX321" fmla="*/ 691205 w 1000509"/>
              <a:gd name="connsiteY321" fmla="*/ 1075002 h 1411442"/>
              <a:gd name="connsiteX322" fmla="*/ 698289 w 1000509"/>
              <a:gd name="connsiteY322" fmla="*/ 1069395 h 1411442"/>
              <a:gd name="connsiteX323" fmla="*/ 705587 w 1000509"/>
              <a:gd name="connsiteY323" fmla="*/ 1064003 h 1411442"/>
              <a:gd name="connsiteX324" fmla="*/ 713529 w 1000509"/>
              <a:gd name="connsiteY324" fmla="*/ 1059043 h 1411442"/>
              <a:gd name="connsiteX325" fmla="*/ 721256 w 1000509"/>
              <a:gd name="connsiteY325" fmla="*/ 1054514 h 1411442"/>
              <a:gd name="connsiteX326" fmla="*/ 729627 w 1000509"/>
              <a:gd name="connsiteY326" fmla="*/ 1050417 h 1411442"/>
              <a:gd name="connsiteX327" fmla="*/ 737784 w 1000509"/>
              <a:gd name="connsiteY327" fmla="*/ 1046535 h 1411442"/>
              <a:gd name="connsiteX328" fmla="*/ 746370 w 1000509"/>
              <a:gd name="connsiteY328" fmla="*/ 1043084 h 1411442"/>
              <a:gd name="connsiteX329" fmla="*/ 755169 w 1000509"/>
              <a:gd name="connsiteY329" fmla="*/ 1040064 h 1411442"/>
              <a:gd name="connsiteX330" fmla="*/ 764184 w 1000509"/>
              <a:gd name="connsiteY330" fmla="*/ 1037692 h 1411442"/>
              <a:gd name="connsiteX331" fmla="*/ 773200 w 1000509"/>
              <a:gd name="connsiteY331" fmla="*/ 1035536 h 1411442"/>
              <a:gd name="connsiteX332" fmla="*/ 782859 w 1000509"/>
              <a:gd name="connsiteY332" fmla="*/ 1033810 h 1411442"/>
              <a:gd name="connsiteX333" fmla="*/ 792089 w 1000509"/>
              <a:gd name="connsiteY333" fmla="*/ 1032516 h 1411442"/>
              <a:gd name="connsiteX334" fmla="*/ 801747 w 1000509"/>
              <a:gd name="connsiteY334" fmla="*/ 1031870 h 1411442"/>
              <a:gd name="connsiteX335" fmla="*/ 252397 w 1000509"/>
              <a:gd name="connsiteY335" fmla="*/ 704213 h 1411442"/>
              <a:gd name="connsiteX336" fmla="*/ 252397 w 1000509"/>
              <a:gd name="connsiteY336" fmla="*/ 727048 h 1411442"/>
              <a:gd name="connsiteX337" fmla="*/ 240347 w 1000509"/>
              <a:gd name="connsiteY337" fmla="*/ 728340 h 1411442"/>
              <a:gd name="connsiteX338" fmla="*/ 229159 w 1000509"/>
              <a:gd name="connsiteY338" fmla="*/ 730064 h 1411442"/>
              <a:gd name="connsiteX339" fmla="*/ 218616 w 1000509"/>
              <a:gd name="connsiteY339" fmla="*/ 732217 h 1411442"/>
              <a:gd name="connsiteX340" fmla="*/ 213667 w 1000509"/>
              <a:gd name="connsiteY340" fmla="*/ 733294 h 1411442"/>
              <a:gd name="connsiteX341" fmla="*/ 208718 w 1000509"/>
              <a:gd name="connsiteY341" fmla="*/ 734803 h 1411442"/>
              <a:gd name="connsiteX342" fmla="*/ 204414 w 1000509"/>
              <a:gd name="connsiteY342" fmla="*/ 736310 h 1411442"/>
              <a:gd name="connsiteX343" fmla="*/ 199895 w 1000509"/>
              <a:gd name="connsiteY343" fmla="*/ 737819 h 1411442"/>
              <a:gd name="connsiteX344" fmla="*/ 195807 w 1000509"/>
              <a:gd name="connsiteY344" fmla="*/ 739542 h 1411442"/>
              <a:gd name="connsiteX345" fmla="*/ 191718 w 1000509"/>
              <a:gd name="connsiteY345" fmla="*/ 741265 h 1411442"/>
              <a:gd name="connsiteX346" fmla="*/ 188061 w 1000509"/>
              <a:gd name="connsiteY346" fmla="*/ 743204 h 1411442"/>
              <a:gd name="connsiteX347" fmla="*/ 184403 w 1000509"/>
              <a:gd name="connsiteY347" fmla="*/ 745143 h 1411442"/>
              <a:gd name="connsiteX348" fmla="*/ 180960 w 1000509"/>
              <a:gd name="connsiteY348" fmla="*/ 747082 h 1411442"/>
              <a:gd name="connsiteX349" fmla="*/ 177732 w 1000509"/>
              <a:gd name="connsiteY349" fmla="*/ 749236 h 1411442"/>
              <a:gd name="connsiteX350" fmla="*/ 174720 w 1000509"/>
              <a:gd name="connsiteY350" fmla="*/ 751821 h 1411442"/>
              <a:gd name="connsiteX351" fmla="*/ 171923 w 1000509"/>
              <a:gd name="connsiteY351" fmla="*/ 754191 h 1411442"/>
              <a:gd name="connsiteX352" fmla="*/ 169341 w 1000509"/>
              <a:gd name="connsiteY352" fmla="*/ 756776 h 1411442"/>
              <a:gd name="connsiteX353" fmla="*/ 166974 w 1000509"/>
              <a:gd name="connsiteY353" fmla="*/ 759360 h 1411442"/>
              <a:gd name="connsiteX354" fmla="*/ 164822 w 1000509"/>
              <a:gd name="connsiteY354" fmla="*/ 762162 h 1411442"/>
              <a:gd name="connsiteX355" fmla="*/ 162456 w 1000509"/>
              <a:gd name="connsiteY355" fmla="*/ 764962 h 1411442"/>
              <a:gd name="connsiteX356" fmla="*/ 160734 w 1000509"/>
              <a:gd name="connsiteY356" fmla="*/ 767978 h 1411442"/>
              <a:gd name="connsiteX357" fmla="*/ 159228 w 1000509"/>
              <a:gd name="connsiteY357" fmla="*/ 771209 h 1411442"/>
              <a:gd name="connsiteX358" fmla="*/ 157721 w 1000509"/>
              <a:gd name="connsiteY358" fmla="*/ 774225 h 1411442"/>
              <a:gd name="connsiteX359" fmla="*/ 156430 w 1000509"/>
              <a:gd name="connsiteY359" fmla="*/ 777456 h 1411442"/>
              <a:gd name="connsiteX360" fmla="*/ 155355 w 1000509"/>
              <a:gd name="connsiteY360" fmla="*/ 780903 h 1411442"/>
              <a:gd name="connsiteX361" fmla="*/ 154494 w 1000509"/>
              <a:gd name="connsiteY361" fmla="*/ 784350 h 1411442"/>
              <a:gd name="connsiteX362" fmla="*/ 153633 w 1000509"/>
              <a:gd name="connsiteY362" fmla="*/ 788012 h 1411442"/>
              <a:gd name="connsiteX363" fmla="*/ 153203 w 1000509"/>
              <a:gd name="connsiteY363" fmla="*/ 791674 h 1411442"/>
              <a:gd name="connsiteX364" fmla="*/ 152988 w 1000509"/>
              <a:gd name="connsiteY364" fmla="*/ 795551 h 1411442"/>
              <a:gd name="connsiteX365" fmla="*/ 152988 w 1000509"/>
              <a:gd name="connsiteY365" fmla="*/ 799644 h 1411442"/>
              <a:gd name="connsiteX366" fmla="*/ 153203 w 1000509"/>
              <a:gd name="connsiteY366" fmla="*/ 805030 h 1411442"/>
              <a:gd name="connsiteX367" fmla="*/ 153633 w 1000509"/>
              <a:gd name="connsiteY367" fmla="*/ 810416 h 1411442"/>
              <a:gd name="connsiteX368" fmla="*/ 154710 w 1000509"/>
              <a:gd name="connsiteY368" fmla="*/ 815371 h 1411442"/>
              <a:gd name="connsiteX369" fmla="*/ 156000 w 1000509"/>
              <a:gd name="connsiteY369" fmla="*/ 820325 h 1411442"/>
              <a:gd name="connsiteX370" fmla="*/ 157721 w 1000509"/>
              <a:gd name="connsiteY370" fmla="*/ 825280 h 1411442"/>
              <a:gd name="connsiteX371" fmla="*/ 159659 w 1000509"/>
              <a:gd name="connsiteY371" fmla="*/ 830019 h 1411442"/>
              <a:gd name="connsiteX372" fmla="*/ 162025 w 1000509"/>
              <a:gd name="connsiteY372" fmla="*/ 834543 h 1411442"/>
              <a:gd name="connsiteX373" fmla="*/ 164822 w 1000509"/>
              <a:gd name="connsiteY373" fmla="*/ 839067 h 1411442"/>
              <a:gd name="connsiteX374" fmla="*/ 167619 w 1000509"/>
              <a:gd name="connsiteY374" fmla="*/ 843160 h 1411442"/>
              <a:gd name="connsiteX375" fmla="*/ 170847 w 1000509"/>
              <a:gd name="connsiteY375" fmla="*/ 847037 h 1411442"/>
              <a:gd name="connsiteX376" fmla="*/ 174074 w 1000509"/>
              <a:gd name="connsiteY376" fmla="*/ 850915 h 1411442"/>
              <a:gd name="connsiteX377" fmla="*/ 177517 w 1000509"/>
              <a:gd name="connsiteY377" fmla="*/ 854362 h 1411442"/>
              <a:gd name="connsiteX378" fmla="*/ 181175 w 1000509"/>
              <a:gd name="connsiteY378" fmla="*/ 857593 h 1411442"/>
              <a:gd name="connsiteX379" fmla="*/ 184833 w 1000509"/>
              <a:gd name="connsiteY379" fmla="*/ 860824 h 1411442"/>
              <a:gd name="connsiteX380" fmla="*/ 188707 w 1000509"/>
              <a:gd name="connsiteY380" fmla="*/ 863409 h 1411442"/>
              <a:gd name="connsiteX381" fmla="*/ 192579 w 1000509"/>
              <a:gd name="connsiteY381" fmla="*/ 865994 h 1411442"/>
              <a:gd name="connsiteX382" fmla="*/ 202477 w 1000509"/>
              <a:gd name="connsiteY382" fmla="*/ 871596 h 1411442"/>
              <a:gd name="connsiteX383" fmla="*/ 215818 w 1000509"/>
              <a:gd name="connsiteY383" fmla="*/ 878489 h 1411442"/>
              <a:gd name="connsiteX384" fmla="*/ 233031 w 1000509"/>
              <a:gd name="connsiteY384" fmla="*/ 886459 h 1411442"/>
              <a:gd name="connsiteX385" fmla="*/ 253688 w 1000509"/>
              <a:gd name="connsiteY385" fmla="*/ 896153 h 1411442"/>
              <a:gd name="connsiteX386" fmla="*/ 259928 w 1000509"/>
              <a:gd name="connsiteY386" fmla="*/ 898954 h 1411442"/>
              <a:gd name="connsiteX387" fmla="*/ 265523 w 1000509"/>
              <a:gd name="connsiteY387" fmla="*/ 901970 h 1411442"/>
              <a:gd name="connsiteX388" fmla="*/ 270686 w 1000509"/>
              <a:gd name="connsiteY388" fmla="*/ 904771 h 1411442"/>
              <a:gd name="connsiteX389" fmla="*/ 274775 w 1000509"/>
              <a:gd name="connsiteY389" fmla="*/ 907786 h 1411442"/>
              <a:gd name="connsiteX390" fmla="*/ 278648 w 1000509"/>
              <a:gd name="connsiteY390" fmla="*/ 910587 h 1411442"/>
              <a:gd name="connsiteX391" fmla="*/ 281445 w 1000509"/>
              <a:gd name="connsiteY391" fmla="*/ 913171 h 1411442"/>
              <a:gd name="connsiteX392" fmla="*/ 283597 w 1000509"/>
              <a:gd name="connsiteY392" fmla="*/ 915973 h 1411442"/>
              <a:gd name="connsiteX393" fmla="*/ 285103 w 1000509"/>
              <a:gd name="connsiteY393" fmla="*/ 918557 h 1411442"/>
              <a:gd name="connsiteX394" fmla="*/ 286179 w 1000509"/>
              <a:gd name="connsiteY394" fmla="*/ 921357 h 1411442"/>
              <a:gd name="connsiteX395" fmla="*/ 287039 w 1000509"/>
              <a:gd name="connsiteY395" fmla="*/ 924373 h 1411442"/>
              <a:gd name="connsiteX396" fmla="*/ 287900 w 1000509"/>
              <a:gd name="connsiteY396" fmla="*/ 928036 h 1411442"/>
              <a:gd name="connsiteX397" fmla="*/ 288546 w 1000509"/>
              <a:gd name="connsiteY397" fmla="*/ 932344 h 1411442"/>
              <a:gd name="connsiteX398" fmla="*/ 288977 w 1000509"/>
              <a:gd name="connsiteY398" fmla="*/ 936653 h 1411442"/>
              <a:gd name="connsiteX399" fmla="*/ 289622 w 1000509"/>
              <a:gd name="connsiteY399" fmla="*/ 941607 h 1411442"/>
              <a:gd name="connsiteX400" fmla="*/ 289622 w 1000509"/>
              <a:gd name="connsiteY400" fmla="*/ 946993 h 1411442"/>
              <a:gd name="connsiteX401" fmla="*/ 289837 w 1000509"/>
              <a:gd name="connsiteY401" fmla="*/ 952594 h 1411442"/>
              <a:gd name="connsiteX402" fmla="*/ 289622 w 1000509"/>
              <a:gd name="connsiteY402" fmla="*/ 955179 h 1411442"/>
              <a:gd name="connsiteX403" fmla="*/ 289622 w 1000509"/>
              <a:gd name="connsiteY403" fmla="*/ 957333 h 1411442"/>
              <a:gd name="connsiteX404" fmla="*/ 288977 w 1000509"/>
              <a:gd name="connsiteY404" fmla="*/ 959272 h 1411442"/>
              <a:gd name="connsiteX405" fmla="*/ 288546 w 1000509"/>
              <a:gd name="connsiteY405" fmla="*/ 961211 h 1411442"/>
              <a:gd name="connsiteX406" fmla="*/ 287900 w 1000509"/>
              <a:gd name="connsiteY406" fmla="*/ 962934 h 1411442"/>
              <a:gd name="connsiteX407" fmla="*/ 287039 w 1000509"/>
              <a:gd name="connsiteY407" fmla="*/ 964442 h 1411442"/>
              <a:gd name="connsiteX408" fmla="*/ 286179 w 1000509"/>
              <a:gd name="connsiteY408" fmla="*/ 965950 h 1411442"/>
              <a:gd name="connsiteX409" fmla="*/ 284888 w 1000509"/>
              <a:gd name="connsiteY409" fmla="*/ 967027 h 1411442"/>
              <a:gd name="connsiteX410" fmla="*/ 283597 w 1000509"/>
              <a:gd name="connsiteY410" fmla="*/ 968320 h 1411442"/>
              <a:gd name="connsiteX411" fmla="*/ 282306 w 1000509"/>
              <a:gd name="connsiteY411" fmla="*/ 969396 h 1411442"/>
              <a:gd name="connsiteX412" fmla="*/ 280584 w 1000509"/>
              <a:gd name="connsiteY412" fmla="*/ 970043 h 1411442"/>
              <a:gd name="connsiteX413" fmla="*/ 278863 w 1000509"/>
              <a:gd name="connsiteY413" fmla="*/ 970689 h 1411442"/>
              <a:gd name="connsiteX414" fmla="*/ 276927 w 1000509"/>
              <a:gd name="connsiteY414" fmla="*/ 971336 h 1411442"/>
              <a:gd name="connsiteX415" fmla="*/ 274560 w 1000509"/>
              <a:gd name="connsiteY415" fmla="*/ 971766 h 1411442"/>
              <a:gd name="connsiteX416" fmla="*/ 272408 w 1000509"/>
              <a:gd name="connsiteY416" fmla="*/ 971982 h 1411442"/>
              <a:gd name="connsiteX417" fmla="*/ 270041 w 1000509"/>
              <a:gd name="connsiteY417" fmla="*/ 971982 h 1411442"/>
              <a:gd name="connsiteX418" fmla="*/ 267244 w 1000509"/>
              <a:gd name="connsiteY418" fmla="*/ 971766 h 1411442"/>
              <a:gd name="connsiteX419" fmla="*/ 264878 w 1000509"/>
              <a:gd name="connsiteY419" fmla="*/ 971551 h 1411442"/>
              <a:gd name="connsiteX420" fmla="*/ 262726 w 1000509"/>
              <a:gd name="connsiteY420" fmla="*/ 970905 h 1411442"/>
              <a:gd name="connsiteX421" fmla="*/ 260574 w 1000509"/>
              <a:gd name="connsiteY421" fmla="*/ 970259 h 1411442"/>
              <a:gd name="connsiteX422" fmla="*/ 259068 w 1000509"/>
              <a:gd name="connsiteY422" fmla="*/ 969396 h 1411442"/>
              <a:gd name="connsiteX423" fmla="*/ 257561 w 1000509"/>
              <a:gd name="connsiteY423" fmla="*/ 968104 h 1411442"/>
              <a:gd name="connsiteX424" fmla="*/ 256271 w 1000509"/>
              <a:gd name="connsiteY424" fmla="*/ 966596 h 1411442"/>
              <a:gd name="connsiteX425" fmla="*/ 255625 w 1000509"/>
              <a:gd name="connsiteY425" fmla="*/ 964873 h 1411442"/>
              <a:gd name="connsiteX426" fmla="*/ 254764 w 1000509"/>
              <a:gd name="connsiteY426" fmla="*/ 962934 h 1411442"/>
              <a:gd name="connsiteX427" fmla="*/ 254119 w 1000509"/>
              <a:gd name="connsiteY427" fmla="*/ 960134 h 1411442"/>
              <a:gd name="connsiteX428" fmla="*/ 253688 w 1000509"/>
              <a:gd name="connsiteY428" fmla="*/ 956902 h 1411442"/>
              <a:gd name="connsiteX429" fmla="*/ 253042 w 1000509"/>
              <a:gd name="connsiteY429" fmla="*/ 952594 h 1411442"/>
              <a:gd name="connsiteX430" fmla="*/ 252612 w 1000509"/>
              <a:gd name="connsiteY430" fmla="*/ 942253 h 1411442"/>
              <a:gd name="connsiteX431" fmla="*/ 252397 w 1000509"/>
              <a:gd name="connsiteY431" fmla="*/ 929328 h 1411442"/>
              <a:gd name="connsiteX432" fmla="*/ 252397 w 1000509"/>
              <a:gd name="connsiteY432" fmla="*/ 911879 h 1411442"/>
              <a:gd name="connsiteX433" fmla="*/ 154494 w 1000509"/>
              <a:gd name="connsiteY433" fmla="*/ 911879 h 1411442"/>
              <a:gd name="connsiteX434" fmla="*/ 154494 w 1000509"/>
              <a:gd name="connsiteY434" fmla="*/ 925882 h 1411442"/>
              <a:gd name="connsiteX435" fmla="*/ 154494 w 1000509"/>
              <a:gd name="connsiteY435" fmla="*/ 931482 h 1411442"/>
              <a:gd name="connsiteX436" fmla="*/ 154924 w 1000509"/>
              <a:gd name="connsiteY436" fmla="*/ 937299 h 1411442"/>
              <a:gd name="connsiteX437" fmla="*/ 155355 w 1000509"/>
              <a:gd name="connsiteY437" fmla="*/ 942684 h 1411442"/>
              <a:gd name="connsiteX438" fmla="*/ 156215 w 1000509"/>
              <a:gd name="connsiteY438" fmla="*/ 947639 h 1411442"/>
              <a:gd name="connsiteX439" fmla="*/ 157076 w 1000509"/>
              <a:gd name="connsiteY439" fmla="*/ 952594 h 1411442"/>
              <a:gd name="connsiteX440" fmla="*/ 158582 w 1000509"/>
              <a:gd name="connsiteY440" fmla="*/ 957548 h 1411442"/>
              <a:gd name="connsiteX441" fmla="*/ 160088 w 1000509"/>
              <a:gd name="connsiteY441" fmla="*/ 961857 h 1411442"/>
              <a:gd name="connsiteX442" fmla="*/ 161810 w 1000509"/>
              <a:gd name="connsiteY442" fmla="*/ 966380 h 1411442"/>
              <a:gd name="connsiteX443" fmla="*/ 163747 w 1000509"/>
              <a:gd name="connsiteY443" fmla="*/ 970259 h 1411442"/>
              <a:gd name="connsiteX444" fmla="*/ 165898 w 1000509"/>
              <a:gd name="connsiteY444" fmla="*/ 974136 h 1411442"/>
              <a:gd name="connsiteX445" fmla="*/ 168265 w 1000509"/>
              <a:gd name="connsiteY445" fmla="*/ 977798 h 1411442"/>
              <a:gd name="connsiteX446" fmla="*/ 170847 w 1000509"/>
              <a:gd name="connsiteY446" fmla="*/ 981030 h 1411442"/>
              <a:gd name="connsiteX447" fmla="*/ 173860 w 1000509"/>
              <a:gd name="connsiteY447" fmla="*/ 984261 h 1411442"/>
              <a:gd name="connsiteX448" fmla="*/ 177087 w 1000509"/>
              <a:gd name="connsiteY448" fmla="*/ 987277 h 1411442"/>
              <a:gd name="connsiteX449" fmla="*/ 180100 w 1000509"/>
              <a:gd name="connsiteY449" fmla="*/ 989862 h 1411442"/>
              <a:gd name="connsiteX450" fmla="*/ 183758 w 1000509"/>
              <a:gd name="connsiteY450" fmla="*/ 992662 h 1411442"/>
              <a:gd name="connsiteX451" fmla="*/ 187416 w 1000509"/>
              <a:gd name="connsiteY451" fmla="*/ 994816 h 1411442"/>
              <a:gd name="connsiteX452" fmla="*/ 191073 w 1000509"/>
              <a:gd name="connsiteY452" fmla="*/ 996971 h 1411442"/>
              <a:gd name="connsiteX453" fmla="*/ 195162 w 1000509"/>
              <a:gd name="connsiteY453" fmla="*/ 999125 h 1411442"/>
              <a:gd name="connsiteX454" fmla="*/ 199034 w 1000509"/>
              <a:gd name="connsiteY454" fmla="*/ 1000848 h 1411442"/>
              <a:gd name="connsiteX455" fmla="*/ 203122 w 1000509"/>
              <a:gd name="connsiteY455" fmla="*/ 1002787 h 1411442"/>
              <a:gd name="connsiteX456" fmla="*/ 206996 w 1000509"/>
              <a:gd name="connsiteY456" fmla="*/ 1004511 h 1411442"/>
              <a:gd name="connsiteX457" fmla="*/ 215603 w 1000509"/>
              <a:gd name="connsiteY457" fmla="*/ 1007527 h 1411442"/>
              <a:gd name="connsiteX458" fmla="*/ 224210 w 1000509"/>
              <a:gd name="connsiteY458" fmla="*/ 1009896 h 1411442"/>
              <a:gd name="connsiteX459" fmla="*/ 233247 w 1000509"/>
              <a:gd name="connsiteY459" fmla="*/ 1011835 h 1411442"/>
              <a:gd name="connsiteX460" fmla="*/ 242715 w 1000509"/>
              <a:gd name="connsiteY460" fmla="*/ 1013343 h 1411442"/>
              <a:gd name="connsiteX461" fmla="*/ 252397 w 1000509"/>
              <a:gd name="connsiteY461" fmla="*/ 1014420 h 1411442"/>
              <a:gd name="connsiteX462" fmla="*/ 252397 w 1000509"/>
              <a:gd name="connsiteY462" fmla="*/ 1041994 h 1411442"/>
              <a:gd name="connsiteX463" fmla="*/ 297368 w 1000509"/>
              <a:gd name="connsiteY463" fmla="*/ 1041994 h 1411442"/>
              <a:gd name="connsiteX464" fmla="*/ 297368 w 1000509"/>
              <a:gd name="connsiteY464" fmla="*/ 1015282 h 1411442"/>
              <a:gd name="connsiteX465" fmla="*/ 303823 w 1000509"/>
              <a:gd name="connsiteY465" fmla="*/ 1014635 h 1411442"/>
              <a:gd name="connsiteX466" fmla="*/ 309633 w 1000509"/>
              <a:gd name="connsiteY466" fmla="*/ 1013773 h 1411442"/>
              <a:gd name="connsiteX467" fmla="*/ 315442 w 1000509"/>
              <a:gd name="connsiteY467" fmla="*/ 1012912 h 1411442"/>
              <a:gd name="connsiteX468" fmla="*/ 321037 w 1000509"/>
              <a:gd name="connsiteY468" fmla="*/ 1011619 h 1411442"/>
              <a:gd name="connsiteX469" fmla="*/ 326416 w 1000509"/>
              <a:gd name="connsiteY469" fmla="*/ 1010543 h 1411442"/>
              <a:gd name="connsiteX470" fmla="*/ 331795 w 1000509"/>
              <a:gd name="connsiteY470" fmla="*/ 1009250 h 1411442"/>
              <a:gd name="connsiteX471" fmla="*/ 336744 w 1000509"/>
              <a:gd name="connsiteY471" fmla="*/ 1007741 h 1411442"/>
              <a:gd name="connsiteX472" fmla="*/ 341693 w 1000509"/>
              <a:gd name="connsiteY472" fmla="*/ 1006018 h 1411442"/>
              <a:gd name="connsiteX473" fmla="*/ 346427 w 1000509"/>
              <a:gd name="connsiteY473" fmla="*/ 1004295 h 1411442"/>
              <a:gd name="connsiteX474" fmla="*/ 350731 w 1000509"/>
              <a:gd name="connsiteY474" fmla="*/ 1002357 h 1411442"/>
              <a:gd name="connsiteX475" fmla="*/ 354819 w 1000509"/>
              <a:gd name="connsiteY475" fmla="*/ 1000418 h 1411442"/>
              <a:gd name="connsiteX476" fmla="*/ 359122 w 1000509"/>
              <a:gd name="connsiteY476" fmla="*/ 998263 h 1411442"/>
              <a:gd name="connsiteX477" fmla="*/ 362780 w 1000509"/>
              <a:gd name="connsiteY477" fmla="*/ 995893 h 1411442"/>
              <a:gd name="connsiteX478" fmla="*/ 366438 w 1000509"/>
              <a:gd name="connsiteY478" fmla="*/ 993524 h 1411442"/>
              <a:gd name="connsiteX479" fmla="*/ 369881 w 1000509"/>
              <a:gd name="connsiteY479" fmla="*/ 991154 h 1411442"/>
              <a:gd name="connsiteX480" fmla="*/ 373324 w 1000509"/>
              <a:gd name="connsiteY480" fmla="*/ 988354 h 1411442"/>
              <a:gd name="connsiteX481" fmla="*/ 376121 w 1000509"/>
              <a:gd name="connsiteY481" fmla="*/ 985769 h 1411442"/>
              <a:gd name="connsiteX482" fmla="*/ 379133 w 1000509"/>
              <a:gd name="connsiteY482" fmla="*/ 982753 h 1411442"/>
              <a:gd name="connsiteX483" fmla="*/ 381715 w 1000509"/>
              <a:gd name="connsiteY483" fmla="*/ 979737 h 1411442"/>
              <a:gd name="connsiteX484" fmla="*/ 384297 w 1000509"/>
              <a:gd name="connsiteY484" fmla="*/ 976721 h 1411442"/>
              <a:gd name="connsiteX485" fmla="*/ 386449 w 1000509"/>
              <a:gd name="connsiteY485" fmla="*/ 973489 h 1411442"/>
              <a:gd name="connsiteX486" fmla="*/ 388600 w 1000509"/>
              <a:gd name="connsiteY486" fmla="*/ 970043 h 1411442"/>
              <a:gd name="connsiteX487" fmla="*/ 390322 w 1000509"/>
              <a:gd name="connsiteY487" fmla="*/ 966380 h 1411442"/>
              <a:gd name="connsiteX488" fmla="*/ 392044 w 1000509"/>
              <a:gd name="connsiteY488" fmla="*/ 962719 h 1411442"/>
              <a:gd name="connsiteX489" fmla="*/ 393549 w 1000509"/>
              <a:gd name="connsiteY489" fmla="*/ 959057 h 1411442"/>
              <a:gd name="connsiteX490" fmla="*/ 394841 w 1000509"/>
              <a:gd name="connsiteY490" fmla="*/ 955179 h 1411442"/>
              <a:gd name="connsiteX491" fmla="*/ 395916 w 1000509"/>
              <a:gd name="connsiteY491" fmla="*/ 950871 h 1411442"/>
              <a:gd name="connsiteX492" fmla="*/ 396777 w 1000509"/>
              <a:gd name="connsiteY492" fmla="*/ 946778 h 1411442"/>
              <a:gd name="connsiteX493" fmla="*/ 397423 w 1000509"/>
              <a:gd name="connsiteY493" fmla="*/ 942684 h 1411442"/>
              <a:gd name="connsiteX494" fmla="*/ 398068 w 1000509"/>
              <a:gd name="connsiteY494" fmla="*/ 937945 h 1411442"/>
              <a:gd name="connsiteX495" fmla="*/ 398284 w 1000509"/>
              <a:gd name="connsiteY495" fmla="*/ 933637 h 1411442"/>
              <a:gd name="connsiteX496" fmla="*/ 398499 w 1000509"/>
              <a:gd name="connsiteY496" fmla="*/ 928898 h 1411442"/>
              <a:gd name="connsiteX497" fmla="*/ 398284 w 1000509"/>
              <a:gd name="connsiteY497" fmla="*/ 923082 h 1411442"/>
              <a:gd name="connsiteX498" fmla="*/ 397638 w 1000509"/>
              <a:gd name="connsiteY498" fmla="*/ 917264 h 1411442"/>
              <a:gd name="connsiteX499" fmla="*/ 396993 w 1000509"/>
              <a:gd name="connsiteY499" fmla="*/ 911879 h 1411442"/>
              <a:gd name="connsiteX500" fmla="*/ 395916 w 1000509"/>
              <a:gd name="connsiteY500" fmla="*/ 907140 h 1411442"/>
              <a:gd name="connsiteX501" fmla="*/ 394841 w 1000509"/>
              <a:gd name="connsiteY501" fmla="*/ 902185 h 1411442"/>
              <a:gd name="connsiteX502" fmla="*/ 393119 w 1000509"/>
              <a:gd name="connsiteY502" fmla="*/ 897446 h 1411442"/>
              <a:gd name="connsiteX503" fmla="*/ 391398 w 1000509"/>
              <a:gd name="connsiteY503" fmla="*/ 893137 h 1411442"/>
              <a:gd name="connsiteX504" fmla="*/ 389247 w 1000509"/>
              <a:gd name="connsiteY504" fmla="*/ 889044 h 1411442"/>
              <a:gd name="connsiteX505" fmla="*/ 386664 w 1000509"/>
              <a:gd name="connsiteY505" fmla="*/ 885167 h 1411442"/>
              <a:gd name="connsiteX506" fmla="*/ 384297 w 1000509"/>
              <a:gd name="connsiteY506" fmla="*/ 881505 h 1411442"/>
              <a:gd name="connsiteX507" fmla="*/ 381500 w 1000509"/>
              <a:gd name="connsiteY507" fmla="*/ 878273 h 1411442"/>
              <a:gd name="connsiteX508" fmla="*/ 378703 w 1000509"/>
              <a:gd name="connsiteY508" fmla="*/ 875042 h 1411442"/>
              <a:gd name="connsiteX509" fmla="*/ 375691 w 1000509"/>
              <a:gd name="connsiteY509" fmla="*/ 872026 h 1411442"/>
              <a:gd name="connsiteX510" fmla="*/ 372678 w 1000509"/>
              <a:gd name="connsiteY510" fmla="*/ 869010 h 1411442"/>
              <a:gd name="connsiteX511" fmla="*/ 369666 w 1000509"/>
              <a:gd name="connsiteY511" fmla="*/ 866641 h 1411442"/>
              <a:gd name="connsiteX512" fmla="*/ 366223 w 1000509"/>
              <a:gd name="connsiteY512" fmla="*/ 864487 h 1411442"/>
              <a:gd name="connsiteX513" fmla="*/ 362565 w 1000509"/>
              <a:gd name="connsiteY513" fmla="*/ 861901 h 1411442"/>
              <a:gd name="connsiteX514" fmla="*/ 357831 w 1000509"/>
              <a:gd name="connsiteY514" fmla="*/ 859532 h 1411442"/>
              <a:gd name="connsiteX515" fmla="*/ 346642 w 1000509"/>
              <a:gd name="connsiteY515" fmla="*/ 853716 h 1411442"/>
              <a:gd name="connsiteX516" fmla="*/ 332441 w 1000509"/>
              <a:gd name="connsiteY516" fmla="*/ 847037 h 1411442"/>
              <a:gd name="connsiteX517" fmla="*/ 315228 w 1000509"/>
              <a:gd name="connsiteY517" fmla="*/ 839282 h 1411442"/>
              <a:gd name="connsiteX518" fmla="*/ 295432 w 1000509"/>
              <a:gd name="connsiteY518" fmla="*/ 830450 h 1411442"/>
              <a:gd name="connsiteX519" fmla="*/ 279939 w 1000509"/>
              <a:gd name="connsiteY519" fmla="*/ 823126 h 1411442"/>
              <a:gd name="connsiteX520" fmla="*/ 273914 w 1000509"/>
              <a:gd name="connsiteY520" fmla="*/ 820110 h 1411442"/>
              <a:gd name="connsiteX521" fmla="*/ 268966 w 1000509"/>
              <a:gd name="connsiteY521" fmla="*/ 817525 h 1411442"/>
              <a:gd name="connsiteX522" fmla="*/ 265092 w 1000509"/>
              <a:gd name="connsiteY522" fmla="*/ 814939 h 1411442"/>
              <a:gd name="connsiteX523" fmla="*/ 262295 w 1000509"/>
              <a:gd name="connsiteY523" fmla="*/ 813216 h 1411442"/>
              <a:gd name="connsiteX524" fmla="*/ 260143 w 1000509"/>
              <a:gd name="connsiteY524" fmla="*/ 811278 h 1411442"/>
              <a:gd name="connsiteX525" fmla="*/ 258207 w 1000509"/>
              <a:gd name="connsiteY525" fmla="*/ 809339 h 1411442"/>
              <a:gd name="connsiteX526" fmla="*/ 256701 w 1000509"/>
              <a:gd name="connsiteY526" fmla="*/ 806969 h 1411442"/>
              <a:gd name="connsiteX527" fmla="*/ 255625 w 1000509"/>
              <a:gd name="connsiteY527" fmla="*/ 803953 h 1411442"/>
              <a:gd name="connsiteX528" fmla="*/ 254333 w 1000509"/>
              <a:gd name="connsiteY528" fmla="*/ 800937 h 1411442"/>
              <a:gd name="connsiteX529" fmla="*/ 253688 w 1000509"/>
              <a:gd name="connsiteY529" fmla="*/ 797490 h 1411442"/>
              <a:gd name="connsiteX530" fmla="*/ 253258 w 1000509"/>
              <a:gd name="connsiteY530" fmla="*/ 793828 h 1411442"/>
              <a:gd name="connsiteX531" fmla="*/ 253042 w 1000509"/>
              <a:gd name="connsiteY531" fmla="*/ 789735 h 1411442"/>
              <a:gd name="connsiteX532" fmla="*/ 253042 w 1000509"/>
              <a:gd name="connsiteY532" fmla="*/ 787366 h 1411442"/>
              <a:gd name="connsiteX533" fmla="*/ 253258 w 1000509"/>
              <a:gd name="connsiteY533" fmla="*/ 784996 h 1411442"/>
              <a:gd name="connsiteX534" fmla="*/ 253903 w 1000509"/>
              <a:gd name="connsiteY534" fmla="*/ 782842 h 1411442"/>
              <a:gd name="connsiteX535" fmla="*/ 254333 w 1000509"/>
              <a:gd name="connsiteY535" fmla="*/ 780903 h 1411442"/>
              <a:gd name="connsiteX536" fmla="*/ 254764 w 1000509"/>
              <a:gd name="connsiteY536" fmla="*/ 779180 h 1411442"/>
              <a:gd name="connsiteX537" fmla="*/ 255625 w 1000509"/>
              <a:gd name="connsiteY537" fmla="*/ 777456 h 1411442"/>
              <a:gd name="connsiteX538" fmla="*/ 256485 w 1000509"/>
              <a:gd name="connsiteY538" fmla="*/ 775948 h 1411442"/>
              <a:gd name="connsiteX539" fmla="*/ 257561 w 1000509"/>
              <a:gd name="connsiteY539" fmla="*/ 774871 h 1411442"/>
              <a:gd name="connsiteX540" fmla="*/ 258637 w 1000509"/>
              <a:gd name="connsiteY540" fmla="*/ 773578 h 1411442"/>
              <a:gd name="connsiteX541" fmla="*/ 260143 w 1000509"/>
              <a:gd name="connsiteY541" fmla="*/ 772501 h 1411442"/>
              <a:gd name="connsiteX542" fmla="*/ 261649 w 1000509"/>
              <a:gd name="connsiteY542" fmla="*/ 771640 h 1411442"/>
              <a:gd name="connsiteX543" fmla="*/ 263156 w 1000509"/>
              <a:gd name="connsiteY543" fmla="*/ 770778 h 1411442"/>
              <a:gd name="connsiteX544" fmla="*/ 265092 w 1000509"/>
              <a:gd name="connsiteY544" fmla="*/ 770347 h 1411442"/>
              <a:gd name="connsiteX545" fmla="*/ 266814 w 1000509"/>
              <a:gd name="connsiteY545" fmla="*/ 769917 h 1411442"/>
              <a:gd name="connsiteX546" fmla="*/ 268966 w 1000509"/>
              <a:gd name="connsiteY546" fmla="*/ 769701 h 1411442"/>
              <a:gd name="connsiteX547" fmla="*/ 270902 w 1000509"/>
              <a:gd name="connsiteY547" fmla="*/ 769701 h 1411442"/>
              <a:gd name="connsiteX548" fmla="*/ 273699 w 1000509"/>
              <a:gd name="connsiteY548" fmla="*/ 769917 h 1411442"/>
              <a:gd name="connsiteX549" fmla="*/ 276066 w 1000509"/>
              <a:gd name="connsiteY549" fmla="*/ 770132 h 1411442"/>
              <a:gd name="connsiteX550" fmla="*/ 278218 w 1000509"/>
              <a:gd name="connsiteY550" fmla="*/ 770562 h 1411442"/>
              <a:gd name="connsiteX551" fmla="*/ 280154 w 1000509"/>
              <a:gd name="connsiteY551" fmla="*/ 771209 h 1411442"/>
              <a:gd name="connsiteX552" fmla="*/ 281876 w 1000509"/>
              <a:gd name="connsiteY552" fmla="*/ 771855 h 1411442"/>
              <a:gd name="connsiteX553" fmla="*/ 283381 w 1000509"/>
              <a:gd name="connsiteY553" fmla="*/ 773148 h 1411442"/>
              <a:gd name="connsiteX554" fmla="*/ 284673 w 1000509"/>
              <a:gd name="connsiteY554" fmla="*/ 774010 h 1411442"/>
              <a:gd name="connsiteX555" fmla="*/ 285533 w 1000509"/>
              <a:gd name="connsiteY555" fmla="*/ 775517 h 1411442"/>
              <a:gd name="connsiteX556" fmla="*/ 286394 w 1000509"/>
              <a:gd name="connsiteY556" fmla="*/ 777241 h 1411442"/>
              <a:gd name="connsiteX557" fmla="*/ 287039 w 1000509"/>
              <a:gd name="connsiteY557" fmla="*/ 779180 h 1411442"/>
              <a:gd name="connsiteX558" fmla="*/ 287685 w 1000509"/>
              <a:gd name="connsiteY558" fmla="*/ 781764 h 1411442"/>
              <a:gd name="connsiteX559" fmla="*/ 288116 w 1000509"/>
              <a:gd name="connsiteY559" fmla="*/ 784565 h 1411442"/>
              <a:gd name="connsiteX560" fmla="*/ 288761 w 1000509"/>
              <a:gd name="connsiteY560" fmla="*/ 791458 h 1411442"/>
              <a:gd name="connsiteX561" fmla="*/ 288977 w 1000509"/>
              <a:gd name="connsiteY561" fmla="*/ 800291 h 1411442"/>
              <a:gd name="connsiteX562" fmla="*/ 288977 w 1000509"/>
              <a:gd name="connsiteY562" fmla="*/ 812139 h 1411442"/>
              <a:gd name="connsiteX563" fmla="*/ 386880 w 1000509"/>
              <a:gd name="connsiteY563" fmla="*/ 812139 h 1411442"/>
              <a:gd name="connsiteX564" fmla="*/ 387740 w 1000509"/>
              <a:gd name="connsiteY564" fmla="*/ 804169 h 1411442"/>
              <a:gd name="connsiteX565" fmla="*/ 387955 w 1000509"/>
              <a:gd name="connsiteY565" fmla="*/ 798567 h 1411442"/>
              <a:gd name="connsiteX566" fmla="*/ 387955 w 1000509"/>
              <a:gd name="connsiteY566" fmla="*/ 794690 h 1411442"/>
              <a:gd name="connsiteX567" fmla="*/ 387740 w 1000509"/>
              <a:gd name="connsiteY567" fmla="*/ 791028 h 1411442"/>
              <a:gd name="connsiteX568" fmla="*/ 387095 w 1000509"/>
              <a:gd name="connsiteY568" fmla="*/ 787366 h 1411442"/>
              <a:gd name="connsiteX569" fmla="*/ 386449 w 1000509"/>
              <a:gd name="connsiteY569" fmla="*/ 783703 h 1411442"/>
              <a:gd name="connsiteX570" fmla="*/ 385803 w 1000509"/>
              <a:gd name="connsiteY570" fmla="*/ 780257 h 1411442"/>
              <a:gd name="connsiteX571" fmla="*/ 384728 w 1000509"/>
              <a:gd name="connsiteY571" fmla="*/ 776810 h 1411442"/>
              <a:gd name="connsiteX572" fmla="*/ 383867 w 1000509"/>
              <a:gd name="connsiteY572" fmla="*/ 773578 h 1411442"/>
              <a:gd name="connsiteX573" fmla="*/ 382361 w 1000509"/>
              <a:gd name="connsiteY573" fmla="*/ 770347 h 1411442"/>
              <a:gd name="connsiteX574" fmla="*/ 380854 w 1000509"/>
              <a:gd name="connsiteY574" fmla="*/ 767547 h 1411442"/>
              <a:gd name="connsiteX575" fmla="*/ 379133 w 1000509"/>
              <a:gd name="connsiteY575" fmla="*/ 764531 h 1411442"/>
              <a:gd name="connsiteX576" fmla="*/ 377412 w 1000509"/>
              <a:gd name="connsiteY576" fmla="*/ 761515 h 1411442"/>
              <a:gd name="connsiteX577" fmla="*/ 375260 w 1000509"/>
              <a:gd name="connsiteY577" fmla="*/ 758930 h 1411442"/>
              <a:gd name="connsiteX578" fmla="*/ 373108 w 1000509"/>
              <a:gd name="connsiteY578" fmla="*/ 756344 h 1411442"/>
              <a:gd name="connsiteX579" fmla="*/ 370742 w 1000509"/>
              <a:gd name="connsiteY579" fmla="*/ 753975 h 1411442"/>
              <a:gd name="connsiteX580" fmla="*/ 368159 w 1000509"/>
              <a:gd name="connsiteY580" fmla="*/ 751605 h 1411442"/>
              <a:gd name="connsiteX581" fmla="*/ 365362 w 1000509"/>
              <a:gd name="connsiteY581" fmla="*/ 749021 h 1411442"/>
              <a:gd name="connsiteX582" fmla="*/ 362565 w 1000509"/>
              <a:gd name="connsiteY582" fmla="*/ 747082 h 1411442"/>
              <a:gd name="connsiteX583" fmla="*/ 359552 w 1000509"/>
              <a:gd name="connsiteY583" fmla="*/ 744928 h 1411442"/>
              <a:gd name="connsiteX584" fmla="*/ 356110 w 1000509"/>
              <a:gd name="connsiteY584" fmla="*/ 742989 h 1411442"/>
              <a:gd name="connsiteX585" fmla="*/ 352667 w 1000509"/>
              <a:gd name="connsiteY585" fmla="*/ 741050 h 1411442"/>
              <a:gd name="connsiteX586" fmla="*/ 349009 w 1000509"/>
              <a:gd name="connsiteY586" fmla="*/ 739326 h 1411442"/>
              <a:gd name="connsiteX587" fmla="*/ 345351 w 1000509"/>
              <a:gd name="connsiteY587" fmla="*/ 737603 h 1411442"/>
              <a:gd name="connsiteX588" fmla="*/ 341478 w 1000509"/>
              <a:gd name="connsiteY588" fmla="*/ 736096 h 1411442"/>
              <a:gd name="connsiteX589" fmla="*/ 337175 w 1000509"/>
              <a:gd name="connsiteY589" fmla="*/ 734587 h 1411442"/>
              <a:gd name="connsiteX590" fmla="*/ 332871 w 1000509"/>
              <a:gd name="connsiteY590" fmla="*/ 733294 h 1411442"/>
              <a:gd name="connsiteX591" fmla="*/ 328138 w 1000509"/>
              <a:gd name="connsiteY591" fmla="*/ 732217 h 1411442"/>
              <a:gd name="connsiteX592" fmla="*/ 318670 w 1000509"/>
              <a:gd name="connsiteY592" fmla="*/ 730064 h 1411442"/>
              <a:gd name="connsiteX593" fmla="*/ 308341 w 1000509"/>
              <a:gd name="connsiteY593" fmla="*/ 728340 h 1411442"/>
              <a:gd name="connsiteX594" fmla="*/ 297368 w 1000509"/>
              <a:gd name="connsiteY594" fmla="*/ 727048 h 1411442"/>
              <a:gd name="connsiteX595" fmla="*/ 297368 w 1000509"/>
              <a:gd name="connsiteY595" fmla="*/ 704213 h 1411442"/>
              <a:gd name="connsiteX596" fmla="*/ 275635 w 1000509"/>
              <a:gd name="connsiteY596" fmla="*/ 597149 h 1411442"/>
              <a:gd name="connsiteX597" fmla="*/ 282736 w 1000509"/>
              <a:gd name="connsiteY597" fmla="*/ 597364 h 1411442"/>
              <a:gd name="connsiteX598" fmla="*/ 289837 w 1000509"/>
              <a:gd name="connsiteY598" fmla="*/ 597795 h 1411442"/>
              <a:gd name="connsiteX599" fmla="*/ 296937 w 1000509"/>
              <a:gd name="connsiteY599" fmla="*/ 598010 h 1411442"/>
              <a:gd name="connsiteX600" fmla="*/ 303823 w 1000509"/>
              <a:gd name="connsiteY600" fmla="*/ 598656 h 1411442"/>
              <a:gd name="connsiteX601" fmla="*/ 310924 w 1000509"/>
              <a:gd name="connsiteY601" fmla="*/ 599518 h 1411442"/>
              <a:gd name="connsiteX602" fmla="*/ 317594 w 1000509"/>
              <a:gd name="connsiteY602" fmla="*/ 600380 h 1411442"/>
              <a:gd name="connsiteX603" fmla="*/ 324480 w 1000509"/>
              <a:gd name="connsiteY603" fmla="*/ 601672 h 1411442"/>
              <a:gd name="connsiteX604" fmla="*/ 331150 w 1000509"/>
              <a:gd name="connsiteY604" fmla="*/ 602749 h 1411442"/>
              <a:gd name="connsiteX605" fmla="*/ 338036 w 1000509"/>
              <a:gd name="connsiteY605" fmla="*/ 604258 h 1411442"/>
              <a:gd name="connsiteX606" fmla="*/ 344706 w 1000509"/>
              <a:gd name="connsiteY606" fmla="*/ 605981 h 1411442"/>
              <a:gd name="connsiteX607" fmla="*/ 351161 w 1000509"/>
              <a:gd name="connsiteY607" fmla="*/ 607704 h 1411442"/>
              <a:gd name="connsiteX608" fmla="*/ 357616 w 1000509"/>
              <a:gd name="connsiteY608" fmla="*/ 609642 h 1411442"/>
              <a:gd name="connsiteX609" fmla="*/ 364287 w 1000509"/>
              <a:gd name="connsiteY609" fmla="*/ 611581 h 1411442"/>
              <a:gd name="connsiteX610" fmla="*/ 370526 w 1000509"/>
              <a:gd name="connsiteY610" fmla="*/ 614167 h 1411442"/>
              <a:gd name="connsiteX611" fmla="*/ 376766 w 1000509"/>
              <a:gd name="connsiteY611" fmla="*/ 616321 h 1411442"/>
              <a:gd name="connsiteX612" fmla="*/ 383006 w 1000509"/>
              <a:gd name="connsiteY612" fmla="*/ 618906 h 1411442"/>
              <a:gd name="connsiteX613" fmla="*/ 389247 w 1000509"/>
              <a:gd name="connsiteY613" fmla="*/ 621706 h 1411442"/>
              <a:gd name="connsiteX614" fmla="*/ 395271 w 1000509"/>
              <a:gd name="connsiteY614" fmla="*/ 624292 h 1411442"/>
              <a:gd name="connsiteX615" fmla="*/ 401081 w 1000509"/>
              <a:gd name="connsiteY615" fmla="*/ 627308 h 1411442"/>
              <a:gd name="connsiteX616" fmla="*/ 407105 w 1000509"/>
              <a:gd name="connsiteY616" fmla="*/ 630539 h 1411442"/>
              <a:gd name="connsiteX617" fmla="*/ 412915 w 1000509"/>
              <a:gd name="connsiteY617" fmla="*/ 633770 h 1411442"/>
              <a:gd name="connsiteX618" fmla="*/ 418509 w 1000509"/>
              <a:gd name="connsiteY618" fmla="*/ 637217 h 1411442"/>
              <a:gd name="connsiteX619" fmla="*/ 424104 w 1000509"/>
              <a:gd name="connsiteY619" fmla="*/ 640879 h 1411442"/>
              <a:gd name="connsiteX620" fmla="*/ 429699 w 1000509"/>
              <a:gd name="connsiteY620" fmla="*/ 644541 h 1411442"/>
              <a:gd name="connsiteX621" fmla="*/ 435078 w 1000509"/>
              <a:gd name="connsiteY621" fmla="*/ 648203 h 1411442"/>
              <a:gd name="connsiteX622" fmla="*/ 440457 w 1000509"/>
              <a:gd name="connsiteY622" fmla="*/ 652081 h 1411442"/>
              <a:gd name="connsiteX623" fmla="*/ 445837 w 1000509"/>
              <a:gd name="connsiteY623" fmla="*/ 655958 h 1411442"/>
              <a:gd name="connsiteX624" fmla="*/ 451001 w 1000509"/>
              <a:gd name="connsiteY624" fmla="*/ 660267 h 1411442"/>
              <a:gd name="connsiteX625" fmla="*/ 456164 w 1000509"/>
              <a:gd name="connsiteY625" fmla="*/ 664576 h 1411442"/>
              <a:gd name="connsiteX626" fmla="*/ 461113 w 1000509"/>
              <a:gd name="connsiteY626" fmla="*/ 668883 h 1411442"/>
              <a:gd name="connsiteX627" fmla="*/ 466062 w 1000509"/>
              <a:gd name="connsiteY627" fmla="*/ 673408 h 1411442"/>
              <a:gd name="connsiteX628" fmla="*/ 470581 w 1000509"/>
              <a:gd name="connsiteY628" fmla="*/ 678147 h 1411442"/>
              <a:gd name="connsiteX629" fmla="*/ 475315 w 1000509"/>
              <a:gd name="connsiteY629" fmla="*/ 682671 h 1411442"/>
              <a:gd name="connsiteX630" fmla="*/ 479618 w 1000509"/>
              <a:gd name="connsiteY630" fmla="*/ 687626 h 1411442"/>
              <a:gd name="connsiteX631" fmla="*/ 484137 w 1000509"/>
              <a:gd name="connsiteY631" fmla="*/ 692580 h 1411442"/>
              <a:gd name="connsiteX632" fmla="*/ 488440 w 1000509"/>
              <a:gd name="connsiteY632" fmla="*/ 697535 h 1411442"/>
              <a:gd name="connsiteX633" fmla="*/ 492744 w 1000509"/>
              <a:gd name="connsiteY633" fmla="*/ 702705 h 1411442"/>
              <a:gd name="connsiteX634" fmla="*/ 496617 w 1000509"/>
              <a:gd name="connsiteY634" fmla="*/ 708090 h 1411442"/>
              <a:gd name="connsiteX635" fmla="*/ 500490 w 1000509"/>
              <a:gd name="connsiteY635" fmla="*/ 713476 h 1411442"/>
              <a:gd name="connsiteX636" fmla="*/ 504148 w 1000509"/>
              <a:gd name="connsiteY636" fmla="*/ 718862 h 1411442"/>
              <a:gd name="connsiteX637" fmla="*/ 507806 w 1000509"/>
              <a:gd name="connsiteY637" fmla="*/ 724678 h 1411442"/>
              <a:gd name="connsiteX638" fmla="*/ 511464 w 1000509"/>
              <a:gd name="connsiteY638" fmla="*/ 730279 h 1411442"/>
              <a:gd name="connsiteX639" fmla="*/ 514907 w 1000509"/>
              <a:gd name="connsiteY639" fmla="*/ 735880 h 1411442"/>
              <a:gd name="connsiteX640" fmla="*/ 518134 w 1000509"/>
              <a:gd name="connsiteY640" fmla="*/ 741696 h 1411442"/>
              <a:gd name="connsiteX641" fmla="*/ 521362 w 1000509"/>
              <a:gd name="connsiteY641" fmla="*/ 747512 h 1411442"/>
              <a:gd name="connsiteX642" fmla="*/ 524159 w 1000509"/>
              <a:gd name="connsiteY642" fmla="*/ 753544 h 1411442"/>
              <a:gd name="connsiteX643" fmla="*/ 526956 w 1000509"/>
              <a:gd name="connsiteY643" fmla="*/ 759576 h 1411442"/>
              <a:gd name="connsiteX644" fmla="*/ 529538 w 1000509"/>
              <a:gd name="connsiteY644" fmla="*/ 765823 h 1411442"/>
              <a:gd name="connsiteX645" fmla="*/ 532335 w 1000509"/>
              <a:gd name="connsiteY645" fmla="*/ 772071 h 1411442"/>
              <a:gd name="connsiteX646" fmla="*/ 534487 w 1000509"/>
              <a:gd name="connsiteY646" fmla="*/ 778318 h 1411442"/>
              <a:gd name="connsiteX647" fmla="*/ 537070 w 1000509"/>
              <a:gd name="connsiteY647" fmla="*/ 784565 h 1411442"/>
              <a:gd name="connsiteX648" fmla="*/ 539006 w 1000509"/>
              <a:gd name="connsiteY648" fmla="*/ 791243 h 1411442"/>
              <a:gd name="connsiteX649" fmla="*/ 540942 w 1000509"/>
              <a:gd name="connsiteY649" fmla="*/ 797490 h 1411442"/>
              <a:gd name="connsiteX650" fmla="*/ 542664 w 1000509"/>
              <a:gd name="connsiteY650" fmla="*/ 804169 h 1411442"/>
              <a:gd name="connsiteX651" fmla="*/ 544385 w 1000509"/>
              <a:gd name="connsiteY651" fmla="*/ 810846 h 1411442"/>
              <a:gd name="connsiteX652" fmla="*/ 545676 w 1000509"/>
              <a:gd name="connsiteY652" fmla="*/ 817740 h 1411442"/>
              <a:gd name="connsiteX653" fmla="*/ 546968 w 1000509"/>
              <a:gd name="connsiteY653" fmla="*/ 824203 h 1411442"/>
              <a:gd name="connsiteX654" fmla="*/ 548258 w 1000509"/>
              <a:gd name="connsiteY654" fmla="*/ 831096 h 1411442"/>
              <a:gd name="connsiteX655" fmla="*/ 549119 w 1000509"/>
              <a:gd name="connsiteY655" fmla="*/ 837989 h 1411442"/>
              <a:gd name="connsiteX656" fmla="*/ 549979 w 1000509"/>
              <a:gd name="connsiteY656" fmla="*/ 845098 h 1411442"/>
              <a:gd name="connsiteX657" fmla="*/ 550625 w 1000509"/>
              <a:gd name="connsiteY657" fmla="*/ 851992 h 1411442"/>
              <a:gd name="connsiteX658" fmla="*/ 550840 w 1000509"/>
              <a:gd name="connsiteY658" fmla="*/ 859101 h 1411442"/>
              <a:gd name="connsiteX659" fmla="*/ 551056 w 1000509"/>
              <a:gd name="connsiteY659" fmla="*/ 866210 h 1411442"/>
              <a:gd name="connsiteX660" fmla="*/ 551486 w 1000509"/>
              <a:gd name="connsiteY660" fmla="*/ 873319 h 1411442"/>
              <a:gd name="connsiteX661" fmla="*/ 551056 w 1000509"/>
              <a:gd name="connsiteY661" fmla="*/ 880428 h 1411442"/>
              <a:gd name="connsiteX662" fmla="*/ 550840 w 1000509"/>
              <a:gd name="connsiteY662" fmla="*/ 887537 h 1411442"/>
              <a:gd name="connsiteX663" fmla="*/ 550625 w 1000509"/>
              <a:gd name="connsiteY663" fmla="*/ 894430 h 1411442"/>
              <a:gd name="connsiteX664" fmla="*/ 549979 w 1000509"/>
              <a:gd name="connsiteY664" fmla="*/ 901539 h 1411442"/>
              <a:gd name="connsiteX665" fmla="*/ 549119 w 1000509"/>
              <a:gd name="connsiteY665" fmla="*/ 908217 h 1411442"/>
              <a:gd name="connsiteX666" fmla="*/ 548258 w 1000509"/>
              <a:gd name="connsiteY666" fmla="*/ 915110 h 1411442"/>
              <a:gd name="connsiteX667" fmla="*/ 546968 w 1000509"/>
              <a:gd name="connsiteY667" fmla="*/ 922004 h 1411442"/>
              <a:gd name="connsiteX668" fmla="*/ 545676 w 1000509"/>
              <a:gd name="connsiteY668" fmla="*/ 928898 h 1411442"/>
              <a:gd name="connsiteX669" fmla="*/ 544385 w 1000509"/>
              <a:gd name="connsiteY669" fmla="*/ 935575 h 1411442"/>
              <a:gd name="connsiteX670" fmla="*/ 542664 w 1000509"/>
              <a:gd name="connsiteY670" fmla="*/ 942039 h 1411442"/>
              <a:gd name="connsiteX671" fmla="*/ 540942 w 1000509"/>
              <a:gd name="connsiteY671" fmla="*/ 948716 h 1411442"/>
              <a:gd name="connsiteX672" fmla="*/ 539006 w 1000509"/>
              <a:gd name="connsiteY672" fmla="*/ 955394 h 1411442"/>
              <a:gd name="connsiteX673" fmla="*/ 537070 w 1000509"/>
              <a:gd name="connsiteY673" fmla="*/ 961641 h 1411442"/>
              <a:gd name="connsiteX674" fmla="*/ 534487 w 1000509"/>
              <a:gd name="connsiteY674" fmla="*/ 968104 h 1411442"/>
              <a:gd name="connsiteX675" fmla="*/ 532335 w 1000509"/>
              <a:gd name="connsiteY675" fmla="*/ 974352 h 1411442"/>
              <a:gd name="connsiteX676" fmla="*/ 529538 w 1000509"/>
              <a:gd name="connsiteY676" fmla="*/ 980598 h 1411442"/>
              <a:gd name="connsiteX677" fmla="*/ 526956 w 1000509"/>
              <a:gd name="connsiteY677" fmla="*/ 986630 h 1411442"/>
              <a:gd name="connsiteX678" fmla="*/ 524159 w 1000509"/>
              <a:gd name="connsiteY678" fmla="*/ 992878 h 1411442"/>
              <a:gd name="connsiteX679" fmla="*/ 521362 w 1000509"/>
              <a:gd name="connsiteY679" fmla="*/ 998909 h 1411442"/>
              <a:gd name="connsiteX680" fmla="*/ 518134 w 1000509"/>
              <a:gd name="connsiteY680" fmla="*/ 1004726 h 1411442"/>
              <a:gd name="connsiteX681" fmla="*/ 514907 w 1000509"/>
              <a:gd name="connsiteY681" fmla="*/ 1010543 h 1411442"/>
              <a:gd name="connsiteX682" fmla="*/ 511464 w 1000509"/>
              <a:gd name="connsiteY682" fmla="*/ 1016359 h 1411442"/>
              <a:gd name="connsiteX683" fmla="*/ 507806 w 1000509"/>
              <a:gd name="connsiteY683" fmla="*/ 1021959 h 1411442"/>
              <a:gd name="connsiteX684" fmla="*/ 504148 w 1000509"/>
              <a:gd name="connsiteY684" fmla="*/ 1027561 h 1411442"/>
              <a:gd name="connsiteX685" fmla="*/ 500490 w 1000509"/>
              <a:gd name="connsiteY685" fmla="*/ 1032946 h 1411442"/>
              <a:gd name="connsiteX686" fmla="*/ 496617 w 1000509"/>
              <a:gd name="connsiteY686" fmla="*/ 1038332 h 1411442"/>
              <a:gd name="connsiteX687" fmla="*/ 492744 w 1000509"/>
              <a:gd name="connsiteY687" fmla="*/ 1043502 h 1411442"/>
              <a:gd name="connsiteX688" fmla="*/ 488440 w 1000509"/>
              <a:gd name="connsiteY688" fmla="*/ 1048672 h 1411442"/>
              <a:gd name="connsiteX689" fmla="*/ 484137 w 1000509"/>
              <a:gd name="connsiteY689" fmla="*/ 1053842 h 1411442"/>
              <a:gd name="connsiteX690" fmla="*/ 479618 w 1000509"/>
              <a:gd name="connsiteY690" fmla="*/ 1058797 h 1411442"/>
              <a:gd name="connsiteX691" fmla="*/ 475315 w 1000509"/>
              <a:gd name="connsiteY691" fmla="*/ 1063536 h 1411442"/>
              <a:gd name="connsiteX692" fmla="*/ 470581 w 1000509"/>
              <a:gd name="connsiteY692" fmla="*/ 1068275 h 1411442"/>
              <a:gd name="connsiteX693" fmla="*/ 466062 w 1000509"/>
              <a:gd name="connsiteY693" fmla="*/ 1073014 h 1411442"/>
              <a:gd name="connsiteX694" fmla="*/ 461113 w 1000509"/>
              <a:gd name="connsiteY694" fmla="*/ 1077538 h 1411442"/>
              <a:gd name="connsiteX695" fmla="*/ 456164 w 1000509"/>
              <a:gd name="connsiteY695" fmla="*/ 1082062 h 1411442"/>
              <a:gd name="connsiteX696" fmla="*/ 451001 w 1000509"/>
              <a:gd name="connsiteY696" fmla="*/ 1086155 h 1411442"/>
              <a:gd name="connsiteX697" fmla="*/ 445837 w 1000509"/>
              <a:gd name="connsiteY697" fmla="*/ 1090248 h 1411442"/>
              <a:gd name="connsiteX698" fmla="*/ 440457 w 1000509"/>
              <a:gd name="connsiteY698" fmla="*/ 1094125 h 1411442"/>
              <a:gd name="connsiteX699" fmla="*/ 435078 w 1000509"/>
              <a:gd name="connsiteY699" fmla="*/ 1098219 h 1411442"/>
              <a:gd name="connsiteX700" fmla="*/ 429699 w 1000509"/>
              <a:gd name="connsiteY700" fmla="*/ 1102096 h 1411442"/>
              <a:gd name="connsiteX701" fmla="*/ 424104 w 1000509"/>
              <a:gd name="connsiteY701" fmla="*/ 1105759 h 1411442"/>
              <a:gd name="connsiteX702" fmla="*/ 418509 w 1000509"/>
              <a:gd name="connsiteY702" fmla="*/ 1109205 h 1411442"/>
              <a:gd name="connsiteX703" fmla="*/ 412915 w 1000509"/>
              <a:gd name="connsiteY703" fmla="*/ 1112652 h 1411442"/>
              <a:gd name="connsiteX704" fmla="*/ 407105 w 1000509"/>
              <a:gd name="connsiteY704" fmla="*/ 1115884 h 1411442"/>
              <a:gd name="connsiteX705" fmla="*/ 401081 w 1000509"/>
              <a:gd name="connsiteY705" fmla="*/ 1118900 h 1411442"/>
              <a:gd name="connsiteX706" fmla="*/ 395271 w 1000509"/>
              <a:gd name="connsiteY706" fmla="*/ 1121915 h 1411442"/>
              <a:gd name="connsiteX707" fmla="*/ 389247 w 1000509"/>
              <a:gd name="connsiteY707" fmla="*/ 1124931 h 1411442"/>
              <a:gd name="connsiteX708" fmla="*/ 383006 w 1000509"/>
              <a:gd name="connsiteY708" fmla="*/ 1127516 h 1411442"/>
              <a:gd name="connsiteX709" fmla="*/ 376766 w 1000509"/>
              <a:gd name="connsiteY709" fmla="*/ 1129886 h 1411442"/>
              <a:gd name="connsiteX710" fmla="*/ 370526 w 1000509"/>
              <a:gd name="connsiteY710" fmla="*/ 1132471 h 1411442"/>
              <a:gd name="connsiteX711" fmla="*/ 364287 w 1000509"/>
              <a:gd name="connsiteY711" fmla="*/ 1134625 h 1411442"/>
              <a:gd name="connsiteX712" fmla="*/ 357616 w 1000509"/>
              <a:gd name="connsiteY712" fmla="*/ 1136779 h 1411442"/>
              <a:gd name="connsiteX713" fmla="*/ 351161 w 1000509"/>
              <a:gd name="connsiteY713" fmla="*/ 1138502 h 1411442"/>
              <a:gd name="connsiteX714" fmla="*/ 344706 w 1000509"/>
              <a:gd name="connsiteY714" fmla="*/ 1140441 h 1411442"/>
              <a:gd name="connsiteX715" fmla="*/ 338036 w 1000509"/>
              <a:gd name="connsiteY715" fmla="*/ 1141950 h 1411442"/>
              <a:gd name="connsiteX716" fmla="*/ 331150 w 1000509"/>
              <a:gd name="connsiteY716" fmla="*/ 1143457 h 1411442"/>
              <a:gd name="connsiteX717" fmla="*/ 324480 w 1000509"/>
              <a:gd name="connsiteY717" fmla="*/ 1144965 h 1411442"/>
              <a:gd name="connsiteX718" fmla="*/ 317594 w 1000509"/>
              <a:gd name="connsiteY718" fmla="*/ 1145827 h 1411442"/>
              <a:gd name="connsiteX719" fmla="*/ 310924 w 1000509"/>
              <a:gd name="connsiteY719" fmla="*/ 1146904 h 1411442"/>
              <a:gd name="connsiteX720" fmla="*/ 303823 w 1000509"/>
              <a:gd name="connsiteY720" fmla="*/ 1147550 h 1411442"/>
              <a:gd name="connsiteX721" fmla="*/ 296937 w 1000509"/>
              <a:gd name="connsiteY721" fmla="*/ 1148412 h 1411442"/>
              <a:gd name="connsiteX722" fmla="*/ 289837 w 1000509"/>
              <a:gd name="connsiteY722" fmla="*/ 1148843 h 1411442"/>
              <a:gd name="connsiteX723" fmla="*/ 282736 w 1000509"/>
              <a:gd name="connsiteY723" fmla="*/ 1149059 h 1411442"/>
              <a:gd name="connsiteX724" fmla="*/ 275635 w 1000509"/>
              <a:gd name="connsiteY724" fmla="*/ 1149059 h 1411442"/>
              <a:gd name="connsiteX725" fmla="*/ 268535 w 1000509"/>
              <a:gd name="connsiteY725" fmla="*/ 1149059 h 1411442"/>
              <a:gd name="connsiteX726" fmla="*/ 261434 w 1000509"/>
              <a:gd name="connsiteY726" fmla="*/ 1148843 h 1411442"/>
              <a:gd name="connsiteX727" fmla="*/ 254549 w 1000509"/>
              <a:gd name="connsiteY727" fmla="*/ 1148412 h 1411442"/>
              <a:gd name="connsiteX728" fmla="*/ 247448 w 1000509"/>
              <a:gd name="connsiteY728" fmla="*/ 1147550 h 1411442"/>
              <a:gd name="connsiteX729" fmla="*/ 240563 w 1000509"/>
              <a:gd name="connsiteY729" fmla="*/ 1146904 h 1411442"/>
              <a:gd name="connsiteX730" fmla="*/ 233677 w 1000509"/>
              <a:gd name="connsiteY730" fmla="*/ 1145827 h 1411442"/>
              <a:gd name="connsiteX731" fmla="*/ 227007 w 1000509"/>
              <a:gd name="connsiteY731" fmla="*/ 1144965 h 1411442"/>
              <a:gd name="connsiteX732" fmla="*/ 220122 w 1000509"/>
              <a:gd name="connsiteY732" fmla="*/ 1143457 h 1411442"/>
              <a:gd name="connsiteX733" fmla="*/ 213451 w 1000509"/>
              <a:gd name="connsiteY733" fmla="*/ 1141950 h 1411442"/>
              <a:gd name="connsiteX734" fmla="*/ 206780 w 1000509"/>
              <a:gd name="connsiteY734" fmla="*/ 1140441 h 1411442"/>
              <a:gd name="connsiteX735" fmla="*/ 200325 w 1000509"/>
              <a:gd name="connsiteY735" fmla="*/ 1138502 h 1411442"/>
              <a:gd name="connsiteX736" fmla="*/ 193655 w 1000509"/>
              <a:gd name="connsiteY736" fmla="*/ 1136779 h 1411442"/>
              <a:gd name="connsiteX737" fmla="*/ 187200 w 1000509"/>
              <a:gd name="connsiteY737" fmla="*/ 1134625 h 1411442"/>
              <a:gd name="connsiteX738" fmla="*/ 180960 w 1000509"/>
              <a:gd name="connsiteY738" fmla="*/ 1132471 h 1411442"/>
              <a:gd name="connsiteX739" fmla="*/ 174505 w 1000509"/>
              <a:gd name="connsiteY739" fmla="*/ 1129886 h 1411442"/>
              <a:gd name="connsiteX740" fmla="*/ 168480 w 1000509"/>
              <a:gd name="connsiteY740" fmla="*/ 1127516 h 1411442"/>
              <a:gd name="connsiteX741" fmla="*/ 162240 w 1000509"/>
              <a:gd name="connsiteY741" fmla="*/ 1124931 h 1411442"/>
              <a:gd name="connsiteX742" fmla="*/ 156215 w 1000509"/>
              <a:gd name="connsiteY742" fmla="*/ 1121915 h 1411442"/>
              <a:gd name="connsiteX743" fmla="*/ 149975 w 1000509"/>
              <a:gd name="connsiteY743" fmla="*/ 1118900 h 1411442"/>
              <a:gd name="connsiteX744" fmla="*/ 144165 w 1000509"/>
              <a:gd name="connsiteY744" fmla="*/ 1115884 h 1411442"/>
              <a:gd name="connsiteX745" fmla="*/ 138571 w 1000509"/>
              <a:gd name="connsiteY745" fmla="*/ 1112652 h 1411442"/>
              <a:gd name="connsiteX746" fmla="*/ 132761 w 1000509"/>
              <a:gd name="connsiteY746" fmla="*/ 1109205 h 1411442"/>
              <a:gd name="connsiteX747" fmla="*/ 127167 w 1000509"/>
              <a:gd name="connsiteY747" fmla="*/ 1105759 h 1411442"/>
              <a:gd name="connsiteX748" fmla="*/ 121357 w 1000509"/>
              <a:gd name="connsiteY748" fmla="*/ 1102096 h 1411442"/>
              <a:gd name="connsiteX749" fmla="*/ 115978 w 1000509"/>
              <a:gd name="connsiteY749" fmla="*/ 1098219 h 1411442"/>
              <a:gd name="connsiteX750" fmla="*/ 110599 w 1000509"/>
              <a:gd name="connsiteY750" fmla="*/ 1094125 h 1411442"/>
              <a:gd name="connsiteX751" fmla="*/ 105435 w 1000509"/>
              <a:gd name="connsiteY751" fmla="*/ 1090248 h 1411442"/>
              <a:gd name="connsiteX752" fmla="*/ 100486 w 1000509"/>
              <a:gd name="connsiteY752" fmla="*/ 1086155 h 1411442"/>
              <a:gd name="connsiteX753" fmla="*/ 95322 w 1000509"/>
              <a:gd name="connsiteY753" fmla="*/ 1082062 h 1411442"/>
              <a:gd name="connsiteX754" fmla="*/ 90373 w 1000509"/>
              <a:gd name="connsiteY754" fmla="*/ 1077538 h 1411442"/>
              <a:gd name="connsiteX755" fmla="*/ 85424 w 1000509"/>
              <a:gd name="connsiteY755" fmla="*/ 1073014 h 1411442"/>
              <a:gd name="connsiteX756" fmla="*/ 80905 w 1000509"/>
              <a:gd name="connsiteY756" fmla="*/ 1068275 h 1411442"/>
              <a:gd name="connsiteX757" fmla="*/ 76171 w 1000509"/>
              <a:gd name="connsiteY757" fmla="*/ 1063536 h 1411442"/>
              <a:gd name="connsiteX758" fmla="*/ 71438 w 1000509"/>
              <a:gd name="connsiteY758" fmla="*/ 1058797 h 1411442"/>
              <a:gd name="connsiteX759" fmla="*/ 67134 w 1000509"/>
              <a:gd name="connsiteY759" fmla="*/ 1053842 h 1411442"/>
              <a:gd name="connsiteX760" fmla="*/ 63046 w 1000509"/>
              <a:gd name="connsiteY760" fmla="*/ 1048672 h 1411442"/>
              <a:gd name="connsiteX761" fmla="*/ 58743 w 1000509"/>
              <a:gd name="connsiteY761" fmla="*/ 1043502 h 1411442"/>
              <a:gd name="connsiteX762" fmla="*/ 54869 w 1000509"/>
              <a:gd name="connsiteY762" fmla="*/ 1038332 h 1411442"/>
              <a:gd name="connsiteX763" fmla="*/ 50996 w 1000509"/>
              <a:gd name="connsiteY763" fmla="*/ 1032946 h 1411442"/>
              <a:gd name="connsiteX764" fmla="*/ 47123 w 1000509"/>
              <a:gd name="connsiteY764" fmla="*/ 1027561 h 1411442"/>
              <a:gd name="connsiteX765" fmla="*/ 43465 w 1000509"/>
              <a:gd name="connsiteY765" fmla="*/ 1021959 h 1411442"/>
              <a:gd name="connsiteX766" fmla="*/ 40023 w 1000509"/>
              <a:gd name="connsiteY766" fmla="*/ 1016359 h 1411442"/>
              <a:gd name="connsiteX767" fmla="*/ 36580 w 1000509"/>
              <a:gd name="connsiteY767" fmla="*/ 1010543 h 1411442"/>
              <a:gd name="connsiteX768" fmla="*/ 33352 w 1000509"/>
              <a:gd name="connsiteY768" fmla="*/ 1004726 h 1411442"/>
              <a:gd name="connsiteX769" fmla="*/ 30125 w 1000509"/>
              <a:gd name="connsiteY769" fmla="*/ 998909 h 1411442"/>
              <a:gd name="connsiteX770" fmla="*/ 27112 w 1000509"/>
              <a:gd name="connsiteY770" fmla="*/ 992878 h 1411442"/>
              <a:gd name="connsiteX771" fmla="*/ 24315 w 1000509"/>
              <a:gd name="connsiteY771" fmla="*/ 986630 h 1411442"/>
              <a:gd name="connsiteX772" fmla="*/ 21518 w 1000509"/>
              <a:gd name="connsiteY772" fmla="*/ 980598 h 1411442"/>
              <a:gd name="connsiteX773" fmla="*/ 19151 w 1000509"/>
              <a:gd name="connsiteY773" fmla="*/ 974352 h 1411442"/>
              <a:gd name="connsiteX774" fmla="*/ 16784 w 1000509"/>
              <a:gd name="connsiteY774" fmla="*/ 968104 h 1411442"/>
              <a:gd name="connsiteX775" fmla="*/ 14417 w 1000509"/>
              <a:gd name="connsiteY775" fmla="*/ 961641 h 1411442"/>
              <a:gd name="connsiteX776" fmla="*/ 12265 w 1000509"/>
              <a:gd name="connsiteY776" fmla="*/ 955394 h 1411442"/>
              <a:gd name="connsiteX777" fmla="*/ 10329 w 1000509"/>
              <a:gd name="connsiteY777" fmla="*/ 948716 h 1411442"/>
              <a:gd name="connsiteX778" fmla="*/ 8607 w 1000509"/>
              <a:gd name="connsiteY778" fmla="*/ 942039 h 1411442"/>
              <a:gd name="connsiteX779" fmla="*/ 7101 w 1000509"/>
              <a:gd name="connsiteY779" fmla="*/ 935575 h 1411442"/>
              <a:gd name="connsiteX780" fmla="*/ 5595 w 1000509"/>
              <a:gd name="connsiteY780" fmla="*/ 928898 h 1411442"/>
              <a:gd name="connsiteX781" fmla="*/ 4304 w 1000509"/>
              <a:gd name="connsiteY781" fmla="*/ 922004 h 1411442"/>
              <a:gd name="connsiteX782" fmla="*/ 3229 w 1000509"/>
              <a:gd name="connsiteY782" fmla="*/ 915110 h 1411442"/>
              <a:gd name="connsiteX783" fmla="*/ 2152 w 1000509"/>
              <a:gd name="connsiteY783" fmla="*/ 908217 h 1411442"/>
              <a:gd name="connsiteX784" fmla="*/ 1507 w 1000509"/>
              <a:gd name="connsiteY784" fmla="*/ 901539 h 1411442"/>
              <a:gd name="connsiteX785" fmla="*/ 861 w 1000509"/>
              <a:gd name="connsiteY785" fmla="*/ 894430 h 1411442"/>
              <a:gd name="connsiteX786" fmla="*/ 216 w 1000509"/>
              <a:gd name="connsiteY786" fmla="*/ 887537 h 1411442"/>
              <a:gd name="connsiteX787" fmla="*/ 0 w 1000509"/>
              <a:gd name="connsiteY787" fmla="*/ 880428 h 1411442"/>
              <a:gd name="connsiteX788" fmla="*/ 0 w 1000509"/>
              <a:gd name="connsiteY788" fmla="*/ 873319 h 1411442"/>
              <a:gd name="connsiteX789" fmla="*/ 0 w 1000509"/>
              <a:gd name="connsiteY789" fmla="*/ 866210 h 1411442"/>
              <a:gd name="connsiteX790" fmla="*/ 216 w 1000509"/>
              <a:gd name="connsiteY790" fmla="*/ 859101 h 1411442"/>
              <a:gd name="connsiteX791" fmla="*/ 861 w 1000509"/>
              <a:gd name="connsiteY791" fmla="*/ 851992 h 1411442"/>
              <a:gd name="connsiteX792" fmla="*/ 1507 w 1000509"/>
              <a:gd name="connsiteY792" fmla="*/ 845098 h 1411442"/>
              <a:gd name="connsiteX793" fmla="*/ 2152 w 1000509"/>
              <a:gd name="connsiteY793" fmla="*/ 837989 h 1411442"/>
              <a:gd name="connsiteX794" fmla="*/ 3229 w 1000509"/>
              <a:gd name="connsiteY794" fmla="*/ 831096 h 1411442"/>
              <a:gd name="connsiteX795" fmla="*/ 4304 w 1000509"/>
              <a:gd name="connsiteY795" fmla="*/ 824203 h 1411442"/>
              <a:gd name="connsiteX796" fmla="*/ 5595 w 1000509"/>
              <a:gd name="connsiteY796" fmla="*/ 817740 h 1411442"/>
              <a:gd name="connsiteX797" fmla="*/ 7101 w 1000509"/>
              <a:gd name="connsiteY797" fmla="*/ 810846 h 1411442"/>
              <a:gd name="connsiteX798" fmla="*/ 8607 w 1000509"/>
              <a:gd name="connsiteY798" fmla="*/ 804169 h 1411442"/>
              <a:gd name="connsiteX799" fmla="*/ 10329 w 1000509"/>
              <a:gd name="connsiteY799" fmla="*/ 797490 h 1411442"/>
              <a:gd name="connsiteX800" fmla="*/ 12265 w 1000509"/>
              <a:gd name="connsiteY800" fmla="*/ 791243 h 1411442"/>
              <a:gd name="connsiteX801" fmla="*/ 14417 w 1000509"/>
              <a:gd name="connsiteY801" fmla="*/ 784565 h 1411442"/>
              <a:gd name="connsiteX802" fmla="*/ 16784 w 1000509"/>
              <a:gd name="connsiteY802" fmla="*/ 778318 h 1411442"/>
              <a:gd name="connsiteX803" fmla="*/ 19151 w 1000509"/>
              <a:gd name="connsiteY803" fmla="*/ 772071 h 1411442"/>
              <a:gd name="connsiteX804" fmla="*/ 21518 w 1000509"/>
              <a:gd name="connsiteY804" fmla="*/ 765823 h 1411442"/>
              <a:gd name="connsiteX805" fmla="*/ 24315 w 1000509"/>
              <a:gd name="connsiteY805" fmla="*/ 759576 h 1411442"/>
              <a:gd name="connsiteX806" fmla="*/ 27112 w 1000509"/>
              <a:gd name="connsiteY806" fmla="*/ 753544 h 1411442"/>
              <a:gd name="connsiteX807" fmla="*/ 30125 w 1000509"/>
              <a:gd name="connsiteY807" fmla="*/ 747512 h 1411442"/>
              <a:gd name="connsiteX808" fmla="*/ 33352 w 1000509"/>
              <a:gd name="connsiteY808" fmla="*/ 741696 h 1411442"/>
              <a:gd name="connsiteX809" fmla="*/ 36580 w 1000509"/>
              <a:gd name="connsiteY809" fmla="*/ 735880 h 1411442"/>
              <a:gd name="connsiteX810" fmla="*/ 40023 w 1000509"/>
              <a:gd name="connsiteY810" fmla="*/ 730279 h 1411442"/>
              <a:gd name="connsiteX811" fmla="*/ 43465 w 1000509"/>
              <a:gd name="connsiteY811" fmla="*/ 724678 h 1411442"/>
              <a:gd name="connsiteX812" fmla="*/ 47123 w 1000509"/>
              <a:gd name="connsiteY812" fmla="*/ 718862 h 1411442"/>
              <a:gd name="connsiteX813" fmla="*/ 50996 w 1000509"/>
              <a:gd name="connsiteY813" fmla="*/ 713476 h 1411442"/>
              <a:gd name="connsiteX814" fmla="*/ 54869 w 1000509"/>
              <a:gd name="connsiteY814" fmla="*/ 708090 h 1411442"/>
              <a:gd name="connsiteX815" fmla="*/ 58743 w 1000509"/>
              <a:gd name="connsiteY815" fmla="*/ 702705 h 1411442"/>
              <a:gd name="connsiteX816" fmla="*/ 63046 w 1000509"/>
              <a:gd name="connsiteY816" fmla="*/ 697535 h 1411442"/>
              <a:gd name="connsiteX817" fmla="*/ 67134 w 1000509"/>
              <a:gd name="connsiteY817" fmla="*/ 692580 h 1411442"/>
              <a:gd name="connsiteX818" fmla="*/ 71438 w 1000509"/>
              <a:gd name="connsiteY818" fmla="*/ 687626 h 1411442"/>
              <a:gd name="connsiteX819" fmla="*/ 76171 w 1000509"/>
              <a:gd name="connsiteY819" fmla="*/ 682671 h 1411442"/>
              <a:gd name="connsiteX820" fmla="*/ 80905 w 1000509"/>
              <a:gd name="connsiteY820" fmla="*/ 678147 h 1411442"/>
              <a:gd name="connsiteX821" fmla="*/ 85424 w 1000509"/>
              <a:gd name="connsiteY821" fmla="*/ 673408 h 1411442"/>
              <a:gd name="connsiteX822" fmla="*/ 90373 w 1000509"/>
              <a:gd name="connsiteY822" fmla="*/ 668883 h 1411442"/>
              <a:gd name="connsiteX823" fmla="*/ 95322 w 1000509"/>
              <a:gd name="connsiteY823" fmla="*/ 664576 h 1411442"/>
              <a:gd name="connsiteX824" fmla="*/ 100486 w 1000509"/>
              <a:gd name="connsiteY824" fmla="*/ 660267 h 1411442"/>
              <a:gd name="connsiteX825" fmla="*/ 105435 w 1000509"/>
              <a:gd name="connsiteY825" fmla="*/ 655958 h 1411442"/>
              <a:gd name="connsiteX826" fmla="*/ 110599 w 1000509"/>
              <a:gd name="connsiteY826" fmla="*/ 652081 h 1411442"/>
              <a:gd name="connsiteX827" fmla="*/ 115978 w 1000509"/>
              <a:gd name="connsiteY827" fmla="*/ 648203 h 1411442"/>
              <a:gd name="connsiteX828" fmla="*/ 121357 w 1000509"/>
              <a:gd name="connsiteY828" fmla="*/ 644541 h 1411442"/>
              <a:gd name="connsiteX829" fmla="*/ 127167 w 1000509"/>
              <a:gd name="connsiteY829" fmla="*/ 640879 h 1411442"/>
              <a:gd name="connsiteX830" fmla="*/ 132761 w 1000509"/>
              <a:gd name="connsiteY830" fmla="*/ 637217 h 1411442"/>
              <a:gd name="connsiteX831" fmla="*/ 138571 w 1000509"/>
              <a:gd name="connsiteY831" fmla="*/ 633770 h 1411442"/>
              <a:gd name="connsiteX832" fmla="*/ 144165 w 1000509"/>
              <a:gd name="connsiteY832" fmla="*/ 630539 h 1411442"/>
              <a:gd name="connsiteX833" fmla="*/ 149975 w 1000509"/>
              <a:gd name="connsiteY833" fmla="*/ 627308 h 1411442"/>
              <a:gd name="connsiteX834" fmla="*/ 156215 w 1000509"/>
              <a:gd name="connsiteY834" fmla="*/ 624292 h 1411442"/>
              <a:gd name="connsiteX835" fmla="*/ 162240 w 1000509"/>
              <a:gd name="connsiteY835" fmla="*/ 621706 h 1411442"/>
              <a:gd name="connsiteX836" fmla="*/ 168480 w 1000509"/>
              <a:gd name="connsiteY836" fmla="*/ 618906 h 1411442"/>
              <a:gd name="connsiteX837" fmla="*/ 174505 w 1000509"/>
              <a:gd name="connsiteY837" fmla="*/ 616321 h 1411442"/>
              <a:gd name="connsiteX838" fmla="*/ 180960 w 1000509"/>
              <a:gd name="connsiteY838" fmla="*/ 614167 h 1411442"/>
              <a:gd name="connsiteX839" fmla="*/ 187200 w 1000509"/>
              <a:gd name="connsiteY839" fmla="*/ 611581 h 1411442"/>
              <a:gd name="connsiteX840" fmla="*/ 193655 w 1000509"/>
              <a:gd name="connsiteY840" fmla="*/ 609642 h 1411442"/>
              <a:gd name="connsiteX841" fmla="*/ 200325 w 1000509"/>
              <a:gd name="connsiteY841" fmla="*/ 607704 h 1411442"/>
              <a:gd name="connsiteX842" fmla="*/ 206780 w 1000509"/>
              <a:gd name="connsiteY842" fmla="*/ 605981 h 1411442"/>
              <a:gd name="connsiteX843" fmla="*/ 213451 w 1000509"/>
              <a:gd name="connsiteY843" fmla="*/ 604258 h 1411442"/>
              <a:gd name="connsiteX844" fmla="*/ 220122 w 1000509"/>
              <a:gd name="connsiteY844" fmla="*/ 602749 h 1411442"/>
              <a:gd name="connsiteX845" fmla="*/ 227007 w 1000509"/>
              <a:gd name="connsiteY845" fmla="*/ 601672 h 1411442"/>
              <a:gd name="connsiteX846" fmla="*/ 233677 w 1000509"/>
              <a:gd name="connsiteY846" fmla="*/ 600380 h 1411442"/>
              <a:gd name="connsiteX847" fmla="*/ 240563 w 1000509"/>
              <a:gd name="connsiteY847" fmla="*/ 599518 h 1411442"/>
              <a:gd name="connsiteX848" fmla="*/ 247448 w 1000509"/>
              <a:gd name="connsiteY848" fmla="*/ 598656 h 1411442"/>
              <a:gd name="connsiteX849" fmla="*/ 254549 w 1000509"/>
              <a:gd name="connsiteY849" fmla="*/ 598010 h 1411442"/>
              <a:gd name="connsiteX850" fmla="*/ 261434 w 1000509"/>
              <a:gd name="connsiteY850" fmla="*/ 597795 h 1411442"/>
              <a:gd name="connsiteX851" fmla="*/ 268535 w 1000509"/>
              <a:gd name="connsiteY851" fmla="*/ 597364 h 1411442"/>
              <a:gd name="connsiteX852" fmla="*/ 797800 w 1000509"/>
              <a:gd name="connsiteY852" fmla="*/ 427528 h 1411442"/>
              <a:gd name="connsiteX853" fmla="*/ 797800 w 1000509"/>
              <a:gd name="connsiteY853" fmla="*/ 440651 h 1411442"/>
              <a:gd name="connsiteX854" fmla="*/ 790673 w 1000509"/>
              <a:gd name="connsiteY854" fmla="*/ 441512 h 1411442"/>
              <a:gd name="connsiteX855" fmla="*/ 783978 w 1000509"/>
              <a:gd name="connsiteY855" fmla="*/ 442373 h 1411442"/>
              <a:gd name="connsiteX856" fmla="*/ 777930 w 1000509"/>
              <a:gd name="connsiteY856" fmla="*/ 443663 h 1411442"/>
              <a:gd name="connsiteX857" fmla="*/ 772315 w 1000509"/>
              <a:gd name="connsiteY857" fmla="*/ 445385 h 1411442"/>
              <a:gd name="connsiteX858" fmla="*/ 766916 w 1000509"/>
              <a:gd name="connsiteY858" fmla="*/ 447105 h 1411442"/>
              <a:gd name="connsiteX859" fmla="*/ 762165 w 1000509"/>
              <a:gd name="connsiteY859" fmla="*/ 449042 h 1411442"/>
              <a:gd name="connsiteX860" fmla="*/ 757845 w 1000509"/>
              <a:gd name="connsiteY860" fmla="*/ 451193 h 1411442"/>
              <a:gd name="connsiteX861" fmla="*/ 753958 w 1000509"/>
              <a:gd name="connsiteY861" fmla="*/ 453990 h 1411442"/>
              <a:gd name="connsiteX862" fmla="*/ 750502 w 1000509"/>
              <a:gd name="connsiteY862" fmla="*/ 456571 h 1411442"/>
              <a:gd name="connsiteX863" fmla="*/ 747478 w 1000509"/>
              <a:gd name="connsiteY863" fmla="*/ 459583 h 1411442"/>
              <a:gd name="connsiteX864" fmla="*/ 745103 w 1000509"/>
              <a:gd name="connsiteY864" fmla="*/ 463025 h 1411442"/>
              <a:gd name="connsiteX865" fmla="*/ 743159 w 1000509"/>
              <a:gd name="connsiteY865" fmla="*/ 466467 h 1411442"/>
              <a:gd name="connsiteX866" fmla="*/ 741431 w 1000509"/>
              <a:gd name="connsiteY866" fmla="*/ 470340 h 1411442"/>
              <a:gd name="connsiteX867" fmla="*/ 740351 w 1000509"/>
              <a:gd name="connsiteY867" fmla="*/ 474212 h 1411442"/>
              <a:gd name="connsiteX868" fmla="*/ 739704 w 1000509"/>
              <a:gd name="connsiteY868" fmla="*/ 478730 h 1411442"/>
              <a:gd name="connsiteX869" fmla="*/ 739272 w 1000509"/>
              <a:gd name="connsiteY869" fmla="*/ 483033 h 1411442"/>
              <a:gd name="connsiteX870" fmla="*/ 739272 w 1000509"/>
              <a:gd name="connsiteY870" fmla="*/ 486259 h 1411442"/>
              <a:gd name="connsiteX871" fmla="*/ 739919 w 1000509"/>
              <a:gd name="connsiteY871" fmla="*/ 489487 h 1411442"/>
              <a:gd name="connsiteX872" fmla="*/ 740351 w 1000509"/>
              <a:gd name="connsiteY872" fmla="*/ 492284 h 1411442"/>
              <a:gd name="connsiteX873" fmla="*/ 740999 w 1000509"/>
              <a:gd name="connsiteY873" fmla="*/ 495296 h 1411442"/>
              <a:gd name="connsiteX874" fmla="*/ 742079 w 1000509"/>
              <a:gd name="connsiteY874" fmla="*/ 498307 h 1411442"/>
              <a:gd name="connsiteX875" fmla="*/ 743375 w 1000509"/>
              <a:gd name="connsiteY875" fmla="*/ 500889 h 1411442"/>
              <a:gd name="connsiteX876" fmla="*/ 744455 w 1000509"/>
              <a:gd name="connsiteY876" fmla="*/ 503686 h 1411442"/>
              <a:gd name="connsiteX877" fmla="*/ 746183 w 1000509"/>
              <a:gd name="connsiteY877" fmla="*/ 506267 h 1411442"/>
              <a:gd name="connsiteX878" fmla="*/ 747910 w 1000509"/>
              <a:gd name="connsiteY878" fmla="*/ 508849 h 1411442"/>
              <a:gd name="connsiteX879" fmla="*/ 749854 w 1000509"/>
              <a:gd name="connsiteY879" fmla="*/ 511000 h 1411442"/>
              <a:gd name="connsiteX880" fmla="*/ 751798 w 1000509"/>
              <a:gd name="connsiteY880" fmla="*/ 513152 h 1411442"/>
              <a:gd name="connsiteX881" fmla="*/ 753958 w 1000509"/>
              <a:gd name="connsiteY881" fmla="*/ 515303 h 1411442"/>
              <a:gd name="connsiteX882" fmla="*/ 755901 w 1000509"/>
              <a:gd name="connsiteY882" fmla="*/ 517023 h 1411442"/>
              <a:gd name="connsiteX883" fmla="*/ 758061 w 1000509"/>
              <a:gd name="connsiteY883" fmla="*/ 518960 h 1411442"/>
              <a:gd name="connsiteX884" fmla="*/ 760221 w 1000509"/>
              <a:gd name="connsiteY884" fmla="*/ 520466 h 1411442"/>
              <a:gd name="connsiteX885" fmla="*/ 762813 w 1000509"/>
              <a:gd name="connsiteY885" fmla="*/ 521972 h 1411442"/>
              <a:gd name="connsiteX886" fmla="*/ 768428 w 1000509"/>
              <a:gd name="connsiteY886" fmla="*/ 525199 h 1411442"/>
              <a:gd name="connsiteX887" fmla="*/ 776203 w 1000509"/>
              <a:gd name="connsiteY887" fmla="*/ 529287 h 1411442"/>
              <a:gd name="connsiteX888" fmla="*/ 786354 w 1000509"/>
              <a:gd name="connsiteY888" fmla="*/ 534020 h 1411442"/>
              <a:gd name="connsiteX889" fmla="*/ 798665 w 1000509"/>
              <a:gd name="connsiteY889" fmla="*/ 539613 h 1411442"/>
              <a:gd name="connsiteX890" fmla="*/ 802336 w 1000509"/>
              <a:gd name="connsiteY890" fmla="*/ 541334 h 1411442"/>
              <a:gd name="connsiteX891" fmla="*/ 805791 w 1000509"/>
              <a:gd name="connsiteY891" fmla="*/ 543055 h 1411442"/>
              <a:gd name="connsiteX892" fmla="*/ 808598 w 1000509"/>
              <a:gd name="connsiteY892" fmla="*/ 544776 h 1411442"/>
              <a:gd name="connsiteX893" fmla="*/ 811191 w 1000509"/>
              <a:gd name="connsiteY893" fmla="*/ 546498 h 1411442"/>
              <a:gd name="connsiteX894" fmla="*/ 813134 w 1000509"/>
              <a:gd name="connsiteY894" fmla="*/ 548219 h 1411442"/>
              <a:gd name="connsiteX895" fmla="*/ 814862 w 1000509"/>
              <a:gd name="connsiteY895" fmla="*/ 549509 h 1411442"/>
              <a:gd name="connsiteX896" fmla="*/ 816158 w 1000509"/>
              <a:gd name="connsiteY896" fmla="*/ 551015 h 1411442"/>
              <a:gd name="connsiteX897" fmla="*/ 817022 w 1000509"/>
              <a:gd name="connsiteY897" fmla="*/ 552736 h 1411442"/>
              <a:gd name="connsiteX898" fmla="*/ 817670 w 1000509"/>
              <a:gd name="connsiteY898" fmla="*/ 554242 h 1411442"/>
              <a:gd name="connsiteX899" fmla="*/ 818318 w 1000509"/>
              <a:gd name="connsiteY899" fmla="*/ 556178 h 1411442"/>
              <a:gd name="connsiteX900" fmla="*/ 818965 w 1000509"/>
              <a:gd name="connsiteY900" fmla="*/ 560911 h 1411442"/>
              <a:gd name="connsiteX901" fmla="*/ 819613 w 1000509"/>
              <a:gd name="connsiteY901" fmla="*/ 566290 h 1411442"/>
              <a:gd name="connsiteX902" fmla="*/ 819613 w 1000509"/>
              <a:gd name="connsiteY902" fmla="*/ 572744 h 1411442"/>
              <a:gd name="connsiteX903" fmla="*/ 819613 w 1000509"/>
              <a:gd name="connsiteY903" fmla="*/ 575325 h 1411442"/>
              <a:gd name="connsiteX904" fmla="*/ 818965 w 1000509"/>
              <a:gd name="connsiteY904" fmla="*/ 577692 h 1411442"/>
              <a:gd name="connsiteX905" fmla="*/ 818318 w 1000509"/>
              <a:gd name="connsiteY905" fmla="*/ 579628 h 1411442"/>
              <a:gd name="connsiteX906" fmla="*/ 817022 w 1000509"/>
              <a:gd name="connsiteY906" fmla="*/ 581134 h 1411442"/>
              <a:gd name="connsiteX907" fmla="*/ 815294 w 1000509"/>
              <a:gd name="connsiteY907" fmla="*/ 582424 h 1411442"/>
              <a:gd name="connsiteX908" fmla="*/ 813350 w 1000509"/>
              <a:gd name="connsiteY908" fmla="*/ 583285 h 1411442"/>
              <a:gd name="connsiteX909" fmla="*/ 810759 w 1000509"/>
              <a:gd name="connsiteY909" fmla="*/ 583931 h 1411442"/>
              <a:gd name="connsiteX910" fmla="*/ 808167 w 1000509"/>
              <a:gd name="connsiteY910" fmla="*/ 584146 h 1411442"/>
              <a:gd name="connsiteX911" fmla="*/ 805143 w 1000509"/>
              <a:gd name="connsiteY911" fmla="*/ 583931 h 1411442"/>
              <a:gd name="connsiteX912" fmla="*/ 803631 w 1000509"/>
              <a:gd name="connsiteY912" fmla="*/ 583285 h 1411442"/>
              <a:gd name="connsiteX913" fmla="*/ 802551 w 1000509"/>
              <a:gd name="connsiteY913" fmla="*/ 582855 h 1411442"/>
              <a:gd name="connsiteX914" fmla="*/ 801472 w 1000509"/>
              <a:gd name="connsiteY914" fmla="*/ 582424 h 1411442"/>
              <a:gd name="connsiteX915" fmla="*/ 800824 w 1000509"/>
              <a:gd name="connsiteY915" fmla="*/ 581564 h 1411442"/>
              <a:gd name="connsiteX916" fmla="*/ 799960 w 1000509"/>
              <a:gd name="connsiteY916" fmla="*/ 580919 h 1411442"/>
              <a:gd name="connsiteX917" fmla="*/ 799528 w 1000509"/>
              <a:gd name="connsiteY917" fmla="*/ 579843 h 1411442"/>
              <a:gd name="connsiteX918" fmla="*/ 799096 w 1000509"/>
              <a:gd name="connsiteY918" fmla="*/ 578767 h 1411442"/>
              <a:gd name="connsiteX919" fmla="*/ 798880 w 1000509"/>
              <a:gd name="connsiteY919" fmla="*/ 577046 h 1411442"/>
              <a:gd name="connsiteX920" fmla="*/ 798232 w 1000509"/>
              <a:gd name="connsiteY920" fmla="*/ 572528 h 1411442"/>
              <a:gd name="connsiteX921" fmla="*/ 797800 w 1000509"/>
              <a:gd name="connsiteY921" fmla="*/ 566720 h 1411442"/>
              <a:gd name="connsiteX922" fmla="*/ 797800 w 1000509"/>
              <a:gd name="connsiteY922" fmla="*/ 559190 h 1411442"/>
              <a:gd name="connsiteX923" fmla="*/ 797800 w 1000509"/>
              <a:gd name="connsiteY923" fmla="*/ 548864 h 1411442"/>
              <a:gd name="connsiteX924" fmla="*/ 740136 w 1000509"/>
              <a:gd name="connsiteY924" fmla="*/ 548864 h 1411442"/>
              <a:gd name="connsiteX925" fmla="*/ 740136 w 1000509"/>
              <a:gd name="connsiteY925" fmla="*/ 557039 h 1411442"/>
              <a:gd name="connsiteX926" fmla="*/ 740351 w 1000509"/>
              <a:gd name="connsiteY926" fmla="*/ 563708 h 1411442"/>
              <a:gd name="connsiteX927" fmla="*/ 740784 w 1000509"/>
              <a:gd name="connsiteY927" fmla="*/ 566720 h 1411442"/>
              <a:gd name="connsiteX928" fmla="*/ 741431 w 1000509"/>
              <a:gd name="connsiteY928" fmla="*/ 569947 h 1411442"/>
              <a:gd name="connsiteX929" fmla="*/ 741863 w 1000509"/>
              <a:gd name="connsiteY929" fmla="*/ 572744 h 1411442"/>
              <a:gd name="connsiteX930" fmla="*/ 742511 w 1000509"/>
              <a:gd name="connsiteY930" fmla="*/ 575540 h 1411442"/>
              <a:gd name="connsiteX931" fmla="*/ 743591 w 1000509"/>
              <a:gd name="connsiteY931" fmla="*/ 578122 h 1411442"/>
              <a:gd name="connsiteX932" fmla="*/ 744455 w 1000509"/>
              <a:gd name="connsiteY932" fmla="*/ 580704 h 1411442"/>
              <a:gd name="connsiteX933" fmla="*/ 745534 w 1000509"/>
              <a:gd name="connsiteY933" fmla="*/ 583070 h 1411442"/>
              <a:gd name="connsiteX934" fmla="*/ 747046 w 1000509"/>
              <a:gd name="connsiteY934" fmla="*/ 585222 h 1411442"/>
              <a:gd name="connsiteX935" fmla="*/ 748127 w 1000509"/>
              <a:gd name="connsiteY935" fmla="*/ 587373 h 1411442"/>
              <a:gd name="connsiteX936" fmla="*/ 749854 w 1000509"/>
              <a:gd name="connsiteY936" fmla="*/ 589524 h 1411442"/>
              <a:gd name="connsiteX937" fmla="*/ 751582 w 1000509"/>
              <a:gd name="connsiteY937" fmla="*/ 591245 h 1411442"/>
              <a:gd name="connsiteX938" fmla="*/ 753310 w 1000509"/>
              <a:gd name="connsiteY938" fmla="*/ 592966 h 1411442"/>
              <a:gd name="connsiteX939" fmla="*/ 755254 w 1000509"/>
              <a:gd name="connsiteY939" fmla="*/ 594687 h 1411442"/>
              <a:gd name="connsiteX940" fmla="*/ 757198 w 1000509"/>
              <a:gd name="connsiteY940" fmla="*/ 595978 h 1411442"/>
              <a:gd name="connsiteX941" fmla="*/ 761733 w 1000509"/>
              <a:gd name="connsiteY941" fmla="*/ 598560 h 1411442"/>
              <a:gd name="connsiteX942" fmla="*/ 766484 w 1000509"/>
              <a:gd name="connsiteY942" fmla="*/ 600926 h 1411442"/>
              <a:gd name="connsiteX943" fmla="*/ 771019 w 1000509"/>
              <a:gd name="connsiteY943" fmla="*/ 602862 h 1411442"/>
              <a:gd name="connsiteX944" fmla="*/ 776203 w 1000509"/>
              <a:gd name="connsiteY944" fmla="*/ 604799 h 1411442"/>
              <a:gd name="connsiteX945" fmla="*/ 781386 w 1000509"/>
              <a:gd name="connsiteY945" fmla="*/ 606305 h 1411442"/>
              <a:gd name="connsiteX946" fmla="*/ 786569 w 1000509"/>
              <a:gd name="connsiteY946" fmla="*/ 607380 h 1411442"/>
              <a:gd name="connsiteX947" fmla="*/ 792185 w 1000509"/>
              <a:gd name="connsiteY947" fmla="*/ 608240 h 1411442"/>
              <a:gd name="connsiteX948" fmla="*/ 797800 w 1000509"/>
              <a:gd name="connsiteY948" fmla="*/ 608886 h 1411442"/>
              <a:gd name="connsiteX949" fmla="*/ 797800 w 1000509"/>
              <a:gd name="connsiteY949" fmla="*/ 625021 h 1411442"/>
              <a:gd name="connsiteX950" fmla="*/ 824365 w 1000509"/>
              <a:gd name="connsiteY950" fmla="*/ 625021 h 1411442"/>
              <a:gd name="connsiteX951" fmla="*/ 824365 w 1000509"/>
              <a:gd name="connsiteY951" fmla="*/ 609317 h 1411442"/>
              <a:gd name="connsiteX952" fmla="*/ 831492 w 1000509"/>
              <a:gd name="connsiteY952" fmla="*/ 608456 h 1411442"/>
              <a:gd name="connsiteX953" fmla="*/ 838187 w 1000509"/>
              <a:gd name="connsiteY953" fmla="*/ 607380 h 1411442"/>
              <a:gd name="connsiteX954" fmla="*/ 844450 w 1000509"/>
              <a:gd name="connsiteY954" fmla="*/ 605660 h 1411442"/>
              <a:gd name="connsiteX955" fmla="*/ 850066 w 1000509"/>
              <a:gd name="connsiteY955" fmla="*/ 603938 h 1411442"/>
              <a:gd name="connsiteX956" fmla="*/ 855465 w 1000509"/>
              <a:gd name="connsiteY956" fmla="*/ 601787 h 1411442"/>
              <a:gd name="connsiteX957" fmla="*/ 860433 w 1000509"/>
              <a:gd name="connsiteY957" fmla="*/ 599421 h 1411442"/>
              <a:gd name="connsiteX958" fmla="*/ 864968 w 1000509"/>
              <a:gd name="connsiteY958" fmla="*/ 596839 h 1411442"/>
              <a:gd name="connsiteX959" fmla="*/ 868856 w 1000509"/>
              <a:gd name="connsiteY959" fmla="*/ 593612 h 1411442"/>
              <a:gd name="connsiteX960" fmla="*/ 872311 w 1000509"/>
              <a:gd name="connsiteY960" fmla="*/ 590384 h 1411442"/>
              <a:gd name="connsiteX961" fmla="*/ 875118 w 1000509"/>
              <a:gd name="connsiteY961" fmla="*/ 586727 h 1411442"/>
              <a:gd name="connsiteX962" fmla="*/ 877926 w 1000509"/>
              <a:gd name="connsiteY962" fmla="*/ 582855 h 1411442"/>
              <a:gd name="connsiteX963" fmla="*/ 879870 w 1000509"/>
              <a:gd name="connsiteY963" fmla="*/ 578767 h 1411442"/>
              <a:gd name="connsiteX964" fmla="*/ 881598 w 1000509"/>
              <a:gd name="connsiteY964" fmla="*/ 574035 h 1411442"/>
              <a:gd name="connsiteX965" fmla="*/ 882894 w 1000509"/>
              <a:gd name="connsiteY965" fmla="*/ 569086 h 1411442"/>
              <a:gd name="connsiteX966" fmla="*/ 883326 w 1000509"/>
              <a:gd name="connsiteY966" fmla="*/ 563923 h 1411442"/>
              <a:gd name="connsiteX967" fmla="*/ 883542 w 1000509"/>
              <a:gd name="connsiteY967" fmla="*/ 558545 h 1411442"/>
              <a:gd name="connsiteX968" fmla="*/ 883542 w 1000509"/>
              <a:gd name="connsiteY968" fmla="*/ 555318 h 1411442"/>
              <a:gd name="connsiteX969" fmla="*/ 883326 w 1000509"/>
              <a:gd name="connsiteY969" fmla="*/ 552091 h 1411442"/>
              <a:gd name="connsiteX970" fmla="*/ 882894 w 1000509"/>
              <a:gd name="connsiteY970" fmla="*/ 548864 h 1411442"/>
              <a:gd name="connsiteX971" fmla="*/ 882246 w 1000509"/>
              <a:gd name="connsiteY971" fmla="*/ 545852 h 1411442"/>
              <a:gd name="connsiteX972" fmla="*/ 881598 w 1000509"/>
              <a:gd name="connsiteY972" fmla="*/ 543270 h 1411442"/>
              <a:gd name="connsiteX973" fmla="*/ 880518 w 1000509"/>
              <a:gd name="connsiteY973" fmla="*/ 540473 h 1411442"/>
              <a:gd name="connsiteX974" fmla="*/ 879438 w 1000509"/>
              <a:gd name="connsiteY974" fmla="*/ 537892 h 1411442"/>
              <a:gd name="connsiteX975" fmla="*/ 878142 w 1000509"/>
              <a:gd name="connsiteY975" fmla="*/ 535311 h 1411442"/>
              <a:gd name="connsiteX976" fmla="*/ 875118 w 1000509"/>
              <a:gd name="connsiteY976" fmla="*/ 531008 h 1411442"/>
              <a:gd name="connsiteX977" fmla="*/ 872095 w 1000509"/>
              <a:gd name="connsiteY977" fmla="*/ 527351 h 1411442"/>
              <a:gd name="connsiteX978" fmla="*/ 870367 w 1000509"/>
              <a:gd name="connsiteY978" fmla="*/ 525629 h 1411442"/>
              <a:gd name="connsiteX979" fmla="*/ 868639 w 1000509"/>
              <a:gd name="connsiteY979" fmla="*/ 523908 h 1411442"/>
              <a:gd name="connsiteX980" fmla="*/ 866695 w 1000509"/>
              <a:gd name="connsiteY980" fmla="*/ 522403 h 1411442"/>
              <a:gd name="connsiteX981" fmla="*/ 864536 w 1000509"/>
              <a:gd name="connsiteY981" fmla="*/ 520896 h 1411442"/>
              <a:gd name="connsiteX982" fmla="*/ 859785 w 1000509"/>
              <a:gd name="connsiteY982" fmla="*/ 518314 h 1411442"/>
              <a:gd name="connsiteX983" fmla="*/ 853089 w 1000509"/>
              <a:gd name="connsiteY983" fmla="*/ 514873 h 1411442"/>
              <a:gd name="connsiteX984" fmla="*/ 844666 w 1000509"/>
              <a:gd name="connsiteY984" fmla="*/ 511000 h 1411442"/>
              <a:gd name="connsiteX985" fmla="*/ 834732 w 1000509"/>
              <a:gd name="connsiteY985" fmla="*/ 506267 h 1411442"/>
              <a:gd name="connsiteX986" fmla="*/ 823069 w 1000509"/>
              <a:gd name="connsiteY986" fmla="*/ 501104 h 1411442"/>
              <a:gd name="connsiteX987" fmla="*/ 813998 w 1000509"/>
              <a:gd name="connsiteY987" fmla="*/ 497017 h 1411442"/>
              <a:gd name="connsiteX988" fmla="*/ 807735 w 1000509"/>
              <a:gd name="connsiteY988" fmla="*/ 493574 h 1411442"/>
              <a:gd name="connsiteX989" fmla="*/ 803631 w 1000509"/>
              <a:gd name="connsiteY989" fmla="*/ 491207 h 1411442"/>
              <a:gd name="connsiteX990" fmla="*/ 802336 w 1000509"/>
              <a:gd name="connsiteY990" fmla="*/ 490132 h 1411442"/>
              <a:gd name="connsiteX991" fmla="*/ 801256 w 1000509"/>
              <a:gd name="connsiteY991" fmla="*/ 488841 h 1411442"/>
              <a:gd name="connsiteX992" fmla="*/ 800392 w 1000509"/>
              <a:gd name="connsiteY992" fmla="*/ 487550 h 1411442"/>
              <a:gd name="connsiteX993" fmla="*/ 799528 w 1000509"/>
              <a:gd name="connsiteY993" fmla="*/ 485829 h 1411442"/>
              <a:gd name="connsiteX994" fmla="*/ 799096 w 1000509"/>
              <a:gd name="connsiteY994" fmla="*/ 484109 h 1411442"/>
              <a:gd name="connsiteX995" fmla="*/ 798665 w 1000509"/>
              <a:gd name="connsiteY995" fmla="*/ 482172 h 1411442"/>
              <a:gd name="connsiteX996" fmla="*/ 798232 w 1000509"/>
              <a:gd name="connsiteY996" fmla="*/ 479806 h 1411442"/>
              <a:gd name="connsiteX997" fmla="*/ 798232 w 1000509"/>
              <a:gd name="connsiteY997" fmla="*/ 477440 h 1411442"/>
              <a:gd name="connsiteX998" fmla="*/ 798232 w 1000509"/>
              <a:gd name="connsiteY998" fmla="*/ 474642 h 1411442"/>
              <a:gd name="connsiteX999" fmla="*/ 798880 w 1000509"/>
              <a:gd name="connsiteY999" fmla="*/ 472276 h 1411442"/>
              <a:gd name="connsiteX1000" fmla="*/ 799744 w 1000509"/>
              <a:gd name="connsiteY1000" fmla="*/ 470340 h 1411442"/>
              <a:gd name="connsiteX1001" fmla="*/ 800824 w 1000509"/>
              <a:gd name="connsiteY1001" fmla="*/ 468619 h 1411442"/>
              <a:gd name="connsiteX1002" fmla="*/ 802336 w 1000509"/>
              <a:gd name="connsiteY1002" fmla="*/ 467328 h 1411442"/>
              <a:gd name="connsiteX1003" fmla="*/ 804280 w 1000509"/>
              <a:gd name="connsiteY1003" fmla="*/ 466467 h 1411442"/>
              <a:gd name="connsiteX1004" fmla="*/ 806223 w 1000509"/>
              <a:gd name="connsiteY1004" fmla="*/ 466037 h 1411442"/>
              <a:gd name="connsiteX1005" fmla="*/ 808598 w 1000509"/>
              <a:gd name="connsiteY1005" fmla="*/ 465607 h 1411442"/>
              <a:gd name="connsiteX1006" fmla="*/ 811839 w 1000509"/>
              <a:gd name="connsiteY1006" fmla="*/ 466037 h 1411442"/>
              <a:gd name="connsiteX1007" fmla="*/ 814215 w 1000509"/>
              <a:gd name="connsiteY1007" fmla="*/ 466682 h 1411442"/>
              <a:gd name="connsiteX1008" fmla="*/ 815294 w 1000509"/>
              <a:gd name="connsiteY1008" fmla="*/ 466898 h 1411442"/>
              <a:gd name="connsiteX1009" fmla="*/ 815942 w 1000509"/>
              <a:gd name="connsiteY1009" fmla="*/ 467543 h 1411442"/>
              <a:gd name="connsiteX1010" fmla="*/ 816806 w 1000509"/>
              <a:gd name="connsiteY1010" fmla="*/ 468403 h 1411442"/>
              <a:gd name="connsiteX1011" fmla="*/ 817238 w 1000509"/>
              <a:gd name="connsiteY1011" fmla="*/ 469049 h 1411442"/>
              <a:gd name="connsiteX1012" fmla="*/ 818318 w 1000509"/>
              <a:gd name="connsiteY1012" fmla="*/ 471415 h 1411442"/>
              <a:gd name="connsiteX1013" fmla="*/ 818750 w 1000509"/>
              <a:gd name="connsiteY1013" fmla="*/ 474428 h 1411442"/>
              <a:gd name="connsiteX1014" fmla="*/ 819182 w 1000509"/>
              <a:gd name="connsiteY1014" fmla="*/ 478515 h 1411442"/>
              <a:gd name="connsiteX1015" fmla="*/ 819398 w 1000509"/>
              <a:gd name="connsiteY1015" fmla="*/ 483463 h 1411442"/>
              <a:gd name="connsiteX1016" fmla="*/ 819398 w 1000509"/>
              <a:gd name="connsiteY1016" fmla="*/ 490348 h 1411442"/>
              <a:gd name="connsiteX1017" fmla="*/ 876847 w 1000509"/>
              <a:gd name="connsiteY1017" fmla="*/ 490348 h 1411442"/>
              <a:gd name="connsiteX1018" fmla="*/ 877494 w 1000509"/>
              <a:gd name="connsiteY1018" fmla="*/ 485829 h 1411442"/>
              <a:gd name="connsiteX1019" fmla="*/ 877494 w 1000509"/>
              <a:gd name="connsiteY1019" fmla="*/ 482602 h 1411442"/>
              <a:gd name="connsiteX1020" fmla="*/ 877062 w 1000509"/>
              <a:gd name="connsiteY1020" fmla="*/ 478085 h 1411442"/>
              <a:gd name="connsiteX1021" fmla="*/ 876630 w 1000509"/>
              <a:gd name="connsiteY1021" fmla="*/ 473782 h 1411442"/>
              <a:gd name="connsiteX1022" fmla="*/ 875767 w 1000509"/>
              <a:gd name="connsiteY1022" fmla="*/ 469910 h 1411442"/>
              <a:gd name="connsiteX1023" fmla="*/ 874255 w 1000509"/>
              <a:gd name="connsiteY1023" fmla="*/ 466252 h 1411442"/>
              <a:gd name="connsiteX1024" fmla="*/ 872311 w 1000509"/>
              <a:gd name="connsiteY1024" fmla="*/ 462810 h 1411442"/>
              <a:gd name="connsiteX1025" fmla="*/ 870151 w 1000509"/>
              <a:gd name="connsiteY1025" fmla="*/ 459368 h 1411442"/>
              <a:gd name="connsiteX1026" fmla="*/ 867344 w 1000509"/>
              <a:gd name="connsiteY1026" fmla="*/ 456356 h 1411442"/>
              <a:gd name="connsiteX1027" fmla="*/ 864104 w 1000509"/>
              <a:gd name="connsiteY1027" fmla="*/ 453774 h 1411442"/>
              <a:gd name="connsiteX1028" fmla="*/ 860648 w 1000509"/>
              <a:gd name="connsiteY1028" fmla="*/ 451193 h 1411442"/>
              <a:gd name="connsiteX1029" fmla="*/ 856761 w 1000509"/>
              <a:gd name="connsiteY1029" fmla="*/ 449042 h 1411442"/>
              <a:gd name="connsiteX1030" fmla="*/ 852441 w 1000509"/>
              <a:gd name="connsiteY1030" fmla="*/ 446890 h 1411442"/>
              <a:gd name="connsiteX1031" fmla="*/ 847690 w 1000509"/>
              <a:gd name="connsiteY1031" fmla="*/ 445169 h 1411442"/>
              <a:gd name="connsiteX1032" fmla="*/ 842507 w 1000509"/>
              <a:gd name="connsiteY1032" fmla="*/ 443663 h 1411442"/>
              <a:gd name="connsiteX1033" fmla="*/ 836891 w 1000509"/>
              <a:gd name="connsiteY1033" fmla="*/ 442373 h 1411442"/>
              <a:gd name="connsiteX1034" fmla="*/ 830844 w 1000509"/>
              <a:gd name="connsiteY1034" fmla="*/ 441512 h 1411442"/>
              <a:gd name="connsiteX1035" fmla="*/ 824365 w 1000509"/>
              <a:gd name="connsiteY1035" fmla="*/ 440651 h 1411442"/>
              <a:gd name="connsiteX1036" fmla="*/ 824365 w 1000509"/>
              <a:gd name="connsiteY1036" fmla="*/ 427528 h 1411442"/>
              <a:gd name="connsiteX1037" fmla="*/ 811622 w 1000509"/>
              <a:gd name="connsiteY1037" fmla="*/ 364924 h 1411442"/>
              <a:gd name="connsiteX1038" fmla="*/ 819613 w 1000509"/>
              <a:gd name="connsiteY1038" fmla="*/ 365139 h 1411442"/>
              <a:gd name="connsiteX1039" fmla="*/ 828036 w 1000509"/>
              <a:gd name="connsiteY1039" fmla="*/ 365569 h 1411442"/>
              <a:gd name="connsiteX1040" fmla="*/ 836244 w 1000509"/>
              <a:gd name="connsiteY1040" fmla="*/ 366645 h 1411442"/>
              <a:gd name="connsiteX1041" fmla="*/ 844018 w 1000509"/>
              <a:gd name="connsiteY1041" fmla="*/ 368151 h 1411442"/>
              <a:gd name="connsiteX1042" fmla="*/ 851794 w 1000509"/>
              <a:gd name="connsiteY1042" fmla="*/ 370087 h 1411442"/>
              <a:gd name="connsiteX1043" fmla="*/ 859785 w 1000509"/>
              <a:gd name="connsiteY1043" fmla="*/ 372024 h 1411442"/>
              <a:gd name="connsiteX1044" fmla="*/ 867127 w 1000509"/>
              <a:gd name="connsiteY1044" fmla="*/ 374605 h 1411442"/>
              <a:gd name="connsiteX1045" fmla="*/ 874471 w 1000509"/>
              <a:gd name="connsiteY1045" fmla="*/ 377617 h 1411442"/>
              <a:gd name="connsiteX1046" fmla="*/ 881814 w 1000509"/>
              <a:gd name="connsiteY1046" fmla="*/ 380844 h 1411442"/>
              <a:gd name="connsiteX1047" fmla="*/ 888725 w 1000509"/>
              <a:gd name="connsiteY1047" fmla="*/ 384286 h 1411442"/>
              <a:gd name="connsiteX1048" fmla="*/ 895636 w 1000509"/>
              <a:gd name="connsiteY1048" fmla="*/ 388158 h 1411442"/>
              <a:gd name="connsiteX1049" fmla="*/ 901900 w 1000509"/>
              <a:gd name="connsiteY1049" fmla="*/ 392246 h 1411442"/>
              <a:gd name="connsiteX1050" fmla="*/ 908379 w 1000509"/>
              <a:gd name="connsiteY1050" fmla="*/ 396979 h 1411442"/>
              <a:gd name="connsiteX1051" fmla="*/ 914426 w 1000509"/>
              <a:gd name="connsiteY1051" fmla="*/ 401497 h 1411442"/>
              <a:gd name="connsiteX1052" fmla="*/ 920473 w 1000509"/>
              <a:gd name="connsiteY1052" fmla="*/ 406660 h 1411442"/>
              <a:gd name="connsiteX1053" fmla="*/ 926088 w 1000509"/>
              <a:gd name="connsiteY1053" fmla="*/ 412039 h 1411442"/>
              <a:gd name="connsiteX1054" fmla="*/ 931488 w 1000509"/>
              <a:gd name="connsiteY1054" fmla="*/ 417847 h 1411442"/>
              <a:gd name="connsiteX1055" fmla="*/ 936671 w 1000509"/>
              <a:gd name="connsiteY1055" fmla="*/ 423656 h 1411442"/>
              <a:gd name="connsiteX1056" fmla="*/ 941206 w 1000509"/>
              <a:gd name="connsiteY1056" fmla="*/ 429679 h 1411442"/>
              <a:gd name="connsiteX1057" fmla="*/ 945958 w 1000509"/>
              <a:gd name="connsiteY1057" fmla="*/ 436134 h 1411442"/>
              <a:gd name="connsiteX1058" fmla="*/ 950061 w 1000509"/>
              <a:gd name="connsiteY1058" fmla="*/ 442373 h 1411442"/>
              <a:gd name="connsiteX1059" fmla="*/ 953949 w 1000509"/>
              <a:gd name="connsiteY1059" fmla="*/ 449256 h 1411442"/>
              <a:gd name="connsiteX1060" fmla="*/ 957405 w 1000509"/>
              <a:gd name="connsiteY1060" fmla="*/ 456356 h 1411442"/>
              <a:gd name="connsiteX1061" fmla="*/ 960644 w 1000509"/>
              <a:gd name="connsiteY1061" fmla="*/ 463455 h 1411442"/>
              <a:gd name="connsiteX1062" fmla="*/ 963668 w 1000509"/>
              <a:gd name="connsiteY1062" fmla="*/ 470770 h 1411442"/>
              <a:gd name="connsiteX1063" fmla="*/ 966259 w 1000509"/>
              <a:gd name="connsiteY1063" fmla="*/ 478085 h 1411442"/>
              <a:gd name="connsiteX1064" fmla="*/ 968635 w 1000509"/>
              <a:gd name="connsiteY1064" fmla="*/ 486045 h 1411442"/>
              <a:gd name="connsiteX1065" fmla="*/ 970363 w 1000509"/>
              <a:gd name="connsiteY1065" fmla="*/ 493789 h 1411442"/>
              <a:gd name="connsiteX1066" fmla="*/ 971659 w 1000509"/>
              <a:gd name="connsiteY1066" fmla="*/ 501749 h 1411442"/>
              <a:gd name="connsiteX1067" fmla="*/ 972738 w 1000509"/>
              <a:gd name="connsiteY1067" fmla="*/ 509709 h 1411442"/>
              <a:gd name="connsiteX1068" fmla="*/ 973170 w 1000509"/>
              <a:gd name="connsiteY1068" fmla="*/ 518100 h 1411442"/>
              <a:gd name="connsiteX1069" fmla="*/ 973387 w 1000509"/>
              <a:gd name="connsiteY1069" fmla="*/ 526060 h 1411442"/>
              <a:gd name="connsiteX1070" fmla="*/ 973170 w 1000509"/>
              <a:gd name="connsiteY1070" fmla="*/ 534450 h 1411442"/>
              <a:gd name="connsiteX1071" fmla="*/ 972738 w 1000509"/>
              <a:gd name="connsiteY1071" fmla="*/ 542840 h 1411442"/>
              <a:gd name="connsiteX1072" fmla="*/ 971659 w 1000509"/>
              <a:gd name="connsiteY1072" fmla="*/ 550800 h 1411442"/>
              <a:gd name="connsiteX1073" fmla="*/ 970363 w 1000509"/>
              <a:gd name="connsiteY1073" fmla="*/ 558545 h 1411442"/>
              <a:gd name="connsiteX1074" fmla="*/ 968635 w 1000509"/>
              <a:gd name="connsiteY1074" fmla="*/ 566505 h 1411442"/>
              <a:gd name="connsiteX1075" fmla="*/ 966259 w 1000509"/>
              <a:gd name="connsiteY1075" fmla="*/ 574250 h 1411442"/>
              <a:gd name="connsiteX1076" fmla="*/ 963668 w 1000509"/>
              <a:gd name="connsiteY1076" fmla="*/ 581564 h 1411442"/>
              <a:gd name="connsiteX1077" fmla="*/ 960644 w 1000509"/>
              <a:gd name="connsiteY1077" fmla="*/ 588879 h 1411442"/>
              <a:gd name="connsiteX1078" fmla="*/ 957405 w 1000509"/>
              <a:gd name="connsiteY1078" fmla="*/ 595978 h 1411442"/>
              <a:gd name="connsiteX1079" fmla="*/ 953949 w 1000509"/>
              <a:gd name="connsiteY1079" fmla="*/ 603078 h 1411442"/>
              <a:gd name="connsiteX1080" fmla="*/ 950061 w 1000509"/>
              <a:gd name="connsiteY1080" fmla="*/ 609962 h 1411442"/>
              <a:gd name="connsiteX1081" fmla="*/ 945958 w 1000509"/>
              <a:gd name="connsiteY1081" fmla="*/ 616416 h 1411442"/>
              <a:gd name="connsiteX1082" fmla="*/ 941206 w 1000509"/>
              <a:gd name="connsiteY1082" fmla="*/ 622655 h 1411442"/>
              <a:gd name="connsiteX1083" fmla="*/ 936671 w 1000509"/>
              <a:gd name="connsiteY1083" fmla="*/ 628894 h 1411442"/>
              <a:gd name="connsiteX1084" fmla="*/ 931488 w 1000509"/>
              <a:gd name="connsiteY1084" fmla="*/ 634703 h 1411442"/>
              <a:gd name="connsiteX1085" fmla="*/ 926088 w 1000509"/>
              <a:gd name="connsiteY1085" fmla="*/ 640295 h 1411442"/>
              <a:gd name="connsiteX1086" fmla="*/ 920473 w 1000509"/>
              <a:gd name="connsiteY1086" fmla="*/ 645675 h 1411442"/>
              <a:gd name="connsiteX1087" fmla="*/ 914426 w 1000509"/>
              <a:gd name="connsiteY1087" fmla="*/ 650837 h 1411442"/>
              <a:gd name="connsiteX1088" fmla="*/ 908379 w 1000509"/>
              <a:gd name="connsiteY1088" fmla="*/ 655571 h 1411442"/>
              <a:gd name="connsiteX1089" fmla="*/ 901900 w 1000509"/>
              <a:gd name="connsiteY1089" fmla="*/ 659873 h 1411442"/>
              <a:gd name="connsiteX1090" fmla="*/ 895636 w 1000509"/>
              <a:gd name="connsiteY1090" fmla="*/ 664391 h 1411442"/>
              <a:gd name="connsiteX1091" fmla="*/ 888725 w 1000509"/>
              <a:gd name="connsiteY1091" fmla="*/ 668263 h 1411442"/>
              <a:gd name="connsiteX1092" fmla="*/ 881814 w 1000509"/>
              <a:gd name="connsiteY1092" fmla="*/ 671705 h 1411442"/>
              <a:gd name="connsiteX1093" fmla="*/ 874471 w 1000509"/>
              <a:gd name="connsiteY1093" fmla="*/ 674932 h 1411442"/>
              <a:gd name="connsiteX1094" fmla="*/ 867127 w 1000509"/>
              <a:gd name="connsiteY1094" fmla="*/ 677730 h 1411442"/>
              <a:gd name="connsiteX1095" fmla="*/ 859785 w 1000509"/>
              <a:gd name="connsiteY1095" fmla="*/ 680311 h 1411442"/>
              <a:gd name="connsiteX1096" fmla="*/ 851794 w 1000509"/>
              <a:gd name="connsiteY1096" fmla="*/ 682462 h 1411442"/>
              <a:gd name="connsiteX1097" fmla="*/ 844018 w 1000509"/>
              <a:gd name="connsiteY1097" fmla="*/ 684399 h 1411442"/>
              <a:gd name="connsiteX1098" fmla="*/ 836244 w 1000509"/>
              <a:gd name="connsiteY1098" fmla="*/ 685904 h 1411442"/>
              <a:gd name="connsiteX1099" fmla="*/ 828036 w 1000509"/>
              <a:gd name="connsiteY1099" fmla="*/ 686765 h 1411442"/>
              <a:gd name="connsiteX1100" fmla="*/ 819613 w 1000509"/>
              <a:gd name="connsiteY1100" fmla="*/ 687410 h 1411442"/>
              <a:gd name="connsiteX1101" fmla="*/ 811622 w 1000509"/>
              <a:gd name="connsiteY1101" fmla="*/ 687626 h 1411442"/>
              <a:gd name="connsiteX1102" fmla="*/ 803200 w 1000509"/>
              <a:gd name="connsiteY1102" fmla="*/ 687410 h 1411442"/>
              <a:gd name="connsiteX1103" fmla="*/ 794777 w 1000509"/>
              <a:gd name="connsiteY1103" fmla="*/ 686765 h 1411442"/>
              <a:gd name="connsiteX1104" fmla="*/ 786786 w 1000509"/>
              <a:gd name="connsiteY1104" fmla="*/ 685904 h 1411442"/>
              <a:gd name="connsiteX1105" fmla="*/ 779010 w 1000509"/>
              <a:gd name="connsiteY1105" fmla="*/ 684399 h 1411442"/>
              <a:gd name="connsiteX1106" fmla="*/ 771019 w 1000509"/>
              <a:gd name="connsiteY1106" fmla="*/ 682462 h 1411442"/>
              <a:gd name="connsiteX1107" fmla="*/ 763245 w 1000509"/>
              <a:gd name="connsiteY1107" fmla="*/ 680311 h 1411442"/>
              <a:gd name="connsiteX1108" fmla="*/ 755901 w 1000509"/>
              <a:gd name="connsiteY1108" fmla="*/ 677730 h 1411442"/>
              <a:gd name="connsiteX1109" fmla="*/ 748558 w 1000509"/>
              <a:gd name="connsiteY1109" fmla="*/ 674932 h 1411442"/>
              <a:gd name="connsiteX1110" fmla="*/ 740999 w 1000509"/>
              <a:gd name="connsiteY1110" fmla="*/ 671705 h 1411442"/>
              <a:gd name="connsiteX1111" fmla="*/ 734304 w 1000509"/>
              <a:gd name="connsiteY1111" fmla="*/ 668263 h 1411442"/>
              <a:gd name="connsiteX1112" fmla="*/ 727393 w 1000509"/>
              <a:gd name="connsiteY1112" fmla="*/ 664391 h 1411442"/>
              <a:gd name="connsiteX1113" fmla="*/ 720914 w 1000509"/>
              <a:gd name="connsiteY1113" fmla="*/ 659873 h 1411442"/>
              <a:gd name="connsiteX1114" fmla="*/ 714651 w 1000509"/>
              <a:gd name="connsiteY1114" fmla="*/ 655571 h 1411442"/>
              <a:gd name="connsiteX1115" fmla="*/ 708387 w 1000509"/>
              <a:gd name="connsiteY1115" fmla="*/ 650837 h 1411442"/>
              <a:gd name="connsiteX1116" fmla="*/ 702556 w 1000509"/>
              <a:gd name="connsiteY1116" fmla="*/ 645675 h 1411442"/>
              <a:gd name="connsiteX1117" fmla="*/ 696940 w 1000509"/>
              <a:gd name="connsiteY1117" fmla="*/ 640295 h 1411442"/>
              <a:gd name="connsiteX1118" fmla="*/ 691542 w 1000509"/>
              <a:gd name="connsiteY1118" fmla="*/ 634703 h 1411442"/>
              <a:gd name="connsiteX1119" fmla="*/ 686358 w 1000509"/>
              <a:gd name="connsiteY1119" fmla="*/ 628894 h 1411442"/>
              <a:gd name="connsiteX1120" fmla="*/ 681607 w 1000509"/>
              <a:gd name="connsiteY1120" fmla="*/ 622655 h 1411442"/>
              <a:gd name="connsiteX1121" fmla="*/ 677072 w 1000509"/>
              <a:gd name="connsiteY1121" fmla="*/ 616416 h 1411442"/>
              <a:gd name="connsiteX1122" fmla="*/ 672752 w 1000509"/>
              <a:gd name="connsiteY1122" fmla="*/ 609962 h 1411442"/>
              <a:gd name="connsiteX1123" fmla="*/ 668864 w 1000509"/>
              <a:gd name="connsiteY1123" fmla="*/ 603078 h 1411442"/>
              <a:gd name="connsiteX1124" fmla="*/ 665408 w 1000509"/>
              <a:gd name="connsiteY1124" fmla="*/ 595978 h 1411442"/>
              <a:gd name="connsiteX1125" fmla="*/ 662169 w 1000509"/>
              <a:gd name="connsiteY1125" fmla="*/ 588879 h 1411442"/>
              <a:gd name="connsiteX1126" fmla="*/ 659361 w 1000509"/>
              <a:gd name="connsiteY1126" fmla="*/ 581564 h 1411442"/>
              <a:gd name="connsiteX1127" fmla="*/ 656554 w 1000509"/>
              <a:gd name="connsiteY1127" fmla="*/ 574250 h 1411442"/>
              <a:gd name="connsiteX1128" fmla="*/ 654610 w 1000509"/>
              <a:gd name="connsiteY1128" fmla="*/ 566505 h 1411442"/>
              <a:gd name="connsiteX1129" fmla="*/ 652666 w 1000509"/>
              <a:gd name="connsiteY1129" fmla="*/ 558545 h 1411442"/>
              <a:gd name="connsiteX1130" fmla="*/ 651155 w 1000509"/>
              <a:gd name="connsiteY1130" fmla="*/ 550800 h 1411442"/>
              <a:gd name="connsiteX1131" fmla="*/ 650290 w 1000509"/>
              <a:gd name="connsiteY1131" fmla="*/ 542840 h 1411442"/>
              <a:gd name="connsiteX1132" fmla="*/ 649643 w 1000509"/>
              <a:gd name="connsiteY1132" fmla="*/ 534450 h 1411442"/>
              <a:gd name="connsiteX1133" fmla="*/ 649426 w 1000509"/>
              <a:gd name="connsiteY1133" fmla="*/ 526060 h 1411442"/>
              <a:gd name="connsiteX1134" fmla="*/ 649643 w 1000509"/>
              <a:gd name="connsiteY1134" fmla="*/ 518100 h 1411442"/>
              <a:gd name="connsiteX1135" fmla="*/ 650290 w 1000509"/>
              <a:gd name="connsiteY1135" fmla="*/ 509709 h 1411442"/>
              <a:gd name="connsiteX1136" fmla="*/ 651155 w 1000509"/>
              <a:gd name="connsiteY1136" fmla="*/ 501749 h 1411442"/>
              <a:gd name="connsiteX1137" fmla="*/ 652666 w 1000509"/>
              <a:gd name="connsiteY1137" fmla="*/ 493789 h 1411442"/>
              <a:gd name="connsiteX1138" fmla="*/ 654610 w 1000509"/>
              <a:gd name="connsiteY1138" fmla="*/ 486045 h 1411442"/>
              <a:gd name="connsiteX1139" fmla="*/ 656554 w 1000509"/>
              <a:gd name="connsiteY1139" fmla="*/ 478085 h 1411442"/>
              <a:gd name="connsiteX1140" fmla="*/ 659361 w 1000509"/>
              <a:gd name="connsiteY1140" fmla="*/ 470770 h 1411442"/>
              <a:gd name="connsiteX1141" fmla="*/ 662169 w 1000509"/>
              <a:gd name="connsiteY1141" fmla="*/ 463455 h 1411442"/>
              <a:gd name="connsiteX1142" fmla="*/ 665408 w 1000509"/>
              <a:gd name="connsiteY1142" fmla="*/ 456356 h 1411442"/>
              <a:gd name="connsiteX1143" fmla="*/ 668864 w 1000509"/>
              <a:gd name="connsiteY1143" fmla="*/ 449256 h 1411442"/>
              <a:gd name="connsiteX1144" fmla="*/ 672752 w 1000509"/>
              <a:gd name="connsiteY1144" fmla="*/ 442373 h 1411442"/>
              <a:gd name="connsiteX1145" fmla="*/ 677072 w 1000509"/>
              <a:gd name="connsiteY1145" fmla="*/ 436134 h 1411442"/>
              <a:gd name="connsiteX1146" fmla="*/ 681607 w 1000509"/>
              <a:gd name="connsiteY1146" fmla="*/ 429679 h 1411442"/>
              <a:gd name="connsiteX1147" fmla="*/ 686358 w 1000509"/>
              <a:gd name="connsiteY1147" fmla="*/ 423656 h 1411442"/>
              <a:gd name="connsiteX1148" fmla="*/ 691542 w 1000509"/>
              <a:gd name="connsiteY1148" fmla="*/ 417847 h 1411442"/>
              <a:gd name="connsiteX1149" fmla="*/ 696940 w 1000509"/>
              <a:gd name="connsiteY1149" fmla="*/ 412039 h 1411442"/>
              <a:gd name="connsiteX1150" fmla="*/ 702556 w 1000509"/>
              <a:gd name="connsiteY1150" fmla="*/ 406660 h 1411442"/>
              <a:gd name="connsiteX1151" fmla="*/ 708387 w 1000509"/>
              <a:gd name="connsiteY1151" fmla="*/ 401497 h 1411442"/>
              <a:gd name="connsiteX1152" fmla="*/ 714651 w 1000509"/>
              <a:gd name="connsiteY1152" fmla="*/ 396979 h 1411442"/>
              <a:gd name="connsiteX1153" fmla="*/ 720914 w 1000509"/>
              <a:gd name="connsiteY1153" fmla="*/ 392246 h 1411442"/>
              <a:gd name="connsiteX1154" fmla="*/ 727393 w 1000509"/>
              <a:gd name="connsiteY1154" fmla="*/ 388158 h 1411442"/>
              <a:gd name="connsiteX1155" fmla="*/ 734304 w 1000509"/>
              <a:gd name="connsiteY1155" fmla="*/ 384286 h 1411442"/>
              <a:gd name="connsiteX1156" fmla="*/ 740999 w 1000509"/>
              <a:gd name="connsiteY1156" fmla="*/ 380844 h 1411442"/>
              <a:gd name="connsiteX1157" fmla="*/ 748558 w 1000509"/>
              <a:gd name="connsiteY1157" fmla="*/ 377617 h 1411442"/>
              <a:gd name="connsiteX1158" fmla="*/ 755901 w 1000509"/>
              <a:gd name="connsiteY1158" fmla="*/ 374605 h 1411442"/>
              <a:gd name="connsiteX1159" fmla="*/ 763245 w 1000509"/>
              <a:gd name="connsiteY1159" fmla="*/ 372024 h 1411442"/>
              <a:gd name="connsiteX1160" fmla="*/ 771019 w 1000509"/>
              <a:gd name="connsiteY1160" fmla="*/ 370087 h 1411442"/>
              <a:gd name="connsiteX1161" fmla="*/ 779010 w 1000509"/>
              <a:gd name="connsiteY1161" fmla="*/ 368151 h 1411442"/>
              <a:gd name="connsiteX1162" fmla="*/ 786786 w 1000509"/>
              <a:gd name="connsiteY1162" fmla="*/ 366645 h 1411442"/>
              <a:gd name="connsiteX1163" fmla="*/ 794777 w 1000509"/>
              <a:gd name="connsiteY1163" fmla="*/ 365569 h 1411442"/>
              <a:gd name="connsiteX1164" fmla="*/ 803200 w 1000509"/>
              <a:gd name="connsiteY1164" fmla="*/ 365139 h 1411442"/>
              <a:gd name="connsiteX1165" fmla="*/ 437732 w 1000509"/>
              <a:gd name="connsiteY1165" fmla="*/ 55968 h 1411442"/>
              <a:gd name="connsiteX1166" fmla="*/ 437732 w 1000509"/>
              <a:gd name="connsiteY1166" fmla="*/ 67807 h 1411442"/>
              <a:gd name="connsiteX1167" fmla="*/ 431279 w 1000509"/>
              <a:gd name="connsiteY1167" fmla="*/ 68453 h 1411442"/>
              <a:gd name="connsiteX1168" fmla="*/ 425471 w 1000509"/>
              <a:gd name="connsiteY1168" fmla="*/ 69314 h 1411442"/>
              <a:gd name="connsiteX1169" fmla="*/ 420094 w 1000509"/>
              <a:gd name="connsiteY1169" fmla="*/ 70390 h 1411442"/>
              <a:gd name="connsiteX1170" fmla="*/ 414932 w 1000509"/>
              <a:gd name="connsiteY1170" fmla="*/ 71682 h 1411442"/>
              <a:gd name="connsiteX1171" fmla="*/ 410199 w 1000509"/>
              <a:gd name="connsiteY1171" fmla="*/ 73404 h 1411442"/>
              <a:gd name="connsiteX1172" fmla="*/ 406113 w 1000509"/>
              <a:gd name="connsiteY1172" fmla="*/ 75126 h 1411442"/>
              <a:gd name="connsiteX1173" fmla="*/ 402241 w 1000509"/>
              <a:gd name="connsiteY1173" fmla="*/ 77063 h 1411442"/>
              <a:gd name="connsiteX1174" fmla="*/ 398800 w 1000509"/>
              <a:gd name="connsiteY1174" fmla="*/ 79431 h 1411442"/>
              <a:gd name="connsiteX1175" fmla="*/ 395788 w 1000509"/>
              <a:gd name="connsiteY1175" fmla="*/ 82015 h 1411442"/>
              <a:gd name="connsiteX1176" fmla="*/ 393208 w 1000509"/>
              <a:gd name="connsiteY1176" fmla="*/ 84597 h 1411442"/>
              <a:gd name="connsiteX1177" fmla="*/ 391056 w 1000509"/>
              <a:gd name="connsiteY1177" fmla="*/ 87611 h 1411442"/>
              <a:gd name="connsiteX1178" fmla="*/ 388905 w 1000509"/>
              <a:gd name="connsiteY1178" fmla="*/ 90840 h 1411442"/>
              <a:gd name="connsiteX1179" fmla="*/ 387615 w 1000509"/>
              <a:gd name="connsiteY1179" fmla="*/ 94284 h 1411442"/>
              <a:gd name="connsiteX1180" fmla="*/ 386539 w 1000509"/>
              <a:gd name="connsiteY1180" fmla="*/ 97513 h 1411442"/>
              <a:gd name="connsiteX1181" fmla="*/ 386109 w 1000509"/>
              <a:gd name="connsiteY1181" fmla="*/ 101603 h 1411442"/>
              <a:gd name="connsiteX1182" fmla="*/ 385894 w 1000509"/>
              <a:gd name="connsiteY1182" fmla="*/ 105478 h 1411442"/>
              <a:gd name="connsiteX1183" fmla="*/ 385894 w 1000509"/>
              <a:gd name="connsiteY1183" fmla="*/ 108276 h 1411442"/>
              <a:gd name="connsiteX1184" fmla="*/ 386109 w 1000509"/>
              <a:gd name="connsiteY1184" fmla="*/ 111075 h 1411442"/>
              <a:gd name="connsiteX1185" fmla="*/ 386539 w 1000509"/>
              <a:gd name="connsiteY1185" fmla="*/ 113873 h 1411442"/>
              <a:gd name="connsiteX1186" fmla="*/ 387184 w 1000509"/>
              <a:gd name="connsiteY1186" fmla="*/ 116456 h 1411442"/>
              <a:gd name="connsiteX1187" fmla="*/ 388260 w 1000509"/>
              <a:gd name="connsiteY1187" fmla="*/ 118824 h 1411442"/>
              <a:gd name="connsiteX1188" fmla="*/ 389335 w 1000509"/>
              <a:gd name="connsiteY1188" fmla="*/ 121407 h 1411442"/>
              <a:gd name="connsiteX1189" fmla="*/ 390411 w 1000509"/>
              <a:gd name="connsiteY1189" fmla="*/ 123775 h 1411442"/>
              <a:gd name="connsiteX1190" fmla="*/ 391917 w 1000509"/>
              <a:gd name="connsiteY1190" fmla="*/ 126143 h 1411442"/>
              <a:gd name="connsiteX1191" fmla="*/ 395143 w 1000509"/>
              <a:gd name="connsiteY1191" fmla="*/ 130448 h 1411442"/>
              <a:gd name="connsiteX1192" fmla="*/ 398585 w 1000509"/>
              <a:gd name="connsiteY1192" fmla="*/ 134323 h 1411442"/>
              <a:gd name="connsiteX1193" fmla="*/ 402456 w 1000509"/>
              <a:gd name="connsiteY1193" fmla="*/ 137552 h 1411442"/>
              <a:gd name="connsiteX1194" fmla="*/ 406543 w 1000509"/>
              <a:gd name="connsiteY1194" fmla="*/ 140135 h 1411442"/>
              <a:gd name="connsiteX1195" fmla="*/ 411706 w 1000509"/>
              <a:gd name="connsiteY1195" fmla="*/ 143149 h 1411442"/>
              <a:gd name="connsiteX1196" fmla="*/ 418588 w 1000509"/>
              <a:gd name="connsiteY1196" fmla="*/ 146808 h 1411442"/>
              <a:gd name="connsiteX1197" fmla="*/ 427622 w 1000509"/>
              <a:gd name="connsiteY1197" fmla="*/ 150898 h 1411442"/>
              <a:gd name="connsiteX1198" fmla="*/ 438377 w 1000509"/>
              <a:gd name="connsiteY1198" fmla="*/ 155849 h 1411442"/>
              <a:gd name="connsiteX1199" fmla="*/ 444830 w 1000509"/>
              <a:gd name="connsiteY1199" fmla="*/ 159077 h 1411442"/>
              <a:gd name="connsiteX1200" fmla="*/ 447196 w 1000509"/>
              <a:gd name="connsiteY1200" fmla="*/ 160585 h 1411442"/>
              <a:gd name="connsiteX1201" fmla="*/ 449347 w 1000509"/>
              <a:gd name="connsiteY1201" fmla="*/ 162091 h 1411442"/>
              <a:gd name="connsiteX1202" fmla="*/ 451283 w 1000509"/>
              <a:gd name="connsiteY1202" fmla="*/ 163383 h 1411442"/>
              <a:gd name="connsiteX1203" fmla="*/ 452788 w 1000509"/>
              <a:gd name="connsiteY1203" fmla="*/ 164890 h 1411442"/>
              <a:gd name="connsiteX1204" fmla="*/ 454079 w 1000509"/>
              <a:gd name="connsiteY1204" fmla="*/ 166396 h 1411442"/>
              <a:gd name="connsiteX1205" fmla="*/ 454724 w 1000509"/>
              <a:gd name="connsiteY1205" fmla="*/ 167688 h 1411442"/>
              <a:gd name="connsiteX1206" fmla="*/ 455800 w 1000509"/>
              <a:gd name="connsiteY1206" fmla="*/ 170702 h 1411442"/>
              <a:gd name="connsiteX1207" fmla="*/ 456445 w 1000509"/>
              <a:gd name="connsiteY1207" fmla="*/ 174791 h 1411442"/>
              <a:gd name="connsiteX1208" fmla="*/ 457091 w 1000509"/>
              <a:gd name="connsiteY1208" fmla="*/ 179958 h 1411442"/>
              <a:gd name="connsiteX1209" fmla="*/ 457305 w 1000509"/>
              <a:gd name="connsiteY1209" fmla="*/ 185555 h 1411442"/>
              <a:gd name="connsiteX1210" fmla="*/ 457091 w 1000509"/>
              <a:gd name="connsiteY1210" fmla="*/ 187923 h 1411442"/>
              <a:gd name="connsiteX1211" fmla="*/ 456445 w 1000509"/>
              <a:gd name="connsiteY1211" fmla="*/ 189860 h 1411442"/>
              <a:gd name="connsiteX1212" fmla="*/ 455800 w 1000509"/>
              <a:gd name="connsiteY1212" fmla="*/ 191583 h 1411442"/>
              <a:gd name="connsiteX1213" fmla="*/ 454724 w 1000509"/>
              <a:gd name="connsiteY1213" fmla="*/ 193089 h 1411442"/>
              <a:gd name="connsiteX1214" fmla="*/ 453434 w 1000509"/>
              <a:gd name="connsiteY1214" fmla="*/ 193950 h 1411442"/>
              <a:gd name="connsiteX1215" fmla="*/ 451713 w 1000509"/>
              <a:gd name="connsiteY1215" fmla="*/ 195026 h 1411442"/>
              <a:gd name="connsiteX1216" fmla="*/ 449347 w 1000509"/>
              <a:gd name="connsiteY1216" fmla="*/ 195457 h 1411442"/>
              <a:gd name="connsiteX1217" fmla="*/ 446981 w 1000509"/>
              <a:gd name="connsiteY1217" fmla="*/ 195457 h 1411442"/>
              <a:gd name="connsiteX1218" fmla="*/ 444185 w 1000509"/>
              <a:gd name="connsiteY1218" fmla="*/ 195242 h 1411442"/>
              <a:gd name="connsiteX1219" fmla="*/ 443110 w 1000509"/>
              <a:gd name="connsiteY1219" fmla="*/ 195026 h 1411442"/>
              <a:gd name="connsiteX1220" fmla="*/ 442034 w 1000509"/>
              <a:gd name="connsiteY1220" fmla="*/ 194596 h 1411442"/>
              <a:gd name="connsiteX1221" fmla="*/ 441173 w 1000509"/>
              <a:gd name="connsiteY1221" fmla="*/ 193950 h 1411442"/>
              <a:gd name="connsiteX1222" fmla="*/ 440313 w 1000509"/>
              <a:gd name="connsiteY1222" fmla="*/ 193519 h 1411442"/>
              <a:gd name="connsiteX1223" fmla="*/ 439882 w 1000509"/>
              <a:gd name="connsiteY1223" fmla="*/ 192873 h 1411442"/>
              <a:gd name="connsiteX1224" fmla="*/ 439453 w 1000509"/>
              <a:gd name="connsiteY1224" fmla="*/ 191797 h 1411442"/>
              <a:gd name="connsiteX1225" fmla="*/ 438593 w 1000509"/>
              <a:gd name="connsiteY1225" fmla="*/ 189429 h 1411442"/>
              <a:gd name="connsiteX1226" fmla="*/ 438162 w 1000509"/>
              <a:gd name="connsiteY1226" fmla="*/ 185555 h 1411442"/>
              <a:gd name="connsiteX1227" fmla="*/ 437947 w 1000509"/>
              <a:gd name="connsiteY1227" fmla="*/ 180173 h 1411442"/>
              <a:gd name="connsiteX1228" fmla="*/ 437732 w 1000509"/>
              <a:gd name="connsiteY1228" fmla="*/ 173285 h 1411442"/>
              <a:gd name="connsiteX1229" fmla="*/ 437732 w 1000509"/>
              <a:gd name="connsiteY1229" fmla="*/ 164244 h 1411442"/>
              <a:gd name="connsiteX1230" fmla="*/ 386539 w 1000509"/>
              <a:gd name="connsiteY1230" fmla="*/ 164244 h 1411442"/>
              <a:gd name="connsiteX1231" fmla="*/ 386539 w 1000509"/>
              <a:gd name="connsiteY1231" fmla="*/ 171563 h 1411442"/>
              <a:gd name="connsiteX1232" fmla="*/ 386754 w 1000509"/>
              <a:gd name="connsiteY1232" fmla="*/ 177375 h 1411442"/>
              <a:gd name="connsiteX1233" fmla="*/ 387615 w 1000509"/>
              <a:gd name="connsiteY1233" fmla="*/ 182972 h 1411442"/>
              <a:gd name="connsiteX1234" fmla="*/ 388691 w 1000509"/>
              <a:gd name="connsiteY1234" fmla="*/ 187923 h 1411442"/>
              <a:gd name="connsiteX1235" fmla="*/ 389550 w 1000509"/>
              <a:gd name="connsiteY1235" fmla="*/ 190291 h 1411442"/>
              <a:gd name="connsiteX1236" fmla="*/ 390411 w 1000509"/>
              <a:gd name="connsiteY1236" fmla="*/ 192659 h 1411442"/>
              <a:gd name="connsiteX1237" fmla="*/ 391487 w 1000509"/>
              <a:gd name="connsiteY1237" fmla="*/ 194811 h 1411442"/>
              <a:gd name="connsiteX1238" fmla="*/ 392347 w 1000509"/>
              <a:gd name="connsiteY1238" fmla="*/ 196748 h 1411442"/>
              <a:gd name="connsiteX1239" fmla="*/ 393852 w 1000509"/>
              <a:gd name="connsiteY1239" fmla="*/ 198686 h 1411442"/>
              <a:gd name="connsiteX1240" fmla="*/ 395143 w 1000509"/>
              <a:gd name="connsiteY1240" fmla="*/ 200408 h 1411442"/>
              <a:gd name="connsiteX1241" fmla="*/ 396648 w 1000509"/>
              <a:gd name="connsiteY1241" fmla="*/ 202130 h 1411442"/>
              <a:gd name="connsiteX1242" fmla="*/ 398369 w 1000509"/>
              <a:gd name="connsiteY1242" fmla="*/ 203637 h 1411442"/>
              <a:gd name="connsiteX1243" fmla="*/ 400090 w 1000509"/>
              <a:gd name="connsiteY1243" fmla="*/ 205143 h 1411442"/>
              <a:gd name="connsiteX1244" fmla="*/ 402026 w 1000509"/>
              <a:gd name="connsiteY1244" fmla="*/ 206219 h 1411442"/>
              <a:gd name="connsiteX1245" fmla="*/ 405898 w 1000509"/>
              <a:gd name="connsiteY1245" fmla="*/ 208803 h 1411442"/>
              <a:gd name="connsiteX1246" fmla="*/ 409769 w 1000509"/>
              <a:gd name="connsiteY1246" fmla="*/ 210740 h 1411442"/>
              <a:gd name="connsiteX1247" fmla="*/ 414287 w 1000509"/>
              <a:gd name="connsiteY1247" fmla="*/ 212678 h 1411442"/>
              <a:gd name="connsiteX1248" fmla="*/ 418588 w 1000509"/>
              <a:gd name="connsiteY1248" fmla="*/ 214184 h 1411442"/>
              <a:gd name="connsiteX1249" fmla="*/ 423105 w 1000509"/>
              <a:gd name="connsiteY1249" fmla="*/ 215260 h 1411442"/>
              <a:gd name="connsiteX1250" fmla="*/ 427838 w 1000509"/>
              <a:gd name="connsiteY1250" fmla="*/ 216552 h 1411442"/>
              <a:gd name="connsiteX1251" fmla="*/ 432785 w 1000509"/>
              <a:gd name="connsiteY1251" fmla="*/ 217198 h 1411442"/>
              <a:gd name="connsiteX1252" fmla="*/ 437732 w 1000509"/>
              <a:gd name="connsiteY1252" fmla="*/ 217844 h 1411442"/>
              <a:gd name="connsiteX1253" fmla="*/ 437732 w 1000509"/>
              <a:gd name="connsiteY1253" fmla="*/ 232266 h 1411442"/>
              <a:gd name="connsiteX1254" fmla="*/ 461392 w 1000509"/>
              <a:gd name="connsiteY1254" fmla="*/ 232266 h 1411442"/>
              <a:gd name="connsiteX1255" fmla="*/ 461392 w 1000509"/>
              <a:gd name="connsiteY1255" fmla="*/ 218274 h 1411442"/>
              <a:gd name="connsiteX1256" fmla="*/ 467846 w 1000509"/>
              <a:gd name="connsiteY1256" fmla="*/ 217198 h 1411442"/>
              <a:gd name="connsiteX1257" fmla="*/ 473653 w 1000509"/>
              <a:gd name="connsiteY1257" fmla="*/ 216337 h 1411442"/>
              <a:gd name="connsiteX1258" fmla="*/ 479245 w 1000509"/>
              <a:gd name="connsiteY1258" fmla="*/ 214830 h 1411442"/>
              <a:gd name="connsiteX1259" fmla="*/ 484408 w 1000509"/>
              <a:gd name="connsiteY1259" fmla="*/ 213324 h 1411442"/>
              <a:gd name="connsiteX1260" fmla="*/ 489140 w 1000509"/>
              <a:gd name="connsiteY1260" fmla="*/ 211386 h 1411442"/>
              <a:gd name="connsiteX1261" fmla="*/ 493442 w 1000509"/>
              <a:gd name="connsiteY1261" fmla="*/ 209233 h 1411442"/>
              <a:gd name="connsiteX1262" fmla="*/ 497313 w 1000509"/>
              <a:gd name="connsiteY1262" fmla="*/ 207081 h 1411442"/>
              <a:gd name="connsiteX1263" fmla="*/ 500755 w 1000509"/>
              <a:gd name="connsiteY1263" fmla="*/ 204283 h 1411442"/>
              <a:gd name="connsiteX1264" fmla="*/ 503981 w 1000509"/>
              <a:gd name="connsiteY1264" fmla="*/ 201054 h 1411442"/>
              <a:gd name="connsiteX1265" fmla="*/ 506563 w 1000509"/>
              <a:gd name="connsiteY1265" fmla="*/ 198040 h 1411442"/>
              <a:gd name="connsiteX1266" fmla="*/ 508928 w 1000509"/>
              <a:gd name="connsiteY1266" fmla="*/ 194596 h 1411442"/>
              <a:gd name="connsiteX1267" fmla="*/ 510649 w 1000509"/>
              <a:gd name="connsiteY1267" fmla="*/ 190937 h 1411442"/>
              <a:gd name="connsiteX1268" fmla="*/ 511940 w 1000509"/>
              <a:gd name="connsiteY1268" fmla="*/ 186631 h 1411442"/>
              <a:gd name="connsiteX1269" fmla="*/ 513231 w 1000509"/>
              <a:gd name="connsiteY1269" fmla="*/ 182541 h 1411442"/>
              <a:gd name="connsiteX1270" fmla="*/ 513661 w 1000509"/>
              <a:gd name="connsiteY1270" fmla="*/ 177805 h 1411442"/>
              <a:gd name="connsiteX1271" fmla="*/ 514091 w 1000509"/>
              <a:gd name="connsiteY1271" fmla="*/ 173069 h 1411442"/>
              <a:gd name="connsiteX1272" fmla="*/ 514091 w 1000509"/>
              <a:gd name="connsiteY1272" fmla="*/ 170056 h 1411442"/>
              <a:gd name="connsiteX1273" fmla="*/ 513661 w 1000509"/>
              <a:gd name="connsiteY1273" fmla="*/ 167042 h 1411442"/>
              <a:gd name="connsiteX1274" fmla="*/ 513231 w 1000509"/>
              <a:gd name="connsiteY1274" fmla="*/ 164244 h 1411442"/>
              <a:gd name="connsiteX1275" fmla="*/ 512800 w 1000509"/>
              <a:gd name="connsiteY1275" fmla="*/ 161661 h 1411442"/>
              <a:gd name="connsiteX1276" fmla="*/ 511940 w 1000509"/>
              <a:gd name="connsiteY1276" fmla="*/ 159077 h 1411442"/>
              <a:gd name="connsiteX1277" fmla="*/ 511294 w 1000509"/>
              <a:gd name="connsiteY1277" fmla="*/ 156495 h 1411442"/>
              <a:gd name="connsiteX1278" fmla="*/ 510434 w 1000509"/>
              <a:gd name="connsiteY1278" fmla="*/ 154342 h 1411442"/>
              <a:gd name="connsiteX1279" fmla="*/ 509144 w 1000509"/>
              <a:gd name="connsiteY1279" fmla="*/ 152190 h 1411442"/>
              <a:gd name="connsiteX1280" fmla="*/ 506347 w 1000509"/>
              <a:gd name="connsiteY1280" fmla="*/ 148315 h 1411442"/>
              <a:gd name="connsiteX1281" fmla="*/ 503767 w 1000509"/>
              <a:gd name="connsiteY1281" fmla="*/ 144871 h 1411442"/>
              <a:gd name="connsiteX1282" fmla="*/ 500539 w 1000509"/>
              <a:gd name="connsiteY1282" fmla="*/ 141857 h 1411442"/>
              <a:gd name="connsiteX1283" fmla="*/ 497098 w 1000509"/>
              <a:gd name="connsiteY1283" fmla="*/ 139489 h 1411442"/>
              <a:gd name="connsiteX1284" fmla="*/ 492796 w 1000509"/>
              <a:gd name="connsiteY1284" fmla="*/ 137122 h 1411442"/>
              <a:gd name="connsiteX1285" fmla="*/ 486774 w 1000509"/>
              <a:gd name="connsiteY1285" fmla="*/ 133892 h 1411442"/>
              <a:gd name="connsiteX1286" fmla="*/ 479460 w 1000509"/>
              <a:gd name="connsiteY1286" fmla="*/ 130448 h 1411442"/>
              <a:gd name="connsiteX1287" fmla="*/ 470426 w 1000509"/>
              <a:gd name="connsiteY1287" fmla="*/ 126143 h 1411442"/>
              <a:gd name="connsiteX1288" fmla="*/ 460101 w 1000509"/>
              <a:gd name="connsiteY1288" fmla="*/ 121622 h 1411442"/>
              <a:gd name="connsiteX1289" fmla="*/ 452144 w 1000509"/>
              <a:gd name="connsiteY1289" fmla="*/ 117963 h 1411442"/>
              <a:gd name="connsiteX1290" fmla="*/ 446550 w 1000509"/>
              <a:gd name="connsiteY1290" fmla="*/ 114734 h 1411442"/>
              <a:gd name="connsiteX1291" fmla="*/ 443110 w 1000509"/>
              <a:gd name="connsiteY1291" fmla="*/ 112797 h 1411442"/>
              <a:gd name="connsiteX1292" fmla="*/ 441819 w 1000509"/>
              <a:gd name="connsiteY1292" fmla="*/ 111721 h 1411442"/>
              <a:gd name="connsiteX1293" fmla="*/ 440958 w 1000509"/>
              <a:gd name="connsiteY1293" fmla="*/ 110644 h 1411442"/>
              <a:gd name="connsiteX1294" fmla="*/ 439882 w 1000509"/>
              <a:gd name="connsiteY1294" fmla="*/ 109352 h 1411442"/>
              <a:gd name="connsiteX1295" fmla="*/ 439453 w 1000509"/>
              <a:gd name="connsiteY1295" fmla="*/ 107846 h 1411442"/>
              <a:gd name="connsiteX1296" fmla="*/ 438593 w 1000509"/>
              <a:gd name="connsiteY1296" fmla="*/ 106338 h 1411442"/>
              <a:gd name="connsiteX1297" fmla="*/ 438377 w 1000509"/>
              <a:gd name="connsiteY1297" fmla="*/ 104402 h 1411442"/>
              <a:gd name="connsiteX1298" fmla="*/ 438162 w 1000509"/>
              <a:gd name="connsiteY1298" fmla="*/ 102464 h 1411442"/>
              <a:gd name="connsiteX1299" fmla="*/ 438162 w 1000509"/>
              <a:gd name="connsiteY1299" fmla="*/ 100527 h 1411442"/>
              <a:gd name="connsiteX1300" fmla="*/ 438162 w 1000509"/>
              <a:gd name="connsiteY1300" fmla="*/ 98159 h 1411442"/>
              <a:gd name="connsiteX1301" fmla="*/ 438593 w 1000509"/>
              <a:gd name="connsiteY1301" fmla="*/ 95791 h 1411442"/>
              <a:gd name="connsiteX1302" fmla="*/ 439453 w 1000509"/>
              <a:gd name="connsiteY1302" fmla="*/ 94284 h 1411442"/>
              <a:gd name="connsiteX1303" fmla="*/ 440313 w 1000509"/>
              <a:gd name="connsiteY1303" fmla="*/ 92778 h 1411442"/>
              <a:gd name="connsiteX1304" fmla="*/ 441819 w 1000509"/>
              <a:gd name="connsiteY1304" fmla="*/ 91486 h 1411442"/>
              <a:gd name="connsiteX1305" fmla="*/ 443324 w 1000509"/>
              <a:gd name="connsiteY1305" fmla="*/ 90840 h 1411442"/>
              <a:gd name="connsiteX1306" fmla="*/ 445260 w 1000509"/>
              <a:gd name="connsiteY1306" fmla="*/ 90194 h 1411442"/>
              <a:gd name="connsiteX1307" fmla="*/ 447411 w 1000509"/>
              <a:gd name="connsiteY1307" fmla="*/ 89978 h 1411442"/>
              <a:gd name="connsiteX1308" fmla="*/ 450207 w 1000509"/>
              <a:gd name="connsiteY1308" fmla="*/ 90194 h 1411442"/>
              <a:gd name="connsiteX1309" fmla="*/ 452358 w 1000509"/>
              <a:gd name="connsiteY1309" fmla="*/ 90840 h 1411442"/>
              <a:gd name="connsiteX1310" fmla="*/ 453864 w 1000509"/>
              <a:gd name="connsiteY1310" fmla="*/ 91701 h 1411442"/>
              <a:gd name="connsiteX1311" fmla="*/ 454509 w 1000509"/>
              <a:gd name="connsiteY1311" fmla="*/ 92132 h 1411442"/>
              <a:gd name="connsiteX1312" fmla="*/ 455154 w 1000509"/>
              <a:gd name="connsiteY1312" fmla="*/ 92992 h 1411442"/>
              <a:gd name="connsiteX1313" fmla="*/ 455800 w 1000509"/>
              <a:gd name="connsiteY1313" fmla="*/ 94930 h 1411442"/>
              <a:gd name="connsiteX1314" fmla="*/ 456445 w 1000509"/>
              <a:gd name="connsiteY1314" fmla="*/ 97943 h 1411442"/>
              <a:gd name="connsiteX1315" fmla="*/ 456660 w 1000509"/>
              <a:gd name="connsiteY1315" fmla="*/ 101603 h 1411442"/>
              <a:gd name="connsiteX1316" fmla="*/ 456660 w 1000509"/>
              <a:gd name="connsiteY1316" fmla="*/ 105908 h 1411442"/>
              <a:gd name="connsiteX1317" fmla="*/ 456660 w 1000509"/>
              <a:gd name="connsiteY1317" fmla="*/ 112151 h 1411442"/>
              <a:gd name="connsiteX1318" fmla="*/ 508068 w 1000509"/>
              <a:gd name="connsiteY1318" fmla="*/ 112151 h 1411442"/>
              <a:gd name="connsiteX1319" fmla="*/ 508283 w 1000509"/>
              <a:gd name="connsiteY1319" fmla="*/ 107846 h 1411442"/>
              <a:gd name="connsiteX1320" fmla="*/ 508714 w 1000509"/>
              <a:gd name="connsiteY1320" fmla="*/ 105262 h 1411442"/>
              <a:gd name="connsiteX1321" fmla="*/ 508283 w 1000509"/>
              <a:gd name="connsiteY1321" fmla="*/ 100957 h 1411442"/>
              <a:gd name="connsiteX1322" fmla="*/ 507853 w 1000509"/>
              <a:gd name="connsiteY1322" fmla="*/ 97297 h 1411442"/>
              <a:gd name="connsiteX1323" fmla="*/ 506993 w 1000509"/>
              <a:gd name="connsiteY1323" fmla="*/ 93638 h 1411442"/>
              <a:gd name="connsiteX1324" fmla="*/ 505702 w 1000509"/>
              <a:gd name="connsiteY1324" fmla="*/ 90410 h 1411442"/>
              <a:gd name="connsiteX1325" fmla="*/ 503981 w 1000509"/>
              <a:gd name="connsiteY1325" fmla="*/ 87396 h 1411442"/>
              <a:gd name="connsiteX1326" fmla="*/ 502046 w 1000509"/>
              <a:gd name="connsiteY1326" fmla="*/ 84382 h 1411442"/>
              <a:gd name="connsiteX1327" fmla="*/ 499464 w 1000509"/>
              <a:gd name="connsiteY1327" fmla="*/ 81799 h 1411442"/>
              <a:gd name="connsiteX1328" fmla="*/ 496883 w 1000509"/>
              <a:gd name="connsiteY1328" fmla="*/ 79216 h 1411442"/>
              <a:gd name="connsiteX1329" fmla="*/ 493657 w 1000509"/>
              <a:gd name="connsiteY1329" fmla="*/ 77063 h 1411442"/>
              <a:gd name="connsiteX1330" fmla="*/ 490000 w 1000509"/>
              <a:gd name="connsiteY1330" fmla="*/ 75126 h 1411442"/>
              <a:gd name="connsiteX1331" fmla="*/ 486344 w 1000509"/>
              <a:gd name="connsiteY1331" fmla="*/ 73404 h 1411442"/>
              <a:gd name="connsiteX1332" fmla="*/ 482041 w 1000509"/>
              <a:gd name="connsiteY1332" fmla="*/ 71682 h 1411442"/>
              <a:gd name="connsiteX1333" fmla="*/ 477310 w 1000509"/>
              <a:gd name="connsiteY1333" fmla="*/ 70390 h 1411442"/>
              <a:gd name="connsiteX1334" fmla="*/ 472362 w 1000509"/>
              <a:gd name="connsiteY1334" fmla="*/ 69314 h 1411442"/>
              <a:gd name="connsiteX1335" fmla="*/ 466985 w 1000509"/>
              <a:gd name="connsiteY1335" fmla="*/ 68453 h 1411442"/>
              <a:gd name="connsiteX1336" fmla="*/ 461392 w 1000509"/>
              <a:gd name="connsiteY1336" fmla="*/ 67807 h 1411442"/>
              <a:gd name="connsiteX1337" fmla="*/ 461392 w 1000509"/>
              <a:gd name="connsiteY1337" fmla="*/ 55968 h 1411442"/>
              <a:gd name="connsiteX1338" fmla="*/ 449992 w 1000509"/>
              <a:gd name="connsiteY1338" fmla="*/ 0 h 1411442"/>
              <a:gd name="connsiteX1339" fmla="*/ 457305 w 1000509"/>
              <a:gd name="connsiteY1339" fmla="*/ 215 h 1411442"/>
              <a:gd name="connsiteX1340" fmla="*/ 464618 w 1000509"/>
              <a:gd name="connsiteY1340" fmla="*/ 646 h 1411442"/>
              <a:gd name="connsiteX1341" fmla="*/ 471717 w 1000509"/>
              <a:gd name="connsiteY1341" fmla="*/ 1722 h 1411442"/>
              <a:gd name="connsiteX1342" fmla="*/ 478815 w 1000509"/>
              <a:gd name="connsiteY1342" fmla="*/ 2799 h 1411442"/>
              <a:gd name="connsiteX1343" fmla="*/ 485913 w 1000509"/>
              <a:gd name="connsiteY1343" fmla="*/ 4521 h 1411442"/>
              <a:gd name="connsiteX1344" fmla="*/ 492796 w 1000509"/>
              <a:gd name="connsiteY1344" fmla="*/ 6457 h 1411442"/>
              <a:gd name="connsiteX1345" fmla="*/ 499250 w 1000509"/>
              <a:gd name="connsiteY1345" fmla="*/ 8826 h 1411442"/>
              <a:gd name="connsiteX1346" fmla="*/ 505917 w 1000509"/>
              <a:gd name="connsiteY1346" fmla="*/ 11194 h 1411442"/>
              <a:gd name="connsiteX1347" fmla="*/ 512370 w 1000509"/>
              <a:gd name="connsiteY1347" fmla="*/ 14207 h 1411442"/>
              <a:gd name="connsiteX1348" fmla="*/ 518392 w 1000509"/>
              <a:gd name="connsiteY1348" fmla="*/ 17221 h 1411442"/>
              <a:gd name="connsiteX1349" fmla="*/ 524416 w 1000509"/>
              <a:gd name="connsiteY1349" fmla="*/ 20665 h 1411442"/>
              <a:gd name="connsiteX1350" fmla="*/ 530438 w 1000509"/>
              <a:gd name="connsiteY1350" fmla="*/ 24755 h 1411442"/>
              <a:gd name="connsiteX1351" fmla="*/ 536030 w 1000509"/>
              <a:gd name="connsiteY1351" fmla="*/ 28630 h 1411442"/>
              <a:gd name="connsiteX1352" fmla="*/ 541407 w 1000509"/>
              <a:gd name="connsiteY1352" fmla="*/ 32719 h 1411442"/>
              <a:gd name="connsiteX1353" fmla="*/ 546785 w 1000509"/>
              <a:gd name="connsiteY1353" fmla="*/ 37455 h 1411442"/>
              <a:gd name="connsiteX1354" fmla="*/ 551732 w 1000509"/>
              <a:gd name="connsiteY1354" fmla="*/ 41976 h 1411442"/>
              <a:gd name="connsiteX1355" fmla="*/ 556465 w 1000509"/>
              <a:gd name="connsiteY1355" fmla="*/ 47142 h 1411442"/>
              <a:gd name="connsiteX1356" fmla="*/ 560982 w 1000509"/>
              <a:gd name="connsiteY1356" fmla="*/ 52309 h 1411442"/>
              <a:gd name="connsiteX1357" fmla="*/ 565283 w 1000509"/>
              <a:gd name="connsiteY1357" fmla="*/ 57905 h 1411442"/>
              <a:gd name="connsiteX1358" fmla="*/ 569371 w 1000509"/>
              <a:gd name="connsiteY1358" fmla="*/ 63502 h 1411442"/>
              <a:gd name="connsiteX1359" fmla="*/ 573027 w 1000509"/>
              <a:gd name="connsiteY1359" fmla="*/ 69314 h 1411442"/>
              <a:gd name="connsiteX1360" fmla="*/ 576468 w 1000509"/>
              <a:gd name="connsiteY1360" fmla="*/ 75342 h 1411442"/>
              <a:gd name="connsiteX1361" fmla="*/ 579480 w 1000509"/>
              <a:gd name="connsiteY1361" fmla="*/ 81369 h 1411442"/>
              <a:gd name="connsiteX1362" fmla="*/ 582491 w 1000509"/>
              <a:gd name="connsiteY1362" fmla="*/ 88042 h 1411442"/>
              <a:gd name="connsiteX1363" fmla="*/ 585287 w 1000509"/>
              <a:gd name="connsiteY1363" fmla="*/ 94499 h 1411442"/>
              <a:gd name="connsiteX1364" fmla="*/ 587438 w 1000509"/>
              <a:gd name="connsiteY1364" fmla="*/ 101388 h 1411442"/>
              <a:gd name="connsiteX1365" fmla="*/ 589374 w 1000509"/>
              <a:gd name="connsiteY1365" fmla="*/ 108061 h 1411442"/>
              <a:gd name="connsiteX1366" fmla="*/ 590879 w 1000509"/>
              <a:gd name="connsiteY1366" fmla="*/ 114949 h 1411442"/>
              <a:gd name="connsiteX1367" fmla="*/ 592386 w 1000509"/>
              <a:gd name="connsiteY1367" fmla="*/ 122052 h 1411442"/>
              <a:gd name="connsiteX1368" fmla="*/ 593030 w 1000509"/>
              <a:gd name="connsiteY1368" fmla="*/ 129157 h 1411442"/>
              <a:gd name="connsiteX1369" fmla="*/ 593676 w 1000509"/>
              <a:gd name="connsiteY1369" fmla="*/ 136476 h 1411442"/>
              <a:gd name="connsiteX1370" fmla="*/ 593676 w 1000509"/>
              <a:gd name="connsiteY1370" fmla="*/ 144225 h 1411442"/>
              <a:gd name="connsiteX1371" fmla="*/ 593676 w 1000509"/>
              <a:gd name="connsiteY1371" fmla="*/ 151544 h 1411442"/>
              <a:gd name="connsiteX1372" fmla="*/ 593030 w 1000509"/>
              <a:gd name="connsiteY1372" fmla="*/ 158863 h 1411442"/>
              <a:gd name="connsiteX1373" fmla="*/ 592386 w 1000509"/>
              <a:gd name="connsiteY1373" fmla="*/ 165966 h 1411442"/>
              <a:gd name="connsiteX1374" fmla="*/ 590879 w 1000509"/>
              <a:gd name="connsiteY1374" fmla="*/ 173069 h 1411442"/>
              <a:gd name="connsiteX1375" fmla="*/ 589374 w 1000509"/>
              <a:gd name="connsiteY1375" fmla="*/ 180173 h 1411442"/>
              <a:gd name="connsiteX1376" fmla="*/ 587438 w 1000509"/>
              <a:gd name="connsiteY1376" fmla="*/ 186846 h 1411442"/>
              <a:gd name="connsiteX1377" fmla="*/ 585287 w 1000509"/>
              <a:gd name="connsiteY1377" fmla="*/ 193519 h 1411442"/>
              <a:gd name="connsiteX1378" fmla="*/ 582491 w 1000509"/>
              <a:gd name="connsiteY1378" fmla="*/ 200192 h 1411442"/>
              <a:gd name="connsiteX1379" fmla="*/ 579480 w 1000509"/>
              <a:gd name="connsiteY1379" fmla="*/ 206435 h 1411442"/>
              <a:gd name="connsiteX1380" fmla="*/ 576468 w 1000509"/>
              <a:gd name="connsiteY1380" fmla="*/ 212678 h 1411442"/>
              <a:gd name="connsiteX1381" fmla="*/ 573027 w 1000509"/>
              <a:gd name="connsiteY1381" fmla="*/ 218705 h 1411442"/>
              <a:gd name="connsiteX1382" fmla="*/ 569371 w 1000509"/>
              <a:gd name="connsiteY1382" fmla="*/ 224732 h 1411442"/>
              <a:gd name="connsiteX1383" fmla="*/ 565283 w 1000509"/>
              <a:gd name="connsiteY1383" fmla="*/ 230329 h 1411442"/>
              <a:gd name="connsiteX1384" fmla="*/ 560982 w 1000509"/>
              <a:gd name="connsiteY1384" fmla="*/ 235711 h 1411442"/>
              <a:gd name="connsiteX1385" fmla="*/ 556465 w 1000509"/>
              <a:gd name="connsiteY1385" fmla="*/ 240877 h 1411442"/>
              <a:gd name="connsiteX1386" fmla="*/ 551732 w 1000509"/>
              <a:gd name="connsiteY1386" fmla="*/ 246044 h 1411442"/>
              <a:gd name="connsiteX1387" fmla="*/ 546785 w 1000509"/>
              <a:gd name="connsiteY1387" fmla="*/ 250563 h 1411442"/>
              <a:gd name="connsiteX1388" fmla="*/ 541407 w 1000509"/>
              <a:gd name="connsiteY1388" fmla="*/ 255299 h 1411442"/>
              <a:gd name="connsiteX1389" fmla="*/ 536030 w 1000509"/>
              <a:gd name="connsiteY1389" fmla="*/ 259389 h 1411442"/>
              <a:gd name="connsiteX1390" fmla="*/ 530438 w 1000509"/>
              <a:gd name="connsiteY1390" fmla="*/ 263479 h 1411442"/>
              <a:gd name="connsiteX1391" fmla="*/ 524416 w 1000509"/>
              <a:gd name="connsiteY1391" fmla="*/ 267139 h 1411442"/>
              <a:gd name="connsiteX1392" fmla="*/ 518392 w 1000509"/>
              <a:gd name="connsiteY1392" fmla="*/ 270583 h 1411442"/>
              <a:gd name="connsiteX1393" fmla="*/ 512370 w 1000509"/>
              <a:gd name="connsiteY1393" fmla="*/ 273812 h 1411442"/>
              <a:gd name="connsiteX1394" fmla="*/ 505917 w 1000509"/>
              <a:gd name="connsiteY1394" fmla="*/ 276826 h 1411442"/>
              <a:gd name="connsiteX1395" fmla="*/ 499250 w 1000509"/>
              <a:gd name="connsiteY1395" fmla="*/ 279193 h 1411442"/>
              <a:gd name="connsiteX1396" fmla="*/ 492796 w 1000509"/>
              <a:gd name="connsiteY1396" fmla="*/ 281777 h 1411442"/>
              <a:gd name="connsiteX1397" fmla="*/ 485913 w 1000509"/>
              <a:gd name="connsiteY1397" fmla="*/ 283499 h 1411442"/>
              <a:gd name="connsiteX1398" fmla="*/ 478815 w 1000509"/>
              <a:gd name="connsiteY1398" fmla="*/ 285005 h 1411442"/>
              <a:gd name="connsiteX1399" fmla="*/ 471717 w 1000509"/>
              <a:gd name="connsiteY1399" fmla="*/ 286297 h 1411442"/>
              <a:gd name="connsiteX1400" fmla="*/ 464618 w 1000509"/>
              <a:gd name="connsiteY1400" fmla="*/ 287373 h 1411442"/>
              <a:gd name="connsiteX1401" fmla="*/ 457305 w 1000509"/>
              <a:gd name="connsiteY1401" fmla="*/ 287804 h 1411442"/>
              <a:gd name="connsiteX1402" fmla="*/ 449992 w 1000509"/>
              <a:gd name="connsiteY1402" fmla="*/ 288019 h 1411442"/>
              <a:gd name="connsiteX1403" fmla="*/ 442679 w 1000509"/>
              <a:gd name="connsiteY1403" fmla="*/ 287804 h 1411442"/>
              <a:gd name="connsiteX1404" fmla="*/ 435151 w 1000509"/>
              <a:gd name="connsiteY1404" fmla="*/ 287373 h 1411442"/>
              <a:gd name="connsiteX1405" fmla="*/ 427838 w 1000509"/>
              <a:gd name="connsiteY1405" fmla="*/ 286297 h 1411442"/>
              <a:gd name="connsiteX1406" fmla="*/ 420740 w 1000509"/>
              <a:gd name="connsiteY1406" fmla="*/ 285005 h 1411442"/>
              <a:gd name="connsiteX1407" fmla="*/ 413857 w 1000509"/>
              <a:gd name="connsiteY1407" fmla="*/ 283499 h 1411442"/>
              <a:gd name="connsiteX1408" fmla="*/ 407189 w 1000509"/>
              <a:gd name="connsiteY1408" fmla="*/ 281777 h 1411442"/>
              <a:gd name="connsiteX1409" fmla="*/ 400521 w 1000509"/>
              <a:gd name="connsiteY1409" fmla="*/ 279193 h 1411442"/>
              <a:gd name="connsiteX1410" fmla="*/ 393852 w 1000509"/>
              <a:gd name="connsiteY1410" fmla="*/ 276826 h 1411442"/>
              <a:gd name="connsiteX1411" fmla="*/ 387615 w 1000509"/>
              <a:gd name="connsiteY1411" fmla="*/ 273812 h 1411442"/>
              <a:gd name="connsiteX1412" fmla="*/ 381162 w 1000509"/>
              <a:gd name="connsiteY1412" fmla="*/ 270583 h 1411442"/>
              <a:gd name="connsiteX1413" fmla="*/ 375354 w 1000509"/>
              <a:gd name="connsiteY1413" fmla="*/ 267139 h 1411442"/>
              <a:gd name="connsiteX1414" fmla="*/ 369331 w 1000509"/>
              <a:gd name="connsiteY1414" fmla="*/ 263479 h 1411442"/>
              <a:gd name="connsiteX1415" fmla="*/ 363739 w 1000509"/>
              <a:gd name="connsiteY1415" fmla="*/ 259389 h 1411442"/>
              <a:gd name="connsiteX1416" fmla="*/ 358362 w 1000509"/>
              <a:gd name="connsiteY1416" fmla="*/ 255299 h 1411442"/>
              <a:gd name="connsiteX1417" fmla="*/ 352984 w 1000509"/>
              <a:gd name="connsiteY1417" fmla="*/ 250563 h 1411442"/>
              <a:gd name="connsiteX1418" fmla="*/ 348253 w 1000509"/>
              <a:gd name="connsiteY1418" fmla="*/ 246044 h 1411442"/>
              <a:gd name="connsiteX1419" fmla="*/ 343306 w 1000509"/>
              <a:gd name="connsiteY1419" fmla="*/ 240877 h 1411442"/>
              <a:gd name="connsiteX1420" fmla="*/ 338789 w 1000509"/>
              <a:gd name="connsiteY1420" fmla="*/ 235711 h 1411442"/>
              <a:gd name="connsiteX1421" fmla="*/ 334486 w 1000509"/>
              <a:gd name="connsiteY1421" fmla="*/ 230329 h 1411442"/>
              <a:gd name="connsiteX1422" fmla="*/ 330614 w 1000509"/>
              <a:gd name="connsiteY1422" fmla="*/ 224732 h 1411442"/>
              <a:gd name="connsiteX1423" fmla="*/ 326958 w 1000509"/>
              <a:gd name="connsiteY1423" fmla="*/ 218705 h 1411442"/>
              <a:gd name="connsiteX1424" fmla="*/ 323087 w 1000509"/>
              <a:gd name="connsiteY1424" fmla="*/ 212678 h 1411442"/>
              <a:gd name="connsiteX1425" fmla="*/ 320075 w 1000509"/>
              <a:gd name="connsiteY1425" fmla="*/ 206435 h 1411442"/>
              <a:gd name="connsiteX1426" fmla="*/ 317279 w 1000509"/>
              <a:gd name="connsiteY1426" fmla="*/ 200192 h 1411442"/>
              <a:gd name="connsiteX1427" fmla="*/ 314698 w 1000509"/>
              <a:gd name="connsiteY1427" fmla="*/ 193519 h 1411442"/>
              <a:gd name="connsiteX1428" fmla="*/ 312332 w 1000509"/>
              <a:gd name="connsiteY1428" fmla="*/ 186846 h 1411442"/>
              <a:gd name="connsiteX1429" fmla="*/ 310395 w 1000509"/>
              <a:gd name="connsiteY1429" fmla="*/ 180173 h 1411442"/>
              <a:gd name="connsiteX1430" fmla="*/ 308675 w 1000509"/>
              <a:gd name="connsiteY1430" fmla="*/ 173069 h 1411442"/>
              <a:gd name="connsiteX1431" fmla="*/ 307599 w 1000509"/>
              <a:gd name="connsiteY1431" fmla="*/ 165966 h 1411442"/>
              <a:gd name="connsiteX1432" fmla="*/ 306524 w 1000509"/>
              <a:gd name="connsiteY1432" fmla="*/ 158863 h 1411442"/>
              <a:gd name="connsiteX1433" fmla="*/ 306094 w 1000509"/>
              <a:gd name="connsiteY1433" fmla="*/ 151544 h 1411442"/>
              <a:gd name="connsiteX1434" fmla="*/ 305878 w 1000509"/>
              <a:gd name="connsiteY1434" fmla="*/ 144225 h 1411442"/>
              <a:gd name="connsiteX1435" fmla="*/ 306094 w 1000509"/>
              <a:gd name="connsiteY1435" fmla="*/ 136476 h 1411442"/>
              <a:gd name="connsiteX1436" fmla="*/ 306524 w 1000509"/>
              <a:gd name="connsiteY1436" fmla="*/ 129157 h 1411442"/>
              <a:gd name="connsiteX1437" fmla="*/ 307599 w 1000509"/>
              <a:gd name="connsiteY1437" fmla="*/ 122052 h 1411442"/>
              <a:gd name="connsiteX1438" fmla="*/ 308675 w 1000509"/>
              <a:gd name="connsiteY1438" fmla="*/ 114949 h 1411442"/>
              <a:gd name="connsiteX1439" fmla="*/ 310395 w 1000509"/>
              <a:gd name="connsiteY1439" fmla="*/ 108061 h 1411442"/>
              <a:gd name="connsiteX1440" fmla="*/ 312332 w 1000509"/>
              <a:gd name="connsiteY1440" fmla="*/ 101388 h 1411442"/>
              <a:gd name="connsiteX1441" fmla="*/ 314698 w 1000509"/>
              <a:gd name="connsiteY1441" fmla="*/ 94499 h 1411442"/>
              <a:gd name="connsiteX1442" fmla="*/ 317279 w 1000509"/>
              <a:gd name="connsiteY1442" fmla="*/ 88042 h 1411442"/>
              <a:gd name="connsiteX1443" fmla="*/ 320075 w 1000509"/>
              <a:gd name="connsiteY1443" fmla="*/ 81369 h 1411442"/>
              <a:gd name="connsiteX1444" fmla="*/ 323087 w 1000509"/>
              <a:gd name="connsiteY1444" fmla="*/ 75342 h 1411442"/>
              <a:gd name="connsiteX1445" fmla="*/ 326958 w 1000509"/>
              <a:gd name="connsiteY1445" fmla="*/ 69314 h 1411442"/>
              <a:gd name="connsiteX1446" fmla="*/ 330614 w 1000509"/>
              <a:gd name="connsiteY1446" fmla="*/ 63502 h 1411442"/>
              <a:gd name="connsiteX1447" fmla="*/ 334486 w 1000509"/>
              <a:gd name="connsiteY1447" fmla="*/ 57905 h 1411442"/>
              <a:gd name="connsiteX1448" fmla="*/ 338789 w 1000509"/>
              <a:gd name="connsiteY1448" fmla="*/ 52309 h 1411442"/>
              <a:gd name="connsiteX1449" fmla="*/ 343306 w 1000509"/>
              <a:gd name="connsiteY1449" fmla="*/ 47142 h 1411442"/>
              <a:gd name="connsiteX1450" fmla="*/ 348253 w 1000509"/>
              <a:gd name="connsiteY1450" fmla="*/ 41976 h 1411442"/>
              <a:gd name="connsiteX1451" fmla="*/ 352984 w 1000509"/>
              <a:gd name="connsiteY1451" fmla="*/ 37455 h 1411442"/>
              <a:gd name="connsiteX1452" fmla="*/ 358362 w 1000509"/>
              <a:gd name="connsiteY1452" fmla="*/ 32719 h 1411442"/>
              <a:gd name="connsiteX1453" fmla="*/ 363739 w 1000509"/>
              <a:gd name="connsiteY1453" fmla="*/ 28630 h 1411442"/>
              <a:gd name="connsiteX1454" fmla="*/ 369331 w 1000509"/>
              <a:gd name="connsiteY1454" fmla="*/ 24755 h 1411442"/>
              <a:gd name="connsiteX1455" fmla="*/ 375354 w 1000509"/>
              <a:gd name="connsiteY1455" fmla="*/ 20665 h 1411442"/>
              <a:gd name="connsiteX1456" fmla="*/ 381162 w 1000509"/>
              <a:gd name="connsiteY1456" fmla="*/ 17221 h 1411442"/>
              <a:gd name="connsiteX1457" fmla="*/ 387615 w 1000509"/>
              <a:gd name="connsiteY1457" fmla="*/ 14207 h 1411442"/>
              <a:gd name="connsiteX1458" fmla="*/ 393852 w 1000509"/>
              <a:gd name="connsiteY1458" fmla="*/ 11194 h 1411442"/>
              <a:gd name="connsiteX1459" fmla="*/ 400521 w 1000509"/>
              <a:gd name="connsiteY1459" fmla="*/ 8826 h 1411442"/>
              <a:gd name="connsiteX1460" fmla="*/ 407189 w 1000509"/>
              <a:gd name="connsiteY1460" fmla="*/ 6457 h 1411442"/>
              <a:gd name="connsiteX1461" fmla="*/ 413857 w 1000509"/>
              <a:gd name="connsiteY1461" fmla="*/ 4521 h 1411442"/>
              <a:gd name="connsiteX1462" fmla="*/ 420740 w 1000509"/>
              <a:gd name="connsiteY1462" fmla="*/ 2799 h 1411442"/>
              <a:gd name="connsiteX1463" fmla="*/ 427838 w 1000509"/>
              <a:gd name="connsiteY1463" fmla="*/ 1722 h 1411442"/>
              <a:gd name="connsiteX1464" fmla="*/ 435151 w 1000509"/>
              <a:gd name="connsiteY1464" fmla="*/ 646 h 1411442"/>
              <a:gd name="connsiteX1465" fmla="*/ 442679 w 1000509"/>
              <a:gd name="connsiteY1465" fmla="*/ 215 h 1411442"/>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 ang="0">
                <a:pos x="connsiteX13" y="connsiteY13"/>
              </a:cxn>
              <a:cxn ang="0">
                <a:pos x="connsiteX14" y="connsiteY14"/>
              </a:cxn>
              <a:cxn ang="0">
                <a:pos x="connsiteX15" y="connsiteY15"/>
              </a:cxn>
              <a:cxn ang="0">
                <a:pos x="connsiteX16" y="connsiteY16"/>
              </a:cxn>
              <a:cxn ang="0">
                <a:pos x="connsiteX17" y="connsiteY17"/>
              </a:cxn>
              <a:cxn ang="0">
                <a:pos x="connsiteX18" y="connsiteY18"/>
              </a:cxn>
              <a:cxn ang="0">
                <a:pos x="connsiteX19" y="connsiteY19"/>
              </a:cxn>
              <a:cxn ang="0">
                <a:pos x="connsiteX20" y="connsiteY20"/>
              </a:cxn>
              <a:cxn ang="0">
                <a:pos x="connsiteX21" y="connsiteY21"/>
              </a:cxn>
              <a:cxn ang="0">
                <a:pos x="connsiteX22" y="connsiteY22"/>
              </a:cxn>
              <a:cxn ang="0">
                <a:pos x="connsiteX23" y="connsiteY23"/>
              </a:cxn>
              <a:cxn ang="0">
                <a:pos x="connsiteX24" y="connsiteY24"/>
              </a:cxn>
              <a:cxn ang="0">
                <a:pos x="connsiteX25" y="connsiteY25"/>
              </a:cxn>
              <a:cxn ang="0">
                <a:pos x="connsiteX26" y="connsiteY26"/>
              </a:cxn>
              <a:cxn ang="0">
                <a:pos x="connsiteX27" y="connsiteY27"/>
              </a:cxn>
              <a:cxn ang="0">
                <a:pos x="connsiteX28" y="connsiteY28"/>
              </a:cxn>
              <a:cxn ang="0">
                <a:pos x="connsiteX29" y="connsiteY29"/>
              </a:cxn>
              <a:cxn ang="0">
                <a:pos x="connsiteX30" y="connsiteY30"/>
              </a:cxn>
              <a:cxn ang="0">
                <a:pos x="connsiteX31" y="connsiteY31"/>
              </a:cxn>
              <a:cxn ang="0">
                <a:pos x="connsiteX32" y="connsiteY32"/>
              </a:cxn>
              <a:cxn ang="0">
                <a:pos x="connsiteX33" y="connsiteY33"/>
              </a:cxn>
              <a:cxn ang="0">
                <a:pos x="connsiteX34" y="connsiteY34"/>
              </a:cxn>
              <a:cxn ang="0">
                <a:pos x="connsiteX35" y="connsiteY35"/>
              </a:cxn>
              <a:cxn ang="0">
                <a:pos x="connsiteX36" y="connsiteY36"/>
              </a:cxn>
              <a:cxn ang="0">
                <a:pos x="connsiteX37" y="connsiteY37"/>
              </a:cxn>
              <a:cxn ang="0">
                <a:pos x="connsiteX38" y="connsiteY38"/>
              </a:cxn>
              <a:cxn ang="0">
                <a:pos x="connsiteX39" y="connsiteY39"/>
              </a:cxn>
              <a:cxn ang="0">
                <a:pos x="connsiteX40" y="connsiteY40"/>
              </a:cxn>
              <a:cxn ang="0">
                <a:pos x="connsiteX41" y="connsiteY41"/>
              </a:cxn>
              <a:cxn ang="0">
                <a:pos x="connsiteX42" y="connsiteY42"/>
              </a:cxn>
              <a:cxn ang="0">
                <a:pos x="connsiteX43" y="connsiteY43"/>
              </a:cxn>
              <a:cxn ang="0">
                <a:pos x="connsiteX44" y="connsiteY44"/>
              </a:cxn>
              <a:cxn ang="0">
                <a:pos x="connsiteX45" y="connsiteY45"/>
              </a:cxn>
              <a:cxn ang="0">
                <a:pos x="connsiteX46" y="connsiteY46"/>
              </a:cxn>
              <a:cxn ang="0">
                <a:pos x="connsiteX47" y="connsiteY47"/>
              </a:cxn>
              <a:cxn ang="0">
                <a:pos x="connsiteX48" y="connsiteY48"/>
              </a:cxn>
              <a:cxn ang="0">
                <a:pos x="connsiteX49" y="connsiteY49"/>
              </a:cxn>
              <a:cxn ang="0">
                <a:pos x="connsiteX50" y="connsiteY50"/>
              </a:cxn>
              <a:cxn ang="0">
                <a:pos x="connsiteX51" y="connsiteY51"/>
              </a:cxn>
              <a:cxn ang="0">
                <a:pos x="connsiteX52" y="connsiteY52"/>
              </a:cxn>
              <a:cxn ang="0">
                <a:pos x="connsiteX53" y="connsiteY53"/>
              </a:cxn>
              <a:cxn ang="0">
                <a:pos x="connsiteX54" y="connsiteY54"/>
              </a:cxn>
              <a:cxn ang="0">
                <a:pos x="connsiteX55" y="connsiteY55"/>
              </a:cxn>
              <a:cxn ang="0">
                <a:pos x="connsiteX56" y="connsiteY56"/>
              </a:cxn>
              <a:cxn ang="0">
                <a:pos x="connsiteX57" y="connsiteY57"/>
              </a:cxn>
              <a:cxn ang="0">
                <a:pos x="connsiteX58" y="connsiteY58"/>
              </a:cxn>
              <a:cxn ang="0">
                <a:pos x="connsiteX59" y="connsiteY59"/>
              </a:cxn>
              <a:cxn ang="0">
                <a:pos x="connsiteX60" y="connsiteY60"/>
              </a:cxn>
              <a:cxn ang="0">
                <a:pos x="connsiteX61" y="connsiteY61"/>
              </a:cxn>
              <a:cxn ang="0">
                <a:pos x="connsiteX62" y="connsiteY62"/>
              </a:cxn>
              <a:cxn ang="0">
                <a:pos x="connsiteX63" y="connsiteY63"/>
              </a:cxn>
              <a:cxn ang="0">
                <a:pos x="connsiteX64" y="connsiteY64"/>
              </a:cxn>
              <a:cxn ang="0">
                <a:pos x="connsiteX65" y="connsiteY65"/>
              </a:cxn>
              <a:cxn ang="0">
                <a:pos x="connsiteX66" y="connsiteY66"/>
              </a:cxn>
              <a:cxn ang="0">
                <a:pos x="connsiteX67" y="connsiteY67"/>
              </a:cxn>
              <a:cxn ang="0">
                <a:pos x="connsiteX68" y="connsiteY68"/>
              </a:cxn>
              <a:cxn ang="0">
                <a:pos x="connsiteX69" y="connsiteY69"/>
              </a:cxn>
              <a:cxn ang="0">
                <a:pos x="connsiteX70" y="connsiteY70"/>
              </a:cxn>
              <a:cxn ang="0">
                <a:pos x="connsiteX71" y="connsiteY71"/>
              </a:cxn>
              <a:cxn ang="0">
                <a:pos x="connsiteX72" y="connsiteY72"/>
              </a:cxn>
              <a:cxn ang="0">
                <a:pos x="connsiteX73" y="connsiteY73"/>
              </a:cxn>
              <a:cxn ang="0">
                <a:pos x="connsiteX74" y="connsiteY74"/>
              </a:cxn>
              <a:cxn ang="0">
                <a:pos x="connsiteX75" y="connsiteY75"/>
              </a:cxn>
              <a:cxn ang="0">
                <a:pos x="connsiteX76" y="connsiteY76"/>
              </a:cxn>
              <a:cxn ang="0">
                <a:pos x="connsiteX77" y="connsiteY77"/>
              </a:cxn>
              <a:cxn ang="0">
                <a:pos x="connsiteX78" y="connsiteY78"/>
              </a:cxn>
              <a:cxn ang="0">
                <a:pos x="connsiteX79" y="connsiteY79"/>
              </a:cxn>
              <a:cxn ang="0">
                <a:pos x="connsiteX80" y="connsiteY80"/>
              </a:cxn>
              <a:cxn ang="0">
                <a:pos x="connsiteX81" y="connsiteY81"/>
              </a:cxn>
              <a:cxn ang="0">
                <a:pos x="connsiteX82" y="connsiteY82"/>
              </a:cxn>
              <a:cxn ang="0">
                <a:pos x="connsiteX83" y="connsiteY83"/>
              </a:cxn>
              <a:cxn ang="0">
                <a:pos x="connsiteX84" y="connsiteY84"/>
              </a:cxn>
              <a:cxn ang="0">
                <a:pos x="connsiteX85" y="connsiteY85"/>
              </a:cxn>
              <a:cxn ang="0">
                <a:pos x="connsiteX86" y="connsiteY86"/>
              </a:cxn>
              <a:cxn ang="0">
                <a:pos x="connsiteX87" y="connsiteY87"/>
              </a:cxn>
              <a:cxn ang="0">
                <a:pos x="connsiteX88" y="connsiteY88"/>
              </a:cxn>
              <a:cxn ang="0">
                <a:pos x="connsiteX89" y="connsiteY89"/>
              </a:cxn>
              <a:cxn ang="0">
                <a:pos x="connsiteX90" y="connsiteY90"/>
              </a:cxn>
              <a:cxn ang="0">
                <a:pos x="connsiteX91" y="connsiteY91"/>
              </a:cxn>
              <a:cxn ang="0">
                <a:pos x="connsiteX92" y="connsiteY92"/>
              </a:cxn>
              <a:cxn ang="0">
                <a:pos x="connsiteX93" y="connsiteY93"/>
              </a:cxn>
              <a:cxn ang="0">
                <a:pos x="connsiteX94" y="connsiteY94"/>
              </a:cxn>
              <a:cxn ang="0">
                <a:pos x="connsiteX95" y="connsiteY95"/>
              </a:cxn>
              <a:cxn ang="0">
                <a:pos x="connsiteX96" y="connsiteY96"/>
              </a:cxn>
              <a:cxn ang="0">
                <a:pos x="connsiteX97" y="connsiteY97"/>
              </a:cxn>
              <a:cxn ang="0">
                <a:pos x="connsiteX98" y="connsiteY98"/>
              </a:cxn>
              <a:cxn ang="0">
                <a:pos x="connsiteX99" y="connsiteY99"/>
              </a:cxn>
              <a:cxn ang="0">
                <a:pos x="connsiteX100" y="connsiteY100"/>
              </a:cxn>
              <a:cxn ang="0">
                <a:pos x="connsiteX101" y="connsiteY101"/>
              </a:cxn>
              <a:cxn ang="0">
                <a:pos x="connsiteX102" y="connsiteY102"/>
              </a:cxn>
              <a:cxn ang="0">
                <a:pos x="connsiteX103" y="connsiteY103"/>
              </a:cxn>
              <a:cxn ang="0">
                <a:pos x="connsiteX104" y="connsiteY104"/>
              </a:cxn>
              <a:cxn ang="0">
                <a:pos x="connsiteX105" y="connsiteY105"/>
              </a:cxn>
              <a:cxn ang="0">
                <a:pos x="connsiteX106" y="connsiteY106"/>
              </a:cxn>
              <a:cxn ang="0">
                <a:pos x="connsiteX107" y="connsiteY107"/>
              </a:cxn>
              <a:cxn ang="0">
                <a:pos x="connsiteX108" y="connsiteY108"/>
              </a:cxn>
              <a:cxn ang="0">
                <a:pos x="connsiteX109" y="connsiteY109"/>
              </a:cxn>
              <a:cxn ang="0">
                <a:pos x="connsiteX110" y="connsiteY110"/>
              </a:cxn>
              <a:cxn ang="0">
                <a:pos x="connsiteX111" y="connsiteY111"/>
              </a:cxn>
              <a:cxn ang="0">
                <a:pos x="connsiteX112" y="connsiteY112"/>
              </a:cxn>
              <a:cxn ang="0">
                <a:pos x="connsiteX113" y="connsiteY113"/>
              </a:cxn>
              <a:cxn ang="0">
                <a:pos x="connsiteX114" y="connsiteY114"/>
              </a:cxn>
              <a:cxn ang="0">
                <a:pos x="connsiteX115" y="connsiteY115"/>
              </a:cxn>
              <a:cxn ang="0">
                <a:pos x="connsiteX116" y="connsiteY116"/>
              </a:cxn>
              <a:cxn ang="0">
                <a:pos x="connsiteX117" y="connsiteY117"/>
              </a:cxn>
              <a:cxn ang="0">
                <a:pos x="connsiteX118" y="connsiteY118"/>
              </a:cxn>
              <a:cxn ang="0">
                <a:pos x="connsiteX119" y="connsiteY119"/>
              </a:cxn>
              <a:cxn ang="0">
                <a:pos x="connsiteX120" y="connsiteY120"/>
              </a:cxn>
              <a:cxn ang="0">
                <a:pos x="connsiteX121" y="connsiteY121"/>
              </a:cxn>
              <a:cxn ang="0">
                <a:pos x="connsiteX122" y="connsiteY122"/>
              </a:cxn>
              <a:cxn ang="0">
                <a:pos x="connsiteX123" y="connsiteY123"/>
              </a:cxn>
              <a:cxn ang="0">
                <a:pos x="connsiteX124" y="connsiteY124"/>
              </a:cxn>
              <a:cxn ang="0">
                <a:pos x="connsiteX125" y="connsiteY125"/>
              </a:cxn>
              <a:cxn ang="0">
                <a:pos x="connsiteX126" y="connsiteY126"/>
              </a:cxn>
              <a:cxn ang="0">
                <a:pos x="connsiteX127" y="connsiteY127"/>
              </a:cxn>
              <a:cxn ang="0">
                <a:pos x="connsiteX128" y="connsiteY128"/>
              </a:cxn>
              <a:cxn ang="0">
                <a:pos x="connsiteX129" y="connsiteY129"/>
              </a:cxn>
              <a:cxn ang="0">
                <a:pos x="connsiteX130" y="connsiteY130"/>
              </a:cxn>
              <a:cxn ang="0">
                <a:pos x="connsiteX131" y="connsiteY131"/>
              </a:cxn>
              <a:cxn ang="0">
                <a:pos x="connsiteX132" y="connsiteY132"/>
              </a:cxn>
              <a:cxn ang="0">
                <a:pos x="connsiteX133" y="connsiteY133"/>
              </a:cxn>
              <a:cxn ang="0">
                <a:pos x="connsiteX134" y="connsiteY134"/>
              </a:cxn>
              <a:cxn ang="0">
                <a:pos x="connsiteX135" y="connsiteY135"/>
              </a:cxn>
              <a:cxn ang="0">
                <a:pos x="connsiteX136" y="connsiteY136"/>
              </a:cxn>
              <a:cxn ang="0">
                <a:pos x="connsiteX137" y="connsiteY137"/>
              </a:cxn>
              <a:cxn ang="0">
                <a:pos x="connsiteX138" y="connsiteY138"/>
              </a:cxn>
              <a:cxn ang="0">
                <a:pos x="connsiteX139" y="connsiteY139"/>
              </a:cxn>
              <a:cxn ang="0">
                <a:pos x="connsiteX140" y="connsiteY140"/>
              </a:cxn>
              <a:cxn ang="0">
                <a:pos x="connsiteX141" y="connsiteY141"/>
              </a:cxn>
              <a:cxn ang="0">
                <a:pos x="connsiteX142" y="connsiteY142"/>
              </a:cxn>
              <a:cxn ang="0">
                <a:pos x="connsiteX143" y="connsiteY143"/>
              </a:cxn>
              <a:cxn ang="0">
                <a:pos x="connsiteX144" y="connsiteY144"/>
              </a:cxn>
              <a:cxn ang="0">
                <a:pos x="connsiteX145" y="connsiteY145"/>
              </a:cxn>
              <a:cxn ang="0">
                <a:pos x="connsiteX146" y="connsiteY146"/>
              </a:cxn>
              <a:cxn ang="0">
                <a:pos x="connsiteX147" y="connsiteY147"/>
              </a:cxn>
              <a:cxn ang="0">
                <a:pos x="connsiteX148" y="connsiteY148"/>
              </a:cxn>
              <a:cxn ang="0">
                <a:pos x="connsiteX149" y="connsiteY149"/>
              </a:cxn>
              <a:cxn ang="0">
                <a:pos x="connsiteX150" y="connsiteY150"/>
              </a:cxn>
              <a:cxn ang="0">
                <a:pos x="connsiteX151" y="connsiteY151"/>
              </a:cxn>
              <a:cxn ang="0">
                <a:pos x="connsiteX152" y="connsiteY152"/>
              </a:cxn>
              <a:cxn ang="0">
                <a:pos x="connsiteX153" y="connsiteY153"/>
              </a:cxn>
              <a:cxn ang="0">
                <a:pos x="connsiteX154" y="connsiteY154"/>
              </a:cxn>
              <a:cxn ang="0">
                <a:pos x="connsiteX155" y="connsiteY155"/>
              </a:cxn>
              <a:cxn ang="0">
                <a:pos x="connsiteX156" y="connsiteY156"/>
              </a:cxn>
              <a:cxn ang="0">
                <a:pos x="connsiteX157" y="connsiteY157"/>
              </a:cxn>
              <a:cxn ang="0">
                <a:pos x="connsiteX158" y="connsiteY158"/>
              </a:cxn>
              <a:cxn ang="0">
                <a:pos x="connsiteX159" y="connsiteY159"/>
              </a:cxn>
              <a:cxn ang="0">
                <a:pos x="connsiteX160" y="connsiteY160"/>
              </a:cxn>
              <a:cxn ang="0">
                <a:pos x="connsiteX161" y="connsiteY161"/>
              </a:cxn>
              <a:cxn ang="0">
                <a:pos x="connsiteX162" y="connsiteY162"/>
              </a:cxn>
              <a:cxn ang="0">
                <a:pos x="connsiteX163" y="connsiteY163"/>
              </a:cxn>
              <a:cxn ang="0">
                <a:pos x="connsiteX164" y="connsiteY164"/>
              </a:cxn>
              <a:cxn ang="0">
                <a:pos x="connsiteX165" y="connsiteY165"/>
              </a:cxn>
              <a:cxn ang="0">
                <a:pos x="connsiteX166" y="connsiteY166"/>
              </a:cxn>
              <a:cxn ang="0">
                <a:pos x="connsiteX167" y="connsiteY167"/>
              </a:cxn>
              <a:cxn ang="0">
                <a:pos x="connsiteX168" y="connsiteY168"/>
              </a:cxn>
              <a:cxn ang="0">
                <a:pos x="connsiteX169" y="connsiteY169"/>
              </a:cxn>
              <a:cxn ang="0">
                <a:pos x="connsiteX170" y="connsiteY170"/>
              </a:cxn>
              <a:cxn ang="0">
                <a:pos x="connsiteX171" y="connsiteY171"/>
              </a:cxn>
              <a:cxn ang="0">
                <a:pos x="connsiteX172" y="connsiteY172"/>
              </a:cxn>
              <a:cxn ang="0">
                <a:pos x="connsiteX173" y="connsiteY173"/>
              </a:cxn>
              <a:cxn ang="0">
                <a:pos x="connsiteX174" y="connsiteY174"/>
              </a:cxn>
              <a:cxn ang="0">
                <a:pos x="connsiteX175" y="connsiteY175"/>
              </a:cxn>
              <a:cxn ang="0">
                <a:pos x="connsiteX176" y="connsiteY176"/>
              </a:cxn>
              <a:cxn ang="0">
                <a:pos x="connsiteX177" y="connsiteY177"/>
              </a:cxn>
              <a:cxn ang="0">
                <a:pos x="connsiteX178" y="connsiteY178"/>
              </a:cxn>
              <a:cxn ang="0">
                <a:pos x="connsiteX179" y="connsiteY179"/>
              </a:cxn>
              <a:cxn ang="0">
                <a:pos x="connsiteX180" y="connsiteY180"/>
              </a:cxn>
              <a:cxn ang="0">
                <a:pos x="connsiteX181" y="connsiteY181"/>
              </a:cxn>
              <a:cxn ang="0">
                <a:pos x="connsiteX182" y="connsiteY182"/>
              </a:cxn>
              <a:cxn ang="0">
                <a:pos x="connsiteX183" y="connsiteY183"/>
              </a:cxn>
              <a:cxn ang="0">
                <a:pos x="connsiteX184" y="connsiteY184"/>
              </a:cxn>
              <a:cxn ang="0">
                <a:pos x="connsiteX185" y="connsiteY185"/>
              </a:cxn>
              <a:cxn ang="0">
                <a:pos x="connsiteX186" y="connsiteY186"/>
              </a:cxn>
              <a:cxn ang="0">
                <a:pos x="connsiteX187" y="connsiteY187"/>
              </a:cxn>
              <a:cxn ang="0">
                <a:pos x="connsiteX188" y="connsiteY188"/>
              </a:cxn>
              <a:cxn ang="0">
                <a:pos x="connsiteX189" y="connsiteY189"/>
              </a:cxn>
              <a:cxn ang="0">
                <a:pos x="connsiteX190" y="connsiteY190"/>
              </a:cxn>
              <a:cxn ang="0">
                <a:pos x="connsiteX191" y="connsiteY191"/>
              </a:cxn>
              <a:cxn ang="0">
                <a:pos x="connsiteX192" y="connsiteY192"/>
              </a:cxn>
              <a:cxn ang="0">
                <a:pos x="connsiteX193" y="connsiteY193"/>
              </a:cxn>
              <a:cxn ang="0">
                <a:pos x="connsiteX194" y="connsiteY194"/>
              </a:cxn>
              <a:cxn ang="0">
                <a:pos x="connsiteX195" y="connsiteY195"/>
              </a:cxn>
              <a:cxn ang="0">
                <a:pos x="connsiteX196" y="connsiteY196"/>
              </a:cxn>
              <a:cxn ang="0">
                <a:pos x="connsiteX197" y="connsiteY197"/>
              </a:cxn>
              <a:cxn ang="0">
                <a:pos x="connsiteX198" y="connsiteY198"/>
              </a:cxn>
              <a:cxn ang="0">
                <a:pos x="connsiteX199" y="connsiteY199"/>
              </a:cxn>
              <a:cxn ang="0">
                <a:pos x="connsiteX200" y="connsiteY200"/>
              </a:cxn>
              <a:cxn ang="0">
                <a:pos x="connsiteX201" y="connsiteY201"/>
              </a:cxn>
              <a:cxn ang="0">
                <a:pos x="connsiteX202" y="connsiteY202"/>
              </a:cxn>
              <a:cxn ang="0">
                <a:pos x="connsiteX203" y="connsiteY203"/>
              </a:cxn>
              <a:cxn ang="0">
                <a:pos x="connsiteX204" y="connsiteY204"/>
              </a:cxn>
              <a:cxn ang="0">
                <a:pos x="connsiteX205" y="connsiteY205"/>
              </a:cxn>
              <a:cxn ang="0">
                <a:pos x="connsiteX206" y="connsiteY206"/>
              </a:cxn>
              <a:cxn ang="0">
                <a:pos x="connsiteX207" y="connsiteY207"/>
              </a:cxn>
              <a:cxn ang="0">
                <a:pos x="connsiteX208" y="connsiteY208"/>
              </a:cxn>
              <a:cxn ang="0">
                <a:pos x="connsiteX209" y="connsiteY209"/>
              </a:cxn>
              <a:cxn ang="0">
                <a:pos x="connsiteX210" y="connsiteY210"/>
              </a:cxn>
              <a:cxn ang="0">
                <a:pos x="connsiteX211" y="connsiteY211"/>
              </a:cxn>
              <a:cxn ang="0">
                <a:pos x="connsiteX212" y="connsiteY212"/>
              </a:cxn>
              <a:cxn ang="0">
                <a:pos x="connsiteX213" y="connsiteY213"/>
              </a:cxn>
              <a:cxn ang="0">
                <a:pos x="connsiteX214" y="connsiteY214"/>
              </a:cxn>
              <a:cxn ang="0">
                <a:pos x="connsiteX215" y="connsiteY215"/>
              </a:cxn>
              <a:cxn ang="0">
                <a:pos x="connsiteX216" y="connsiteY216"/>
              </a:cxn>
              <a:cxn ang="0">
                <a:pos x="connsiteX217" y="connsiteY217"/>
              </a:cxn>
              <a:cxn ang="0">
                <a:pos x="connsiteX218" y="connsiteY218"/>
              </a:cxn>
              <a:cxn ang="0">
                <a:pos x="connsiteX219" y="connsiteY219"/>
              </a:cxn>
              <a:cxn ang="0">
                <a:pos x="connsiteX220" y="connsiteY220"/>
              </a:cxn>
              <a:cxn ang="0">
                <a:pos x="connsiteX221" y="connsiteY221"/>
              </a:cxn>
              <a:cxn ang="0">
                <a:pos x="connsiteX222" y="connsiteY222"/>
              </a:cxn>
              <a:cxn ang="0">
                <a:pos x="connsiteX223" y="connsiteY223"/>
              </a:cxn>
              <a:cxn ang="0">
                <a:pos x="connsiteX224" y="connsiteY224"/>
              </a:cxn>
              <a:cxn ang="0">
                <a:pos x="connsiteX225" y="connsiteY225"/>
              </a:cxn>
              <a:cxn ang="0">
                <a:pos x="connsiteX226" y="connsiteY226"/>
              </a:cxn>
              <a:cxn ang="0">
                <a:pos x="connsiteX227" y="connsiteY227"/>
              </a:cxn>
              <a:cxn ang="0">
                <a:pos x="connsiteX228" y="connsiteY228"/>
              </a:cxn>
              <a:cxn ang="0">
                <a:pos x="connsiteX229" y="connsiteY229"/>
              </a:cxn>
              <a:cxn ang="0">
                <a:pos x="connsiteX230" y="connsiteY230"/>
              </a:cxn>
              <a:cxn ang="0">
                <a:pos x="connsiteX231" y="connsiteY231"/>
              </a:cxn>
              <a:cxn ang="0">
                <a:pos x="connsiteX232" y="connsiteY232"/>
              </a:cxn>
              <a:cxn ang="0">
                <a:pos x="connsiteX233" y="connsiteY233"/>
              </a:cxn>
              <a:cxn ang="0">
                <a:pos x="connsiteX234" y="connsiteY234"/>
              </a:cxn>
              <a:cxn ang="0">
                <a:pos x="connsiteX235" y="connsiteY235"/>
              </a:cxn>
              <a:cxn ang="0">
                <a:pos x="connsiteX236" y="connsiteY236"/>
              </a:cxn>
              <a:cxn ang="0">
                <a:pos x="connsiteX237" y="connsiteY237"/>
              </a:cxn>
              <a:cxn ang="0">
                <a:pos x="connsiteX238" y="connsiteY238"/>
              </a:cxn>
              <a:cxn ang="0">
                <a:pos x="connsiteX239" y="connsiteY239"/>
              </a:cxn>
              <a:cxn ang="0">
                <a:pos x="connsiteX240" y="connsiteY240"/>
              </a:cxn>
              <a:cxn ang="0">
                <a:pos x="connsiteX241" y="connsiteY241"/>
              </a:cxn>
              <a:cxn ang="0">
                <a:pos x="connsiteX242" y="connsiteY242"/>
              </a:cxn>
              <a:cxn ang="0">
                <a:pos x="connsiteX243" y="connsiteY243"/>
              </a:cxn>
              <a:cxn ang="0">
                <a:pos x="connsiteX244" y="connsiteY244"/>
              </a:cxn>
              <a:cxn ang="0">
                <a:pos x="connsiteX245" y="connsiteY245"/>
              </a:cxn>
              <a:cxn ang="0">
                <a:pos x="connsiteX246" y="connsiteY246"/>
              </a:cxn>
              <a:cxn ang="0">
                <a:pos x="connsiteX247" y="connsiteY247"/>
              </a:cxn>
              <a:cxn ang="0">
                <a:pos x="connsiteX248" y="connsiteY248"/>
              </a:cxn>
              <a:cxn ang="0">
                <a:pos x="connsiteX249" y="connsiteY249"/>
              </a:cxn>
              <a:cxn ang="0">
                <a:pos x="connsiteX250" y="connsiteY250"/>
              </a:cxn>
              <a:cxn ang="0">
                <a:pos x="connsiteX251" y="connsiteY251"/>
              </a:cxn>
              <a:cxn ang="0">
                <a:pos x="connsiteX252" y="connsiteY252"/>
              </a:cxn>
              <a:cxn ang="0">
                <a:pos x="connsiteX253" y="connsiteY253"/>
              </a:cxn>
              <a:cxn ang="0">
                <a:pos x="connsiteX254" y="connsiteY254"/>
              </a:cxn>
              <a:cxn ang="0">
                <a:pos x="connsiteX255" y="connsiteY255"/>
              </a:cxn>
              <a:cxn ang="0">
                <a:pos x="connsiteX256" y="connsiteY256"/>
              </a:cxn>
              <a:cxn ang="0">
                <a:pos x="connsiteX257" y="connsiteY257"/>
              </a:cxn>
              <a:cxn ang="0">
                <a:pos x="connsiteX258" y="connsiteY258"/>
              </a:cxn>
              <a:cxn ang="0">
                <a:pos x="connsiteX259" y="connsiteY259"/>
              </a:cxn>
              <a:cxn ang="0">
                <a:pos x="connsiteX260" y="connsiteY260"/>
              </a:cxn>
              <a:cxn ang="0">
                <a:pos x="connsiteX261" y="connsiteY261"/>
              </a:cxn>
              <a:cxn ang="0">
                <a:pos x="connsiteX262" y="connsiteY262"/>
              </a:cxn>
              <a:cxn ang="0">
                <a:pos x="connsiteX263" y="connsiteY263"/>
              </a:cxn>
              <a:cxn ang="0">
                <a:pos x="connsiteX264" y="connsiteY264"/>
              </a:cxn>
              <a:cxn ang="0">
                <a:pos x="connsiteX265" y="connsiteY265"/>
              </a:cxn>
              <a:cxn ang="0">
                <a:pos x="connsiteX266" y="connsiteY266"/>
              </a:cxn>
              <a:cxn ang="0">
                <a:pos x="connsiteX267" y="connsiteY267"/>
              </a:cxn>
              <a:cxn ang="0">
                <a:pos x="connsiteX268" y="connsiteY268"/>
              </a:cxn>
              <a:cxn ang="0">
                <a:pos x="connsiteX269" y="connsiteY269"/>
              </a:cxn>
              <a:cxn ang="0">
                <a:pos x="connsiteX270" y="connsiteY270"/>
              </a:cxn>
              <a:cxn ang="0">
                <a:pos x="connsiteX271" y="connsiteY271"/>
              </a:cxn>
              <a:cxn ang="0">
                <a:pos x="connsiteX272" y="connsiteY272"/>
              </a:cxn>
              <a:cxn ang="0">
                <a:pos x="connsiteX273" y="connsiteY273"/>
              </a:cxn>
              <a:cxn ang="0">
                <a:pos x="connsiteX274" y="connsiteY274"/>
              </a:cxn>
              <a:cxn ang="0">
                <a:pos x="connsiteX275" y="connsiteY275"/>
              </a:cxn>
              <a:cxn ang="0">
                <a:pos x="connsiteX276" y="connsiteY276"/>
              </a:cxn>
              <a:cxn ang="0">
                <a:pos x="connsiteX277" y="connsiteY277"/>
              </a:cxn>
              <a:cxn ang="0">
                <a:pos x="connsiteX278" y="connsiteY278"/>
              </a:cxn>
              <a:cxn ang="0">
                <a:pos x="connsiteX279" y="connsiteY279"/>
              </a:cxn>
              <a:cxn ang="0">
                <a:pos x="connsiteX280" y="connsiteY280"/>
              </a:cxn>
              <a:cxn ang="0">
                <a:pos x="connsiteX281" y="connsiteY281"/>
              </a:cxn>
              <a:cxn ang="0">
                <a:pos x="connsiteX282" y="connsiteY282"/>
              </a:cxn>
              <a:cxn ang="0">
                <a:pos x="connsiteX283" y="connsiteY283"/>
              </a:cxn>
              <a:cxn ang="0">
                <a:pos x="connsiteX284" y="connsiteY284"/>
              </a:cxn>
              <a:cxn ang="0">
                <a:pos x="connsiteX285" y="connsiteY285"/>
              </a:cxn>
              <a:cxn ang="0">
                <a:pos x="connsiteX286" y="connsiteY286"/>
              </a:cxn>
              <a:cxn ang="0">
                <a:pos x="connsiteX287" y="connsiteY287"/>
              </a:cxn>
              <a:cxn ang="0">
                <a:pos x="connsiteX288" y="connsiteY288"/>
              </a:cxn>
              <a:cxn ang="0">
                <a:pos x="connsiteX289" y="connsiteY289"/>
              </a:cxn>
              <a:cxn ang="0">
                <a:pos x="connsiteX290" y="connsiteY290"/>
              </a:cxn>
              <a:cxn ang="0">
                <a:pos x="connsiteX291" y="connsiteY291"/>
              </a:cxn>
              <a:cxn ang="0">
                <a:pos x="connsiteX292" y="connsiteY292"/>
              </a:cxn>
              <a:cxn ang="0">
                <a:pos x="connsiteX293" y="connsiteY293"/>
              </a:cxn>
              <a:cxn ang="0">
                <a:pos x="connsiteX294" y="connsiteY294"/>
              </a:cxn>
              <a:cxn ang="0">
                <a:pos x="connsiteX295" y="connsiteY295"/>
              </a:cxn>
              <a:cxn ang="0">
                <a:pos x="connsiteX296" y="connsiteY296"/>
              </a:cxn>
              <a:cxn ang="0">
                <a:pos x="connsiteX297" y="connsiteY297"/>
              </a:cxn>
              <a:cxn ang="0">
                <a:pos x="connsiteX298" y="connsiteY298"/>
              </a:cxn>
              <a:cxn ang="0">
                <a:pos x="connsiteX299" y="connsiteY299"/>
              </a:cxn>
              <a:cxn ang="0">
                <a:pos x="connsiteX300" y="connsiteY300"/>
              </a:cxn>
              <a:cxn ang="0">
                <a:pos x="connsiteX301" y="connsiteY301"/>
              </a:cxn>
              <a:cxn ang="0">
                <a:pos x="connsiteX302" y="connsiteY302"/>
              </a:cxn>
              <a:cxn ang="0">
                <a:pos x="connsiteX303" y="connsiteY303"/>
              </a:cxn>
              <a:cxn ang="0">
                <a:pos x="connsiteX304" y="connsiteY304"/>
              </a:cxn>
              <a:cxn ang="0">
                <a:pos x="connsiteX305" y="connsiteY305"/>
              </a:cxn>
              <a:cxn ang="0">
                <a:pos x="connsiteX306" y="connsiteY306"/>
              </a:cxn>
              <a:cxn ang="0">
                <a:pos x="connsiteX307" y="connsiteY307"/>
              </a:cxn>
              <a:cxn ang="0">
                <a:pos x="connsiteX308" y="connsiteY308"/>
              </a:cxn>
              <a:cxn ang="0">
                <a:pos x="connsiteX309" y="connsiteY309"/>
              </a:cxn>
              <a:cxn ang="0">
                <a:pos x="connsiteX310" y="connsiteY310"/>
              </a:cxn>
              <a:cxn ang="0">
                <a:pos x="connsiteX311" y="connsiteY311"/>
              </a:cxn>
              <a:cxn ang="0">
                <a:pos x="connsiteX312" y="connsiteY312"/>
              </a:cxn>
              <a:cxn ang="0">
                <a:pos x="connsiteX313" y="connsiteY313"/>
              </a:cxn>
              <a:cxn ang="0">
                <a:pos x="connsiteX314" y="connsiteY314"/>
              </a:cxn>
              <a:cxn ang="0">
                <a:pos x="connsiteX315" y="connsiteY315"/>
              </a:cxn>
              <a:cxn ang="0">
                <a:pos x="connsiteX316" y="connsiteY316"/>
              </a:cxn>
              <a:cxn ang="0">
                <a:pos x="connsiteX317" y="connsiteY317"/>
              </a:cxn>
              <a:cxn ang="0">
                <a:pos x="connsiteX318" y="connsiteY318"/>
              </a:cxn>
              <a:cxn ang="0">
                <a:pos x="connsiteX319" y="connsiteY319"/>
              </a:cxn>
              <a:cxn ang="0">
                <a:pos x="connsiteX320" y="connsiteY320"/>
              </a:cxn>
              <a:cxn ang="0">
                <a:pos x="connsiteX321" y="connsiteY321"/>
              </a:cxn>
              <a:cxn ang="0">
                <a:pos x="connsiteX322" y="connsiteY322"/>
              </a:cxn>
              <a:cxn ang="0">
                <a:pos x="connsiteX323" y="connsiteY323"/>
              </a:cxn>
              <a:cxn ang="0">
                <a:pos x="connsiteX324" y="connsiteY324"/>
              </a:cxn>
              <a:cxn ang="0">
                <a:pos x="connsiteX325" y="connsiteY325"/>
              </a:cxn>
              <a:cxn ang="0">
                <a:pos x="connsiteX326" y="connsiteY326"/>
              </a:cxn>
              <a:cxn ang="0">
                <a:pos x="connsiteX327" y="connsiteY327"/>
              </a:cxn>
              <a:cxn ang="0">
                <a:pos x="connsiteX328" y="connsiteY328"/>
              </a:cxn>
              <a:cxn ang="0">
                <a:pos x="connsiteX329" y="connsiteY329"/>
              </a:cxn>
              <a:cxn ang="0">
                <a:pos x="connsiteX330" y="connsiteY330"/>
              </a:cxn>
              <a:cxn ang="0">
                <a:pos x="connsiteX331" y="connsiteY331"/>
              </a:cxn>
              <a:cxn ang="0">
                <a:pos x="connsiteX332" y="connsiteY332"/>
              </a:cxn>
              <a:cxn ang="0">
                <a:pos x="connsiteX333" y="connsiteY333"/>
              </a:cxn>
              <a:cxn ang="0">
                <a:pos x="connsiteX334" y="connsiteY334"/>
              </a:cxn>
              <a:cxn ang="0">
                <a:pos x="connsiteX335" y="connsiteY335"/>
              </a:cxn>
              <a:cxn ang="0">
                <a:pos x="connsiteX336" y="connsiteY336"/>
              </a:cxn>
              <a:cxn ang="0">
                <a:pos x="connsiteX337" y="connsiteY337"/>
              </a:cxn>
              <a:cxn ang="0">
                <a:pos x="connsiteX338" y="connsiteY338"/>
              </a:cxn>
              <a:cxn ang="0">
                <a:pos x="connsiteX339" y="connsiteY339"/>
              </a:cxn>
              <a:cxn ang="0">
                <a:pos x="connsiteX340" y="connsiteY340"/>
              </a:cxn>
              <a:cxn ang="0">
                <a:pos x="connsiteX341" y="connsiteY341"/>
              </a:cxn>
              <a:cxn ang="0">
                <a:pos x="connsiteX342" y="connsiteY342"/>
              </a:cxn>
              <a:cxn ang="0">
                <a:pos x="connsiteX343" y="connsiteY343"/>
              </a:cxn>
              <a:cxn ang="0">
                <a:pos x="connsiteX344" y="connsiteY344"/>
              </a:cxn>
              <a:cxn ang="0">
                <a:pos x="connsiteX345" y="connsiteY345"/>
              </a:cxn>
              <a:cxn ang="0">
                <a:pos x="connsiteX346" y="connsiteY346"/>
              </a:cxn>
              <a:cxn ang="0">
                <a:pos x="connsiteX347" y="connsiteY347"/>
              </a:cxn>
              <a:cxn ang="0">
                <a:pos x="connsiteX348" y="connsiteY348"/>
              </a:cxn>
              <a:cxn ang="0">
                <a:pos x="connsiteX349" y="connsiteY349"/>
              </a:cxn>
              <a:cxn ang="0">
                <a:pos x="connsiteX350" y="connsiteY350"/>
              </a:cxn>
              <a:cxn ang="0">
                <a:pos x="connsiteX351" y="connsiteY351"/>
              </a:cxn>
              <a:cxn ang="0">
                <a:pos x="connsiteX352" y="connsiteY352"/>
              </a:cxn>
              <a:cxn ang="0">
                <a:pos x="connsiteX353" y="connsiteY353"/>
              </a:cxn>
              <a:cxn ang="0">
                <a:pos x="connsiteX354" y="connsiteY354"/>
              </a:cxn>
              <a:cxn ang="0">
                <a:pos x="connsiteX355" y="connsiteY355"/>
              </a:cxn>
              <a:cxn ang="0">
                <a:pos x="connsiteX356" y="connsiteY356"/>
              </a:cxn>
              <a:cxn ang="0">
                <a:pos x="connsiteX357" y="connsiteY357"/>
              </a:cxn>
              <a:cxn ang="0">
                <a:pos x="connsiteX358" y="connsiteY358"/>
              </a:cxn>
              <a:cxn ang="0">
                <a:pos x="connsiteX359" y="connsiteY359"/>
              </a:cxn>
              <a:cxn ang="0">
                <a:pos x="connsiteX360" y="connsiteY360"/>
              </a:cxn>
              <a:cxn ang="0">
                <a:pos x="connsiteX361" y="connsiteY361"/>
              </a:cxn>
              <a:cxn ang="0">
                <a:pos x="connsiteX362" y="connsiteY362"/>
              </a:cxn>
              <a:cxn ang="0">
                <a:pos x="connsiteX363" y="connsiteY363"/>
              </a:cxn>
              <a:cxn ang="0">
                <a:pos x="connsiteX364" y="connsiteY364"/>
              </a:cxn>
              <a:cxn ang="0">
                <a:pos x="connsiteX365" y="connsiteY365"/>
              </a:cxn>
              <a:cxn ang="0">
                <a:pos x="connsiteX366" y="connsiteY366"/>
              </a:cxn>
              <a:cxn ang="0">
                <a:pos x="connsiteX367" y="connsiteY367"/>
              </a:cxn>
              <a:cxn ang="0">
                <a:pos x="connsiteX368" y="connsiteY368"/>
              </a:cxn>
              <a:cxn ang="0">
                <a:pos x="connsiteX369" y="connsiteY369"/>
              </a:cxn>
              <a:cxn ang="0">
                <a:pos x="connsiteX370" y="connsiteY370"/>
              </a:cxn>
              <a:cxn ang="0">
                <a:pos x="connsiteX371" y="connsiteY371"/>
              </a:cxn>
              <a:cxn ang="0">
                <a:pos x="connsiteX372" y="connsiteY372"/>
              </a:cxn>
              <a:cxn ang="0">
                <a:pos x="connsiteX373" y="connsiteY373"/>
              </a:cxn>
              <a:cxn ang="0">
                <a:pos x="connsiteX374" y="connsiteY374"/>
              </a:cxn>
              <a:cxn ang="0">
                <a:pos x="connsiteX375" y="connsiteY375"/>
              </a:cxn>
              <a:cxn ang="0">
                <a:pos x="connsiteX376" y="connsiteY376"/>
              </a:cxn>
              <a:cxn ang="0">
                <a:pos x="connsiteX377" y="connsiteY377"/>
              </a:cxn>
              <a:cxn ang="0">
                <a:pos x="connsiteX378" y="connsiteY378"/>
              </a:cxn>
              <a:cxn ang="0">
                <a:pos x="connsiteX379" y="connsiteY379"/>
              </a:cxn>
              <a:cxn ang="0">
                <a:pos x="connsiteX380" y="connsiteY380"/>
              </a:cxn>
              <a:cxn ang="0">
                <a:pos x="connsiteX381" y="connsiteY381"/>
              </a:cxn>
              <a:cxn ang="0">
                <a:pos x="connsiteX382" y="connsiteY382"/>
              </a:cxn>
              <a:cxn ang="0">
                <a:pos x="connsiteX383" y="connsiteY383"/>
              </a:cxn>
              <a:cxn ang="0">
                <a:pos x="connsiteX384" y="connsiteY384"/>
              </a:cxn>
              <a:cxn ang="0">
                <a:pos x="connsiteX385" y="connsiteY385"/>
              </a:cxn>
              <a:cxn ang="0">
                <a:pos x="connsiteX386" y="connsiteY386"/>
              </a:cxn>
              <a:cxn ang="0">
                <a:pos x="connsiteX387" y="connsiteY387"/>
              </a:cxn>
              <a:cxn ang="0">
                <a:pos x="connsiteX388" y="connsiteY388"/>
              </a:cxn>
              <a:cxn ang="0">
                <a:pos x="connsiteX389" y="connsiteY389"/>
              </a:cxn>
              <a:cxn ang="0">
                <a:pos x="connsiteX390" y="connsiteY390"/>
              </a:cxn>
              <a:cxn ang="0">
                <a:pos x="connsiteX391" y="connsiteY391"/>
              </a:cxn>
              <a:cxn ang="0">
                <a:pos x="connsiteX392" y="connsiteY392"/>
              </a:cxn>
              <a:cxn ang="0">
                <a:pos x="connsiteX393" y="connsiteY393"/>
              </a:cxn>
              <a:cxn ang="0">
                <a:pos x="connsiteX394" y="connsiteY394"/>
              </a:cxn>
              <a:cxn ang="0">
                <a:pos x="connsiteX395" y="connsiteY395"/>
              </a:cxn>
              <a:cxn ang="0">
                <a:pos x="connsiteX396" y="connsiteY396"/>
              </a:cxn>
              <a:cxn ang="0">
                <a:pos x="connsiteX397" y="connsiteY397"/>
              </a:cxn>
              <a:cxn ang="0">
                <a:pos x="connsiteX398" y="connsiteY398"/>
              </a:cxn>
              <a:cxn ang="0">
                <a:pos x="connsiteX399" y="connsiteY399"/>
              </a:cxn>
              <a:cxn ang="0">
                <a:pos x="connsiteX400" y="connsiteY400"/>
              </a:cxn>
              <a:cxn ang="0">
                <a:pos x="connsiteX401" y="connsiteY401"/>
              </a:cxn>
              <a:cxn ang="0">
                <a:pos x="connsiteX402" y="connsiteY402"/>
              </a:cxn>
              <a:cxn ang="0">
                <a:pos x="connsiteX403" y="connsiteY403"/>
              </a:cxn>
              <a:cxn ang="0">
                <a:pos x="connsiteX404" y="connsiteY404"/>
              </a:cxn>
              <a:cxn ang="0">
                <a:pos x="connsiteX405" y="connsiteY405"/>
              </a:cxn>
              <a:cxn ang="0">
                <a:pos x="connsiteX406" y="connsiteY406"/>
              </a:cxn>
              <a:cxn ang="0">
                <a:pos x="connsiteX407" y="connsiteY407"/>
              </a:cxn>
              <a:cxn ang="0">
                <a:pos x="connsiteX408" y="connsiteY408"/>
              </a:cxn>
              <a:cxn ang="0">
                <a:pos x="connsiteX409" y="connsiteY409"/>
              </a:cxn>
              <a:cxn ang="0">
                <a:pos x="connsiteX410" y="connsiteY410"/>
              </a:cxn>
              <a:cxn ang="0">
                <a:pos x="connsiteX411" y="connsiteY411"/>
              </a:cxn>
              <a:cxn ang="0">
                <a:pos x="connsiteX412" y="connsiteY412"/>
              </a:cxn>
              <a:cxn ang="0">
                <a:pos x="connsiteX413" y="connsiteY413"/>
              </a:cxn>
              <a:cxn ang="0">
                <a:pos x="connsiteX414" y="connsiteY414"/>
              </a:cxn>
              <a:cxn ang="0">
                <a:pos x="connsiteX415" y="connsiteY415"/>
              </a:cxn>
              <a:cxn ang="0">
                <a:pos x="connsiteX416" y="connsiteY416"/>
              </a:cxn>
              <a:cxn ang="0">
                <a:pos x="connsiteX417" y="connsiteY417"/>
              </a:cxn>
              <a:cxn ang="0">
                <a:pos x="connsiteX418" y="connsiteY418"/>
              </a:cxn>
              <a:cxn ang="0">
                <a:pos x="connsiteX419" y="connsiteY419"/>
              </a:cxn>
              <a:cxn ang="0">
                <a:pos x="connsiteX420" y="connsiteY420"/>
              </a:cxn>
              <a:cxn ang="0">
                <a:pos x="connsiteX421" y="connsiteY421"/>
              </a:cxn>
              <a:cxn ang="0">
                <a:pos x="connsiteX422" y="connsiteY422"/>
              </a:cxn>
              <a:cxn ang="0">
                <a:pos x="connsiteX423" y="connsiteY423"/>
              </a:cxn>
              <a:cxn ang="0">
                <a:pos x="connsiteX424" y="connsiteY424"/>
              </a:cxn>
              <a:cxn ang="0">
                <a:pos x="connsiteX425" y="connsiteY425"/>
              </a:cxn>
              <a:cxn ang="0">
                <a:pos x="connsiteX426" y="connsiteY426"/>
              </a:cxn>
              <a:cxn ang="0">
                <a:pos x="connsiteX427" y="connsiteY427"/>
              </a:cxn>
              <a:cxn ang="0">
                <a:pos x="connsiteX428" y="connsiteY428"/>
              </a:cxn>
              <a:cxn ang="0">
                <a:pos x="connsiteX429" y="connsiteY429"/>
              </a:cxn>
              <a:cxn ang="0">
                <a:pos x="connsiteX430" y="connsiteY430"/>
              </a:cxn>
              <a:cxn ang="0">
                <a:pos x="connsiteX431" y="connsiteY431"/>
              </a:cxn>
              <a:cxn ang="0">
                <a:pos x="connsiteX432" y="connsiteY432"/>
              </a:cxn>
              <a:cxn ang="0">
                <a:pos x="connsiteX433" y="connsiteY433"/>
              </a:cxn>
              <a:cxn ang="0">
                <a:pos x="connsiteX434" y="connsiteY434"/>
              </a:cxn>
              <a:cxn ang="0">
                <a:pos x="connsiteX435" y="connsiteY435"/>
              </a:cxn>
              <a:cxn ang="0">
                <a:pos x="connsiteX436" y="connsiteY436"/>
              </a:cxn>
              <a:cxn ang="0">
                <a:pos x="connsiteX437" y="connsiteY437"/>
              </a:cxn>
              <a:cxn ang="0">
                <a:pos x="connsiteX438" y="connsiteY438"/>
              </a:cxn>
              <a:cxn ang="0">
                <a:pos x="connsiteX439" y="connsiteY439"/>
              </a:cxn>
              <a:cxn ang="0">
                <a:pos x="connsiteX440" y="connsiteY440"/>
              </a:cxn>
              <a:cxn ang="0">
                <a:pos x="connsiteX441" y="connsiteY441"/>
              </a:cxn>
              <a:cxn ang="0">
                <a:pos x="connsiteX442" y="connsiteY442"/>
              </a:cxn>
              <a:cxn ang="0">
                <a:pos x="connsiteX443" y="connsiteY443"/>
              </a:cxn>
              <a:cxn ang="0">
                <a:pos x="connsiteX444" y="connsiteY444"/>
              </a:cxn>
              <a:cxn ang="0">
                <a:pos x="connsiteX445" y="connsiteY445"/>
              </a:cxn>
              <a:cxn ang="0">
                <a:pos x="connsiteX446" y="connsiteY446"/>
              </a:cxn>
              <a:cxn ang="0">
                <a:pos x="connsiteX447" y="connsiteY447"/>
              </a:cxn>
              <a:cxn ang="0">
                <a:pos x="connsiteX448" y="connsiteY448"/>
              </a:cxn>
              <a:cxn ang="0">
                <a:pos x="connsiteX449" y="connsiteY449"/>
              </a:cxn>
              <a:cxn ang="0">
                <a:pos x="connsiteX450" y="connsiteY450"/>
              </a:cxn>
              <a:cxn ang="0">
                <a:pos x="connsiteX451" y="connsiteY451"/>
              </a:cxn>
              <a:cxn ang="0">
                <a:pos x="connsiteX452" y="connsiteY452"/>
              </a:cxn>
              <a:cxn ang="0">
                <a:pos x="connsiteX453" y="connsiteY453"/>
              </a:cxn>
              <a:cxn ang="0">
                <a:pos x="connsiteX454" y="connsiteY454"/>
              </a:cxn>
              <a:cxn ang="0">
                <a:pos x="connsiteX455" y="connsiteY455"/>
              </a:cxn>
              <a:cxn ang="0">
                <a:pos x="connsiteX456" y="connsiteY456"/>
              </a:cxn>
              <a:cxn ang="0">
                <a:pos x="connsiteX457" y="connsiteY457"/>
              </a:cxn>
              <a:cxn ang="0">
                <a:pos x="connsiteX458" y="connsiteY458"/>
              </a:cxn>
              <a:cxn ang="0">
                <a:pos x="connsiteX459" y="connsiteY459"/>
              </a:cxn>
              <a:cxn ang="0">
                <a:pos x="connsiteX460" y="connsiteY460"/>
              </a:cxn>
              <a:cxn ang="0">
                <a:pos x="connsiteX461" y="connsiteY461"/>
              </a:cxn>
              <a:cxn ang="0">
                <a:pos x="connsiteX462" y="connsiteY462"/>
              </a:cxn>
              <a:cxn ang="0">
                <a:pos x="connsiteX463" y="connsiteY463"/>
              </a:cxn>
              <a:cxn ang="0">
                <a:pos x="connsiteX464" y="connsiteY464"/>
              </a:cxn>
              <a:cxn ang="0">
                <a:pos x="connsiteX465" y="connsiteY465"/>
              </a:cxn>
              <a:cxn ang="0">
                <a:pos x="connsiteX466" y="connsiteY466"/>
              </a:cxn>
              <a:cxn ang="0">
                <a:pos x="connsiteX467" y="connsiteY467"/>
              </a:cxn>
              <a:cxn ang="0">
                <a:pos x="connsiteX468" y="connsiteY468"/>
              </a:cxn>
              <a:cxn ang="0">
                <a:pos x="connsiteX469" y="connsiteY469"/>
              </a:cxn>
              <a:cxn ang="0">
                <a:pos x="connsiteX470" y="connsiteY470"/>
              </a:cxn>
              <a:cxn ang="0">
                <a:pos x="connsiteX471" y="connsiteY471"/>
              </a:cxn>
              <a:cxn ang="0">
                <a:pos x="connsiteX472" y="connsiteY472"/>
              </a:cxn>
              <a:cxn ang="0">
                <a:pos x="connsiteX473" y="connsiteY473"/>
              </a:cxn>
              <a:cxn ang="0">
                <a:pos x="connsiteX474" y="connsiteY474"/>
              </a:cxn>
              <a:cxn ang="0">
                <a:pos x="connsiteX475" y="connsiteY475"/>
              </a:cxn>
              <a:cxn ang="0">
                <a:pos x="connsiteX476" y="connsiteY476"/>
              </a:cxn>
              <a:cxn ang="0">
                <a:pos x="connsiteX477" y="connsiteY477"/>
              </a:cxn>
              <a:cxn ang="0">
                <a:pos x="connsiteX478" y="connsiteY478"/>
              </a:cxn>
              <a:cxn ang="0">
                <a:pos x="connsiteX479" y="connsiteY479"/>
              </a:cxn>
              <a:cxn ang="0">
                <a:pos x="connsiteX480" y="connsiteY480"/>
              </a:cxn>
              <a:cxn ang="0">
                <a:pos x="connsiteX481" y="connsiteY481"/>
              </a:cxn>
              <a:cxn ang="0">
                <a:pos x="connsiteX482" y="connsiteY482"/>
              </a:cxn>
              <a:cxn ang="0">
                <a:pos x="connsiteX483" y="connsiteY483"/>
              </a:cxn>
              <a:cxn ang="0">
                <a:pos x="connsiteX484" y="connsiteY484"/>
              </a:cxn>
              <a:cxn ang="0">
                <a:pos x="connsiteX485" y="connsiteY485"/>
              </a:cxn>
              <a:cxn ang="0">
                <a:pos x="connsiteX486" y="connsiteY486"/>
              </a:cxn>
              <a:cxn ang="0">
                <a:pos x="connsiteX487" y="connsiteY487"/>
              </a:cxn>
              <a:cxn ang="0">
                <a:pos x="connsiteX488" y="connsiteY488"/>
              </a:cxn>
              <a:cxn ang="0">
                <a:pos x="connsiteX489" y="connsiteY489"/>
              </a:cxn>
              <a:cxn ang="0">
                <a:pos x="connsiteX490" y="connsiteY490"/>
              </a:cxn>
              <a:cxn ang="0">
                <a:pos x="connsiteX491" y="connsiteY491"/>
              </a:cxn>
              <a:cxn ang="0">
                <a:pos x="connsiteX492" y="connsiteY492"/>
              </a:cxn>
              <a:cxn ang="0">
                <a:pos x="connsiteX493" y="connsiteY493"/>
              </a:cxn>
              <a:cxn ang="0">
                <a:pos x="connsiteX494" y="connsiteY494"/>
              </a:cxn>
              <a:cxn ang="0">
                <a:pos x="connsiteX495" y="connsiteY495"/>
              </a:cxn>
              <a:cxn ang="0">
                <a:pos x="connsiteX496" y="connsiteY496"/>
              </a:cxn>
              <a:cxn ang="0">
                <a:pos x="connsiteX497" y="connsiteY497"/>
              </a:cxn>
              <a:cxn ang="0">
                <a:pos x="connsiteX498" y="connsiteY498"/>
              </a:cxn>
              <a:cxn ang="0">
                <a:pos x="connsiteX499" y="connsiteY499"/>
              </a:cxn>
              <a:cxn ang="0">
                <a:pos x="connsiteX500" y="connsiteY500"/>
              </a:cxn>
              <a:cxn ang="0">
                <a:pos x="connsiteX501" y="connsiteY501"/>
              </a:cxn>
              <a:cxn ang="0">
                <a:pos x="connsiteX502" y="connsiteY502"/>
              </a:cxn>
              <a:cxn ang="0">
                <a:pos x="connsiteX503" y="connsiteY503"/>
              </a:cxn>
              <a:cxn ang="0">
                <a:pos x="connsiteX504" y="connsiteY504"/>
              </a:cxn>
              <a:cxn ang="0">
                <a:pos x="connsiteX505" y="connsiteY505"/>
              </a:cxn>
              <a:cxn ang="0">
                <a:pos x="connsiteX506" y="connsiteY506"/>
              </a:cxn>
              <a:cxn ang="0">
                <a:pos x="connsiteX507" y="connsiteY507"/>
              </a:cxn>
              <a:cxn ang="0">
                <a:pos x="connsiteX508" y="connsiteY508"/>
              </a:cxn>
              <a:cxn ang="0">
                <a:pos x="connsiteX509" y="connsiteY509"/>
              </a:cxn>
              <a:cxn ang="0">
                <a:pos x="connsiteX510" y="connsiteY510"/>
              </a:cxn>
              <a:cxn ang="0">
                <a:pos x="connsiteX511" y="connsiteY511"/>
              </a:cxn>
              <a:cxn ang="0">
                <a:pos x="connsiteX512" y="connsiteY512"/>
              </a:cxn>
              <a:cxn ang="0">
                <a:pos x="connsiteX513" y="connsiteY513"/>
              </a:cxn>
              <a:cxn ang="0">
                <a:pos x="connsiteX514" y="connsiteY514"/>
              </a:cxn>
              <a:cxn ang="0">
                <a:pos x="connsiteX515" y="connsiteY515"/>
              </a:cxn>
              <a:cxn ang="0">
                <a:pos x="connsiteX516" y="connsiteY516"/>
              </a:cxn>
              <a:cxn ang="0">
                <a:pos x="connsiteX517" y="connsiteY517"/>
              </a:cxn>
              <a:cxn ang="0">
                <a:pos x="connsiteX518" y="connsiteY518"/>
              </a:cxn>
              <a:cxn ang="0">
                <a:pos x="connsiteX519" y="connsiteY519"/>
              </a:cxn>
              <a:cxn ang="0">
                <a:pos x="connsiteX520" y="connsiteY520"/>
              </a:cxn>
              <a:cxn ang="0">
                <a:pos x="connsiteX521" y="connsiteY521"/>
              </a:cxn>
              <a:cxn ang="0">
                <a:pos x="connsiteX522" y="connsiteY522"/>
              </a:cxn>
              <a:cxn ang="0">
                <a:pos x="connsiteX523" y="connsiteY523"/>
              </a:cxn>
              <a:cxn ang="0">
                <a:pos x="connsiteX524" y="connsiteY524"/>
              </a:cxn>
              <a:cxn ang="0">
                <a:pos x="connsiteX525" y="connsiteY525"/>
              </a:cxn>
              <a:cxn ang="0">
                <a:pos x="connsiteX526" y="connsiteY526"/>
              </a:cxn>
              <a:cxn ang="0">
                <a:pos x="connsiteX527" y="connsiteY527"/>
              </a:cxn>
              <a:cxn ang="0">
                <a:pos x="connsiteX528" y="connsiteY528"/>
              </a:cxn>
              <a:cxn ang="0">
                <a:pos x="connsiteX529" y="connsiteY529"/>
              </a:cxn>
              <a:cxn ang="0">
                <a:pos x="connsiteX530" y="connsiteY530"/>
              </a:cxn>
              <a:cxn ang="0">
                <a:pos x="connsiteX531" y="connsiteY531"/>
              </a:cxn>
              <a:cxn ang="0">
                <a:pos x="connsiteX532" y="connsiteY532"/>
              </a:cxn>
              <a:cxn ang="0">
                <a:pos x="connsiteX533" y="connsiteY533"/>
              </a:cxn>
              <a:cxn ang="0">
                <a:pos x="connsiteX534" y="connsiteY534"/>
              </a:cxn>
              <a:cxn ang="0">
                <a:pos x="connsiteX535" y="connsiteY535"/>
              </a:cxn>
              <a:cxn ang="0">
                <a:pos x="connsiteX536" y="connsiteY536"/>
              </a:cxn>
              <a:cxn ang="0">
                <a:pos x="connsiteX537" y="connsiteY537"/>
              </a:cxn>
              <a:cxn ang="0">
                <a:pos x="connsiteX538" y="connsiteY538"/>
              </a:cxn>
              <a:cxn ang="0">
                <a:pos x="connsiteX539" y="connsiteY539"/>
              </a:cxn>
              <a:cxn ang="0">
                <a:pos x="connsiteX540" y="connsiteY540"/>
              </a:cxn>
              <a:cxn ang="0">
                <a:pos x="connsiteX541" y="connsiteY541"/>
              </a:cxn>
              <a:cxn ang="0">
                <a:pos x="connsiteX542" y="connsiteY542"/>
              </a:cxn>
              <a:cxn ang="0">
                <a:pos x="connsiteX543" y="connsiteY543"/>
              </a:cxn>
              <a:cxn ang="0">
                <a:pos x="connsiteX544" y="connsiteY544"/>
              </a:cxn>
              <a:cxn ang="0">
                <a:pos x="connsiteX545" y="connsiteY545"/>
              </a:cxn>
              <a:cxn ang="0">
                <a:pos x="connsiteX546" y="connsiteY546"/>
              </a:cxn>
              <a:cxn ang="0">
                <a:pos x="connsiteX547" y="connsiteY547"/>
              </a:cxn>
              <a:cxn ang="0">
                <a:pos x="connsiteX548" y="connsiteY548"/>
              </a:cxn>
              <a:cxn ang="0">
                <a:pos x="connsiteX549" y="connsiteY549"/>
              </a:cxn>
              <a:cxn ang="0">
                <a:pos x="connsiteX550" y="connsiteY550"/>
              </a:cxn>
              <a:cxn ang="0">
                <a:pos x="connsiteX551" y="connsiteY551"/>
              </a:cxn>
              <a:cxn ang="0">
                <a:pos x="connsiteX552" y="connsiteY552"/>
              </a:cxn>
              <a:cxn ang="0">
                <a:pos x="connsiteX553" y="connsiteY553"/>
              </a:cxn>
              <a:cxn ang="0">
                <a:pos x="connsiteX554" y="connsiteY554"/>
              </a:cxn>
              <a:cxn ang="0">
                <a:pos x="connsiteX555" y="connsiteY555"/>
              </a:cxn>
              <a:cxn ang="0">
                <a:pos x="connsiteX556" y="connsiteY556"/>
              </a:cxn>
              <a:cxn ang="0">
                <a:pos x="connsiteX557" y="connsiteY557"/>
              </a:cxn>
              <a:cxn ang="0">
                <a:pos x="connsiteX558" y="connsiteY558"/>
              </a:cxn>
              <a:cxn ang="0">
                <a:pos x="connsiteX559" y="connsiteY559"/>
              </a:cxn>
              <a:cxn ang="0">
                <a:pos x="connsiteX560" y="connsiteY560"/>
              </a:cxn>
              <a:cxn ang="0">
                <a:pos x="connsiteX561" y="connsiteY561"/>
              </a:cxn>
              <a:cxn ang="0">
                <a:pos x="connsiteX562" y="connsiteY562"/>
              </a:cxn>
              <a:cxn ang="0">
                <a:pos x="connsiteX563" y="connsiteY563"/>
              </a:cxn>
              <a:cxn ang="0">
                <a:pos x="connsiteX564" y="connsiteY564"/>
              </a:cxn>
              <a:cxn ang="0">
                <a:pos x="connsiteX565" y="connsiteY565"/>
              </a:cxn>
              <a:cxn ang="0">
                <a:pos x="connsiteX566" y="connsiteY566"/>
              </a:cxn>
              <a:cxn ang="0">
                <a:pos x="connsiteX567" y="connsiteY567"/>
              </a:cxn>
              <a:cxn ang="0">
                <a:pos x="connsiteX568" y="connsiteY568"/>
              </a:cxn>
              <a:cxn ang="0">
                <a:pos x="connsiteX569" y="connsiteY569"/>
              </a:cxn>
              <a:cxn ang="0">
                <a:pos x="connsiteX570" y="connsiteY570"/>
              </a:cxn>
              <a:cxn ang="0">
                <a:pos x="connsiteX571" y="connsiteY571"/>
              </a:cxn>
              <a:cxn ang="0">
                <a:pos x="connsiteX572" y="connsiteY572"/>
              </a:cxn>
              <a:cxn ang="0">
                <a:pos x="connsiteX573" y="connsiteY573"/>
              </a:cxn>
              <a:cxn ang="0">
                <a:pos x="connsiteX574" y="connsiteY574"/>
              </a:cxn>
              <a:cxn ang="0">
                <a:pos x="connsiteX575" y="connsiteY575"/>
              </a:cxn>
              <a:cxn ang="0">
                <a:pos x="connsiteX576" y="connsiteY576"/>
              </a:cxn>
              <a:cxn ang="0">
                <a:pos x="connsiteX577" y="connsiteY577"/>
              </a:cxn>
              <a:cxn ang="0">
                <a:pos x="connsiteX578" y="connsiteY578"/>
              </a:cxn>
              <a:cxn ang="0">
                <a:pos x="connsiteX579" y="connsiteY579"/>
              </a:cxn>
              <a:cxn ang="0">
                <a:pos x="connsiteX580" y="connsiteY580"/>
              </a:cxn>
              <a:cxn ang="0">
                <a:pos x="connsiteX581" y="connsiteY581"/>
              </a:cxn>
              <a:cxn ang="0">
                <a:pos x="connsiteX582" y="connsiteY582"/>
              </a:cxn>
              <a:cxn ang="0">
                <a:pos x="connsiteX583" y="connsiteY583"/>
              </a:cxn>
              <a:cxn ang="0">
                <a:pos x="connsiteX584" y="connsiteY584"/>
              </a:cxn>
              <a:cxn ang="0">
                <a:pos x="connsiteX585" y="connsiteY585"/>
              </a:cxn>
              <a:cxn ang="0">
                <a:pos x="connsiteX586" y="connsiteY586"/>
              </a:cxn>
              <a:cxn ang="0">
                <a:pos x="connsiteX587" y="connsiteY587"/>
              </a:cxn>
              <a:cxn ang="0">
                <a:pos x="connsiteX588" y="connsiteY588"/>
              </a:cxn>
              <a:cxn ang="0">
                <a:pos x="connsiteX589" y="connsiteY589"/>
              </a:cxn>
              <a:cxn ang="0">
                <a:pos x="connsiteX590" y="connsiteY590"/>
              </a:cxn>
              <a:cxn ang="0">
                <a:pos x="connsiteX591" y="connsiteY591"/>
              </a:cxn>
              <a:cxn ang="0">
                <a:pos x="connsiteX592" y="connsiteY592"/>
              </a:cxn>
              <a:cxn ang="0">
                <a:pos x="connsiteX593" y="connsiteY593"/>
              </a:cxn>
              <a:cxn ang="0">
                <a:pos x="connsiteX594" y="connsiteY594"/>
              </a:cxn>
              <a:cxn ang="0">
                <a:pos x="connsiteX595" y="connsiteY595"/>
              </a:cxn>
              <a:cxn ang="0">
                <a:pos x="connsiteX596" y="connsiteY596"/>
              </a:cxn>
              <a:cxn ang="0">
                <a:pos x="connsiteX597" y="connsiteY597"/>
              </a:cxn>
              <a:cxn ang="0">
                <a:pos x="connsiteX598" y="connsiteY598"/>
              </a:cxn>
              <a:cxn ang="0">
                <a:pos x="connsiteX599" y="connsiteY599"/>
              </a:cxn>
              <a:cxn ang="0">
                <a:pos x="connsiteX600" y="connsiteY600"/>
              </a:cxn>
              <a:cxn ang="0">
                <a:pos x="connsiteX601" y="connsiteY601"/>
              </a:cxn>
              <a:cxn ang="0">
                <a:pos x="connsiteX602" y="connsiteY602"/>
              </a:cxn>
              <a:cxn ang="0">
                <a:pos x="connsiteX603" y="connsiteY603"/>
              </a:cxn>
              <a:cxn ang="0">
                <a:pos x="connsiteX604" y="connsiteY604"/>
              </a:cxn>
              <a:cxn ang="0">
                <a:pos x="connsiteX605" y="connsiteY605"/>
              </a:cxn>
              <a:cxn ang="0">
                <a:pos x="connsiteX606" y="connsiteY606"/>
              </a:cxn>
              <a:cxn ang="0">
                <a:pos x="connsiteX607" y="connsiteY607"/>
              </a:cxn>
              <a:cxn ang="0">
                <a:pos x="connsiteX608" y="connsiteY608"/>
              </a:cxn>
              <a:cxn ang="0">
                <a:pos x="connsiteX609" y="connsiteY609"/>
              </a:cxn>
              <a:cxn ang="0">
                <a:pos x="connsiteX610" y="connsiteY610"/>
              </a:cxn>
              <a:cxn ang="0">
                <a:pos x="connsiteX611" y="connsiteY611"/>
              </a:cxn>
              <a:cxn ang="0">
                <a:pos x="connsiteX612" y="connsiteY612"/>
              </a:cxn>
              <a:cxn ang="0">
                <a:pos x="connsiteX613" y="connsiteY613"/>
              </a:cxn>
              <a:cxn ang="0">
                <a:pos x="connsiteX614" y="connsiteY614"/>
              </a:cxn>
              <a:cxn ang="0">
                <a:pos x="connsiteX615" y="connsiteY615"/>
              </a:cxn>
              <a:cxn ang="0">
                <a:pos x="connsiteX616" y="connsiteY616"/>
              </a:cxn>
              <a:cxn ang="0">
                <a:pos x="connsiteX617" y="connsiteY617"/>
              </a:cxn>
              <a:cxn ang="0">
                <a:pos x="connsiteX618" y="connsiteY618"/>
              </a:cxn>
              <a:cxn ang="0">
                <a:pos x="connsiteX619" y="connsiteY619"/>
              </a:cxn>
              <a:cxn ang="0">
                <a:pos x="connsiteX620" y="connsiteY620"/>
              </a:cxn>
              <a:cxn ang="0">
                <a:pos x="connsiteX621" y="connsiteY621"/>
              </a:cxn>
              <a:cxn ang="0">
                <a:pos x="connsiteX622" y="connsiteY622"/>
              </a:cxn>
              <a:cxn ang="0">
                <a:pos x="connsiteX623" y="connsiteY623"/>
              </a:cxn>
              <a:cxn ang="0">
                <a:pos x="connsiteX624" y="connsiteY624"/>
              </a:cxn>
              <a:cxn ang="0">
                <a:pos x="connsiteX625" y="connsiteY625"/>
              </a:cxn>
              <a:cxn ang="0">
                <a:pos x="connsiteX626" y="connsiteY626"/>
              </a:cxn>
              <a:cxn ang="0">
                <a:pos x="connsiteX627" y="connsiteY627"/>
              </a:cxn>
              <a:cxn ang="0">
                <a:pos x="connsiteX628" y="connsiteY628"/>
              </a:cxn>
              <a:cxn ang="0">
                <a:pos x="connsiteX629" y="connsiteY629"/>
              </a:cxn>
              <a:cxn ang="0">
                <a:pos x="connsiteX630" y="connsiteY630"/>
              </a:cxn>
              <a:cxn ang="0">
                <a:pos x="connsiteX631" y="connsiteY631"/>
              </a:cxn>
              <a:cxn ang="0">
                <a:pos x="connsiteX632" y="connsiteY632"/>
              </a:cxn>
              <a:cxn ang="0">
                <a:pos x="connsiteX633" y="connsiteY633"/>
              </a:cxn>
              <a:cxn ang="0">
                <a:pos x="connsiteX634" y="connsiteY634"/>
              </a:cxn>
              <a:cxn ang="0">
                <a:pos x="connsiteX635" y="connsiteY635"/>
              </a:cxn>
              <a:cxn ang="0">
                <a:pos x="connsiteX636" y="connsiteY636"/>
              </a:cxn>
              <a:cxn ang="0">
                <a:pos x="connsiteX637" y="connsiteY637"/>
              </a:cxn>
              <a:cxn ang="0">
                <a:pos x="connsiteX638" y="connsiteY638"/>
              </a:cxn>
              <a:cxn ang="0">
                <a:pos x="connsiteX639" y="connsiteY639"/>
              </a:cxn>
              <a:cxn ang="0">
                <a:pos x="connsiteX640" y="connsiteY640"/>
              </a:cxn>
              <a:cxn ang="0">
                <a:pos x="connsiteX641" y="connsiteY641"/>
              </a:cxn>
              <a:cxn ang="0">
                <a:pos x="connsiteX642" y="connsiteY642"/>
              </a:cxn>
              <a:cxn ang="0">
                <a:pos x="connsiteX643" y="connsiteY643"/>
              </a:cxn>
              <a:cxn ang="0">
                <a:pos x="connsiteX644" y="connsiteY644"/>
              </a:cxn>
              <a:cxn ang="0">
                <a:pos x="connsiteX645" y="connsiteY645"/>
              </a:cxn>
              <a:cxn ang="0">
                <a:pos x="connsiteX646" y="connsiteY646"/>
              </a:cxn>
              <a:cxn ang="0">
                <a:pos x="connsiteX647" y="connsiteY647"/>
              </a:cxn>
              <a:cxn ang="0">
                <a:pos x="connsiteX648" y="connsiteY648"/>
              </a:cxn>
              <a:cxn ang="0">
                <a:pos x="connsiteX649" y="connsiteY649"/>
              </a:cxn>
              <a:cxn ang="0">
                <a:pos x="connsiteX650" y="connsiteY650"/>
              </a:cxn>
              <a:cxn ang="0">
                <a:pos x="connsiteX651" y="connsiteY651"/>
              </a:cxn>
              <a:cxn ang="0">
                <a:pos x="connsiteX652" y="connsiteY652"/>
              </a:cxn>
              <a:cxn ang="0">
                <a:pos x="connsiteX653" y="connsiteY653"/>
              </a:cxn>
              <a:cxn ang="0">
                <a:pos x="connsiteX654" y="connsiteY654"/>
              </a:cxn>
              <a:cxn ang="0">
                <a:pos x="connsiteX655" y="connsiteY655"/>
              </a:cxn>
              <a:cxn ang="0">
                <a:pos x="connsiteX656" y="connsiteY656"/>
              </a:cxn>
              <a:cxn ang="0">
                <a:pos x="connsiteX657" y="connsiteY657"/>
              </a:cxn>
              <a:cxn ang="0">
                <a:pos x="connsiteX658" y="connsiteY658"/>
              </a:cxn>
              <a:cxn ang="0">
                <a:pos x="connsiteX659" y="connsiteY659"/>
              </a:cxn>
              <a:cxn ang="0">
                <a:pos x="connsiteX660" y="connsiteY660"/>
              </a:cxn>
              <a:cxn ang="0">
                <a:pos x="connsiteX661" y="connsiteY661"/>
              </a:cxn>
              <a:cxn ang="0">
                <a:pos x="connsiteX662" y="connsiteY662"/>
              </a:cxn>
              <a:cxn ang="0">
                <a:pos x="connsiteX663" y="connsiteY663"/>
              </a:cxn>
              <a:cxn ang="0">
                <a:pos x="connsiteX664" y="connsiteY664"/>
              </a:cxn>
              <a:cxn ang="0">
                <a:pos x="connsiteX665" y="connsiteY665"/>
              </a:cxn>
              <a:cxn ang="0">
                <a:pos x="connsiteX666" y="connsiteY666"/>
              </a:cxn>
              <a:cxn ang="0">
                <a:pos x="connsiteX667" y="connsiteY667"/>
              </a:cxn>
              <a:cxn ang="0">
                <a:pos x="connsiteX668" y="connsiteY668"/>
              </a:cxn>
              <a:cxn ang="0">
                <a:pos x="connsiteX669" y="connsiteY669"/>
              </a:cxn>
              <a:cxn ang="0">
                <a:pos x="connsiteX670" y="connsiteY670"/>
              </a:cxn>
              <a:cxn ang="0">
                <a:pos x="connsiteX671" y="connsiteY671"/>
              </a:cxn>
              <a:cxn ang="0">
                <a:pos x="connsiteX672" y="connsiteY672"/>
              </a:cxn>
              <a:cxn ang="0">
                <a:pos x="connsiteX673" y="connsiteY673"/>
              </a:cxn>
              <a:cxn ang="0">
                <a:pos x="connsiteX674" y="connsiteY674"/>
              </a:cxn>
              <a:cxn ang="0">
                <a:pos x="connsiteX675" y="connsiteY675"/>
              </a:cxn>
              <a:cxn ang="0">
                <a:pos x="connsiteX676" y="connsiteY676"/>
              </a:cxn>
              <a:cxn ang="0">
                <a:pos x="connsiteX677" y="connsiteY677"/>
              </a:cxn>
              <a:cxn ang="0">
                <a:pos x="connsiteX678" y="connsiteY678"/>
              </a:cxn>
              <a:cxn ang="0">
                <a:pos x="connsiteX679" y="connsiteY679"/>
              </a:cxn>
              <a:cxn ang="0">
                <a:pos x="connsiteX680" y="connsiteY680"/>
              </a:cxn>
              <a:cxn ang="0">
                <a:pos x="connsiteX681" y="connsiteY681"/>
              </a:cxn>
              <a:cxn ang="0">
                <a:pos x="connsiteX682" y="connsiteY682"/>
              </a:cxn>
              <a:cxn ang="0">
                <a:pos x="connsiteX683" y="connsiteY683"/>
              </a:cxn>
              <a:cxn ang="0">
                <a:pos x="connsiteX684" y="connsiteY684"/>
              </a:cxn>
              <a:cxn ang="0">
                <a:pos x="connsiteX685" y="connsiteY685"/>
              </a:cxn>
              <a:cxn ang="0">
                <a:pos x="connsiteX686" y="connsiteY686"/>
              </a:cxn>
              <a:cxn ang="0">
                <a:pos x="connsiteX687" y="connsiteY687"/>
              </a:cxn>
              <a:cxn ang="0">
                <a:pos x="connsiteX688" y="connsiteY688"/>
              </a:cxn>
              <a:cxn ang="0">
                <a:pos x="connsiteX689" y="connsiteY689"/>
              </a:cxn>
              <a:cxn ang="0">
                <a:pos x="connsiteX690" y="connsiteY690"/>
              </a:cxn>
              <a:cxn ang="0">
                <a:pos x="connsiteX691" y="connsiteY691"/>
              </a:cxn>
              <a:cxn ang="0">
                <a:pos x="connsiteX692" y="connsiteY692"/>
              </a:cxn>
              <a:cxn ang="0">
                <a:pos x="connsiteX693" y="connsiteY693"/>
              </a:cxn>
              <a:cxn ang="0">
                <a:pos x="connsiteX694" y="connsiteY694"/>
              </a:cxn>
              <a:cxn ang="0">
                <a:pos x="connsiteX695" y="connsiteY695"/>
              </a:cxn>
              <a:cxn ang="0">
                <a:pos x="connsiteX696" y="connsiteY696"/>
              </a:cxn>
              <a:cxn ang="0">
                <a:pos x="connsiteX697" y="connsiteY697"/>
              </a:cxn>
              <a:cxn ang="0">
                <a:pos x="connsiteX698" y="connsiteY698"/>
              </a:cxn>
              <a:cxn ang="0">
                <a:pos x="connsiteX699" y="connsiteY699"/>
              </a:cxn>
              <a:cxn ang="0">
                <a:pos x="connsiteX700" y="connsiteY700"/>
              </a:cxn>
              <a:cxn ang="0">
                <a:pos x="connsiteX701" y="connsiteY701"/>
              </a:cxn>
              <a:cxn ang="0">
                <a:pos x="connsiteX702" y="connsiteY702"/>
              </a:cxn>
              <a:cxn ang="0">
                <a:pos x="connsiteX703" y="connsiteY703"/>
              </a:cxn>
              <a:cxn ang="0">
                <a:pos x="connsiteX704" y="connsiteY704"/>
              </a:cxn>
              <a:cxn ang="0">
                <a:pos x="connsiteX705" y="connsiteY705"/>
              </a:cxn>
              <a:cxn ang="0">
                <a:pos x="connsiteX706" y="connsiteY706"/>
              </a:cxn>
              <a:cxn ang="0">
                <a:pos x="connsiteX707" y="connsiteY707"/>
              </a:cxn>
              <a:cxn ang="0">
                <a:pos x="connsiteX708" y="connsiteY708"/>
              </a:cxn>
              <a:cxn ang="0">
                <a:pos x="connsiteX709" y="connsiteY709"/>
              </a:cxn>
              <a:cxn ang="0">
                <a:pos x="connsiteX710" y="connsiteY710"/>
              </a:cxn>
              <a:cxn ang="0">
                <a:pos x="connsiteX711" y="connsiteY711"/>
              </a:cxn>
              <a:cxn ang="0">
                <a:pos x="connsiteX712" y="connsiteY712"/>
              </a:cxn>
              <a:cxn ang="0">
                <a:pos x="connsiteX713" y="connsiteY713"/>
              </a:cxn>
              <a:cxn ang="0">
                <a:pos x="connsiteX714" y="connsiteY714"/>
              </a:cxn>
              <a:cxn ang="0">
                <a:pos x="connsiteX715" y="connsiteY715"/>
              </a:cxn>
              <a:cxn ang="0">
                <a:pos x="connsiteX716" y="connsiteY716"/>
              </a:cxn>
              <a:cxn ang="0">
                <a:pos x="connsiteX717" y="connsiteY717"/>
              </a:cxn>
              <a:cxn ang="0">
                <a:pos x="connsiteX718" y="connsiteY718"/>
              </a:cxn>
              <a:cxn ang="0">
                <a:pos x="connsiteX719" y="connsiteY719"/>
              </a:cxn>
              <a:cxn ang="0">
                <a:pos x="connsiteX720" y="connsiteY720"/>
              </a:cxn>
              <a:cxn ang="0">
                <a:pos x="connsiteX721" y="connsiteY721"/>
              </a:cxn>
              <a:cxn ang="0">
                <a:pos x="connsiteX722" y="connsiteY722"/>
              </a:cxn>
              <a:cxn ang="0">
                <a:pos x="connsiteX723" y="connsiteY723"/>
              </a:cxn>
              <a:cxn ang="0">
                <a:pos x="connsiteX724" y="connsiteY724"/>
              </a:cxn>
              <a:cxn ang="0">
                <a:pos x="connsiteX725" y="connsiteY725"/>
              </a:cxn>
              <a:cxn ang="0">
                <a:pos x="connsiteX726" y="connsiteY726"/>
              </a:cxn>
              <a:cxn ang="0">
                <a:pos x="connsiteX727" y="connsiteY727"/>
              </a:cxn>
              <a:cxn ang="0">
                <a:pos x="connsiteX728" y="connsiteY728"/>
              </a:cxn>
              <a:cxn ang="0">
                <a:pos x="connsiteX729" y="connsiteY729"/>
              </a:cxn>
              <a:cxn ang="0">
                <a:pos x="connsiteX730" y="connsiteY730"/>
              </a:cxn>
              <a:cxn ang="0">
                <a:pos x="connsiteX731" y="connsiteY731"/>
              </a:cxn>
              <a:cxn ang="0">
                <a:pos x="connsiteX732" y="connsiteY732"/>
              </a:cxn>
              <a:cxn ang="0">
                <a:pos x="connsiteX733" y="connsiteY733"/>
              </a:cxn>
              <a:cxn ang="0">
                <a:pos x="connsiteX734" y="connsiteY734"/>
              </a:cxn>
              <a:cxn ang="0">
                <a:pos x="connsiteX735" y="connsiteY735"/>
              </a:cxn>
              <a:cxn ang="0">
                <a:pos x="connsiteX736" y="connsiteY736"/>
              </a:cxn>
              <a:cxn ang="0">
                <a:pos x="connsiteX737" y="connsiteY737"/>
              </a:cxn>
              <a:cxn ang="0">
                <a:pos x="connsiteX738" y="connsiteY738"/>
              </a:cxn>
              <a:cxn ang="0">
                <a:pos x="connsiteX739" y="connsiteY739"/>
              </a:cxn>
              <a:cxn ang="0">
                <a:pos x="connsiteX740" y="connsiteY740"/>
              </a:cxn>
              <a:cxn ang="0">
                <a:pos x="connsiteX741" y="connsiteY741"/>
              </a:cxn>
              <a:cxn ang="0">
                <a:pos x="connsiteX742" y="connsiteY742"/>
              </a:cxn>
              <a:cxn ang="0">
                <a:pos x="connsiteX743" y="connsiteY743"/>
              </a:cxn>
              <a:cxn ang="0">
                <a:pos x="connsiteX744" y="connsiteY744"/>
              </a:cxn>
              <a:cxn ang="0">
                <a:pos x="connsiteX745" y="connsiteY745"/>
              </a:cxn>
              <a:cxn ang="0">
                <a:pos x="connsiteX746" y="connsiteY746"/>
              </a:cxn>
              <a:cxn ang="0">
                <a:pos x="connsiteX747" y="connsiteY747"/>
              </a:cxn>
              <a:cxn ang="0">
                <a:pos x="connsiteX748" y="connsiteY748"/>
              </a:cxn>
              <a:cxn ang="0">
                <a:pos x="connsiteX749" y="connsiteY749"/>
              </a:cxn>
              <a:cxn ang="0">
                <a:pos x="connsiteX750" y="connsiteY750"/>
              </a:cxn>
              <a:cxn ang="0">
                <a:pos x="connsiteX751" y="connsiteY751"/>
              </a:cxn>
              <a:cxn ang="0">
                <a:pos x="connsiteX752" y="connsiteY752"/>
              </a:cxn>
              <a:cxn ang="0">
                <a:pos x="connsiteX753" y="connsiteY753"/>
              </a:cxn>
              <a:cxn ang="0">
                <a:pos x="connsiteX754" y="connsiteY754"/>
              </a:cxn>
              <a:cxn ang="0">
                <a:pos x="connsiteX755" y="connsiteY755"/>
              </a:cxn>
              <a:cxn ang="0">
                <a:pos x="connsiteX756" y="connsiteY756"/>
              </a:cxn>
              <a:cxn ang="0">
                <a:pos x="connsiteX757" y="connsiteY757"/>
              </a:cxn>
              <a:cxn ang="0">
                <a:pos x="connsiteX758" y="connsiteY758"/>
              </a:cxn>
              <a:cxn ang="0">
                <a:pos x="connsiteX759" y="connsiteY759"/>
              </a:cxn>
              <a:cxn ang="0">
                <a:pos x="connsiteX760" y="connsiteY760"/>
              </a:cxn>
              <a:cxn ang="0">
                <a:pos x="connsiteX761" y="connsiteY761"/>
              </a:cxn>
              <a:cxn ang="0">
                <a:pos x="connsiteX762" y="connsiteY762"/>
              </a:cxn>
              <a:cxn ang="0">
                <a:pos x="connsiteX763" y="connsiteY763"/>
              </a:cxn>
              <a:cxn ang="0">
                <a:pos x="connsiteX764" y="connsiteY764"/>
              </a:cxn>
              <a:cxn ang="0">
                <a:pos x="connsiteX765" y="connsiteY765"/>
              </a:cxn>
              <a:cxn ang="0">
                <a:pos x="connsiteX766" y="connsiteY766"/>
              </a:cxn>
              <a:cxn ang="0">
                <a:pos x="connsiteX767" y="connsiteY767"/>
              </a:cxn>
              <a:cxn ang="0">
                <a:pos x="connsiteX768" y="connsiteY768"/>
              </a:cxn>
              <a:cxn ang="0">
                <a:pos x="connsiteX769" y="connsiteY769"/>
              </a:cxn>
              <a:cxn ang="0">
                <a:pos x="connsiteX770" y="connsiteY770"/>
              </a:cxn>
              <a:cxn ang="0">
                <a:pos x="connsiteX771" y="connsiteY771"/>
              </a:cxn>
              <a:cxn ang="0">
                <a:pos x="connsiteX772" y="connsiteY772"/>
              </a:cxn>
              <a:cxn ang="0">
                <a:pos x="connsiteX773" y="connsiteY773"/>
              </a:cxn>
              <a:cxn ang="0">
                <a:pos x="connsiteX774" y="connsiteY774"/>
              </a:cxn>
              <a:cxn ang="0">
                <a:pos x="connsiteX775" y="connsiteY775"/>
              </a:cxn>
              <a:cxn ang="0">
                <a:pos x="connsiteX776" y="connsiteY776"/>
              </a:cxn>
              <a:cxn ang="0">
                <a:pos x="connsiteX777" y="connsiteY777"/>
              </a:cxn>
              <a:cxn ang="0">
                <a:pos x="connsiteX778" y="connsiteY778"/>
              </a:cxn>
              <a:cxn ang="0">
                <a:pos x="connsiteX779" y="connsiteY779"/>
              </a:cxn>
              <a:cxn ang="0">
                <a:pos x="connsiteX780" y="connsiteY780"/>
              </a:cxn>
              <a:cxn ang="0">
                <a:pos x="connsiteX781" y="connsiteY781"/>
              </a:cxn>
              <a:cxn ang="0">
                <a:pos x="connsiteX782" y="connsiteY782"/>
              </a:cxn>
              <a:cxn ang="0">
                <a:pos x="connsiteX783" y="connsiteY783"/>
              </a:cxn>
              <a:cxn ang="0">
                <a:pos x="connsiteX784" y="connsiteY784"/>
              </a:cxn>
              <a:cxn ang="0">
                <a:pos x="connsiteX785" y="connsiteY785"/>
              </a:cxn>
              <a:cxn ang="0">
                <a:pos x="connsiteX786" y="connsiteY786"/>
              </a:cxn>
              <a:cxn ang="0">
                <a:pos x="connsiteX787" y="connsiteY787"/>
              </a:cxn>
              <a:cxn ang="0">
                <a:pos x="connsiteX788" y="connsiteY788"/>
              </a:cxn>
              <a:cxn ang="0">
                <a:pos x="connsiteX789" y="connsiteY789"/>
              </a:cxn>
              <a:cxn ang="0">
                <a:pos x="connsiteX790" y="connsiteY790"/>
              </a:cxn>
              <a:cxn ang="0">
                <a:pos x="connsiteX791" y="connsiteY791"/>
              </a:cxn>
              <a:cxn ang="0">
                <a:pos x="connsiteX792" y="connsiteY792"/>
              </a:cxn>
              <a:cxn ang="0">
                <a:pos x="connsiteX793" y="connsiteY793"/>
              </a:cxn>
              <a:cxn ang="0">
                <a:pos x="connsiteX794" y="connsiteY794"/>
              </a:cxn>
              <a:cxn ang="0">
                <a:pos x="connsiteX795" y="connsiteY795"/>
              </a:cxn>
              <a:cxn ang="0">
                <a:pos x="connsiteX796" y="connsiteY796"/>
              </a:cxn>
              <a:cxn ang="0">
                <a:pos x="connsiteX797" y="connsiteY797"/>
              </a:cxn>
              <a:cxn ang="0">
                <a:pos x="connsiteX798" y="connsiteY798"/>
              </a:cxn>
              <a:cxn ang="0">
                <a:pos x="connsiteX799" y="connsiteY799"/>
              </a:cxn>
              <a:cxn ang="0">
                <a:pos x="connsiteX800" y="connsiteY800"/>
              </a:cxn>
              <a:cxn ang="0">
                <a:pos x="connsiteX801" y="connsiteY801"/>
              </a:cxn>
              <a:cxn ang="0">
                <a:pos x="connsiteX802" y="connsiteY802"/>
              </a:cxn>
              <a:cxn ang="0">
                <a:pos x="connsiteX803" y="connsiteY803"/>
              </a:cxn>
              <a:cxn ang="0">
                <a:pos x="connsiteX804" y="connsiteY804"/>
              </a:cxn>
              <a:cxn ang="0">
                <a:pos x="connsiteX805" y="connsiteY805"/>
              </a:cxn>
              <a:cxn ang="0">
                <a:pos x="connsiteX806" y="connsiteY806"/>
              </a:cxn>
              <a:cxn ang="0">
                <a:pos x="connsiteX807" y="connsiteY807"/>
              </a:cxn>
              <a:cxn ang="0">
                <a:pos x="connsiteX808" y="connsiteY808"/>
              </a:cxn>
              <a:cxn ang="0">
                <a:pos x="connsiteX809" y="connsiteY809"/>
              </a:cxn>
              <a:cxn ang="0">
                <a:pos x="connsiteX810" y="connsiteY810"/>
              </a:cxn>
              <a:cxn ang="0">
                <a:pos x="connsiteX811" y="connsiteY811"/>
              </a:cxn>
              <a:cxn ang="0">
                <a:pos x="connsiteX812" y="connsiteY812"/>
              </a:cxn>
              <a:cxn ang="0">
                <a:pos x="connsiteX813" y="connsiteY813"/>
              </a:cxn>
              <a:cxn ang="0">
                <a:pos x="connsiteX814" y="connsiteY814"/>
              </a:cxn>
              <a:cxn ang="0">
                <a:pos x="connsiteX815" y="connsiteY815"/>
              </a:cxn>
              <a:cxn ang="0">
                <a:pos x="connsiteX816" y="connsiteY816"/>
              </a:cxn>
              <a:cxn ang="0">
                <a:pos x="connsiteX817" y="connsiteY817"/>
              </a:cxn>
              <a:cxn ang="0">
                <a:pos x="connsiteX818" y="connsiteY818"/>
              </a:cxn>
              <a:cxn ang="0">
                <a:pos x="connsiteX819" y="connsiteY819"/>
              </a:cxn>
              <a:cxn ang="0">
                <a:pos x="connsiteX820" y="connsiteY820"/>
              </a:cxn>
              <a:cxn ang="0">
                <a:pos x="connsiteX821" y="connsiteY821"/>
              </a:cxn>
              <a:cxn ang="0">
                <a:pos x="connsiteX822" y="connsiteY822"/>
              </a:cxn>
              <a:cxn ang="0">
                <a:pos x="connsiteX823" y="connsiteY823"/>
              </a:cxn>
              <a:cxn ang="0">
                <a:pos x="connsiteX824" y="connsiteY824"/>
              </a:cxn>
              <a:cxn ang="0">
                <a:pos x="connsiteX825" y="connsiteY825"/>
              </a:cxn>
              <a:cxn ang="0">
                <a:pos x="connsiteX826" y="connsiteY826"/>
              </a:cxn>
              <a:cxn ang="0">
                <a:pos x="connsiteX827" y="connsiteY827"/>
              </a:cxn>
              <a:cxn ang="0">
                <a:pos x="connsiteX828" y="connsiteY828"/>
              </a:cxn>
              <a:cxn ang="0">
                <a:pos x="connsiteX829" y="connsiteY829"/>
              </a:cxn>
              <a:cxn ang="0">
                <a:pos x="connsiteX830" y="connsiteY830"/>
              </a:cxn>
              <a:cxn ang="0">
                <a:pos x="connsiteX831" y="connsiteY831"/>
              </a:cxn>
              <a:cxn ang="0">
                <a:pos x="connsiteX832" y="connsiteY832"/>
              </a:cxn>
              <a:cxn ang="0">
                <a:pos x="connsiteX833" y="connsiteY833"/>
              </a:cxn>
              <a:cxn ang="0">
                <a:pos x="connsiteX834" y="connsiteY834"/>
              </a:cxn>
              <a:cxn ang="0">
                <a:pos x="connsiteX835" y="connsiteY835"/>
              </a:cxn>
              <a:cxn ang="0">
                <a:pos x="connsiteX836" y="connsiteY836"/>
              </a:cxn>
              <a:cxn ang="0">
                <a:pos x="connsiteX837" y="connsiteY837"/>
              </a:cxn>
              <a:cxn ang="0">
                <a:pos x="connsiteX838" y="connsiteY838"/>
              </a:cxn>
              <a:cxn ang="0">
                <a:pos x="connsiteX839" y="connsiteY839"/>
              </a:cxn>
              <a:cxn ang="0">
                <a:pos x="connsiteX840" y="connsiteY840"/>
              </a:cxn>
              <a:cxn ang="0">
                <a:pos x="connsiteX841" y="connsiteY841"/>
              </a:cxn>
              <a:cxn ang="0">
                <a:pos x="connsiteX842" y="connsiteY842"/>
              </a:cxn>
              <a:cxn ang="0">
                <a:pos x="connsiteX843" y="connsiteY843"/>
              </a:cxn>
              <a:cxn ang="0">
                <a:pos x="connsiteX844" y="connsiteY844"/>
              </a:cxn>
              <a:cxn ang="0">
                <a:pos x="connsiteX845" y="connsiteY845"/>
              </a:cxn>
              <a:cxn ang="0">
                <a:pos x="connsiteX846" y="connsiteY846"/>
              </a:cxn>
              <a:cxn ang="0">
                <a:pos x="connsiteX847" y="connsiteY847"/>
              </a:cxn>
              <a:cxn ang="0">
                <a:pos x="connsiteX848" y="connsiteY848"/>
              </a:cxn>
              <a:cxn ang="0">
                <a:pos x="connsiteX849" y="connsiteY849"/>
              </a:cxn>
              <a:cxn ang="0">
                <a:pos x="connsiteX850" y="connsiteY850"/>
              </a:cxn>
              <a:cxn ang="0">
                <a:pos x="connsiteX851" y="connsiteY851"/>
              </a:cxn>
              <a:cxn ang="0">
                <a:pos x="connsiteX852" y="connsiteY852"/>
              </a:cxn>
              <a:cxn ang="0">
                <a:pos x="connsiteX853" y="connsiteY853"/>
              </a:cxn>
              <a:cxn ang="0">
                <a:pos x="connsiteX854" y="connsiteY854"/>
              </a:cxn>
              <a:cxn ang="0">
                <a:pos x="connsiteX855" y="connsiteY855"/>
              </a:cxn>
              <a:cxn ang="0">
                <a:pos x="connsiteX856" y="connsiteY856"/>
              </a:cxn>
              <a:cxn ang="0">
                <a:pos x="connsiteX857" y="connsiteY857"/>
              </a:cxn>
              <a:cxn ang="0">
                <a:pos x="connsiteX858" y="connsiteY858"/>
              </a:cxn>
              <a:cxn ang="0">
                <a:pos x="connsiteX859" y="connsiteY859"/>
              </a:cxn>
              <a:cxn ang="0">
                <a:pos x="connsiteX860" y="connsiteY860"/>
              </a:cxn>
              <a:cxn ang="0">
                <a:pos x="connsiteX861" y="connsiteY861"/>
              </a:cxn>
              <a:cxn ang="0">
                <a:pos x="connsiteX862" y="connsiteY862"/>
              </a:cxn>
              <a:cxn ang="0">
                <a:pos x="connsiteX863" y="connsiteY863"/>
              </a:cxn>
              <a:cxn ang="0">
                <a:pos x="connsiteX864" y="connsiteY864"/>
              </a:cxn>
              <a:cxn ang="0">
                <a:pos x="connsiteX865" y="connsiteY865"/>
              </a:cxn>
              <a:cxn ang="0">
                <a:pos x="connsiteX866" y="connsiteY866"/>
              </a:cxn>
              <a:cxn ang="0">
                <a:pos x="connsiteX867" y="connsiteY867"/>
              </a:cxn>
              <a:cxn ang="0">
                <a:pos x="connsiteX868" y="connsiteY868"/>
              </a:cxn>
              <a:cxn ang="0">
                <a:pos x="connsiteX869" y="connsiteY869"/>
              </a:cxn>
              <a:cxn ang="0">
                <a:pos x="connsiteX870" y="connsiteY870"/>
              </a:cxn>
              <a:cxn ang="0">
                <a:pos x="connsiteX871" y="connsiteY871"/>
              </a:cxn>
              <a:cxn ang="0">
                <a:pos x="connsiteX872" y="connsiteY872"/>
              </a:cxn>
              <a:cxn ang="0">
                <a:pos x="connsiteX873" y="connsiteY873"/>
              </a:cxn>
              <a:cxn ang="0">
                <a:pos x="connsiteX874" y="connsiteY874"/>
              </a:cxn>
              <a:cxn ang="0">
                <a:pos x="connsiteX875" y="connsiteY875"/>
              </a:cxn>
              <a:cxn ang="0">
                <a:pos x="connsiteX876" y="connsiteY876"/>
              </a:cxn>
              <a:cxn ang="0">
                <a:pos x="connsiteX877" y="connsiteY877"/>
              </a:cxn>
              <a:cxn ang="0">
                <a:pos x="connsiteX878" y="connsiteY878"/>
              </a:cxn>
              <a:cxn ang="0">
                <a:pos x="connsiteX879" y="connsiteY879"/>
              </a:cxn>
              <a:cxn ang="0">
                <a:pos x="connsiteX880" y="connsiteY880"/>
              </a:cxn>
              <a:cxn ang="0">
                <a:pos x="connsiteX881" y="connsiteY881"/>
              </a:cxn>
              <a:cxn ang="0">
                <a:pos x="connsiteX882" y="connsiteY882"/>
              </a:cxn>
              <a:cxn ang="0">
                <a:pos x="connsiteX883" y="connsiteY883"/>
              </a:cxn>
              <a:cxn ang="0">
                <a:pos x="connsiteX884" y="connsiteY884"/>
              </a:cxn>
              <a:cxn ang="0">
                <a:pos x="connsiteX885" y="connsiteY885"/>
              </a:cxn>
              <a:cxn ang="0">
                <a:pos x="connsiteX886" y="connsiteY886"/>
              </a:cxn>
              <a:cxn ang="0">
                <a:pos x="connsiteX887" y="connsiteY887"/>
              </a:cxn>
              <a:cxn ang="0">
                <a:pos x="connsiteX888" y="connsiteY888"/>
              </a:cxn>
              <a:cxn ang="0">
                <a:pos x="connsiteX889" y="connsiteY889"/>
              </a:cxn>
              <a:cxn ang="0">
                <a:pos x="connsiteX890" y="connsiteY890"/>
              </a:cxn>
              <a:cxn ang="0">
                <a:pos x="connsiteX891" y="connsiteY891"/>
              </a:cxn>
              <a:cxn ang="0">
                <a:pos x="connsiteX892" y="connsiteY892"/>
              </a:cxn>
              <a:cxn ang="0">
                <a:pos x="connsiteX893" y="connsiteY893"/>
              </a:cxn>
              <a:cxn ang="0">
                <a:pos x="connsiteX894" y="connsiteY894"/>
              </a:cxn>
              <a:cxn ang="0">
                <a:pos x="connsiteX895" y="connsiteY895"/>
              </a:cxn>
              <a:cxn ang="0">
                <a:pos x="connsiteX896" y="connsiteY896"/>
              </a:cxn>
              <a:cxn ang="0">
                <a:pos x="connsiteX897" y="connsiteY897"/>
              </a:cxn>
              <a:cxn ang="0">
                <a:pos x="connsiteX898" y="connsiteY898"/>
              </a:cxn>
              <a:cxn ang="0">
                <a:pos x="connsiteX899" y="connsiteY899"/>
              </a:cxn>
              <a:cxn ang="0">
                <a:pos x="connsiteX900" y="connsiteY900"/>
              </a:cxn>
              <a:cxn ang="0">
                <a:pos x="connsiteX901" y="connsiteY901"/>
              </a:cxn>
              <a:cxn ang="0">
                <a:pos x="connsiteX902" y="connsiteY902"/>
              </a:cxn>
              <a:cxn ang="0">
                <a:pos x="connsiteX903" y="connsiteY903"/>
              </a:cxn>
              <a:cxn ang="0">
                <a:pos x="connsiteX904" y="connsiteY904"/>
              </a:cxn>
              <a:cxn ang="0">
                <a:pos x="connsiteX905" y="connsiteY905"/>
              </a:cxn>
              <a:cxn ang="0">
                <a:pos x="connsiteX906" y="connsiteY906"/>
              </a:cxn>
              <a:cxn ang="0">
                <a:pos x="connsiteX907" y="connsiteY907"/>
              </a:cxn>
              <a:cxn ang="0">
                <a:pos x="connsiteX908" y="connsiteY908"/>
              </a:cxn>
              <a:cxn ang="0">
                <a:pos x="connsiteX909" y="connsiteY909"/>
              </a:cxn>
              <a:cxn ang="0">
                <a:pos x="connsiteX910" y="connsiteY910"/>
              </a:cxn>
              <a:cxn ang="0">
                <a:pos x="connsiteX911" y="connsiteY911"/>
              </a:cxn>
              <a:cxn ang="0">
                <a:pos x="connsiteX912" y="connsiteY912"/>
              </a:cxn>
              <a:cxn ang="0">
                <a:pos x="connsiteX913" y="connsiteY913"/>
              </a:cxn>
              <a:cxn ang="0">
                <a:pos x="connsiteX914" y="connsiteY914"/>
              </a:cxn>
              <a:cxn ang="0">
                <a:pos x="connsiteX915" y="connsiteY915"/>
              </a:cxn>
              <a:cxn ang="0">
                <a:pos x="connsiteX916" y="connsiteY916"/>
              </a:cxn>
              <a:cxn ang="0">
                <a:pos x="connsiteX917" y="connsiteY917"/>
              </a:cxn>
              <a:cxn ang="0">
                <a:pos x="connsiteX918" y="connsiteY918"/>
              </a:cxn>
              <a:cxn ang="0">
                <a:pos x="connsiteX919" y="connsiteY919"/>
              </a:cxn>
              <a:cxn ang="0">
                <a:pos x="connsiteX920" y="connsiteY920"/>
              </a:cxn>
              <a:cxn ang="0">
                <a:pos x="connsiteX921" y="connsiteY921"/>
              </a:cxn>
              <a:cxn ang="0">
                <a:pos x="connsiteX922" y="connsiteY922"/>
              </a:cxn>
              <a:cxn ang="0">
                <a:pos x="connsiteX923" y="connsiteY923"/>
              </a:cxn>
              <a:cxn ang="0">
                <a:pos x="connsiteX924" y="connsiteY924"/>
              </a:cxn>
              <a:cxn ang="0">
                <a:pos x="connsiteX925" y="connsiteY925"/>
              </a:cxn>
              <a:cxn ang="0">
                <a:pos x="connsiteX926" y="connsiteY926"/>
              </a:cxn>
              <a:cxn ang="0">
                <a:pos x="connsiteX927" y="connsiteY927"/>
              </a:cxn>
              <a:cxn ang="0">
                <a:pos x="connsiteX928" y="connsiteY928"/>
              </a:cxn>
              <a:cxn ang="0">
                <a:pos x="connsiteX929" y="connsiteY929"/>
              </a:cxn>
              <a:cxn ang="0">
                <a:pos x="connsiteX930" y="connsiteY930"/>
              </a:cxn>
              <a:cxn ang="0">
                <a:pos x="connsiteX931" y="connsiteY931"/>
              </a:cxn>
              <a:cxn ang="0">
                <a:pos x="connsiteX932" y="connsiteY932"/>
              </a:cxn>
              <a:cxn ang="0">
                <a:pos x="connsiteX933" y="connsiteY933"/>
              </a:cxn>
              <a:cxn ang="0">
                <a:pos x="connsiteX934" y="connsiteY934"/>
              </a:cxn>
              <a:cxn ang="0">
                <a:pos x="connsiteX935" y="connsiteY935"/>
              </a:cxn>
              <a:cxn ang="0">
                <a:pos x="connsiteX936" y="connsiteY936"/>
              </a:cxn>
              <a:cxn ang="0">
                <a:pos x="connsiteX937" y="connsiteY937"/>
              </a:cxn>
              <a:cxn ang="0">
                <a:pos x="connsiteX938" y="connsiteY938"/>
              </a:cxn>
              <a:cxn ang="0">
                <a:pos x="connsiteX939" y="connsiteY939"/>
              </a:cxn>
              <a:cxn ang="0">
                <a:pos x="connsiteX940" y="connsiteY940"/>
              </a:cxn>
              <a:cxn ang="0">
                <a:pos x="connsiteX941" y="connsiteY941"/>
              </a:cxn>
              <a:cxn ang="0">
                <a:pos x="connsiteX942" y="connsiteY942"/>
              </a:cxn>
              <a:cxn ang="0">
                <a:pos x="connsiteX943" y="connsiteY943"/>
              </a:cxn>
              <a:cxn ang="0">
                <a:pos x="connsiteX944" y="connsiteY944"/>
              </a:cxn>
              <a:cxn ang="0">
                <a:pos x="connsiteX945" y="connsiteY945"/>
              </a:cxn>
              <a:cxn ang="0">
                <a:pos x="connsiteX946" y="connsiteY946"/>
              </a:cxn>
              <a:cxn ang="0">
                <a:pos x="connsiteX947" y="connsiteY947"/>
              </a:cxn>
              <a:cxn ang="0">
                <a:pos x="connsiteX948" y="connsiteY948"/>
              </a:cxn>
              <a:cxn ang="0">
                <a:pos x="connsiteX949" y="connsiteY949"/>
              </a:cxn>
              <a:cxn ang="0">
                <a:pos x="connsiteX950" y="connsiteY950"/>
              </a:cxn>
              <a:cxn ang="0">
                <a:pos x="connsiteX951" y="connsiteY951"/>
              </a:cxn>
              <a:cxn ang="0">
                <a:pos x="connsiteX952" y="connsiteY952"/>
              </a:cxn>
              <a:cxn ang="0">
                <a:pos x="connsiteX953" y="connsiteY953"/>
              </a:cxn>
              <a:cxn ang="0">
                <a:pos x="connsiteX954" y="connsiteY954"/>
              </a:cxn>
              <a:cxn ang="0">
                <a:pos x="connsiteX955" y="connsiteY955"/>
              </a:cxn>
              <a:cxn ang="0">
                <a:pos x="connsiteX956" y="connsiteY956"/>
              </a:cxn>
              <a:cxn ang="0">
                <a:pos x="connsiteX957" y="connsiteY957"/>
              </a:cxn>
              <a:cxn ang="0">
                <a:pos x="connsiteX958" y="connsiteY958"/>
              </a:cxn>
              <a:cxn ang="0">
                <a:pos x="connsiteX959" y="connsiteY959"/>
              </a:cxn>
              <a:cxn ang="0">
                <a:pos x="connsiteX960" y="connsiteY960"/>
              </a:cxn>
              <a:cxn ang="0">
                <a:pos x="connsiteX961" y="connsiteY961"/>
              </a:cxn>
              <a:cxn ang="0">
                <a:pos x="connsiteX962" y="connsiteY962"/>
              </a:cxn>
              <a:cxn ang="0">
                <a:pos x="connsiteX963" y="connsiteY963"/>
              </a:cxn>
              <a:cxn ang="0">
                <a:pos x="connsiteX964" y="connsiteY964"/>
              </a:cxn>
              <a:cxn ang="0">
                <a:pos x="connsiteX965" y="connsiteY965"/>
              </a:cxn>
              <a:cxn ang="0">
                <a:pos x="connsiteX966" y="connsiteY966"/>
              </a:cxn>
              <a:cxn ang="0">
                <a:pos x="connsiteX967" y="connsiteY967"/>
              </a:cxn>
              <a:cxn ang="0">
                <a:pos x="connsiteX968" y="connsiteY968"/>
              </a:cxn>
              <a:cxn ang="0">
                <a:pos x="connsiteX969" y="connsiteY969"/>
              </a:cxn>
              <a:cxn ang="0">
                <a:pos x="connsiteX970" y="connsiteY970"/>
              </a:cxn>
              <a:cxn ang="0">
                <a:pos x="connsiteX971" y="connsiteY971"/>
              </a:cxn>
              <a:cxn ang="0">
                <a:pos x="connsiteX972" y="connsiteY972"/>
              </a:cxn>
              <a:cxn ang="0">
                <a:pos x="connsiteX973" y="connsiteY973"/>
              </a:cxn>
              <a:cxn ang="0">
                <a:pos x="connsiteX974" y="connsiteY974"/>
              </a:cxn>
              <a:cxn ang="0">
                <a:pos x="connsiteX975" y="connsiteY975"/>
              </a:cxn>
              <a:cxn ang="0">
                <a:pos x="connsiteX976" y="connsiteY976"/>
              </a:cxn>
              <a:cxn ang="0">
                <a:pos x="connsiteX977" y="connsiteY977"/>
              </a:cxn>
              <a:cxn ang="0">
                <a:pos x="connsiteX978" y="connsiteY978"/>
              </a:cxn>
              <a:cxn ang="0">
                <a:pos x="connsiteX979" y="connsiteY979"/>
              </a:cxn>
              <a:cxn ang="0">
                <a:pos x="connsiteX980" y="connsiteY980"/>
              </a:cxn>
              <a:cxn ang="0">
                <a:pos x="connsiteX981" y="connsiteY981"/>
              </a:cxn>
              <a:cxn ang="0">
                <a:pos x="connsiteX982" y="connsiteY982"/>
              </a:cxn>
              <a:cxn ang="0">
                <a:pos x="connsiteX983" y="connsiteY983"/>
              </a:cxn>
              <a:cxn ang="0">
                <a:pos x="connsiteX984" y="connsiteY984"/>
              </a:cxn>
              <a:cxn ang="0">
                <a:pos x="connsiteX985" y="connsiteY985"/>
              </a:cxn>
              <a:cxn ang="0">
                <a:pos x="connsiteX986" y="connsiteY986"/>
              </a:cxn>
              <a:cxn ang="0">
                <a:pos x="connsiteX987" y="connsiteY987"/>
              </a:cxn>
              <a:cxn ang="0">
                <a:pos x="connsiteX988" y="connsiteY988"/>
              </a:cxn>
              <a:cxn ang="0">
                <a:pos x="connsiteX989" y="connsiteY989"/>
              </a:cxn>
              <a:cxn ang="0">
                <a:pos x="connsiteX990" y="connsiteY990"/>
              </a:cxn>
              <a:cxn ang="0">
                <a:pos x="connsiteX991" y="connsiteY991"/>
              </a:cxn>
              <a:cxn ang="0">
                <a:pos x="connsiteX992" y="connsiteY992"/>
              </a:cxn>
              <a:cxn ang="0">
                <a:pos x="connsiteX993" y="connsiteY993"/>
              </a:cxn>
              <a:cxn ang="0">
                <a:pos x="connsiteX994" y="connsiteY994"/>
              </a:cxn>
              <a:cxn ang="0">
                <a:pos x="connsiteX995" y="connsiteY995"/>
              </a:cxn>
              <a:cxn ang="0">
                <a:pos x="connsiteX996" y="connsiteY996"/>
              </a:cxn>
              <a:cxn ang="0">
                <a:pos x="connsiteX997" y="connsiteY997"/>
              </a:cxn>
              <a:cxn ang="0">
                <a:pos x="connsiteX998" y="connsiteY998"/>
              </a:cxn>
              <a:cxn ang="0">
                <a:pos x="connsiteX999" y="connsiteY999"/>
              </a:cxn>
              <a:cxn ang="0">
                <a:pos x="connsiteX1000" y="connsiteY1000"/>
              </a:cxn>
              <a:cxn ang="0">
                <a:pos x="connsiteX1001" y="connsiteY1001"/>
              </a:cxn>
              <a:cxn ang="0">
                <a:pos x="connsiteX1002" y="connsiteY1002"/>
              </a:cxn>
              <a:cxn ang="0">
                <a:pos x="connsiteX1003" y="connsiteY1003"/>
              </a:cxn>
              <a:cxn ang="0">
                <a:pos x="connsiteX1004" y="connsiteY1004"/>
              </a:cxn>
              <a:cxn ang="0">
                <a:pos x="connsiteX1005" y="connsiteY1005"/>
              </a:cxn>
              <a:cxn ang="0">
                <a:pos x="connsiteX1006" y="connsiteY1006"/>
              </a:cxn>
              <a:cxn ang="0">
                <a:pos x="connsiteX1007" y="connsiteY1007"/>
              </a:cxn>
              <a:cxn ang="0">
                <a:pos x="connsiteX1008" y="connsiteY1008"/>
              </a:cxn>
              <a:cxn ang="0">
                <a:pos x="connsiteX1009" y="connsiteY1009"/>
              </a:cxn>
              <a:cxn ang="0">
                <a:pos x="connsiteX1010" y="connsiteY1010"/>
              </a:cxn>
              <a:cxn ang="0">
                <a:pos x="connsiteX1011" y="connsiteY1011"/>
              </a:cxn>
              <a:cxn ang="0">
                <a:pos x="connsiteX1012" y="connsiteY1012"/>
              </a:cxn>
              <a:cxn ang="0">
                <a:pos x="connsiteX1013" y="connsiteY1013"/>
              </a:cxn>
              <a:cxn ang="0">
                <a:pos x="connsiteX1014" y="connsiteY1014"/>
              </a:cxn>
              <a:cxn ang="0">
                <a:pos x="connsiteX1015" y="connsiteY1015"/>
              </a:cxn>
              <a:cxn ang="0">
                <a:pos x="connsiteX1016" y="connsiteY1016"/>
              </a:cxn>
              <a:cxn ang="0">
                <a:pos x="connsiteX1017" y="connsiteY1017"/>
              </a:cxn>
              <a:cxn ang="0">
                <a:pos x="connsiteX1018" y="connsiteY1018"/>
              </a:cxn>
              <a:cxn ang="0">
                <a:pos x="connsiteX1019" y="connsiteY1019"/>
              </a:cxn>
              <a:cxn ang="0">
                <a:pos x="connsiteX1020" y="connsiteY1020"/>
              </a:cxn>
              <a:cxn ang="0">
                <a:pos x="connsiteX1021" y="connsiteY1021"/>
              </a:cxn>
              <a:cxn ang="0">
                <a:pos x="connsiteX1022" y="connsiteY1022"/>
              </a:cxn>
              <a:cxn ang="0">
                <a:pos x="connsiteX1023" y="connsiteY1023"/>
              </a:cxn>
              <a:cxn ang="0">
                <a:pos x="connsiteX1024" y="connsiteY1024"/>
              </a:cxn>
              <a:cxn ang="0">
                <a:pos x="connsiteX1025" y="connsiteY1025"/>
              </a:cxn>
              <a:cxn ang="0">
                <a:pos x="connsiteX1026" y="connsiteY1026"/>
              </a:cxn>
              <a:cxn ang="0">
                <a:pos x="connsiteX1027" y="connsiteY1027"/>
              </a:cxn>
              <a:cxn ang="0">
                <a:pos x="connsiteX1028" y="connsiteY1028"/>
              </a:cxn>
              <a:cxn ang="0">
                <a:pos x="connsiteX1029" y="connsiteY1029"/>
              </a:cxn>
              <a:cxn ang="0">
                <a:pos x="connsiteX1030" y="connsiteY1030"/>
              </a:cxn>
              <a:cxn ang="0">
                <a:pos x="connsiteX1031" y="connsiteY1031"/>
              </a:cxn>
              <a:cxn ang="0">
                <a:pos x="connsiteX1032" y="connsiteY1032"/>
              </a:cxn>
              <a:cxn ang="0">
                <a:pos x="connsiteX1033" y="connsiteY1033"/>
              </a:cxn>
              <a:cxn ang="0">
                <a:pos x="connsiteX1034" y="connsiteY1034"/>
              </a:cxn>
              <a:cxn ang="0">
                <a:pos x="connsiteX1035" y="connsiteY1035"/>
              </a:cxn>
              <a:cxn ang="0">
                <a:pos x="connsiteX1036" y="connsiteY1036"/>
              </a:cxn>
              <a:cxn ang="0">
                <a:pos x="connsiteX1037" y="connsiteY1037"/>
              </a:cxn>
              <a:cxn ang="0">
                <a:pos x="connsiteX1038" y="connsiteY1038"/>
              </a:cxn>
              <a:cxn ang="0">
                <a:pos x="connsiteX1039" y="connsiteY1039"/>
              </a:cxn>
              <a:cxn ang="0">
                <a:pos x="connsiteX1040" y="connsiteY1040"/>
              </a:cxn>
              <a:cxn ang="0">
                <a:pos x="connsiteX1041" y="connsiteY1041"/>
              </a:cxn>
              <a:cxn ang="0">
                <a:pos x="connsiteX1042" y="connsiteY1042"/>
              </a:cxn>
              <a:cxn ang="0">
                <a:pos x="connsiteX1043" y="connsiteY1043"/>
              </a:cxn>
              <a:cxn ang="0">
                <a:pos x="connsiteX1044" y="connsiteY1044"/>
              </a:cxn>
              <a:cxn ang="0">
                <a:pos x="connsiteX1045" y="connsiteY1045"/>
              </a:cxn>
              <a:cxn ang="0">
                <a:pos x="connsiteX1046" y="connsiteY1046"/>
              </a:cxn>
              <a:cxn ang="0">
                <a:pos x="connsiteX1047" y="connsiteY1047"/>
              </a:cxn>
              <a:cxn ang="0">
                <a:pos x="connsiteX1048" y="connsiteY1048"/>
              </a:cxn>
              <a:cxn ang="0">
                <a:pos x="connsiteX1049" y="connsiteY1049"/>
              </a:cxn>
              <a:cxn ang="0">
                <a:pos x="connsiteX1050" y="connsiteY1050"/>
              </a:cxn>
              <a:cxn ang="0">
                <a:pos x="connsiteX1051" y="connsiteY1051"/>
              </a:cxn>
              <a:cxn ang="0">
                <a:pos x="connsiteX1052" y="connsiteY1052"/>
              </a:cxn>
              <a:cxn ang="0">
                <a:pos x="connsiteX1053" y="connsiteY1053"/>
              </a:cxn>
              <a:cxn ang="0">
                <a:pos x="connsiteX1054" y="connsiteY1054"/>
              </a:cxn>
              <a:cxn ang="0">
                <a:pos x="connsiteX1055" y="connsiteY1055"/>
              </a:cxn>
              <a:cxn ang="0">
                <a:pos x="connsiteX1056" y="connsiteY1056"/>
              </a:cxn>
              <a:cxn ang="0">
                <a:pos x="connsiteX1057" y="connsiteY1057"/>
              </a:cxn>
              <a:cxn ang="0">
                <a:pos x="connsiteX1058" y="connsiteY1058"/>
              </a:cxn>
              <a:cxn ang="0">
                <a:pos x="connsiteX1059" y="connsiteY1059"/>
              </a:cxn>
              <a:cxn ang="0">
                <a:pos x="connsiteX1060" y="connsiteY1060"/>
              </a:cxn>
              <a:cxn ang="0">
                <a:pos x="connsiteX1061" y="connsiteY1061"/>
              </a:cxn>
              <a:cxn ang="0">
                <a:pos x="connsiteX1062" y="connsiteY1062"/>
              </a:cxn>
              <a:cxn ang="0">
                <a:pos x="connsiteX1063" y="connsiteY1063"/>
              </a:cxn>
              <a:cxn ang="0">
                <a:pos x="connsiteX1064" y="connsiteY1064"/>
              </a:cxn>
              <a:cxn ang="0">
                <a:pos x="connsiteX1065" y="connsiteY1065"/>
              </a:cxn>
              <a:cxn ang="0">
                <a:pos x="connsiteX1066" y="connsiteY1066"/>
              </a:cxn>
              <a:cxn ang="0">
                <a:pos x="connsiteX1067" y="connsiteY1067"/>
              </a:cxn>
              <a:cxn ang="0">
                <a:pos x="connsiteX1068" y="connsiteY1068"/>
              </a:cxn>
              <a:cxn ang="0">
                <a:pos x="connsiteX1069" y="connsiteY1069"/>
              </a:cxn>
              <a:cxn ang="0">
                <a:pos x="connsiteX1070" y="connsiteY1070"/>
              </a:cxn>
              <a:cxn ang="0">
                <a:pos x="connsiteX1071" y="connsiteY1071"/>
              </a:cxn>
              <a:cxn ang="0">
                <a:pos x="connsiteX1072" y="connsiteY1072"/>
              </a:cxn>
              <a:cxn ang="0">
                <a:pos x="connsiteX1073" y="connsiteY1073"/>
              </a:cxn>
              <a:cxn ang="0">
                <a:pos x="connsiteX1074" y="connsiteY1074"/>
              </a:cxn>
              <a:cxn ang="0">
                <a:pos x="connsiteX1075" y="connsiteY1075"/>
              </a:cxn>
              <a:cxn ang="0">
                <a:pos x="connsiteX1076" y="connsiteY1076"/>
              </a:cxn>
              <a:cxn ang="0">
                <a:pos x="connsiteX1077" y="connsiteY1077"/>
              </a:cxn>
              <a:cxn ang="0">
                <a:pos x="connsiteX1078" y="connsiteY1078"/>
              </a:cxn>
              <a:cxn ang="0">
                <a:pos x="connsiteX1079" y="connsiteY1079"/>
              </a:cxn>
              <a:cxn ang="0">
                <a:pos x="connsiteX1080" y="connsiteY1080"/>
              </a:cxn>
              <a:cxn ang="0">
                <a:pos x="connsiteX1081" y="connsiteY1081"/>
              </a:cxn>
              <a:cxn ang="0">
                <a:pos x="connsiteX1082" y="connsiteY1082"/>
              </a:cxn>
              <a:cxn ang="0">
                <a:pos x="connsiteX1083" y="connsiteY1083"/>
              </a:cxn>
              <a:cxn ang="0">
                <a:pos x="connsiteX1084" y="connsiteY1084"/>
              </a:cxn>
              <a:cxn ang="0">
                <a:pos x="connsiteX1085" y="connsiteY1085"/>
              </a:cxn>
              <a:cxn ang="0">
                <a:pos x="connsiteX1086" y="connsiteY1086"/>
              </a:cxn>
              <a:cxn ang="0">
                <a:pos x="connsiteX1087" y="connsiteY1087"/>
              </a:cxn>
              <a:cxn ang="0">
                <a:pos x="connsiteX1088" y="connsiteY1088"/>
              </a:cxn>
              <a:cxn ang="0">
                <a:pos x="connsiteX1089" y="connsiteY1089"/>
              </a:cxn>
              <a:cxn ang="0">
                <a:pos x="connsiteX1090" y="connsiteY1090"/>
              </a:cxn>
              <a:cxn ang="0">
                <a:pos x="connsiteX1091" y="connsiteY1091"/>
              </a:cxn>
              <a:cxn ang="0">
                <a:pos x="connsiteX1092" y="connsiteY1092"/>
              </a:cxn>
              <a:cxn ang="0">
                <a:pos x="connsiteX1093" y="connsiteY1093"/>
              </a:cxn>
              <a:cxn ang="0">
                <a:pos x="connsiteX1094" y="connsiteY1094"/>
              </a:cxn>
              <a:cxn ang="0">
                <a:pos x="connsiteX1095" y="connsiteY1095"/>
              </a:cxn>
              <a:cxn ang="0">
                <a:pos x="connsiteX1096" y="connsiteY1096"/>
              </a:cxn>
              <a:cxn ang="0">
                <a:pos x="connsiteX1097" y="connsiteY1097"/>
              </a:cxn>
              <a:cxn ang="0">
                <a:pos x="connsiteX1098" y="connsiteY1098"/>
              </a:cxn>
              <a:cxn ang="0">
                <a:pos x="connsiteX1099" y="connsiteY1099"/>
              </a:cxn>
              <a:cxn ang="0">
                <a:pos x="connsiteX1100" y="connsiteY1100"/>
              </a:cxn>
              <a:cxn ang="0">
                <a:pos x="connsiteX1101" y="connsiteY1101"/>
              </a:cxn>
              <a:cxn ang="0">
                <a:pos x="connsiteX1102" y="connsiteY1102"/>
              </a:cxn>
              <a:cxn ang="0">
                <a:pos x="connsiteX1103" y="connsiteY1103"/>
              </a:cxn>
              <a:cxn ang="0">
                <a:pos x="connsiteX1104" y="connsiteY1104"/>
              </a:cxn>
              <a:cxn ang="0">
                <a:pos x="connsiteX1105" y="connsiteY1105"/>
              </a:cxn>
              <a:cxn ang="0">
                <a:pos x="connsiteX1106" y="connsiteY1106"/>
              </a:cxn>
              <a:cxn ang="0">
                <a:pos x="connsiteX1107" y="connsiteY1107"/>
              </a:cxn>
              <a:cxn ang="0">
                <a:pos x="connsiteX1108" y="connsiteY1108"/>
              </a:cxn>
              <a:cxn ang="0">
                <a:pos x="connsiteX1109" y="connsiteY1109"/>
              </a:cxn>
              <a:cxn ang="0">
                <a:pos x="connsiteX1110" y="connsiteY1110"/>
              </a:cxn>
              <a:cxn ang="0">
                <a:pos x="connsiteX1111" y="connsiteY1111"/>
              </a:cxn>
              <a:cxn ang="0">
                <a:pos x="connsiteX1112" y="connsiteY1112"/>
              </a:cxn>
              <a:cxn ang="0">
                <a:pos x="connsiteX1113" y="connsiteY1113"/>
              </a:cxn>
              <a:cxn ang="0">
                <a:pos x="connsiteX1114" y="connsiteY1114"/>
              </a:cxn>
              <a:cxn ang="0">
                <a:pos x="connsiteX1115" y="connsiteY1115"/>
              </a:cxn>
              <a:cxn ang="0">
                <a:pos x="connsiteX1116" y="connsiteY1116"/>
              </a:cxn>
              <a:cxn ang="0">
                <a:pos x="connsiteX1117" y="connsiteY1117"/>
              </a:cxn>
              <a:cxn ang="0">
                <a:pos x="connsiteX1118" y="connsiteY1118"/>
              </a:cxn>
              <a:cxn ang="0">
                <a:pos x="connsiteX1119" y="connsiteY1119"/>
              </a:cxn>
              <a:cxn ang="0">
                <a:pos x="connsiteX1120" y="connsiteY1120"/>
              </a:cxn>
              <a:cxn ang="0">
                <a:pos x="connsiteX1121" y="connsiteY1121"/>
              </a:cxn>
              <a:cxn ang="0">
                <a:pos x="connsiteX1122" y="connsiteY1122"/>
              </a:cxn>
              <a:cxn ang="0">
                <a:pos x="connsiteX1123" y="connsiteY1123"/>
              </a:cxn>
              <a:cxn ang="0">
                <a:pos x="connsiteX1124" y="connsiteY1124"/>
              </a:cxn>
              <a:cxn ang="0">
                <a:pos x="connsiteX1125" y="connsiteY1125"/>
              </a:cxn>
              <a:cxn ang="0">
                <a:pos x="connsiteX1126" y="connsiteY1126"/>
              </a:cxn>
              <a:cxn ang="0">
                <a:pos x="connsiteX1127" y="connsiteY1127"/>
              </a:cxn>
              <a:cxn ang="0">
                <a:pos x="connsiteX1128" y="connsiteY1128"/>
              </a:cxn>
              <a:cxn ang="0">
                <a:pos x="connsiteX1129" y="connsiteY1129"/>
              </a:cxn>
              <a:cxn ang="0">
                <a:pos x="connsiteX1130" y="connsiteY1130"/>
              </a:cxn>
              <a:cxn ang="0">
                <a:pos x="connsiteX1131" y="connsiteY1131"/>
              </a:cxn>
              <a:cxn ang="0">
                <a:pos x="connsiteX1132" y="connsiteY1132"/>
              </a:cxn>
              <a:cxn ang="0">
                <a:pos x="connsiteX1133" y="connsiteY1133"/>
              </a:cxn>
              <a:cxn ang="0">
                <a:pos x="connsiteX1134" y="connsiteY1134"/>
              </a:cxn>
              <a:cxn ang="0">
                <a:pos x="connsiteX1135" y="connsiteY1135"/>
              </a:cxn>
              <a:cxn ang="0">
                <a:pos x="connsiteX1136" y="connsiteY1136"/>
              </a:cxn>
              <a:cxn ang="0">
                <a:pos x="connsiteX1137" y="connsiteY1137"/>
              </a:cxn>
              <a:cxn ang="0">
                <a:pos x="connsiteX1138" y="connsiteY1138"/>
              </a:cxn>
              <a:cxn ang="0">
                <a:pos x="connsiteX1139" y="connsiteY1139"/>
              </a:cxn>
              <a:cxn ang="0">
                <a:pos x="connsiteX1140" y="connsiteY1140"/>
              </a:cxn>
              <a:cxn ang="0">
                <a:pos x="connsiteX1141" y="connsiteY1141"/>
              </a:cxn>
              <a:cxn ang="0">
                <a:pos x="connsiteX1142" y="connsiteY1142"/>
              </a:cxn>
              <a:cxn ang="0">
                <a:pos x="connsiteX1143" y="connsiteY1143"/>
              </a:cxn>
              <a:cxn ang="0">
                <a:pos x="connsiteX1144" y="connsiteY1144"/>
              </a:cxn>
              <a:cxn ang="0">
                <a:pos x="connsiteX1145" y="connsiteY1145"/>
              </a:cxn>
              <a:cxn ang="0">
                <a:pos x="connsiteX1146" y="connsiteY1146"/>
              </a:cxn>
              <a:cxn ang="0">
                <a:pos x="connsiteX1147" y="connsiteY1147"/>
              </a:cxn>
              <a:cxn ang="0">
                <a:pos x="connsiteX1148" y="connsiteY1148"/>
              </a:cxn>
              <a:cxn ang="0">
                <a:pos x="connsiteX1149" y="connsiteY1149"/>
              </a:cxn>
              <a:cxn ang="0">
                <a:pos x="connsiteX1150" y="connsiteY1150"/>
              </a:cxn>
              <a:cxn ang="0">
                <a:pos x="connsiteX1151" y="connsiteY1151"/>
              </a:cxn>
              <a:cxn ang="0">
                <a:pos x="connsiteX1152" y="connsiteY1152"/>
              </a:cxn>
              <a:cxn ang="0">
                <a:pos x="connsiteX1153" y="connsiteY1153"/>
              </a:cxn>
              <a:cxn ang="0">
                <a:pos x="connsiteX1154" y="connsiteY1154"/>
              </a:cxn>
              <a:cxn ang="0">
                <a:pos x="connsiteX1155" y="connsiteY1155"/>
              </a:cxn>
              <a:cxn ang="0">
                <a:pos x="connsiteX1156" y="connsiteY1156"/>
              </a:cxn>
              <a:cxn ang="0">
                <a:pos x="connsiteX1157" y="connsiteY1157"/>
              </a:cxn>
              <a:cxn ang="0">
                <a:pos x="connsiteX1158" y="connsiteY1158"/>
              </a:cxn>
              <a:cxn ang="0">
                <a:pos x="connsiteX1159" y="connsiteY1159"/>
              </a:cxn>
              <a:cxn ang="0">
                <a:pos x="connsiteX1160" y="connsiteY1160"/>
              </a:cxn>
              <a:cxn ang="0">
                <a:pos x="connsiteX1161" y="connsiteY1161"/>
              </a:cxn>
              <a:cxn ang="0">
                <a:pos x="connsiteX1162" y="connsiteY1162"/>
              </a:cxn>
              <a:cxn ang="0">
                <a:pos x="connsiteX1163" y="connsiteY1163"/>
              </a:cxn>
              <a:cxn ang="0">
                <a:pos x="connsiteX1164" y="connsiteY1164"/>
              </a:cxn>
              <a:cxn ang="0">
                <a:pos x="connsiteX1165" y="connsiteY1165"/>
              </a:cxn>
              <a:cxn ang="0">
                <a:pos x="connsiteX1166" y="connsiteY1166"/>
              </a:cxn>
              <a:cxn ang="0">
                <a:pos x="connsiteX1167" y="connsiteY1167"/>
              </a:cxn>
              <a:cxn ang="0">
                <a:pos x="connsiteX1168" y="connsiteY1168"/>
              </a:cxn>
              <a:cxn ang="0">
                <a:pos x="connsiteX1169" y="connsiteY1169"/>
              </a:cxn>
              <a:cxn ang="0">
                <a:pos x="connsiteX1170" y="connsiteY1170"/>
              </a:cxn>
              <a:cxn ang="0">
                <a:pos x="connsiteX1171" y="connsiteY1171"/>
              </a:cxn>
              <a:cxn ang="0">
                <a:pos x="connsiteX1172" y="connsiteY1172"/>
              </a:cxn>
              <a:cxn ang="0">
                <a:pos x="connsiteX1173" y="connsiteY1173"/>
              </a:cxn>
              <a:cxn ang="0">
                <a:pos x="connsiteX1174" y="connsiteY1174"/>
              </a:cxn>
              <a:cxn ang="0">
                <a:pos x="connsiteX1175" y="connsiteY1175"/>
              </a:cxn>
              <a:cxn ang="0">
                <a:pos x="connsiteX1176" y="connsiteY1176"/>
              </a:cxn>
              <a:cxn ang="0">
                <a:pos x="connsiteX1177" y="connsiteY1177"/>
              </a:cxn>
              <a:cxn ang="0">
                <a:pos x="connsiteX1178" y="connsiteY1178"/>
              </a:cxn>
              <a:cxn ang="0">
                <a:pos x="connsiteX1179" y="connsiteY1179"/>
              </a:cxn>
              <a:cxn ang="0">
                <a:pos x="connsiteX1180" y="connsiteY1180"/>
              </a:cxn>
              <a:cxn ang="0">
                <a:pos x="connsiteX1181" y="connsiteY1181"/>
              </a:cxn>
              <a:cxn ang="0">
                <a:pos x="connsiteX1182" y="connsiteY1182"/>
              </a:cxn>
              <a:cxn ang="0">
                <a:pos x="connsiteX1183" y="connsiteY1183"/>
              </a:cxn>
              <a:cxn ang="0">
                <a:pos x="connsiteX1184" y="connsiteY1184"/>
              </a:cxn>
              <a:cxn ang="0">
                <a:pos x="connsiteX1185" y="connsiteY1185"/>
              </a:cxn>
              <a:cxn ang="0">
                <a:pos x="connsiteX1186" y="connsiteY1186"/>
              </a:cxn>
              <a:cxn ang="0">
                <a:pos x="connsiteX1187" y="connsiteY1187"/>
              </a:cxn>
              <a:cxn ang="0">
                <a:pos x="connsiteX1188" y="connsiteY1188"/>
              </a:cxn>
              <a:cxn ang="0">
                <a:pos x="connsiteX1189" y="connsiteY1189"/>
              </a:cxn>
              <a:cxn ang="0">
                <a:pos x="connsiteX1190" y="connsiteY1190"/>
              </a:cxn>
              <a:cxn ang="0">
                <a:pos x="connsiteX1191" y="connsiteY1191"/>
              </a:cxn>
              <a:cxn ang="0">
                <a:pos x="connsiteX1192" y="connsiteY1192"/>
              </a:cxn>
              <a:cxn ang="0">
                <a:pos x="connsiteX1193" y="connsiteY1193"/>
              </a:cxn>
              <a:cxn ang="0">
                <a:pos x="connsiteX1194" y="connsiteY1194"/>
              </a:cxn>
              <a:cxn ang="0">
                <a:pos x="connsiteX1195" y="connsiteY1195"/>
              </a:cxn>
              <a:cxn ang="0">
                <a:pos x="connsiteX1196" y="connsiteY1196"/>
              </a:cxn>
              <a:cxn ang="0">
                <a:pos x="connsiteX1197" y="connsiteY1197"/>
              </a:cxn>
              <a:cxn ang="0">
                <a:pos x="connsiteX1198" y="connsiteY1198"/>
              </a:cxn>
              <a:cxn ang="0">
                <a:pos x="connsiteX1199" y="connsiteY1199"/>
              </a:cxn>
              <a:cxn ang="0">
                <a:pos x="connsiteX1200" y="connsiteY1200"/>
              </a:cxn>
              <a:cxn ang="0">
                <a:pos x="connsiteX1201" y="connsiteY1201"/>
              </a:cxn>
              <a:cxn ang="0">
                <a:pos x="connsiteX1202" y="connsiteY1202"/>
              </a:cxn>
              <a:cxn ang="0">
                <a:pos x="connsiteX1203" y="connsiteY1203"/>
              </a:cxn>
              <a:cxn ang="0">
                <a:pos x="connsiteX1204" y="connsiteY1204"/>
              </a:cxn>
              <a:cxn ang="0">
                <a:pos x="connsiteX1205" y="connsiteY1205"/>
              </a:cxn>
              <a:cxn ang="0">
                <a:pos x="connsiteX1206" y="connsiteY1206"/>
              </a:cxn>
              <a:cxn ang="0">
                <a:pos x="connsiteX1207" y="connsiteY1207"/>
              </a:cxn>
              <a:cxn ang="0">
                <a:pos x="connsiteX1208" y="connsiteY1208"/>
              </a:cxn>
              <a:cxn ang="0">
                <a:pos x="connsiteX1209" y="connsiteY1209"/>
              </a:cxn>
              <a:cxn ang="0">
                <a:pos x="connsiteX1210" y="connsiteY1210"/>
              </a:cxn>
              <a:cxn ang="0">
                <a:pos x="connsiteX1211" y="connsiteY1211"/>
              </a:cxn>
              <a:cxn ang="0">
                <a:pos x="connsiteX1212" y="connsiteY1212"/>
              </a:cxn>
              <a:cxn ang="0">
                <a:pos x="connsiteX1213" y="connsiteY1213"/>
              </a:cxn>
              <a:cxn ang="0">
                <a:pos x="connsiteX1214" y="connsiteY1214"/>
              </a:cxn>
              <a:cxn ang="0">
                <a:pos x="connsiteX1215" y="connsiteY1215"/>
              </a:cxn>
              <a:cxn ang="0">
                <a:pos x="connsiteX1216" y="connsiteY1216"/>
              </a:cxn>
              <a:cxn ang="0">
                <a:pos x="connsiteX1217" y="connsiteY1217"/>
              </a:cxn>
              <a:cxn ang="0">
                <a:pos x="connsiteX1218" y="connsiteY1218"/>
              </a:cxn>
              <a:cxn ang="0">
                <a:pos x="connsiteX1219" y="connsiteY1219"/>
              </a:cxn>
              <a:cxn ang="0">
                <a:pos x="connsiteX1220" y="connsiteY1220"/>
              </a:cxn>
              <a:cxn ang="0">
                <a:pos x="connsiteX1221" y="connsiteY1221"/>
              </a:cxn>
              <a:cxn ang="0">
                <a:pos x="connsiteX1222" y="connsiteY1222"/>
              </a:cxn>
              <a:cxn ang="0">
                <a:pos x="connsiteX1223" y="connsiteY1223"/>
              </a:cxn>
              <a:cxn ang="0">
                <a:pos x="connsiteX1224" y="connsiteY1224"/>
              </a:cxn>
              <a:cxn ang="0">
                <a:pos x="connsiteX1225" y="connsiteY1225"/>
              </a:cxn>
              <a:cxn ang="0">
                <a:pos x="connsiteX1226" y="connsiteY1226"/>
              </a:cxn>
              <a:cxn ang="0">
                <a:pos x="connsiteX1227" y="connsiteY1227"/>
              </a:cxn>
              <a:cxn ang="0">
                <a:pos x="connsiteX1228" y="connsiteY1228"/>
              </a:cxn>
              <a:cxn ang="0">
                <a:pos x="connsiteX1229" y="connsiteY1229"/>
              </a:cxn>
              <a:cxn ang="0">
                <a:pos x="connsiteX1230" y="connsiteY1230"/>
              </a:cxn>
              <a:cxn ang="0">
                <a:pos x="connsiteX1231" y="connsiteY1231"/>
              </a:cxn>
              <a:cxn ang="0">
                <a:pos x="connsiteX1232" y="connsiteY1232"/>
              </a:cxn>
              <a:cxn ang="0">
                <a:pos x="connsiteX1233" y="connsiteY1233"/>
              </a:cxn>
              <a:cxn ang="0">
                <a:pos x="connsiteX1234" y="connsiteY1234"/>
              </a:cxn>
              <a:cxn ang="0">
                <a:pos x="connsiteX1235" y="connsiteY1235"/>
              </a:cxn>
              <a:cxn ang="0">
                <a:pos x="connsiteX1236" y="connsiteY1236"/>
              </a:cxn>
              <a:cxn ang="0">
                <a:pos x="connsiteX1237" y="connsiteY1237"/>
              </a:cxn>
              <a:cxn ang="0">
                <a:pos x="connsiteX1238" y="connsiteY1238"/>
              </a:cxn>
              <a:cxn ang="0">
                <a:pos x="connsiteX1239" y="connsiteY1239"/>
              </a:cxn>
              <a:cxn ang="0">
                <a:pos x="connsiteX1240" y="connsiteY1240"/>
              </a:cxn>
              <a:cxn ang="0">
                <a:pos x="connsiteX1241" y="connsiteY1241"/>
              </a:cxn>
              <a:cxn ang="0">
                <a:pos x="connsiteX1242" y="connsiteY1242"/>
              </a:cxn>
              <a:cxn ang="0">
                <a:pos x="connsiteX1243" y="connsiteY1243"/>
              </a:cxn>
              <a:cxn ang="0">
                <a:pos x="connsiteX1244" y="connsiteY1244"/>
              </a:cxn>
              <a:cxn ang="0">
                <a:pos x="connsiteX1245" y="connsiteY1245"/>
              </a:cxn>
              <a:cxn ang="0">
                <a:pos x="connsiteX1246" y="connsiteY1246"/>
              </a:cxn>
              <a:cxn ang="0">
                <a:pos x="connsiteX1247" y="connsiteY1247"/>
              </a:cxn>
              <a:cxn ang="0">
                <a:pos x="connsiteX1248" y="connsiteY1248"/>
              </a:cxn>
              <a:cxn ang="0">
                <a:pos x="connsiteX1249" y="connsiteY1249"/>
              </a:cxn>
              <a:cxn ang="0">
                <a:pos x="connsiteX1250" y="connsiteY1250"/>
              </a:cxn>
              <a:cxn ang="0">
                <a:pos x="connsiteX1251" y="connsiteY1251"/>
              </a:cxn>
              <a:cxn ang="0">
                <a:pos x="connsiteX1252" y="connsiteY1252"/>
              </a:cxn>
              <a:cxn ang="0">
                <a:pos x="connsiteX1253" y="connsiteY1253"/>
              </a:cxn>
              <a:cxn ang="0">
                <a:pos x="connsiteX1254" y="connsiteY1254"/>
              </a:cxn>
              <a:cxn ang="0">
                <a:pos x="connsiteX1255" y="connsiteY1255"/>
              </a:cxn>
              <a:cxn ang="0">
                <a:pos x="connsiteX1256" y="connsiteY1256"/>
              </a:cxn>
              <a:cxn ang="0">
                <a:pos x="connsiteX1257" y="connsiteY1257"/>
              </a:cxn>
              <a:cxn ang="0">
                <a:pos x="connsiteX1258" y="connsiteY1258"/>
              </a:cxn>
              <a:cxn ang="0">
                <a:pos x="connsiteX1259" y="connsiteY1259"/>
              </a:cxn>
              <a:cxn ang="0">
                <a:pos x="connsiteX1260" y="connsiteY1260"/>
              </a:cxn>
              <a:cxn ang="0">
                <a:pos x="connsiteX1261" y="connsiteY1261"/>
              </a:cxn>
              <a:cxn ang="0">
                <a:pos x="connsiteX1262" y="connsiteY1262"/>
              </a:cxn>
              <a:cxn ang="0">
                <a:pos x="connsiteX1263" y="connsiteY1263"/>
              </a:cxn>
              <a:cxn ang="0">
                <a:pos x="connsiteX1264" y="connsiteY1264"/>
              </a:cxn>
              <a:cxn ang="0">
                <a:pos x="connsiteX1265" y="connsiteY1265"/>
              </a:cxn>
              <a:cxn ang="0">
                <a:pos x="connsiteX1266" y="connsiteY1266"/>
              </a:cxn>
              <a:cxn ang="0">
                <a:pos x="connsiteX1267" y="connsiteY1267"/>
              </a:cxn>
              <a:cxn ang="0">
                <a:pos x="connsiteX1268" y="connsiteY1268"/>
              </a:cxn>
              <a:cxn ang="0">
                <a:pos x="connsiteX1269" y="connsiteY1269"/>
              </a:cxn>
              <a:cxn ang="0">
                <a:pos x="connsiteX1270" y="connsiteY1270"/>
              </a:cxn>
              <a:cxn ang="0">
                <a:pos x="connsiteX1271" y="connsiteY1271"/>
              </a:cxn>
              <a:cxn ang="0">
                <a:pos x="connsiteX1272" y="connsiteY1272"/>
              </a:cxn>
              <a:cxn ang="0">
                <a:pos x="connsiteX1273" y="connsiteY1273"/>
              </a:cxn>
              <a:cxn ang="0">
                <a:pos x="connsiteX1274" y="connsiteY1274"/>
              </a:cxn>
              <a:cxn ang="0">
                <a:pos x="connsiteX1275" y="connsiteY1275"/>
              </a:cxn>
              <a:cxn ang="0">
                <a:pos x="connsiteX1276" y="connsiteY1276"/>
              </a:cxn>
              <a:cxn ang="0">
                <a:pos x="connsiteX1277" y="connsiteY1277"/>
              </a:cxn>
              <a:cxn ang="0">
                <a:pos x="connsiteX1278" y="connsiteY1278"/>
              </a:cxn>
              <a:cxn ang="0">
                <a:pos x="connsiteX1279" y="connsiteY1279"/>
              </a:cxn>
              <a:cxn ang="0">
                <a:pos x="connsiteX1280" y="connsiteY1280"/>
              </a:cxn>
              <a:cxn ang="0">
                <a:pos x="connsiteX1281" y="connsiteY1281"/>
              </a:cxn>
              <a:cxn ang="0">
                <a:pos x="connsiteX1282" y="connsiteY1282"/>
              </a:cxn>
              <a:cxn ang="0">
                <a:pos x="connsiteX1283" y="connsiteY1283"/>
              </a:cxn>
              <a:cxn ang="0">
                <a:pos x="connsiteX1284" y="connsiteY1284"/>
              </a:cxn>
              <a:cxn ang="0">
                <a:pos x="connsiteX1285" y="connsiteY1285"/>
              </a:cxn>
              <a:cxn ang="0">
                <a:pos x="connsiteX1286" y="connsiteY1286"/>
              </a:cxn>
              <a:cxn ang="0">
                <a:pos x="connsiteX1287" y="connsiteY1287"/>
              </a:cxn>
              <a:cxn ang="0">
                <a:pos x="connsiteX1288" y="connsiteY1288"/>
              </a:cxn>
              <a:cxn ang="0">
                <a:pos x="connsiteX1289" y="connsiteY1289"/>
              </a:cxn>
              <a:cxn ang="0">
                <a:pos x="connsiteX1290" y="connsiteY1290"/>
              </a:cxn>
              <a:cxn ang="0">
                <a:pos x="connsiteX1291" y="connsiteY1291"/>
              </a:cxn>
              <a:cxn ang="0">
                <a:pos x="connsiteX1292" y="connsiteY1292"/>
              </a:cxn>
              <a:cxn ang="0">
                <a:pos x="connsiteX1293" y="connsiteY1293"/>
              </a:cxn>
              <a:cxn ang="0">
                <a:pos x="connsiteX1294" y="connsiteY1294"/>
              </a:cxn>
              <a:cxn ang="0">
                <a:pos x="connsiteX1295" y="connsiteY1295"/>
              </a:cxn>
              <a:cxn ang="0">
                <a:pos x="connsiteX1296" y="connsiteY1296"/>
              </a:cxn>
              <a:cxn ang="0">
                <a:pos x="connsiteX1297" y="connsiteY1297"/>
              </a:cxn>
              <a:cxn ang="0">
                <a:pos x="connsiteX1298" y="connsiteY1298"/>
              </a:cxn>
              <a:cxn ang="0">
                <a:pos x="connsiteX1299" y="connsiteY1299"/>
              </a:cxn>
              <a:cxn ang="0">
                <a:pos x="connsiteX1300" y="connsiteY1300"/>
              </a:cxn>
              <a:cxn ang="0">
                <a:pos x="connsiteX1301" y="connsiteY1301"/>
              </a:cxn>
              <a:cxn ang="0">
                <a:pos x="connsiteX1302" y="connsiteY1302"/>
              </a:cxn>
              <a:cxn ang="0">
                <a:pos x="connsiteX1303" y="connsiteY1303"/>
              </a:cxn>
              <a:cxn ang="0">
                <a:pos x="connsiteX1304" y="connsiteY1304"/>
              </a:cxn>
              <a:cxn ang="0">
                <a:pos x="connsiteX1305" y="connsiteY1305"/>
              </a:cxn>
              <a:cxn ang="0">
                <a:pos x="connsiteX1306" y="connsiteY1306"/>
              </a:cxn>
              <a:cxn ang="0">
                <a:pos x="connsiteX1307" y="connsiteY1307"/>
              </a:cxn>
              <a:cxn ang="0">
                <a:pos x="connsiteX1308" y="connsiteY1308"/>
              </a:cxn>
              <a:cxn ang="0">
                <a:pos x="connsiteX1309" y="connsiteY1309"/>
              </a:cxn>
              <a:cxn ang="0">
                <a:pos x="connsiteX1310" y="connsiteY1310"/>
              </a:cxn>
              <a:cxn ang="0">
                <a:pos x="connsiteX1311" y="connsiteY1311"/>
              </a:cxn>
              <a:cxn ang="0">
                <a:pos x="connsiteX1312" y="connsiteY1312"/>
              </a:cxn>
              <a:cxn ang="0">
                <a:pos x="connsiteX1313" y="connsiteY1313"/>
              </a:cxn>
              <a:cxn ang="0">
                <a:pos x="connsiteX1314" y="connsiteY1314"/>
              </a:cxn>
              <a:cxn ang="0">
                <a:pos x="connsiteX1315" y="connsiteY1315"/>
              </a:cxn>
              <a:cxn ang="0">
                <a:pos x="connsiteX1316" y="connsiteY1316"/>
              </a:cxn>
              <a:cxn ang="0">
                <a:pos x="connsiteX1317" y="connsiteY1317"/>
              </a:cxn>
              <a:cxn ang="0">
                <a:pos x="connsiteX1318" y="connsiteY1318"/>
              </a:cxn>
              <a:cxn ang="0">
                <a:pos x="connsiteX1319" y="connsiteY1319"/>
              </a:cxn>
              <a:cxn ang="0">
                <a:pos x="connsiteX1320" y="connsiteY1320"/>
              </a:cxn>
              <a:cxn ang="0">
                <a:pos x="connsiteX1321" y="connsiteY1321"/>
              </a:cxn>
              <a:cxn ang="0">
                <a:pos x="connsiteX1322" y="connsiteY1322"/>
              </a:cxn>
              <a:cxn ang="0">
                <a:pos x="connsiteX1323" y="connsiteY1323"/>
              </a:cxn>
              <a:cxn ang="0">
                <a:pos x="connsiteX1324" y="connsiteY1324"/>
              </a:cxn>
              <a:cxn ang="0">
                <a:pos x="connsiteX1325" y="connsiteY1325"/>
              </a:cxn>
              <a:cxn ang="0">
                <a:pos x="connsiteX1326" y="connsiteY1326"/>
              </a:cxn>
              <a:cxn ang="0">
                <a:pos x="connsiteX1327" y="connsiteY1327"/>
              </a:cxn>
              <a:cxn ang="0">
                <a:pos x="connsiteX1328" y="connsiteY1328"/>
              </a:cxn>
              <a:cxn ang="0">
                <a:pos x="connsiteX1329" y="connsiteY1329"/>
              </a:cxn>
              <a:cxn ang="0">
                <a:pos x="connsiteX1330" y="connsiteY1330"/>
              </a:cxn>
              <a:cxn ang="0">
                <a:pos x="connsiteX1331" y="connsiteY1331"/>
              </a:cxn>
              <a:cxn ang="0">
                <a:pos x="connsiteX1332" y="connsiteY1332"/>
              </a:cxn>
              <a:cxn ang="0">
                <a:pos x="connsiteX1333" y="connsiteY1333"/>
              </a:cxn>
              <a:cxn ang="0">
                <a:pos x="connsiteX1334" y="connsiteY1334"/>
              </a:cxn>
              <a:cxn ang="0">
                <a:pos x="connsiteX1335" y="connsiteY1335"/>
              </a:cxn>
              <a:cxn ang="0">
                <a:pos x="connsiteX1336" y="connsiteY1336"/>
              </a:cxn>
              <a:cxn ang="0">
                <a:pos x="connsiteX1337" y="connsiteY1337"/>
              </a:cxn>
              <a:cxn ang="0">
                <a:pos x="connsiteX1338" y="connsiteY1338"/>
              </a:cxn>
              <a:cxn ang="0">
                <a:pos x="connsiteX1339" y="connsiteY1339"/>
              </a:cxn>
              <a:cxn ang="0">
                <a:pos x="connsiteX1340" y="connsiteY1340"/>
              </a:cxn>
              <a:cxn ang="0">
                <a:pos x="connsiteX1341" y="connsiteY1341"/>
              </a:cxn>
              <a:cxn ang="0">
                <a:pos x="connsiteX1342" y="connsiteY1342"/>
              </a:cxn>
              <a:cxn ang="0">
                <a:pos x="connsiteX1343" y="connsiteY1343"/>
              </a:cxn>
              <a:cxn ang="0">
                <a:pos x="connsiteX1344" y="connsiteY1344"/>
              </a:cxn>
              <a:cxn ang="0">
                <a:pos x="connsiteX1345" y="connsiteY1345"/>
              </a:cxn>
              <a:cxn ang="0">
                <a:pos x="connsiteX1346" y="connsiteY1346"/>
              </a:cxn>
              <a:cxn ang="0">
                <a:pos x="connsiteX1347" y="connsiteY1347"/>
              </a:cxn>
              <a:cxn ang="0">
                <a:pos x="connsiteX1348" y="connsiteY1348"/>
              </a:cxn>
              <a:cxn ang="0">
                <a:pos x="connsiteX1349" y="connsiteY1349"/>
              </a:cxn>
              <a:cxn ang="0">
                <a:pos x="connsiteX1350" y="connsiteY1350"/>
              </a:cxn>
              <a:cxn ang="0">
                <a:pos x="connsiteX1351" y="connsiteY1351"/>
              </a:cxn>
              <a:cxn ang="0">
                <a:pos x="connsiteX1352" y="connsiteY1352"/>
              </a:cxn>
              <a:cxn ang="0">
                <a:pos x="connsiteX1353" y="connsiteY1353"/>
              </a:cxn>
              <a:cxn ang="0">
                <a:pos x="connsiteX1354" y="connsiteY1354"/>
              </a:cxn>
              <a:cxn ang="0">
                <a:pos x="connsiteX1355" y="connsiteY1355"/>
              </a:cxn>
              <a:cxn ang="0">
                <a:pos x="connsiteX1356" y="connsiteY1356"/>
              </a:cxn>
              <a:cxn ang="0">
                <a:pos x="connsiteX1357" y="connsiteY1357"/>
              </a:cxn>
              <a:cxn ang="0">
                <a:pos x="connsiteX1358" y="connsiteY1358"/>
              </a:cxn>
              <a:cxn ang="0">
                <a:pos x="connsiteX1359" y="connsiteY1359"/>
              </a:cxn>
              <a:cxn ang="0">
                <a:pos x="connsiteX1360" y="connsiteY1360"/>
              </a:cxn>
              <a:cxn ang="0">
                <a:pos x="connsiteX1361" y="connsiteY1361"/>
              </a:cxn>
              <a:cxn ang="0">
                <a:pos x="connsiteX1362" y="connsiteY1362"/>
              </a:cxn>
              <a:cxn ang="0">
                <a:pos x="connsiteX1363" y="connsiteY1363"/>
              </a:cxn>
              <a:cxn ang="0">
                <a:pos x="connsiteX1364" y="connsiteY1364"/>
              </a:cxn>
              <a:cxn ang="0">
                <a:pos x="connsiteX1365" y="connsiteY1365"/>
              </a:cxn>
              <a:cxn ang="0">
                <a:pos x="connsiteX1366" y="connsiteY1366"/>
              </a:cxn>
              <a:cxn ang="0">
                <a:pos x="connsiteX1367" y="connsiteY1367"/>
              </a:cxn>
              <a:cxn ang="0">
                <a:pos x="connsiteX1368" y="connsiteY1368"/>
              </a:cxn>
              <a:cxn ang="0">
                <a:pos x="connsiteX1369" y="connsiteY1369"/>
              </a:cxn>
              <a:cxn ang="0">
                <a:pos x="connsiteX1370" y="connsiteY1370"/>
              </a:cxn>
              <a:cxn ang="0">
                <a:pos x="connsiteX1371" y="connsiteY1371"/>
              </a:cxn>
              <a:cxn ang="0">
                <a:pos x="connsiteX1372" y="connsiteY1372"/>
              </a:cxn>
              <a:cxn ang="0">
                <a:pos x="connsiteX1373" y="connsiteY1373"/>
              </a:cxn>
              <a:cxn ang="0">
                <a:pos x="connsiteX1374" y="connsiteY1374"/>
              </a:cxn>
              <a:cxn ang="0">
                <a:pos x="connsiteX1375" y="connsiteY1375"/>
              </a:cxn>
              <a:cxn ang="0">
                <a:pos x="connsiteX1376" y="connsiteY1376"/>
              </a:cxn>
              <a:cxn ang="0">
                <a:pos x="connsiteX1377" y="connsiteY1377"/>
              </a:cxn>
              <a:cxn ang="0">
                <a:pos x="connsiteX1378" y="connsiteY1378"/>
              </a:cxn>
              <a:cxn ang="0">
                <a:pos x="connsiteX1379" y="connsiteY1379"/>
              </a:cxn>
              <a:cxn ang="0">
                <a:pos x="connsiteX1380" y="connsiteY1380"/>
              </a:cxn>
              <a:cxn ang="0">
                <a:pos x="connsiteX1381" y="connsiteY1381"/>
              </a:cxn>
              <a:cxn ang="0">
                <a:pos x="connsiteX1382" y="connsiteY1382"/>
              </a:cxn>
              <a:cxn ang="0">
                <a:pos x="connsiteX1383" y="connsiteY1383"/>
              </a:cxn>
              <a:cxn ang="0">
                <a:pos x="connsiteX1384" y="connsiteY1384"/>
              </a:cxn>
              <a:cxn ang="0">
                <a:pos x="connsiteX1385" y="connsiteY1385"/>
              </a:cxn>
              <a:cxn ang="0">
                <a:pos x="connsiteX1386" y="connsiteY1386"/>
              </a:cxn>
              <a:cxn ang="0">
                <a:pos x="connsiteX1387" y="connsiteY1387"/>
              </a:cxn>
              <a:cxn ang="0">
                <a:pos x="connsiteX1388" y="connsiteY1388"/>
              </a:cxn>
              <a:cxn ang="0">
                <a:pos x="connsiteX1389" y="connsiteY1389"/>
              </a:cxn>
              <a:cxn ang="0">
                <a:pos x="connsiteX1390" y="connsiteY1390"/>
              </a:cxn>
              <a:cxn ang="0">
                <a:pos x="connsiteX1391" y="connsiteY1391"/>
              </a:cxn>
              <a:cxn ang="0">
                <a:pos x="connsiteX1392" y="connsiteY1392"/>
              </a:cxn>
              <a:cxn ang="0">
                <a:pos x="connsiteX1393" y="connsiteY1393"/>
              </a:cxn>
              <a:cxn ang="0">
                <a:pos x="connsiteX1394" y="connsiteY1394"/>
              </a:cxn>
              <a:cxn ang="0">
                <a:pos x="connsiteX1395" y="connsiteY1395"/>
              </a:cxn>
              <a:cxn ang="0">
                <a:pos x="connsiteX1396" y="connsiteY1396"/>
              </a:cxn>
              <a:cxn ang="0">
                <a:pos x="connsiteX1397" y="connsiteY1397"/>
              </a:cxn>
              <a:cxn ang="0">
                <a:pos x="connsiteX1398" y="connsiteY1398"/>
              </a:cxn>
              <a:cxn ang="0">
                <a:pos x="connsiteX1399" y="connsiteY1399"/>
              </a:cxn>
              <a:cxn ang="0">
                <a:pos x="connsiteX1400" y="connsiteY1400"/>
              </a:cxn>
              <a:cxn ang="0">
                <a:pos x="connsiteX1401" y="connsiteY1401"/>
              </a:cxn>
              <a:cxn ang="0">
                <a:pos x="connsiteX1402" y="connsiteY1402"/>
              </a:cxn>
              <a:cxn ang="0">
                <a:pos x="connsiteX1403" y="connsiteY1403"/>
              </a:cxn>
              <a:cxn ang="0">
                <a:pos x="connsiteX1404" y="connsiteY1404"/>
              </a:cxn>
              <a:cxn ang="0">
                <a:pos x="connsiteX1405" y="connsiteY1405"/>
              </a:cxn>
              <a:cxn ang="0">
                <a:pos x="connsiteX1406" y="connsiteY1406"/>
              </a:cxn>
              <a:cxn ang="0">
                <a:pos x="connsiteX1407" y="connsiteY1407"/>
              </a:cxn>
              <a:cxn ang="0">
                <a:pos x="connsiteX1408" y="connsiteY1408"/>
              </a:cxn>
              <a:cxn ang="0">
                <a:pos x="connsiteX1409" y="connsiteY1409"/>
              </a:cxn>
              <a:cxn ang="0">
                <a:pos x="connsiteX1410" y="connsiteY1410"/>
              </a:cxn>
              <a:cxn ang="0">
                <a:pos x="connsiteX1411" y="connsiteY1411"/>
              </a:cxn>
              <a:cxn ang="0">
                <a:pos x="connsiteX1412" y="connsiteY1412"/>
              </a:cxn>
              <a:cxn ang="0">
                <a:pos x="connsiteX1413" y="connsiteY1413"/>
              </a:cxn>
              <a:cxn ang="0">
                <a:pos x="connsiteX1414" y="connsiteY1414"/>
              </a:cxn>
              <a:cxn ang="0">
                <a:pos x="connsiteX1415" y="connsiteY1415"/>
              </a:cxn>
              <a:cxn ang="0">
                <a:pos x="connsiteX1416" y="connsiteY1416"/>
              </a:cxn>
              <a:cxn ang="0">
                <a:pos x="connsiteX1417" y="connsiteY1417"/>
              </a:cxn>
              <a:cxn ang="0">
                <a:pos x="connsiteX1418" y="connsiteY1418"/>
              </a:cxn>
              <a:cxn ang="0">
                <a:pos x="connsiteX1419" y="connsiteY1419"/>
              </a:cxn>
              <a:cxn ang="0">
                <a:pos x="connsiteX1420" y="connsiteY1420"/>
              </a:cxn>
              <a:cxn ang="0">
                <a:pos x="connsiteX1421" y="connsiteY1421"/>
              </a:cxn>
              <a:cxn ang="0">
                <a:pos x="connsiteX1422" y="connsiteY1422"/>
              </a:cxn>
              <a:cxn ang="0">
                <a:pos x="connsiteX1423" y="connsiteY1423"/>
              </a:cxn>
              <a:cxn ang="0">
                <a:pos x="connsiteX1424" y="connsiteY1424"/>
              </a:cxn>
              <a:cxn ang="0">
                <a:pos x="connsiteX1425" y="connsiteY1425"/>
              </a:cxn>
              <a:cxn ang="0">
                <a:pos x="connsiteX1426" y="connsiteY1426"/>
              </a:cxn>
              <a:cxn ang="0">
                <a:pos x="connsiteX1427" y="connsiteY1427"/>
              </a:cxn>
              <a:cxn ang="0">
                <a:pos x="connsiteX1428" y="connsiteY1428"/>
              </a:cxn>
              <a:cxn ang="0">
                <a:pos x="connsiteX1429" y="connsiteY1429"/>
              </a:cxn>
              <a:cxn ang="0">
                <a:pos x="connsiteX1430" y="connsiteY1430"/>
              </a:cxn>
              <a:cxn ang="0">
                <a:pos x="connsiteX1431" y="connsiteY1431"/>
              </a:cxn>
              <a:cxn ang="0">
                <a:pos x="connsiteX1432" y="connsiteY1432"/>
              </a:cxn>
              <a:cxn ang="0">
                <a:pos x="connsiteX1433" y="connsiteY1433"/>
              </a:cxn>
              <a:cxn ang="0">
                <a:pos x="connsiteX1434" y="connsiteY1434"/>
              </a:cxn>
              <a:cxn ang="0">
                <a:pos x="connsiteX1435" y="connsiteY1435"/>
              </a:cxn>
              <a:cxn ang="0">
                <a:pos x="connsiteX1436" y="connsiteY1436"/>
              </a:cxn>
              <a:cxn ang="0">
                <a:pos x="connsiteX1437" y="connsiteY1437"/>
              </a:cxn>
              <a:cxn ang="0">
                <a:pos x="connsiteX1438" y="connsiteY1438"/>
              </a:cxn>
              <a:cxn ang="0">
                <a:pos x="connsiteX1439" y="connsiteY1439"/>
              </a:cxn>
              <a:cxn ang="0">
                <a:pos x="connsiteX1440" y="connsiteY1440"/>
              </a:cxn>
              <a:cxn ang="0">
                <a:pos x="connsiteX1441" y="connsiteY1441"/>
              </a:cxn>
              <a:cxn ang="0">
                <a:pos x="connsiteX1442" y="connsiteY1442"/>
              </a:cxn>
              <a:cxn ang="0">
                <a:pos x="connsiteX1443" y="connsiteY1443"/>
              </a:cxn>
              <a:cxn ang="0">
                <a:pos x="connsiteX1444" y="connsiteY1444"/>
              </a:cxn>
              <a:cxn ang="0">
                <a:pos x="connsiteX1445" y="connsiteY1445"/>
              </a:cxn>
              <a:cxn ang="0">
                <a:pos x="connsiteX1446" y="connsiteY1446"/>
              </a:cxn>
              <a:cxn ang="0">
                <a:pos x="connsiteX1447" y="connsiteY1447"/>
              </a:cxn>
              <a:cxn ang="0">
                <a:pos x="connsiteX1448" y="connsiteY1448"/>
              </a:cxn>
              <a:cxn ang="0">
                <a:pos x="connsiteX1449" y="connsiteY1449"/>
              </a:cxn>
              <a:cxn ang="0">
                <a:pos x="connsiteX1450" y="connsiteY1450"/>
              </a:cxn>
              <a:cxn ang="0">
                <a:pos x="connsiteX1451" y="connsiteY1451"/>
              </a:cxn>
              <a:cxn ang="0">
                <a:pos x="connsiteX1452" y="connsiteY1452"/>
              </a:cxn>
              <a:cxn ang="0">
                <a:pos x="connsiteX1453" y="connsiteY1453"/>
              </a:cxn>
              <a:cxn ang="0">
                <a:pos x="connsiteX1454" y="connsiteY1454"/>
              </a:cxn>
              <a:cxn ang="0">
                <a:pos x="connsiteX1455" y="connsiteY1455"/>
              </a:cxn>
              <a:cxn ang="0">
                <a:pos x="connsiteX1456" y="connsiteY1456"/>
              </a:cxn>
              <a:cxn ang="0">
                <a:pos x="connsiteX1457" y="connsiteY1457"/>
              </a:cxn>
              <a:cxn ang="0">
                <a:pos x="connsiteX1458" y="connsiteY1458"/>
              </a:cxn>
              <a:cxn ang="0">
                <a:pos x="connsiteX1459" y="connsiteY1459"/>
              </a:cxn>
              <a:cxn ang="0">
                <a:pos x="connsiteX1460" y="connsiteY1460"/>
              </a:cxn>
              <a:cxn ang="0">
                <a:pos x="connsiteX1461" y="connsiteY1461"/>
              </a:cxn>
              <a:cxn ang="0">
                <a:pos x="connsiteX1462" y="connsiteY1462"/>
              </a:cxn>
              <a:cxn ang="0">
                <a:pos x="connsiteX1463" y="connsiteY1463"/>
              </a:cxn>
              <a:cxn ang="0">
                <a:pos x="connsiteX1464" y="connsiteY1464"/>
              </a:cxn>
              <a:cxn ang="0">
                <a:pos x="connsiteX1465" y="connsiteY1465"/>
              </a:cxn>
            </a:cxnLst>
            <a:rect l="l" t="t" r="r" b="b"/>
            <a:pathLst>
              <a:path w="1000509" h="1411442">
                <a:moveTo>
                  <a:pt x="795523" y="1105412"/>
                </a:moveTo>
                <a:lnTo>
                  <a:pt x="795523" y="1121156"/>
                </a:lnTo>
                <a:lnTo>
                  <a:pt x="787151" y="1121802"/>
                </a:lnTo>
                <a:lnTo>
                  <a:pt x="779639" y="1123096"/>
                </a:lnTo>
                <a:lnTo>
                  <a:pt x="772341" y="1124390"/>
                </a:lnTo>
                <a:lnTo>
                  <a:pt x="765687" y="1126116"/>
                </a:lnTo>
                <a:lnTo>
                  <a:pt x="759677" y="1128488"/>
                </a:lnTo>
                <a:lnTo>
                  <a:pt x="753882" y="1130645"/>
                </a:lnTo>
                <a:lnTo>
                  <a:pt x="748945" y="1133232"/>
                </a:lnTo>
                <a:lnTo>
                  <a:pt x="744437" y="1136252"/>
                </a:lnTo>
                <a:lnTo>
                  <a:pt x="740360" y="1139702"/>
                </a:lnTo>
                <a:lnTo>
                  <a:pt x="738642" y="1141428"/>
                </a:lnTo>
                <a:lnTo>
                  <a:pt x="736925" y="1143153"/>
                </a:lnTo>
                <a:lnTo>
                  <a:pt x="735422" y="1145094"/>
                </a:lnTo>
                <a:lnTo>
                  <a:pt x="733920" y="1147035"/>
                </a:lnTo>
                <a:lnTo>
                  <a:pt x="732632" y="1148976"/>
                </a:lnTo>
                <a:lnTo>
                  <a:pt x="731559" y="1151133"/>
                </a:lnTo>
                <a:lnTo>
                  <a:pt x="730485" y="1153505"/>
                </a:lnTo>
                <a:lnTo>
                  <a:pt x="729627" y="1155662"/>
                </a:lnTo>
                <a:lnTo>
                  <a:pt x="728768" y="1158034"/>
                </a:lnTo>
                <a:lnTo>
                  <a:pt x="728339" y="1160191"/>
                </a:lnTo>
                <a:lnTo>
                  <a:pt x="727695" y="1165367"/>
                </a:lnTo>
                <a:lnTo>
                  <a:pt x="727266" y="1170759"/>
                </a:lnTo>
                <a:lnTo>
                  <a:pt x="727266" y="1174424"/>
                </a:lnTo>
                <a:lnTo>
                  <a:pt x="727909" y="1178091"/>
                </a:lnTo>
                <a:lnTo>
                  <a:pt x="728339" y="1181542"/>
                </a:lnTo>
                <a:lnTo>
                  <a:pt x="729412" y="1184992"/>
                </a:lnTo>
                <a:lnTo>
                  <a:pt x="730485" y="1188443"/>
                </a:lnTo>
                <a:lnTo>
                  <a:pt x="731773" y="1191678"/>
                </a:lnTo>
                <a:lnTo>
                  <a:pt x="733491" y="1194913"/>
                </a:lnTo>
                <a:lnTo>
                  <a:pt x="735422" y="1198148"/>
                </a:lnTo>
                <a:lnTo>
                  <a:pt x="737355" y="1200736"/>
                </a:lnTo>
                <a:lnTo>
                  <a:pt x="739501" y="1203755"/>
                </a:lnTo>
                <a:lnTo>
                  <a:pt x="741862" y="1206128"/>
                </a:lnTo>
                <a:lnTo>
                  <a:pt x="744223" y="1208500"/>
                </a:lnTo>
                <a:lnTo>
                  <a:pt x="746584" y="1210873"/>
                </a:lnTo>
                <a:lnTo>
                  <a:pt x="749159" y="1213029"/>
                </a:lnTo>
                <a:lnTo>
                  <a:pt x="751735" y="1214754"/>
                </a:lnTo>
                <a:lnTo>
                  <a:pt x="754526" y="1216480"/>
                </a:lnTo>
                <a:lnTo>
                  <a:pt x="761395" y="1220362"/>
                </a:lnTo>
                <a:lnTo>
                  <a:pt x="770624" y="1225106"/>
                </a:lnTo>
                <a:lnTo>
                  <a:pt x="782215" y="1230714"/>
                </a:lnTo>
                <a:lnTo>
                  <a:pt x="796382" y="1237399"/>
                </a:lnTo>
                <a:lnTo>
                  <a:pt x="800674" y="1239340"/>
                </a:lnTo>
                <a:lnTo>
                  <a:pt x="804538" y="1241281"/>
                </a:lnTo>
                <a:lnTo>
                  <a:pt x="807972" y="1243438"/>
                </a:lnTo>
                <a:lnTo>
                  <a:pt x="810762" y="1245379"/>
                </a:lnTo>
                <a:lnTo>
                  <a:pt x="813553" y="1247104"/>
                </a:lnTo>
                <a:lnTo>
                  <a:pt x="815485" y="1249045"/>
                </a:lnTo>
                <a:lnTo>
                  <a:pt x="816987" y="1250987"/>
                </a:lnTo>
                <a:lnTo>
                  <a:pt x="817846" y="1252712"/>
                </a:lnTo>
                <a:lnTo>
                  <a:pt x="818704" y="1254652"/>
                </a:lnTo>
                <a:lnTo>
                  <a:pt x="819349" y="1256809"/>
                </a:lnTo>
                <a:lnTo>
                  <a:pt x="819778" y="1259397"/>
                </a:lnTo>
                <a:lnTo>
                  <a:pt x="820421" y="1261985"/>
                </a:lnTo>
                <a:lnTo>
                  <a:pt x="820851" y="1268671"/>
                </a:lnTo>
                <a:lnTo>
                  <a:pt x="821066" y="1276219"/>
                </a:lnTo>
                <a:lnTo>
                  <a:pt x="820851" y="1279238"/>
                </a:lnTo>
                <a:lnTo>
                  <a:pt x="820421" y="1281827"/>
                </a:lnTo>
                <a:lnTo>
                  <a:pt x="819134" y="1284414"/>
                </a:lnTo>
                <a:lnTo>
                  <a:pt x="817632" y="1286140"/>
                </a:lnTo>
                <a:lnTo>
                  <a:pt x="816987" y="1286787"/>
                </a:lnTo>
                <a:lnTo>
                  <a:pt x="815914" y="1287649"/>
                </a:lnTo>
                <a:lnTo>
                  <a:pt x="813553" y="1288512"/>
                </a:lnTo>
                <a:lnTo>
                  <a:pt x="810762" y="1289374"/>
                </a:lnTo>
                <a:lnTo>
                  <a:pt x="807757" y="1289590"/>
                </a:lnTo>
                <a:lnTo>
                  <a:pt x="805826" y="1289590"/>
                </a:lnTo>
                <a:lnTo>
                  <a:pt x="804109" y="1289374"/>
                </a:lnTo>
                <a:lnTo>
                  <a:pt x="802606" y="1288728"/>
                </a:lnTo>
                <a:lnTo>
                  <a:pt x="801104" y="1288296"/>
                </a:lnTo>
                <a:lnTo>
                  <a:pt x="799816" y="1287649"/>
                </a:lnTo>
                <a:lnTo>
                  <a:pt x="798957" y="1286787"/>
                </a:lnTo>
                <a:lnTo>
                  <a:pt x="798099" y="1285924"/>
                </a:lnTo>
                <a:lnTo>
                  <a:pt x="797669" y="1284630"/>
                </a:lnTo>
                <a:lnTo>
                  <a:pt x="797240" y="1283120"/>
                </a:lnTo>
                <a:lnTo>
                  <a:pt x="796596" y="1281395"/>
                </a:lnTo>
                <a:lnTo>
                  <a:pt x="795952" y="1276219"/>
                </a:lnTo>
                <a:lnTo>
                  <a:pt x="795737" y="1269102"/>
                </a:lnTo>
                <a:lnTo>
                  <a:pt x="795523" y="1260044"/>
                </a:lnTo>
                <a:lnTo>
                  <a:pt x="795523" y="1248182"/>
                </a:lnTo>
                <a:lnTo>
                  <a:pt x="728339" y="1248182"/>
                </a:lnTo>
                <a:lnTo>
                  <a:pt x="728339" y="1257672"/>
                </a:lnTo>
                <a:lnTo>
                  <a:pt x="728339" y="1261770"/>
                </a:lnTo>
                <a:lnTo>
                  <a:pt x="728554" y="1265436"/>
                </a:lnTo>
                <a:lnTo>
                  <a:pt x="728983" y="1269317"/>
                </a:lnTo>
                <a:lnTo>
                  <a:pt x="729627" y="1272768"/>
                </a:lnTo>
                <a:lnTo>
                  <a:pt x="730271" y="1276219"/>
                </a:lnTo>
                <a:lnTo>
                  <a:pt x="731129" y="1279454"/>
                </a:lnTo>
                <a:lnTo>
                  <a:pt x="731988" y="1282689"/>
                </a:lnTo>
                <a:lnTo>
                  <a:pt x="733276" y="1285709"/>
                </a:lnTo>
                <a:lnTo>
                  <a:pt x="734779" y="1288296"/>
                </a:lnTo>
                <a:lnTo>
                  <a:pt x="736067" y="1291100"/>
                </a:lnTo>
                <a:lnTo>
                  <a:pt x="737784" y="1293472"/>
                </a:lnTo>
                <a:lnTo>
                  <a:pt x="739501" y="1295845"/>
                </a:lnTo>
                <a:lnTo>
                  <a:pt x="741432" y="1298217"/>
                </a:lnTo>
                <a:lnTo>
                  <a:pt x="743794" y="1300159"/>
                </a:lnTo>
                <a:lnTo>
                  <a:pt x="745940" y="1301884"/>
                </a:lnTo>
                <a:lnTo>
                  <a:pt x="748301" y="1303609"/>
                </a:lnTo>
                <a:lnTo>
                  <a:pt x="753452" y="1306628"/>
                </a:lnTo>
                <a:lnTo>
                  <a:pt x="758819" y="1309431"/>
                </a:lnTo>
                <a:lnTo>
                  <a:pt x="764400" y="1311804"/>
                </a:lnTo>
                <a:lnTo>
                  <a:pt x="770410" y="1313960"/>
                </a:lnTo>
                <a:lnTo>
                  <a:pt x="776205" y="1315686"/>
                </a:lnTo>
                <a:lnTo>
                  <a:pt x="782429" y="1316980"/>
                </a:lnTo>
                <a:lnTo>
                  <a:pt x="788869" y="1318058"/>
                </a:lnTo>
                <a:lnTo>
                  <a:pt x="795523" y="1318705"/>
                </a:lnTo>
                <a:lnTo>
                  <a:pt x="795523" y="1337901"/>
                </a:lnTo>
                <a:lnTo>
                  <a:pt x="826431" y="1337901"/>
                </a:lnTo>
                <a:lnTo>
                  <a:pt x="826431" y="1319136"/>
                </a:lnTo>
                <a:lnTo>
                  <a:pt x="834803" y="1318274"/>
                </a:lnTo>
                <a:lnTo>
                  <a:pt x="842530" y="1316764"/>
                </a:lnTo>
                <a:lnTo>
                  <a:pt x="849828" y="1315039"/>
                </a:lnTo>
                <a:lnTo>
                  <a:pt x="856697" y="1312882"/>
                </a:lnTo>
                <a:lnTo>
                  <a:pt x="862922" y="1310295"/>
                </a:lnTo>
                <a:lnTo>
                  <a:pt x="868717" y="1307706"/>
                </a:lnTo>
                <a:lnTo>
                  <a:pt x="873868" y="1304471"/>
                </a:lnTo>
                <a:lnTo>
                  <a:pt x="876014" y="1302746"/>
                </a:lnTo>
                <a:lnTo>
                  <a:pt x="878376" y="1300805"/>
                </a:lnTo>
                <a:lnTo>
                  <a:pt x="880522" y="1299079"/>
                </a:lnTo>
                <a:lnTo>
                  <a:pt x="882454" y="1297139"/>
                </a:lnTo>
                <a:lnTo>
                  <a:pt x="884386" y="1294982"/>
                </a:lnTo>
                <a:lnTo>
                  <a:pt x="886103" y="1292610"/>
                </a:lnTo>
                <a:lnTo>
                  <a:pt x="887605" y="1290453"/>
                </a:lnTo>
                <a:lnTo>
                  <a:pt x="888893" y="1288081"/>
                </a:lnTo>
                <a:lnTo>
                  <a:pt x="890181" y="1285709"/>
                </a:lnTo>
                <a:lnTo>
                  <a:pt x="891469" y="1283120"/>
                </a:lnTo>
                <a:lnTo>
                  <a:pt x="892328" y="1280533"/>
                </a:lnTo>
                <a:lnTo>
                  <a:pt x="893187" y="1277729"/>
                </a:lnTo>
                <a:lnTo>
                  <a:pt x="894045" y="1275140"/>
                </a:lnTo>
                <a:lnTo>
                  <a:pt x="894689" y="1272122"/>
                </a:lnTo>
                <a:lnTo>
                  <a:pt x="895333" y="1266299"/>
                </a:lnTo>
                <a:lnTo>
                  <a:pt x="895547" y="1259828"/>
                </a:lnTo>
                <a:lnTo>
                  <a:pt x="895547" y="1255731"/>
                </a:lnTo>
                <a:lnTo>
                  <a:pt x="895333" y="1252065"/>
                </a:lnTo>
                <a:lnTo>
                  <a:pt x="894904" y="1248398"/>
                </a:lnTo>
                <a:lnTo>
                  <a:pt x="894045" y="1244731"/>
                </a:lnTo>
                <a:lnTo>
                  <a:pt x="893187" y="1241497"/>
                </a:lnTo>
                <a:lnTo>
                  <a:pt x="892113" y="1238262"/>
                </a:lnTo>
                <a:lnTo>
                  <a:pt x="890610" y="1235243"/>
                </a:lnTo>
                <a:lnTo>
                  <a:pt x="889108" y="1232439"/>
                </a:lnTo>
                <a:lnTo>
                  <a:pt x="887605" y="1229635"/>
                </a:lnTo>
                <a:lnTo>
                  <a:pt x="885888" y="1227263"/>
                </a:lnTo>
                <a:lnTo>
                  <a:pt x="884171" y="1224890"/>
                </a:lnTo>
                <a:lnTo>
                  <a:pt x="882240" y="1222734"/>
                </a:lnTo>
                <a:lnTo>
                  <a:pt x="880093" y="1220578"/>
                </a:lnTo>
                <a:lnTo>
                  <a:pt x="877947" y="1218636"/>
                </a:lnTo>
                <a:lnTo>
                  <a:pt x="875800" y="1216911"/>
                </a:lnTo>
                <a:lnTo>
                  <a:pt x="873654" y="1215402"/>
                </a:lnTo>
                <a:lnTo>
                  <a:pt x="867644" y="1211951"/>
                </a:lnTo>
                <a:lnTo>
                  <a:pt x="860131" y="1208069"/>
                </a:lnTo>
                <a:lnTo>
                  <a:pt x="850472" y="1203539"/>
                </a:lnTo>
                <a:lnTo>
                  <a:pt x="838667" y="1198364"/>
                </a:lnTo>
                <a:lnTo>
                  <a:pt x="824929" y="1192109"/>
                </a:lnTo>
                <a:lnTo>
                  <a:pt x="814411" y="1186934"/>
                </a:lnTo>
                <a:lnTo>
                  <a:pt x="806899" y="1183051"/>
                </a:lnTo>
                <a:lnTo>
                  <a:pt x="804323" y="1181542"/>
                </a:lnTo>
                <a:lnTo>
                  <a:pt x="802392" y="1180248"/>
                </a:lnTo>
                <a:lnTo>
                  <a:pt x="800889" y="1178953"/>
                </a:lnTo>
                <a:lnTo>
                  <a:pt x="799601" y="1177444"/>
                </a:lnTo>
                <a:lnTo>
                  <a:pt x="798313" y="1175719"/>
                </a:lnTo>
                <a:lnTo>
                  <a:pt x="797669" y="1173993"/>
                </a:lnTo>
                <a:lnTo>
                  <a:pt x="797025" y="1171837"/>
                </a:lnTo>
                <a:lnTo>
                  <a:pt x="796382" y="1169464"/>
                </a:lnTo>
                <a:lnTo>
                  <a:pt x="796166" y="1166877"/>
                </a:lnTo>
                <a:lnTo>
                  <a:pt x="795952" y="1164288"/>
                </a:lnTo>
                <a:lnTo>
                  <a:pt x="796166" y="1160838"/>
                </a:lnTo>
                <a:lnTo>
                  <a:pt x="796596" y="1158034"/>
                </a:lnTo>
                <a:lnTo>
                  <a:pt x="797669" y="1155662"/>
                </a:lnTo>
                <a:lnTo>
                  <a:pt x="799171" y="1153721"/>
                </a:lnTo>
                <a:lnTo>
                  <a:pt x="799816" y="1152858"/>
                </a:lnTo>
                <a:lnTo>
                  <a:pt x="800889" y="1152211"/>
                </a:lnTo>
                <a:lnTo>
                  <a:pt x="803035" y="1151133"/>
                </a:lnTo>
                <a:lnTo>
                  <a:pt x="805397" y="1150486"/>
                </a:lnTo>
                <a:lnTo>
                  <a:pt x="808401" y="1150271"/>
                </a:lnTo>
                <a:lnTo>
                  <a:pt x="811836" y="1150486"/>
                </a:lnTo>
                <a:lnTo>
                  <a:pt x="813339" y="1150702"/>
                </a:lnTo>
                <a:lnTo>
                  <a:pt x="814411" y="1151133"/>
                </a:lnTo>
                <a:lnTo>
                  <a:pt x="815699" y="1151996"/>
                </a:lnTo>
                <a:lnTo>
                  <a:pt x="816773" y="1152427"/>
                </a:lnTo>
                <a:lnTo>
                  <a:pt x="817632" y="1153505"/>
                </a:lnTo>
                <a:lnTo>
                  <a:pt x="818490" y="1154152"/>
                </a:lnTo>
                <a:lnTo>
                  <a:pt x="818919" y="1155447"/>
                </a:lnTo>
                <a:lnTo>
                  <a:pt x="819349" y="1156956"/>
                </a:lnTo>
                <a:lnTo>
                  <a:pt x="820207" y="1160623"/>
                </a:lnTo>
                <a:lnTo>
                  <a:pt x="820637" y="1165367"/>
                </a:lnTo>
                <a:lnTo>
                  <a:pt x="820637" y="1171406"/>
                </a:lnTo>
                <a:lnTo>
                  <a:pt x="820637" y="1179385"/>
                </a:lnTo>
                <a:lnTo>
                  <a:pt x="887820" y="1179385"/>
                </a:lnTo>
                <a:lnTo>
                  <a:pt x="888250" y="1173993"/>
                </a:lnTo>
                <a:lnTo>
                  <a:pt x="888464" y="1170111"/>
                </a:lnTo>
                <a:lnTo>
                  <a:pt x="888250" y="1164935"/>
                </a:lnTo>
                <a:lnTo>
                  <a:pt x="887605" y="1159759"/>
                </a:lnTo>
                <a:lnTo>
                  <a:pt x="886317" y="1155231"/>
                </a:lnTo>
                <a:lnTo>
                  <a:pt x="884600" y="1150702"/>
                </a:lnTo>
                <a:lnTo>
                  <a:pt x="882454" y="1146820"/>
                </a:lnTo>
                <a:lnTo>
                  <a:pt x="879664" y="1142937"/>
                </a:lnTo>
                <a:lnTo>
                  <a:pt x="876659" y="1139487"/>
                </a:lnTo>
                <a:lnTo>
                  <a:pt x="873009" y="1136252"/>
                </a:lnTo>
                <a:lnTo>
                  <a:pt x="868932" y="1133232"/>
                </a:lnTo>
                <a:lnTo>
                  <a:pt x="864210" y="1130645"/>
                </a:lnTo>
                <a:lnTo>
                  <a:pt x="859272" y="1128056"/>
                </a:lnTo>
                <a:lnTo>
                  <a:pt x="853477" y="1126116"/>
                </a:lnTo>
                <a:lnTo>
                  <a:pt x="847466" y="1124390"/>
                </a:lnTo>
                <a:lnTo>
                  <a:pt x="841027" y="1123096"/>
                </a:lnTo>
                <a:lnTo>
                  <a:pt x="833944" y="1121802"/>
                </a:lnTo>
                <a:lnTo>
                  <a:pt x="826431" y="1121156"/>
                </a:lnTo>
                <a:lnTo>
                  <a:pt x="826431" y="1105412"/>
                </a:lnTo>
                <a:close/>
                <a:moveTo>
                  <a:pt x="811621" y="1031438"/>
                </a:moveTo>
                <a:lnTo>
                  <a:pt x="821066" y="1031870"/>
                </a:lnTo>
                <a:lnTo>
                  <a:pt x="830939" y="1032516"/>
                </a:lnTo>
                <a:lnTo>
                  <a:pt x="840169" y="1033810"/>
                </a:lnTo>
                <a:lnTo>
                  <a:pt x="849613" y="1035536"/>
                </a:lnTo>
                <a:lnTo>
                  <a:pt x="858629" y="1037692"/>
                </a:lnTo>
                <a:lnTo>
                  <a:pt x="867644" y="1040064"/>
                </a:lnTo>
                <a:lnTo>
                  <a:pt x="876444" y="1043084"/>
                </a:lnTo>
                <a:lnTo>
                  <a:pt x="885029" y="1046535"/>
                </a:lnTo>
                <a:lnTo>
                  <a:pt x="893401" y="1050417"/>
                </a:lnTo>
                <a:lnTo>
                  <a:pt x="901557" y="1054514"/>
                </a:lnTo>
                <a:lnTo>
                  <a:pt x="909500" y="1059043"/>
                </a:lnTo>
                <a:lnTo>
                  <a:pt x="917227" y="1064003"/>
                </a:lnTo>
                <a:lnTo>
                  <a:pt x="924525" y="1069395"/>
                </a:lnTo>
                <a:lnTo>
                  <a:pt x="931608" y="1075002"/>
                </a:lnTo>
                <a:lnTo>
                  <a:pt x="938477" y="1080826"/>
                </a:lnTo>
                <a:lnTo>
                  <a:pt x="945130" y="1087296"/>
                </a:lnTo>
                <a:lnTo>
                  <a:pt x="951570" y="1093765"/>
                </a:lnTo>
                <a:lnTo>
                  <a:pt x="957365" y="1100667"/>
                </a:lnTo>
                <a:lnTo>
                  <a:pt x="962946" y="1107784"/>
                </a:lnTo>
                <a:lnTo>
                  <a:pt x="968312" y="1115333"/>
                </a:lnTo>
                <a:lnTo>
                  <a:pt x="973249" y="1123096"/>
                </a:lnTo>
                <a:lnTo>
                  <a:pt x="977757" y="1131076"/>
                </a:lnTo>
                <a:lnTo>
                  <a:pt x="982050" y="1139271"/>
                </a:lnTo>
                <a:lnTo>
                  <a:pt x="985698" y="1147467"/>
                </a:lnTo>
                <a:lnTo>
                  <a:pt x="989132" y="1156093"/>
                </a:lnTo>
                <a:lnTo>
                  <a:pt x="991923" y="1164935"/>
                </a:lnTo>
                <a:lnTo>
                  <a:pt x="994713" y="1173993"/>
                </a:lnTo>
                <a:lnTo>
                  <a:pt x="996645" y="1183267"/>
                </a:lnTo>
                <a:lnTo>
                  <a:pt x="998363" y="1192756"/>
                </a:lnTo>
                <a:lnTo>
                  <a:pt x="999650" y="1202246"/>
                </a:lnTo>
                <a:lnTo>
                  <a:pt x="1000294" y="1211735"/>
                </a:lnTo>
                <a:lnTo>
                  <a:pt x="1000509" y="1221656"/>
                </a:lnTo>
                <a:lnTo>
                  <a:pt x="1000294" y="1231361"/>
                </a:lnTo>
                <a:lnTo>
                  <a:pt x="999650" y="1241066"/>
                </a:lnTo>
                <a:lnTo>
                  <a:pt x="998363" y="1250555"/>
                </a:lnTo>
                <a:lnTo>
                  <a:pt x="996645" y="1259828"/>
                </a:lnTo>
                <a:lnTo>
                  <a:pt x="994713" y="1268886"/>
                </a:lnTo>
                <a:lnTo>
                  <a:pt x="991923" y="1277944"/>
                </a:lnTo>
                <a:lnTo>
                  <a:pt x="989132" y="1286787"/>
                </a:lnTo>
                <a:lnTo>
                  <a:pt x="985698" y="1295414"/>
                </a:lnTo>
                <a:lnTo>
                  <a:pt x="982050" y="1304040"/>
                </a:lnTo>
                <a:lnTo>
                  <a:pt x="977757" y="1312020"/>
                </a:lnTo>
                <a:lnTo>
                  <a:pt x="973249" y="1319999"/>
                </a:lnTo>
                <a:lnTo>
                  <a:pt x="968312" y="1327763"/>
                </a:lnTo>
                <a:lnTo>
                  <a:pt x="962946" y="1335096"/>
                </a:lnTo>
                <a:lnTo>
                  <a:pt x="957365" y="1342213"/>
                </a:lnTo>
                <a:lnTo>
                  <a:pt x="951570" y="1349115"/>
                </a:lnTo>
                <a:lnTo>
                  <a:pt x="945130" y="1355800"/>
                </a:lnTo>
                <a:lnTo>
                  <a:pt x="938477" y="1362054"/>
                </a:lnTo>
                <a:lnTo>
                  <a:pt x="931608" y="1368094"/>
                </a:lnTo>
                <a:lnTo>
                  <a:pt x="924525" y="1373701"/>
                </a:lnTo>
                <a:lnTo>
                  <a:pt x="917227" y="1379092"/>
                </a:lnTo>
                <a:lnTo>
                  <a:pt x="909500" y="1383837"/>
                </a:lnTo>
                <a:lnTo>
                  <a:pt x="901557" y="1388582"/>
                </a:lnTo>
                <a:lnTo>
                  <a:pt x="893401" y="1392679"/>
                </a:lnTo>
                <a:lnTo>
                  <a:pt x="885029" y="1396345"/>
                </a:lnTo>
                <a:lnTo>
                  <a:pt x="876444" y="1399796"/>
                </a:lnTo>
                <a:lnTo>
                  <a:pt x="867644" y="1402816"/>
                </a:lnTo>
                <a:lnTo>
                  <a:pt x="858629" y="1405619"/>
                </a:lnTo>
                <a:lnTo>
                  <a:pt x="849613" y="1407560"/>
                </a:lnTo>
                <a:lnTo>
                  <a:pt x="840169" y="1409286"/>
                </a:lnTo>
                <a:lnTo>
                  <a:pt x="830939" y="1410364"/>
                </a:lnTo>
                <a:lnTo>
                  <a:pt x="821066" y="1411226"/>
                </a:lnTo>
                <a:lnTo>
                  <a:pt x="811621" y="1411442"/>
                </a:lnTo>
                <a:lnTo>
                  <a:pt x="801747" y="1411226"/>
                </a:lnTo>
                <a:lnTo>
                  <a:pt x="792089" y="1410364"/>
                </a:lnTo>
                <a:lnTo>
                  <a:pt x="782859" y="1409286"/>
                </a:lnTo>
                <a:lnTo>
                  <a:pt x="773200" y="1407560"/>
                </a:lnTo>
                <a:lnTo>
                  <a:pt x="764184" y="1405619"/>
                </a:lnTo>
                <a:lnTo>
                  <a:pt x="755169" y="1402816"/>
                </a:lnTo>
                <a:lnTo>
                  <a:pt x="746370" y="1399796"/>
                </a:lnTo>
                <a:lnTo>
                  <a:pt x="737784" y="1396345"/>
                </a:lnTo>
                <a:lnTo>
                  <a:pt x="729627" y="1392679"/>
                </a:lnTo>
                <a:lnTo>
                  <a:pt x="721256" y="1388582"/>
                </a:lnTo>
                <a:lnTo>
                  <a:pt x="713529" y="1383837"/>
                </a:lnTo>
                <a:lnTo>
                  <a:pt x="705587" y="1379092"/>
                </a:lnTo>
                <a:lnTo>
                  <a:pt x="698289" y="1373701"/>
                </a:lnTo>
                <a:lnTo>
                  <a:pt x="691205" y="1368094"/>
                </a:lnTo>
                <a:lnTo>
                  <a:pt x="684336" y="1362054"/>
                </a:lnTo>
                <a:lnTo>
                  <a:pt x="677897" y="1355800"/>
                </a:lnTo>
                <a:lnTo>
                  <a:pt x="671458" y="1349115"/>
                </a:lnTo>
                <a:lnTo>
                  <a:pt x="665663" y="1342213"/>
                </a:lnTo>
                <a:lnTo>
                  <a:pt x="660082" y="1335096"/>
                </a:lnTo>
                <a:lnTo>
                  <a:pt x="654716" y="1327763"/>
                </a:lnTo>
                <a:lnTo>
                  <a:pt x="649779" y="1319999"/>
                </a:lnTo>
                <a:lnTo>
                  <a:pt x="645056" y="1312020"/>
                </a:lnTo>
                <a:lnTo>
                  <a:pt x="640979" y="1304040"/>
                </a:lnTo>
                <a:lnTo>
                  <a:pt x="637329" y="1295414"/>
                </a:lnTo>
                <a:lnTo>
                  <a:pt x="633895" y="1286787"/>
                </a:lnTo>
                <a:lnTo>
                  <a:pt x="630890" y="1277944"/>
                </a:lnTo>
                <a:lnTo>
                  <a:pt x="628314" y="1268886"/>
                </a:lnTo>
                <a:lnTo>
                  <a:pt x="626383" y="1259828"/>
                </a:lnTo>
                <a:lnTo>
                  <a:pt x="624666" y="1250555"/>
                </a:lnTo>
                <a:lnTo>
                  <a:pt x="623378" y="1241066"/>
                </a:lnTo>
                <a:lnTo>
                  <a:pt x="622734" y="1231361"/>
                </a:lnTo>
                <a:lnTo>
                  <a:pt x="622304" y="1221656"/>
                </a:lnTo>
                <a:lnTo>
                  <a:pt x="622734" y="1211735"/>
                </a:lnTo>
                <a:lnTo>
                  <a:pt x="623378" y="1202246"/>
                </a:lnTo>
                <a:lnTo>
                  <a:pt x="624666" y="1192756"/>
                </a:lnTo>
                <a:lnTo>
                  <a:pt x="626383" y="1183267"/>
                </a:lnTo>
                <a:lnTo>
                  <a:pt x="628314" y="1173993"/>
                </a:lnTo>
                <a:lnTo>
                  <a:pt x="630890" y="1164935"/>
                </a:lnTo>
                <a:lnTo>
                  <a:pt x="633895" y="1156093"/>
                </a:lnTo>
                <a:lnTo>
                  <a:pt x="637329" y="1147467"/>
                </a:lnTo>
                <a:lnTo>
                  <a:pt x="640979" y="1139271"/>
                </a:lnTo>
                <a:lnTo>
                  <a:pt x="645056" y="1131076"/>
                </a:lnTo>
                <a:lnTo>
                  <a:pt x="649779" y="1123096"/>
                </a:lnTo>
                <a:lnTo>
                  <a:pt x="654716" y="1115333"/>
                </a:lnTo>
                <a:lnTo>
                  <a:pt x="660082" y="1107784"/>
                </a:lnTo>
                <a:lnTo>
                  <a:pt x="665663" y="1100667"/>
                </a:lnTo>
                <a:lnTo>
                  <a:pt x="671458" y="1093765"/>
                </a:lnTo>
                <a:lnTo>
                  <a:pt x="677897" y="1087296"/>
                </a:lnTo>
                <a:lnTo>
                  <a:pt x="684336" y="1080826"/>
                </a:lnTo>
                <a:lnTo>
                  <a:pt x="691205" y="1075002"/>
                </a:lnTo>
                <a:lnTo>
                  <a:pt x="698289" y="1069395"/>
                </a:lnTo>
                <a:lnTo>
                  <a:pt x="705587" y="1064003"/>
                </a:lnTo>
                <a:lnTo>
                  <a:pt x="713529" y="1059043"/>
                </a:lnTo>
                <a:lnTo>
                  <a:pt x="721256" y="1054514"/>
                </a:lnTo>
                <a:lnTo>
                  <a:pt x="729627" y="1050417"/>
                </a:lnTo>
                <a:lnTo>
                  <a:pt x="737784" y="1046535"/>
                </a:lnTo>
                <a:lnTo>
                  <a:pt x="746370" y="1043084"/>
                </a:lnTo>
                <a:lnTo>
                  <a:pt x="755169" y="1040064"/>
                </a:lnTo>
                <a:lnTo>
                  <a:pt x="764184" y="1037692"/>
                </a:lnTo>
                <a:lnTo>
                  <a:pt x="773200" y="1035536"/>
                </a:lnTo>
                <a:lnTo>
                  <a:pt x="782859" y="1033810"/>
                </a:lnTo>
                <a:lnTo>
                  <a:pt x="792089" y="1032516"/>
                </a:lnTo>
                <a:lnTo>
                  <a:pt x="801747" y="1031870"/>
                </a:lnTo>
                <a:close/>
                <a:moveTo>
                  <a:pt x="252397" y="704213"/>
                </a:moveTo>
                <a:lnTo>
                  <a:pt x="252397" y="727048"/>
                </a:lnTo>
                <a:lnTo>
                  <a:pt x="240347" y="728340"/>
                </a:lnTo>
                <a:lnTo>
                  <a:pt x="229159" y="730064"/>
                </a:lnTo>
                <a:lnTo>
                  <a:pt x="218616" y="732217"/>
                </a:lnTo>
                <a:lnTo>
                  <a:pt x="213667" y="733294"/>
                </a:lnTo>
                <a:lnTo>
                  <a:pt x="208718" y="734803"/>
                </a:lnTo>
                <a:lnTo>
                  <a:pt x="204414" y="736310"/>
                </a:lnTo>
                <a:lnTo>
                  <a:pt x="199895" y="737819"/>
                </a:lnTo>
                <a:lnTo>
                  <a:pt x="195807" y="739542"/>
                </a:lnTo>
                <a:lnTo>
                  <a:pt x="191718" y="741265"/>
                </a:lnTo>
                <a:lnTo>
                  <a:pt x="188061" y="743204"/>
                </a:lnTo>
                <a:lnTo>
                  <a:pt x="184403" y="745143"/>
                </a:lnTo>
                <a:lnTo>
                  <a:pt x="180960" y="747082"/>
                </a:lnTo>
                <a:lnTo>
                  <a:pt x="177732" y="749236"/>
                </a:lnTo>
                <a:lnTo>
                  <a:pt x="174720" y="751821"/>
                </a:lnTo>
                <a:lnTo>
                  <a:pt x="171923" y="754191"/>
                </a:lnTo>
                <a:lnTo>
                  <a:pt x="169341" y="756776"/>
                </a:lnTo>
                <a:lnTo>
                  <a:pt x="166974" y="759360"/>
                </a:lnTo>
                <a:lnTo>
                  <a:pt x="164822" y="762162"/>
                </a:lnTo>
                <a:lnTo>
                  <a:pt x="162456" y="764962"/>
                </a:lnTo>
                <a:lnTo>
                  <a:pt x="160734" y="767978"/>
                </a:lnTo>
                <a:lnTo>
                  <a:pt x="159228" y="771209"/>
                </a:lnTo>
                <a:lnTo>
                  <a:pt x="157721" y="774225"/>
                </a:lnTo>
                <a:lnTo>
                  <a:pt x="156430" y="777456"/>
                </a:lnTo>
                <a:lnTo>
                  <a:pt x="155355" y="780903"/>
                </a:lnTo>
                <a:lnTo>
                  <a:pt x="154494" y="784350"/>
                </a:lnTo>
                <a:lnTo>
                  <a:pt x="153633" y="788012"/>
                </a:lnTo>
                <a:lnTo>
                  <a:pt x="153203" y="791674"/>
                </a:lnTo>
                <a:lnTo>
                  <a:pt x="152988" y="795551"/>
                </a:lnTo>
                <a:lnTo>
                  <a:pt x="152988" y="799644"/>
                </a:lnTo>
                <a:lnTo>
                  <a:pt x="153203" y="805030"/>
                </a:lnTo>
                <a:lnTo>
                  <a:pt x="153633" y="810416"/>
                </a:lnTo>
                <a:lnTo>
                  <a:pt x="154710" y="815371"/>
                </a:lnTo>
                <a:lnTo>
                  <a:pt x="156000" y="820325"/>
                </a:lnTo>
                <a:lnTo>
                  <a:pt x="157721" y="825280"/>
                </a:lnTo>
                <a:lnTo>
                  <a:pt x="159659" y="830019"/>
                </a:lnTo>
                <a:lnTo>
                  <a:pt x="162025" y="834543"/>
                </a:lnTo>
                <a:lnTo>
                  <a:pt x="164822" y="839067"/>
                </a:lnTo>
                <a:lnTo>
                  <a:pt x="167619" y="843160"/>
                </a:lnTo>
                <a:lnTo>
                  <a:pt x="170847" y="847037"/>
                </a:lnTo>
                <a:lnTo>
                  <a:pt x="174074" y="850915"/>
                </a:lnTo>
                <a:lnTo>
                  <a:pt x="177517" y="854362"/>
                </a:lnTo>
                <a:lnTo>
                  <a:pt x="181175" y="857593"/>
                </a:lnTo>
                <a:lnTo>
                  <a:pt x="184833" y="860824"/>
                </a:lnTo>
                <a:lnTo>
                  <a:pt x="188707" y="863409"/>
                </a:lnTo>
                <a:lnTo>
                  <a:pt x="192579" y="865994"/>
                </a:lnTo>
                <a:lnTo>
                  <a:pt x="202477" y="871596"/>
                </a:lnTo>
                <a:lnTo>
                  <a:pt x="215818" y="878489"/>
                </a:lnTo>
                <a:lnTo>
                  <a:pt x="233031" y="886459"/>
                </a:lnTo>
                <a:lnTo>
                  <a:pt x="253688" y="896153"/>
                </a:lnTo>
                <a:lnTo>
                  <a:pt x="259928" y="898954"/>
                </a:lnTo>
                <a:lnTo>
                  <a:pt x="265523" y="901970"/>
                </a:lnTo>
                <a:lnTo>
                  <a:pt x="270686" y="904771"/>
                </a:lnTo>
                <a:lnTo>
                  <a:pt x="274775" y="907786"/>
                </a:lnTo>
                <a:lnTo>
                  <a:pt x="278648" y="910587"/>
                </a:lnTo>
                <a:lnTo>
                  <a:pt x="281445" y="913171"/>
                </a:lnTo>
                <a:lnTo>
                  <a:pt x="283597" y="915973"/>
                </a:lnTo>
                <a:lnTo>
                  <a:pt x="285103" y="918557"/>
                </a:lnTo>
                <a:lnTo>
                  <a:pt x="286179" y="921357"/>
                </a:lnTo>
                <a:lnTo>
                  <a:pt x="287039" y="924373"/>
                </a:lnTo>
                <a:lnTo>
                  <a:pt x="287900" y="928036"/>
                </a:lnTo>
                <a:lnTo>
                  <a:pt x="288546" y="932344"/>
                </a:lnTo>
                <a:lnTo>
                  <a:pt x="288977" y="936653"/>
                </a:lnTo>
                <a:lnTo>
                  <a:pt x="289622" y="941607"/>
                </a:lnTo>
                <a:lnTo>
                  <a:pt x="289622" y="946993"/>
                </a:lnTo>
                <a:lnTo>
                  <a:pt x="289837" y="952594"/>
                </a:lnTo>
                <a:lnTo>
                  <a:pt x="289622" y="955179"/>
                </a:lnTo>
                <a:lnTo>
                  <a:pt x="289622" y="957333"/>
                </a:lnTo>
                <a:lnTo>
                  <a:pt x="288977" y="959272"/>
                </a:lnTo>
                <a:lnTo>
                  <a:pt x="288546" y="961211"/>
                </a:lnTo>
                <a:lnTo>
                  <a:pt x="287900" y="962934"/>
                </a:lnTo>
                <a:lnTo>
                  <a:pt x="287039" y="964442"/>
                </a:lnTo>
                <a:lnTo>
                  <a:pt x="286179" y="965950"/>
                </a:lnTo>
                <a:lnTo>
                  <a:pt x="284888" y="967027"/>
                </a:lnTo>
                <a:lnTo>
                  <a:pt x="283597" y="968320"/>
                </a:lnTo>
                <a:lnTo>
                  <a:pt x="282306" y="969396"/>
                </a:lnTo>
                <a:lnTo>
                  <a:pt x="280584" y="970043"/>
                </a:lnTo>
                <a:lnTo>
                  <a:pt x="278863" y="970689"/>
                </a:lnTo>
                <a:lnTo>
                  <a:pt x="276927" y="971336"/>
                </a:lnTo>
                <a:lnTo>
                  <a:pt x="274560" y="971766"/>
                </a:lnTo>
                <a:lnTo>
                  <a:pt x="272408" y="971982"/>
                </a:lnTo>
                <a:lnTo>
                  <a:pt x="270041" y="971982"/>
                </a:lnTo>
                <a:lnTo>
                  <a:pt x="267244" y="971766"/>
                </a:lnTo>
                <a:lnTo>
                  <a:pt x="264878" y="971551"/>
                </a:lnTo>
                <a:lnTo>
                  <a:pt x="262726" y="970905"/>
                </a:lnTo>
                <a:lnTo>
                  <a:pt x="260574" y="970259"/>
                </a:lnTo>
                <a:lnTo>
                  <a:pt x="259068" y="969396"/>
                </a:lnTo>
                <a:lnTo>
                  <a:pt x="257561" y="968104"/>
                </a:lnTo>
                <a:lnTo>
                  <a:pt x="256271" y="966596"/>
                </a:lnTo>
                <a:lnTo>
                  <a:pt x="255625" y="964873"/>
                </a:lnTo>
                <a:lnTo>
                  <a:pt x="254764" y="962934"/>
                </a:lnTo>
                <a:lnTo>
                  <a:pt x="254119" y="960134"/>
                </a:lnTo>
                <a:lnTo>
                  <a:pt x="253688" y="956902"/>
                </a:lnTo>
                <a:lnTo>
                  <a:pt x="253042" y="952594"/>
                </a:lnTo>
                <a:lnTo>
                  <a:pt x="252612" y="942253"/>
                </a:lnTo>
                <a:lnTo>
                  <a:pt x="252397" y="929328"/>
                </a:lnTo>
                <a:lnTo>
                  <a:pt x="252397" y="911879"/>
                </a:lnTo>
                <a:lnTo>
                  <a:pt x="154494" y="911879"/>
                </a:lnTo>
                <a:lnTo>
                  <a:pt x="154494" y="925882"/>
                </a:lnTo>
                <a:lnTo>
                  <a:pt x="154494" y="931482"/>
                </a:lnTo>
                <a:lnTo>
                  <a:pt x="154924" y="937299"/>
                </a:lnTo>
                <a:lnTo>
                  <a:pt x="155355" y="942684"/>
                </a:lnTo>
                <a:lnTo>
                  <a:pt x="156215" y="947639"/>
                </a:lnTo>
                <a:lnTo>
                  <a:pt x="157076" y="952594"/>
                </a:lnTo>
                <a:lnTo>
                  <a:pt x="158582" y="957548"/>
                </a:lnTo>
                <a:lnTo>
                  <a:pt x="160088" y="961857"/>
                </a:lnTo>
                <a:lnTo>
                  <a:pt x="161810" y="966380"/>
                </a:lnTo>
                <a:lnTo>
                  <a:pt x="163747" y="970259"/>
                </a:lnTo>
                <a:lnTo>
                  <a:pt x="165898" y="974136"/>
                </a:lnTo>
                <a:lnTo>
                  <a:pt x="168265" y="977798"/>
                </a:lnTo>
                <a:lnTo>
                  <a:pt x="170847" y="981030"/>
                </a:lnTo>
                <a:lnTo>
                  <a:pt x="173860" y="984261"/>
                </a:lnTo>
                <a:lnTo>
                  <a:pt x="177087" y="987277"/>
                </a:lnTo>
                <a:lnTo>
                  <a:pt x="180100" y="989862"/>
                </a:lnTo>
                <a:lnTo>
                  <a:pt x="183758" y="992662"/>
                </a:lnTo>
                <a:lnTo>
                  <a:pt x="187416" y="994816"/>
                </a:lnTo>
                <a:lnTo>
                  <a:pt x="191073" y="996971"/>
                </a:lnTo>
                <a:lnTo>
                  <a:pt x="195162" y="999125"/>
                </a:lnTo>
                <a:lnTo>
                  <a:pt x="199034" y="1000848"/>
                </a:lnTo>
                <a:lnTo>
                  <a:pt x="203122" y="1002787"/>
                </a:lnTo>
                <a:lnTo>
                  <a:pt x="206996" y="1004511"/>
                </a:lnTo>
                <a:lnTo>
                  <a:pt x="215603" y="1007527"/>
                </a:lnTo>
                <a:lnTo>
                  <a:pt x="224210" y="1009896"/>
                </a:lnTo>
                <a:lnTo>
                  <a:pt x="233247" y="1011835"/>
                </a:lnTo>
                <a:lnTo>
                  <a:pt x="242715" y="1013343"/>
                </a:lnTo>
                <a:lnTo>
                  <a:pt x="252397" y="1014420"/>
                </a:lnTo>
                <a:lnTo>
                  <a:pt x="252397" y="1041994"/>
                </a:lnTo>
                <a:lnTo>
                  <a:pt x="297368" y="1041994"/>
                </a:lnTo>
                <a:lnTo>
                  <a:pt x="297368" y="1015282"/>
                </a:lnTo>
                <a:lnTo>
                  <a:pt x="303823" y="1014635"/>
                </a:lnTo>
                <a:lnTo>
                  <a:pt x="309633" y="1013773"/>
                </a:lnTo>
                <a:lnTo>
                  <a:pt x="315442" y="1012912"/>
                </a:lnTo>
                <a:lnTo>
                  <a:pt x="321037" y="1011619"/>
                </a:lnTo>
                <a:lnTo>
                  <a:pt x="326416" y="1010543"/>
                </a:lnTo>
                <a:lnTo>
                  <a:pt x="331795" y="1009250"/>
                </a:lnTo>
                <a:lnTo>
                  <a:pt x="336744" y="1007741"/>
                </a:lnTo>
                <a:lnTo>
                  <a:pt x="341693" y="1006018"/>
                </a:lnTo>
                <a:lnTo>
                  <a:pt x="346427" y="1004295"/>
                </a:lnTo>
                <a:lnTo>
                  <a:pt x="350731" y="1002357"/>
                </a:lnTo>
                <a:lnTo>
                  <a:pt x="354819" y="1000418"/>
                </a:lnTo>
                <a:lnTo>
                  <a:pt x="359122" y="998263"/>
                </a:lnTo>
                <a:lnTo>
                  <a:pt x="362780" y="995893"/>
                </a:lnTo>
                <a:lnTo>
                  <a:pt x="366438" y="993524"/>
                </a:lnTo>
                <a:lnTo>
                  <a:pt x="369881" y="991154"/>
                </a:lnTo>
                <a:lnTo>
                  <a:pt x="373324" y="988354"/>
                </a:lnTo>
                <a:lnTo>
                  <a:pt x="376121" y="985769"/>
                </a:lnTo>
                <a:lnTo>
                  <a:pt x="379133" y="982753"/>
                </a:lnTo>
                <a:lnTo>
                  <a:pt x="381715" y="979737"/>
                </a:lnTo>
                <a:lnTo>
                  <a:pt x="384297" y="976721"/>
                </a:lnTo>
                <a:lnTo>
                  <a:pt x="386449" y="973489"/>
                </a:lnTo>
                <a:lnTo>
                  <a:pt x="388600" y="970043"/>
                </a:lnTo>
                <a:lnTo>
                  <a:pt x="390322" y="966380"/>
                </a:lnTo>
                <a:lnTo>
                  <a:pt x="392044" y="962719"/>
                </a:lnTo>
                <a:lnTo>
                  <a:pt x="393549" y="959057"/>
                </a:lnTo>
                <a:lnTo>
                  <a:pt x="394841" y="955179"/>
                </a:lnTo>
                <a:lnTo>
                  <a:pt x="395916" y="950871"/>
                </a:lnTo>
                <a:lnTo>
                  <a:pt x="396777" y="946778"/>
                </a:lnTo>
                <a:lnTo>
                  <a:pt x="397423" y="942684"/>
                </a:lnTo>
                <a:lnTo>
                  <a:pt x="398068" y="937945"/>
                </a:lnTo>
                <a:lnTo>
                  <a:pt x="398284" y="933637"/>
                </a:lnTo>
                <a:lnTo>
                  <a:pt x="398499" y="928898"/>
                </a:lnTo>
                <a:lnTo>
                  <a:pt x="398284" y="923082"/>
                </a:lnTo>
                <a:lnTo>
                  <a:pt x="397638" y="917264"/>
                </a:lnTo>
                <a:lnTo>
                  <a:pt x="396993" y="911879"/>
                </a:lnTo>
                <a:lnTo>
                  <a:pt x="395916" y="907140"/>
                </a:lnTo>
                <a:lnTo>
                  <a:pt x="394841" y="902185"/>
                </a:lnTo>
                <a:lnTo>
                  <a:pt x="393119" y="897446"/>
                </a:lnTo>
                <a:lnTo>
                  <a:pt x="391398" y="893137"/>
                </a:lnTo>
                <a:lnTo>
                  <a:pt x="389247" y="889044"/>
                </a:lnTo>
                <a:lnTo>
                  <a:pt x="386664" y="885167"/>
                </a:lnTo>
                <a:lnTo>
                  <a:pt x="384297" y="881505"/>
                </a:lnTo>
                <a:lnTo>
                  <a:pt x="381500" y="878273"/>
                </a:lnTo>
                <a:lnTo>
                  <a:pt x="378703" y="875042"/>
                </a:lnTo>
                <a:lnTo>
                  <a:pt x="375691" y="872026"/>
                </a:lnTo>
                <a:lnTo>
                  <a:pt x="372678" y="869010"/>
                </a:lnTo>
                <a:lnTo>
                  <a:pt x="369666" y="866641"/>
                </a:lnTo>
                <a:lnTo>
                  <a:pt x="366223" y="864487"/>
                </a:lnTo>
                <a:lnTo>
                  <a:pt x="362565" y="861901"/>
                </a:lnTo>
                <a:lnTo>
                  <a:pt x="357831" y="859532"/>
                </a:lnTo>
                <a:lnTo>
                  <a:pt x="346642" y="853716"/>
                </a:lnTo>
                <a:lnTo>
                  <a:pt x="332441" y="847037"/>
                </a:lnTo>
                <a:lnTo>
                  <a:pt x="315228" y="839282"/>
                </a:lnTo>
                <a:lnTo>
                  <a:pt x="295432" y="830450"/>
                </a:lnTo>
                <a:lnTo>
                  <a:pt x="279939" y="823126"/>
                </a:lnTo>
                <a:lnTo>
                  <a:pt x="273914" y="820110"/>
                </a:lnTo>
                <a:lnTo>
                  <a:pt x="268966" y="817525"/>
                </a:lnTo>
                <a:lnTo>
                  <a:pt x="265092" y="814939"/>
                </a:lnTo>
                <a:lnTo>
                  <a:pt x="262295" y="813216"/>
                </a:lnTo>
                <a:lnTo>
                  <a:pt x="260143" y="811278"/>
                </a:lnTo>
                <a:lnTo>
                  <a:pt x="258207" y="809339"/>
                </a:lnTo>
                <a:lnTo>
                  <a:pt x="256701" y="806969"/>
                </a:lnTo>
                <a:lnTo>
                  <a:pt x="255625" y="803953"/>
                </a:lnTo>
                <a:lnTo>
                  <a:pt x="254333" y="800937"/>
                </a:lnTo>
                <a:lnTo>
                  <a:pt x="253688" y="797490"/>
                </a:lnTo>
                <a:lnTo>
                  <a:pt x="253258" y="793828"/>
                </a:lnTo>
                <a:lnTo>
                  <a:pt x="253042" y="789735"/>
                </a:lnTo>
                <a:lnTo>
                  <a:pt x="253042" y="787366"/>
                </a:lnTo>
                <a:lnTo>
                  <a:pt x="253258" y="784996"/>
                </a:lnTo>
                <a:lnTo>
                  <a:pt x="253903" y="782842"/>
                </a:lnTo>
                <a:lnTo>
                  <a:pt x="254333" y="780903"/>
                </a:lnTo>
                <a:lnTo>
                  <a:pt x="254764" y="779180"/>
                </a:lnTo>
                <a:lnTo>
                  <a:pt x="255625" y="777456"/>
                </a:lnTo>
                <a:lnTo>
                  <a:pt x="256485" y="775948"/>
                </a:lnTo>
                <a:lnTo>
                  <a:pt x="257561" y="774871"/>
                </a:lnTo>
                <a:lnTo>
                  <a:pt x="258637" y="773578"/>
                </a:lnTo>
                <a:lnTo>
                  <a:pt x="260143" y="772501"/>
                </a:lnTo>
                <a:lnTo>
                  <a:pt x="261649" y="771640"/>
                </a:lnTo>
                <a:lnTo>
                  <a:pt x="263156" y="770778"/>
                </a:lnTo>
                <a:lnTo>
                  <a:pt x="265092" y="770347"/>
                </a:lnTo>
                <a:lnTo>
                  <a:pt x="266814" y="769917"/>
                </a:lnTo>
                <a:lnTo>
                  <a:pt x="268966" y="769701"/>
                </a:lnTo>
                <a:lnTo>
                  <a:pt x="270902" y="769701"/>
                </a:lnTo>
                <a:lnTo>
                  <a:pt x="273699" y="769917"/>
                </a:lnTo>
                <a:lnTo>
                  <a:pt x="276066" y="770132"/>
                </a:lnTo>
                <a:lnTo>
                  <a:pt x="278218" y="770562"/>
                </a:lnTo>
                <a:lnTo>
                  <a:pt x="280154" y="771209"/>
                </a:lnTo>
                <a:lnTo>
                  <a:pt x="281876" y="771855"/>
                </a:lnTo>
                <a:lnTo>
                  <a:pt x="283381" y="773148"/>
                </a:lnTo>
                <a:lnTo>
                  <a:pt x="284673" y="774010"/>
                </a:lnTo>
                <a:lnTo>
                  <a:pt x="285533" y="775517"/>
                </a:lnTo>
                <a:lnTo>
                  <a:pt x="286394" y="777241"/>
                </a:lnTo>
                <a:lnTo>
                  <a:pt x="287039" y="779180"/>
                </a:lnTo>
                <a:lnTo>
                  <a:pt x="287685" y="781764"/>
                </a:lnTo>
                <a:lnTo>
                  <a:pt x="288116" y="784565"/>
                </a:lnTo>
                <a:lnTo>
                  <a:pt x="288761" y="791458"/>
                </a:lnTo>
                <a:lnTo>
                  <a:pt x="288977" y="800291"/>
                </a:lnTo>
                <a:lnTo>
                  <a:pt x="288977" y="812139"/>
                </a:lnTo>
                <a:lnTo>
                  <a:pt x="386880" y="812139"/>
                </a:lnTo>
                <a:lnTo>
                  <a:pt x="387740" y="804169"/>
                </a:lnTo>
                <a:lnTo>
                  <a:pt x="387955" y="798567"/>
                </a:lnTo>
                <a:lnTo>
                  <a:pt x="387955" y="794690"/>
                </a:lnTo>
                <a:lnTo>
                  <a:pt x="387740" y="791028"/>
                </a:lnTo>
                <a:lnTo>
                  <a:pt x="387095" y="787366"/>
                </a:lnTo>
                <a:lnTo>
                  <a:pt x="386449" y="783703"/>
                </a:lnTo>
                <a:lnTo>
                  <a:pt x="385803" y="780257"/>
                </a:lnTo>
                <a:lnTo>
                  <a:pt x="384728" y="776810"/>
                </a:lnTo>
                <a:lnTo>
                  <a:pt x="383867" y="773578"/>
                </a:lnTo>
                <a:lnTo>
                  <a:pt x="382361" y="770347"/>
                </a:lnTo>
                <a:lnTo>
                  <a:pt x="380854" y="767547"/>
                </a:lnTo>
                <a:lnTo>
                  <a:pt x="379133" y="764531"/>
                </a:lnTo>
                <a:lnTo>
                  <a:pt x="377412" y="761515"/>
                </a:lnTo>
                <a:lnTo>
                  <a:pt x="375260" y="758930"/>
                </a:lnTo>
                <a:lnTo>
                  <a:pt x="373108" y="756344"/>
                </a:lnTo>
                <a:lnTo>
                  <a:pt x="370742" y="753975"/>
                </a:lnTo>
                <a:lnTo>
                  <a:pt x="368159" y="751605"/>
                </a:lnTo>
                <a:lnTo>
                  <a:pt x="365362" y="749021"/>
                </a:lnTo>
                <a:lnTo>
                  <a:pt x="362565" y="747082"/>
                </a:lnTo>
                <a:lnTo>
                  <a:pt x="359552" y="744928"/>
                </a:lnTo>
                <a:lnTo>
                  <a:pt x="356110" y="742989"/>
                </a:lnTo>
                <a:lnTo>
                  <a:pt x="352667" y="741050"/>
                </a:lnTo>
                <a:lnTo>
                  <a:pt x="349009" y="739326"/>
                </a:lnTo>
                <a:lnTo>
                  <a:pt x="345351" y="737603"/>
                </a:lnTo>
                <a:lnTo>
                  <a:pt x="341478" y="736096"/>
                </a:lnTo>
                <a:lnTo>
                  <a:pt x="337175" y="734587"/>
                </a:lnTo>
                <a:lnTo>
                  <a:pt x="332871" y="733294"/>
                </a:lnTo>
                <a:lnTo>
                  <a:pt x="328138" y="732217"/>
                </a:lnTo>
                <a:lnTo>
                  <a:pt x="318670" y="730064"/>
                </a:lnTo>
                <a:lnTo>
                  <a:pt x="308341" y="728340"/>
                </a:lnTo>
                <a:lnTo>
                  <a:pt x="297368" y="727048"/>
                </a:lnTo>
                <a:lnTo>
                  <a:pt x="297368" y="704213"/>
                </a:lnTo>
                <a:close/>
                <a:moveTo>
                  <a:pt x="275635" y="597149"/>
                </a:moveTo>
                <a:lnTo>
                  <a:pt x="282736" y="597364"/>
                </a:lnTo>
                <a:lnTo>
                  <a:pt x="289837" y="597795"/>
                </a:lnTo>
                <a:lnTo>
                  <a:pt x="296937" y="598010"/>
                </a:lnTo>
                <a:lnTo>
                  <a:pt x="303823" y="598656"/>
                </a:lnTo>
                <a:lnTo>
                  <a:pt x="310924" y="599518"/>
                </a:lnTo>
                <a:lnTo>
                  <a:pt x="317594" y="600380"/>
                </a:lnTo>
                <a:lnTo>
                  <a:pt x="324480" y="601672"/>
                </a:lnTo>
                <a:lnTo>
                  <a:pt x="331150" y="602749"/>
                </a:lnTo>
                <a:lnTo>
                  <a:pt x="338036" y="604258"/>
                </a:lnTo>
                <a:lnTo>
                  <a:pt x="344706" y="605981"/>
                </a:lnTo>
                <a:lnTo>
                  <a:pt x="351161" y="607704"/>
                </a:lnTo>
                <a:lnTo>
                  <a:pt x="357616" y="609642"/>
                </a:lnTo>
                <a:lnTo>
                  <a:pt x="364287" y="611581"/>
                </a:lnTo>
                <a:lnTo>
                  <a:pt x="370526" y="614167"/>
                </a:lnTo>
                <a:lnTo>
                  <a:pt x="376766" y="616321"/>
                </a:lnTo>
                <a:lnTo>
                  <a:pt x="383006" y="618906"/>
                </a:lnTo>
                <a:lnTo>
                  <a:pt x="389247" y="621706"/>
                </a:lnTo>
                <a:lnTo>
                  <a:pt x="395271" y="624292"/>
                </a:lnTo>
                <a:lnTo>
                  <a:pt x="401081" y="627308"/>
                </a:lnTo>
                <a:lnTo>
                  <a:pt x="407105" y="630539"/>
                </a:lnTo>
                <a:lnTo>
                  <a:pt x="412915" y="633770"/>
                </a:lnTo>
                <a:lnTo>
                  <a:pt x="418509" y="637217"/>
                </a:lnTo>
                <a:lnTo>
                  <a:pt x="424104" y="640879"/>
                </a:lnTo>
                <a:lnTo>
                  <a:pt x="429699" y="644541"/>
                </a:lnTo>
                <a:lnTo>
                  <a:pt x="435078" y="648203"/>
                </a:lnTo>
                <a:lnTo>
                  <a:pt x="440457" y="652081"/>
                </a:lnTo>
                <a:lnTo>
                  <a:pt x="445837" y="655958"/>
                </a:lnTo>
                <a:lnTo>
                  <a:pt x="451001" y="660267"/>
                </a:lnTo>
                <a:lnTo>
                  <a:pt x="456164" y="664576"/>
                </a:lnTo>
                <a:lnTo>
                  <a:pt x="461113" y="668883"/>
                </a:lnTo>
                <a:lnTo>
                  <a:pt x="466062" y="673408"/>
                </a:lnTo>
                <a:lnTo>
                  <a:pt x="470581" y="678147"/>
                </a:lnTo>
                <a:lnTo>
                  <a:pt x="475315" y="682671"/>
                </a:lnTo>
                <a:lnTo>
                  <a:pt x="479618" y="687626"/>
                </a:lnTo>
                <a:lnTo>
                  <a:pt x="484137" y="692580"/>
                </a:lnTo>
                <a:lnTo>
                  <a:pt x="488440" y="697535"/>
                </a:lnTo>
                <a:lnTo>
                  <a:pt x="492744" y="702705"/>
                </a:lnTo>
                <a:lnTo>
                  <a:pt x="496617" y="708090"/>
                </a:lnTo>
                <a:lnTo>
                  <a:pt x="500490" y="713476"/>
                </a:lnTo>
                <a:lnTo>
                  <a:pt x="504148" y="718862"/>
                </a:lnTo>
                <a:lnTo>
                  <a:pt x="507806" y="724678"/>
                </a:lnTo>
                <a:lnTo>
                  <a:pt x="511464" y="730279"/>
                </a:lnTo>
                <a:lnTo>
                  <a:pt x="514907" y="735880"/>
                </a:lnTo>
                <a:lnTo>
                  <a:pt x="518134" y="741696"/>
                </a:lnTo>
                <a:lnTo>
                  <a:pt x="521362" y="747512"/>
                </a:lnTo>
                <a:lnTo>
                  <a:pt x="524159" y="753544"/>
                </a:lnTo>
                <a:lnTo>
                  <a:pt x="526956" y="759576"/>
                </a:lnTo>
                <a:lnTo>
                  <a:pt x="529538" y="765823"/>
                </a:lnTo>
                <a:lnTo>
                  <a:pt x="532335" y="772071"/>
                </a:lnTo>
                <a:lnTo>
                  <a:pt x="534487" y="778318"/>
                </a:lnTo>
                <a:lnTo>
                  <a:pt x="537070" y="784565"/>
                </a:lnTo>
                <a:lnTo>
                  <a:pt x="539006" y="791243"/>
                </a:lnTo>
                <a:lnTo>
                  <a:pt x="540942" y="797490"/>
                </a:lnTo>
                <a:lnTo>
                  <a:pt x="542664" y="804169"/>
                </a:lnTo>
                <a:lnTo>
                  <a:pt x="544385" y="810846"/>
                </a:lnTo>
                <a:lnTo>
                  <a:pt x="545676" y="817740"/>
                </a:lnTo>
                <a:lnTo>
                  <a:pt x="546968" y="824203"/>
                </a:lnTo>
                <a:lnTo>
                  <a:pt x="548258" y="831096"/>
                </a:lnTo>
                <a:lnTo>
                  <a:pt x="549119" y="837989"/>
                </a:lnTo>
                <a:lnTo>
                  <a:pt x="549979" y="845098"/>
                </a:lnTo>
                <a:lnTo>
                  <a:pt x="550625" y="851992"/>
                </a:lnTo>
                <a:lnTo>
                  <a:pt x="550840" y="859101"/>
                </a:lnTo>
                <a:lnTo>
                  <a:pt x="551056" y="866210"/>
                </a:lnTo>
                <a:lnTo>
                  <a:pt x="551486" y="873319"/>
                </a:lnTo>
                <a:lnTo>
                  <a:pt x="551056" y="880428"/>
                </a:lnTo>
                <a:lnTo>
                  <a:pt x="550840" y="887537"/>
                </a:lnTo>
                <a:lnTo>
                  <a:pt x="550625" y="894430"/>
                </a:lnTo>
                <a:lnTo>
                  <a:pt x="549979" y="901539"/>
                </a:lnTo>
                <a:lnTo>
                  <a:pt x="549119" y="908217"/>
                </a:lnTo>
                <a:lnTo>
                  <a:pt x="548258" y="915110"/>
                </a:lnTo>
                <a:lnTo>
                  <a:pt x="546968" y="922004"/>
                </a:lnTo>
                <a:lnTo>
                  <a:pt x="545676" y="928898"/>
                </a:lnTo>
                <a:lnTo>
                  <a:pt x="544385" y="935575"/>
                </a:lnTo>
                <a:lnTo>
                  <a:pt x="542664" y="942039"/>
                </a:lnTo>
                <a:lnTo>
                  <a:pt x="540942" y="948716"/>
                </a:lnTo>
                <a:lnTo>
                  <a:pt x="539006" y="955394"/>
                </a:lnTo>
                <a:lnTo>
                  <a:pt x="537070" y="961641"/>
                </a:lnTo>
                <a:lnTo>
                  <a:pt x="534487" y="968104"/>
                </a:lnTo>
                <a:lnTo>
                  <a:pt x="532335" y="974352"/>
                </a:lnTo>
                <a:lnTo>
                  <a:pt x="529538" y="980598"/>
                </a:lnTo>
                <a:lnTo>
                  <a:pt x="526956" y="986630"/>
                </a:lnTo>
                <a:lnTo>
                  <a:pt x="524159" y="992878"/>
                </a:lnTo>
                <a:lnTo>
                  <a:pt x="521362" y="998909"/>
                </a:lnTo>
                <a:lnTo>
                  <a:pt x="518134" y="1004726"/>
                </a:lnTo>
                <a:lnTo>
                  <a:pt x="514907" y="1010543"/>
                </a:lnTo>
                <a:lnTo>
                  <a:pt x="511464" y="1016359"/>
                </a:lnTo>
                <a:lnTo>
                  <a:pt x="507806" y="1021959"/>
                </a:lnTo>
                <a:lnTo>
                  <a:pt x="504148" y="1027561"/>
                </a:lnTo>
                <a:lnTo>
                  <a:pt x="500490" y="1032946"/>
                </a:lnTo>
                <a:lnTo>
                  <a:pt x="496617" y="1038332"/>
                </a:lnTo>
                <a:lnTo>
                  <a:pt x="492744" y="1043502"/>
                </a:lnTo>
                <a:lnTo>
                  <a:pt x="488440" y="1048672"/>
                </a:lnTo>
                <a:lnTo>
                  <a:pt x="484137" y="1053842"/>
                </a:lnTo>
                <a:lnTo>
                  <a:pt x="479618" y="1058797"/>
                </a:lnTo>
                <a:lnTo>
                  <a:pt x="475315" y="1063536"/>
                </a:lnTo>
                <a:lnTo>
                  <a:pt x="470581" y="1068275"/>
                </a:lnTo>
                <a:lnTo>
                  <a:pt x="466062" y="1073014"/>
                </a:lnTo>
                <a:lnTo>
                  <a:pt x="461113" y="1077538"/>
                </a:lnTo>
                <a:lnTo>
                  <a:pt x="456164" y="1082062"/>
                </a:lnTo>
                <a:lnTo>
                  <a:pt x="451001" y="1086155"/>
                </a:lnTo>
                <a:lnTo>
                  <a:pt x="445837" y="1090248"/>
                </a:lnTo>
                <a:lnTo>
                  <a:pt x="440457" y="1094125"/>
                </a:lnTo>
                <a:lnTo>
                  <a:pt x="435078" y="1098219"/>
                </a:lnTo>
                <a:lnTo>
                  <a:pt x="429699" y="1102096"/>
                </a:lnTo>
                <a:lnTo>
                  <a:pt x="424104" y="1105759"/>
                </a:lnTo>
                <a:lnTo>
                  <a:pt x="418509" y="1109205"/>
                </a:lnTo>
                <a:lnTo>
                  <a:pt x="412915" y="1112652"/>
                </a:lnTo>
                <a:lnTo>
                  <a:pt x="407105" y="1115884"/>
                </a:lnTo>
                <a:lnTo>
                  <a:pt x="401081" y="1118900"/>
                </a:lnTo>
                <a:lnTo>
                  <a:pt x="395271" y="1121915"/>
                </a:lnTo>
                <a:lnTo>
                  <a:pt x="389247" y="1124931"/>
                </a:lnTo>
                <a:lnTo>
                  <a:pt x="383006" y="1127516"/>
                </a:lnTo>
                <a:lnTo>
                  <a:pt x="376766" y="1129886"/>
                </a:lnTo>
                <a:lnTo>
                  <a:pt x="370526" y="1132471"/>
                </a:lnTo>
                <a:lnTo>
                  <a:pt x="364287" y="1134625"/>
                </a:lnTo>
                <a:lnTo>
                  <a:pt x="357616" y="1136779"/>
                </a:lnTo>
                <a:lnTo>
                  <a:pt x="351161" y="1138502"/>
                </a:lnTo>
                <a:lnTo>
                  <a:pt x="344706" y="1140441"/>
                </a:lnTo>
                <a:lnTo>
                  <a:pt x="338036" y="1141950"/>
                </a:lnTo>
                <a:lnTo>
                  <a:pt x="331150" y="1143457"/>
                </a:lnTo>
                <a:lnTo>
                  <a:pt x="324480" y="1144965"/>
                </a:lnTo>
                <a:lnTo>
                  <a:pt x="317594" y="1145827"/>
                </a:lnTo>
                <a:lnTo>
                  <a:pt x="310924" y="1146904"/>
                </a:lnTo>
                <a:lnTo>
                  <a:pt x="303823" y="1147550"/>
                </a:lnTo>
                <a:lnTo>
                  <a:pt x="296937" y="1148412"/>
                </a:lnTo>
                <a:lnTo>
                  <a:pt x="289837" y="1148843"/>
                </a:lnTo>
                <a:lnTo>
                  <a:pt x="282736" y="1149059"/>
                </a:lnTo>
                <a:lnTo>
                  <a:pt x="275635" y="1149059"/>
                </a:lnTo>
                <a:lnTo>
                  <a:pt x="268535" y="1149059"/>
                </a:lnTo>
                <a:lnTo>
                  <a:pt x="261434" y="1148843"/>
                </a:lnTo>
                <a:lnTo>
                  <a:pt x="254549" y="1148412"/>
                </a:lnTo>
                <a:lnTo>
                  <a:pt x="247448" y="1147550"/>
                </a:lnTo>
                <a:lnTo>
                  <a:pt x="240563" y="1146904"/>
                </a:lnTo>
                <a:lnTo>
                  <a:pt x="233677" y="1145827"/>
                </a:lnTo>
                <a:lnTo>
                  <a:pt x="227007" y="1144965"/>
                </a:lnTo>
                <a:lnTo>
                  <a:pt x="220122" y="1143457"/>
                </a:lnTo>
                <a:lnTo>
                  <a:pt x="213451" y="1141950"/>
                </a:lnTo>
                <a:lnTo>
                  <a:pt x="206780" y="1140441"/>
                </a:lnTo>
                <a:lnTo>
                  <a:pt x="200325" y="1138502"/>
                </a:lnTo>
                <a:lnTo>
                  <a:pt x="193655" y="1136779"/>
                </a:lnTo>
                <a:lnTo>
                  <a:pt x="187200" y="1134625"/>
                </a:lnTo>
                <a:lnTo>
                  <a:pt x="180960" y="1132471"/>
                </a:lnTo>
                <a:lnTo>
                  <a:pt x="174505" y="1129886"/>
                </a:lnTo>
                <a:lnTo>
                  <a:pt x="168480" y="1127516"/>
                </a:lnTo>
                <a:lnTo>
                  <a:pt x="162240" y="1124931"/>
                </a:lnTo>
                <a:lnTo>
                  <a:pt x="156215" y="1121915"/>
                </a:lnTo>
                <a:lnTo>
                  <a:pt x="149975" y="1118900"/>
                </a:lnTo>
                <a:lnTo>
                  <a:pt x="144165" y="1115884"/>
                </a:lnTo>
                <a:lnTo>
                  <a:pt x="138571" y="1112652"/>
                </a:lnTo>
                <a:lnTo>
                  <a:pt x="132761" y="1109205"/>
                </a:lnTo>
                <a:lnTo>
                  <a:pt x="127167" y="1105759"/>
                </a:lnTo>
                <a:lnTo>
                  <a:pt x="121357" y="1102096"/>
                </a:lnTo>
                <a:lnTo>
                  <a:pt x="115978" y="1098219"/>
                </a:lnTo>
                <a:lnTo>
                  <a:pt x="110599" y="1094125"/>
                </a:lnTo>
                <a:lnTo>
                  <a:pt x="105435" y="1090248"/>
                </a:lnTo>
                <a:lnTo>
                  <a:pt x="100486" y="1086155"/>
                </a:lnTo>
                <a:lnTo>
                  <a:pt x="95322" y="1082062"/>
                </a:lnTo>
                <a:lnTo>
                  <a:pt x="90373" y="1077538"/>
                </a:lnTo>
                <a:lnTo>
                  <a:pt x="85424" y="1073014"/>
                </a:lnTo>
                <a:lnTo>
                  <a:pt x="80905" y="1068275"/>
                </a:lnTo>
                <a:lnTo>
                  <a:pt x="76171" y="1063536"/>
                </a:lnTo>
                <a:lnTo>
                  <a:pt x="71438" y="1058797"/>
                </a:lnTo>
                <a:lnTo>
                  <a:pt x="67134" y="1053842"/>
                </a:lnTo>
                <a:lnTo>
                  <a:pt x="63046" y="1048672"/>
                </a:lnTo>
                <a:lnTo>
                  <a:pt x="58743" y="1043502"/>
                </a:lnTo>
                <a:lnTo>
                  <a:pt x="54869" y="1038332"/>
                </a:lnTo>
                <a:lnTo>
                  <a:pt x="50996" y="1032946"/>
                </a:lnTo>
                <a:lnTo>
                  <a:pt x="47123" y="1027561"/>
                </a:lnTo>
                <a:lnTo>
                  <a:pt x="43465" y="1021959"/>
                </a:lnTo>
                <a:lnTo>
                  <a:pt x="40023" y="1016359"/>
                </a:lnTo>
                <a:lnTo>
                  <a:pt x="36580" y="1010543"/>
                </a:lnTo>
                <a:lnTo>
                  <a:pt x="33352" y="1004726"/>
                </a:lnTo>
                <a:lnTo>
                  <a:pt x="30125" y="998909"/>
                </a:lnTo>
                <a:lnTo>
                  <a:pt x="27112" y="992878"/>
                </a:lnTo>
                <a:lnTo>
                  <a:pt x="24315" y="986630"/>
                </a:lnTo>
                <a:lnTo>
                  <a:pt x="21518" y="980598"/>
                </a:lnTo>
                <a:lnTo>
                  <a:pt x="19151" y="974352"/>
                </a:lnTo>
                <a:lnTo>
                  <a:pt x="16784" y="968104"/>
                </a:lnTo>
                <a:lnTo>
                  <a:pt x="14417" y="961641"/>
                </a:lnTo>
                <a:lnTo>
                  <a:pt x="12265" y="955394"/>
                </a:lnTo>
                <a:lnTo>
                  <a:pt x="10329" y="948716"/>
                </a:lnTo>
                <a:lnTo>
                  <a:pt x="8607" y="942039"/>
                </a:lnTo>
                <a:lnTo>
                  <a:pt x="7101" y="935575"/>
                </a:lnTo>
                <a:lnTo>
                  <a:pt x="5595" y="928898"/>
                </a:lnTo>
                <a:lnTo>
                  <a:pt x="4304" y="922004"/>
                </a:lnTo>
                <a:lnTo>
                  <a:pt x="3229" y="915110"/>
                </a:lnTo>
                <a:lnTo>
                  <a:pt x="2152" y="908217"/>
                </a:lnTo>
                <a:lnTo>
                  <a:pt x="1507" y="901539"/>
                </a:lnTo>
                <a:lnTo>
                  <a:pt x="861" y="894430"/>
                </a:lnTo>
                <a:lnTo>
                  <a:pt x="216" y="887537"/>
                </a:lnTo>
                <a:lnTo>
                  <a:pt x="0" y="880428"/>
                </a:lnTo>
                <a:lnTo>
                  <a:pt x="0" y="873319"/>
                </a:lnTo>
                <a:lnTo>
                  <a:pt x="0" y="866210"/>
                </a:lnTo>
                <a:lnTo>
                  <a:pt x="216" y="859101"/>
                </a:lnTo>
                <a:lnTo>
                  <a:pt x="861" y="851992"/>
                </a:lnTo>
                <a:lnTo>
                  <a:pt x="1507" y="845098"/>
                </a:lnTo>
                <a:lnTo>
                  <a:pt x="2152" y="837989"/>
                </a:lnTo>
                <a:lnTo>
                  <a:pt x="3229" y="831096"/>
                </a:lnTo>
                <a:lnTo>
                  <a:pt x="4304" y="824203"/>
                </a:lnTo>
                <a:lnTo>
                  <a:pt x="5595" y="817740"/>
                </a:lnTo>
                <a:lnTo>
                  <a:pt x="7101" y="810846"/>
                </a:lnTo>
                <a:lnTo>
                  <a:pt x="8607" y="804169"/>
                </a:lnTo>
                <a:lnTo>
                  <a:pt x="10329" y="797490"/>
                </a:lnTo>
                <a:lnTo>
                  <a:pt x="12265" y="791243"/>
                </a:lnTo>
                <a:lnTo>
                  <a:pt x="14417" y="784565"/>
                </a:lnTo>
                <a:lnTo>
                  <a:pt x="16784" y="778318"/>
                </a:lnTo>
                <a:lnTo>
                  <a:pt x="19151" y="772071"/>
                </a:lnTo>
                <a:lnTo>
                  <a:pt x="21518" y="765823"/>
                </a:lnTo>
                <a:lnTo>
                  <a:pt x="24315" y="759576"/>
                </a:lnTo>
                <a:lnTo>
                  <a:pt x="27112" y="753544"/>
                </a:lnTo>
                <a:lnTo>
                  <a:pt x="30125" y="747512"/>
                </a:lnTo>
                <a:lnTo>
                  <a:pt x="33352" y="741696"/>
                </a:lnTo>
                <a:lnTo>
                  <a:pt x="36580" y="735880"/>
                </a:lnTo>
                <a:lnTo>
                  <a:pt x="40023" y="730279"/>
                </a:lnTo>
                <a:lnTo>
                  <a:pt x="43465" y="724678"/>
                </a:lnTo>
                <a:lnTo>
                  <a:pt x="47123" y="718862"/>
                </a:lnTo>
                <a:lnTo>
                  <a:pt x="50996" y="713476"/>
                </a:lnTo>
                <a:lnTo>
                  <a:pt x="54869" y="708090"/>
                </a:lnTo>
                <a:lnTo>
                  <a:pt x="58743" y="702705"/>
                </a:lnTo>
                <a:lnTo>
                  <a:pt x="63046" y="697535"/>
                </a:lnTo>
                <a:lnTo>
                  <a:pt x="67134" y="692580"/>
                </a:lnTo>
                <a:lnTo>
                  <a:pt x="71438" y="687626"/>
                </a:lnTo>
                <a:lnTo>
                  <a:pt x="76171" y="682671"/>
                </a:lnTo>
                <a:lnTo>
                  <a:pt x="80905" y="678147"/>
                </a:lnTo>
                <a:lnTo>
                  <a:pt x="85424" y="673408"/>
                </a:lnTo>
                <a:lnTo>
                  <a:pt x="90373" y="668883"/>
                </a:lnTo>
                <a:lnTo>
                  <a:pt x="95322" y="664576"/>
                </a:lnTo>
                <a:lnTo>
                  <a:pt x="100486" y="660267"/>
                </a:lnTo>
                <a:lnTo>
                  <a:pt x="105435" y="655958"/>
                </a:lnTo>
                <a:lnTo>
                  <a:pt x="110599" y="652081"/>
                </a:lnTo>
                <a:lnTo>
                  <a:pt x="115978" y="648203"/>
                </a:lnTo>
                <a:lnTo>
                  <a:pt x="121357" y="644541"/>
                </a:lnTo>
                <a:lnTo>
                  <a:pt x="127167" y="640879"/>
                </a:lnTo>
                <a:lnTo>
                  <a:pt x="132761" y="637217"/>
                </a:lnTo>
                <a:lnTo>
                  <a:pt x="138571" y="633770"/>
                </a:lnTo>
                <a:lnTo>
                  <a:pt x="144165" y="630539"/>
                </a:lnTo>
                <a:lnTo>
                  <a:pt x="149975" y="627308"/>
                </a:lnTo>
                <a:lnTo>
                  <a:pt x="156215" y="624292"/>
                </a:lnTo>
                <a:lnTo>
                  <a:pt x="162240" y="621706"/>
                </a:lnTo>
                <a:lnTo>
                  <a:pt x="168480" y="618906"/>
                </a:lnTo>
                <a:lnTo>
                  <a:pt x="174505" y="616321"/>
                </a:lnTo>
                <a:lnTo>
                  <a:pt x="180960" y="614167"/>
                </a:lnTo>
                <a:lnTo>
                  <a:pt x="187200" y="611581"/>
                </a:lnTo>
                <a:lnTo>
                  <a:pt x="193655" y="609642"/>
                </a:lnTo>
                <a:lnTo>
                  <a:pt x="200325" y="607704"/>
                </a:lnTo>
                <a:lnTo>
                  <a:pt x="206780" y="605981"/>
                </a:lnTo>
                <a:lnTo>
                  <a:pt x="213451" y="604258"/>
                </a:lnTo>
                <a:lnTo>
                  <a:pt x="220122" y="602749"/>
                </a:lnTo>
                <a:lnTo>
                  <a:pt x="227007" y="601672"/>
                </a:lnTo>
                <a:lnTo>
                  <a:pt x="233677" y="600380"/>
                </a:lnTo>
                <a:lnTo>
                  <a:pt x="240563" y="599518"/>
                </a:lnTo>
                <a:lnTo>
                  <a:pt x="247448" y="598656"/>
                </a:lnTo>
                <a:lnTo>
                  <a:pt x="254549" y="598010"/>
                </a:lnTo>
                <a:lnTo>
                  <a:pt x="261434" y="597795"/>
                </a:lnTo>
                <a:lnTo>
                  <a:pt x="268535" y="597364"/>
                </a:lnTo>
                <a:close/>
                <a:moveTo>
                  <a:pt x="797800" y="427528"/>
                </a:moveTo>
                <a:lnTo>
                  <a:pt x="797800" y="440651"/>
                </a:lnTo>
                <a:lnTo>
                  <a:pt x="790673" y="441512"/>
                </a:lnTo>
                <a:lnTo>
                  <a:pt x="783978" y="442373"/>
                </a:lnTo>
                <a:lnTo>
                  <a:pt x="777930" y="443663"/>
                </a:lnTo>
                <a:lnTo>
                  <a:pt x="772315" y="445385"/>
                </a:lnTo>
                <a:lnTo>
                  <a:pt x="766916" y="447105"/>
                </a:lnTo>
                <a:lnTo>
                  <a:pt x="762165" y="449042"/>
                </a:lnTo>
                <a:lnTo>
                  <a:pt x="757845" y="451193"/>
                </a:lnTo>
                <a:lnTo>
                  <a:pt x="753958" y="453990"/>
                </a:lnTo>
                <a:lnTo>
                  <a:pt x="750502" y="456571"/>
                </a:lnTo>
                <a:lnTo>
                  <a:pt x="747478" y="459583"/>
                </a:lnTo>
                <a:lnTo>
                  <a:pt x="745103" y="463025"/>
                </a:lnTo>
                <a:lnTo>
                  <a:pt x="743159" y="466467"/>
                </a:lnTo>
                <a:lnTo>
                  <a:pt x="741431" y="470340"/>
                </a:lnTo>
                <a:lnTo>
                  <a:pt x="740351" y="474212"/>
                </a:lnTo>
                <a:lnTo>
                  <a:pt x="739704" y="478730"/>
                </a:lnTo>
                <a:lnTo>
                  <a:pt x="739272" y="483033"/>
                </a:lnTo>
                <a:lnTo>
                  <a:pt x="739272" y="486259"/>
                </a:lnTo>
                <a:lnTo>
                  <a:pt x="739919" y="489487"/>
                </a:lnTo>
                <a:lnTo>
                  <a:pt x="740351" y="492284"/>
                </a:lnTo>
                <a:lnTo>
                  <a:pt x="740999" y="495296"/>
                </a:lnTo>
                <a:lnTo>
                  <a:pt x="742079" y="498307"/>
                </a:lnTo>
                <a:lnTo>
                  <a:pt x="743375" y="500889"/>
                </a:lnTo>
                <a:lnTo>
                  <a:pt x="744455" y="503686"/>
                </a:lnTo>
                <a:lnTo>
                  <a:pt x="746183" y="506267"/>
                </a:lnTo>
                <a:lnTo>
                  <a:pt x="747910" y="508849"/>
                </a:lnTo>
                <a:lnTo>
                  <a:pt x="749854" y="511000"/>
                </a:lnTo>
                <a:lnTo>
                  <a:pt x="751798" y="513152"/>
                </a:lnTo>
                <a:lnTo>
                  <a:pt x="753958" y="515303"/>
                </a:lnTo>
                <a:lnTo>
                  <a:pt x="755901" y="517023"/>
                </a:lnTo>
                <a:lnTo>
                  <a:pt x="758061" y="518960"/>
                </a:lnTo>
                <a:lnTo>
                  <a:pt x="760221" y="520466"/>
                </a:lnTo>
                <a:lnTo>
                  <a:pt x="762813" y="521972"/>
                </a:lnTo>
                <a:lnTo>
                  <a:pt x="768428" y="525199"/>
                </a:lnTo>
                <a:lnTo>
                  <a:pt x="776203" y="529287"/>
                </a:lnTo>
                <a:lnTo>
                  <a:pt x="786354" y="534020"/>
                </a:lnTo>
                <a:lnTo>
                  <a:pt x="798665" y="539613"/>
                </a:lnTo>
                <a:lnTo>
                  <a:pt x="802336" y="541334"/>
                </a:lnTo>
                <a:lnTo>
                  <a:pt x="805791" y="543055"/>
                </a:lnTo>
                <a:lnTo>
                  <a:pt x="808598" y="544776"/>
                </a:lnTo>
                <a:lnTo>
                  <a:pt x="811191" y="546498"/>
                </a:lnTo>
                <a:lnTo>
                  <a:pt x="813134" y="548219"/>
                </a:lnTo>
                <a:lnTo>
                  <a:pt x="814862" y="549509"/>
                </a:lnTo>
                <a:lnTo>
                  <a:pt x="816158" y="551015"/>
                </a:lnTo>
                <a:lnTo>
                  <a:pt x="817022" y="552736"/>
                </a:lnTo>
                <a:lnTo>
                  <a:pt x="817670" y="554242"/>
                </a:lnTo>
                <a:lnTo>
                  <a:pt x="818318" y="556178"/>
                </a:lnTo>
                <a:lnTo>
                  <a:pt x="818965" y="560911"/>
                </a:lnTo>
                <a:lnTo>
                  <a:pt x="819613" y="566290"/>
                </a:lnTo>
                <a:lnTo>
                  <a:pt x="819613" y="572744"/>
                </a:lnTo>
                <a:lnTo>
                  <a:pt x="819613" y="575325"/>
                </a:lnTo>
                <a:lnTo>
                  <a:pt x="818965" y="577692"/>
                </a:lnTo>
                <a:lnTo>
                  <a:pt x="818318" y="579628"/>
                </a:lnTo>
                <a:lnTo>
                  <a:pt x="817022" y="581134"/>
                </a:lnTo>
                <a:lnTo>
                  <a:pt x="815294" y="582424"/>
                </a:lnTo>
                <a:lnTo>
                  <a:pt x="813350" y="583285"/>
                </a:lnTo>
                <a:lnTo>
                  <a:pt x="810759" y="583931"/>
                </a:lnTo>
                <a:lnTo>
                  <a:pt x="808167" y="584146"/>
                </a:lnTo>
                <a:lnTo>
                  <a:pt x="805143" y="583931"/>
                </a:lnTo>
                <a:lnTo>
                  <a:pt x="803631" y="583285"/>
                </a:lnTo>
                <a:lnTo>
                  <a:pt x="802551" y="582855"/>
                </a:lnTo>
                <a:lnTo>
                  <a:pt x="801472" y="582424"/>
                </a:lnTo>
                <a:lnTo>
                  <a:pt x="800824" y="581564"/>
                </a:lnTo>
                <a:lnTo>
                  <a:pt x="799960" y="580919"/>
                </a:lnTo>
                <a:lnTo>
                  <a:pt x="799528" y="579843"/>
                </a:lnTo>
                <a:lnTo>
                  <a:pt x="799096" y="578767"/>
                </a:lnTo>
                <a:lnTo>
                  <a:pt x="798880" y="577046"/>
                </a:lnTo>
                <a:lnTo>
                  <a:pt x="798232" y="572528"/>
                </a:lnTo>
                <a:lnTo>
                  <a:pt x="797800" y="566720"/>
                </a:lnTo>
                <a:lnTo>
                  <a:pt x="797800" y="559190"/>
                </a:lnTo>
                <a:lnTo>
                  <a:pt x="797800" y="548864"/>
                </a:lnTo>
                <a:lnTo>
                  <a:pt x="740136" y="548864"/>
                </a:lnTo>
                <a:lnTo>
                  <a:pt x="740136" y="557039"/>
                </a:lnTo>
                <a:lnTo>
                  <a:pt x="740351" y="563708"/>
                </a:lnTo>
                <a:lnTo>
                  <a:pt x="740784" y="566720"/>
                </a:lnTo>
                <a:lnTo>
                  <a:pt x="741431" y="569947"/>
                </a:lnTo>
                <a:lnTo>
                  <a:pt x="741863" y="572744"/>
                </a:lnTo>
                <a:lnTo>
                  <a:pt x="742511" y="575540"/>
                </a:lnTo>
                <a:lnTo>
                  <a:pt x="743591" y="578122"/>
                </a:lnTo>
                <a:lnTo>
                  <a:pt x="744455" y="580704"/>
                </a:lnTo>
                <a:lnTo>
                  <a:pt x="745534" y="583070"/>
                </a:lnTo>
                <a:lnTo>
                  <a:pt x="747046" y="585222"/>
                </a:lnTo>
                <a:lnTo>
                  <a:pt x="748127" y="587373"/>
                </a:lnTo>
                <a:lnTo>
                  <a:pt x="749854" y="589524"/>
                </a:lnTo>
                <a:lnTo>
                  <a:pt x="751582" y="591245"/>
                </a:lnTo>
                <a:lnTo>
                  <a:pt x="753310" y="592966"/>
                </a:lnTo>
                <a:lnTo>
                  <a:pt x="755254" y="594687"/>
                </a:lnTo>
                <a:lnTo>
                  <a:pt x="757198" y="595978"/>
                </a:lnTo>
                <a:lnTo>
                  <a:pt x="761733" y="598560"/>
                </a:lnTo>
                <a:lnTo>
                  <a:pt x="766484" y="600926"/>
                </a:lnTo>
                <a:lnTo>
                  <a:pt x="771019" y="602862"/>
                </a:lnTo>
                <a:lnTo>
                  <a:pt x="776203" y="604799"/>
                </a:lnTo>
                <a:lnTo>
                  <a:pt x="781386" y="606305"/>
                </a:lnTo>
                <a:lnTo>
                  <a:pt x="786569" y="607380"/>
                </a:lnTo>
                <a:lnTo>
                  <a:pt x="792185" y="608240"/>
                </a:lnTo>
                <a:lnTo>
                  <a:pt x="797800" y="608886"/>
                </a:lnTo>
                <a:lnTo>
                  <a:pt x="797800" y="625021"/>
                </a:lnTo>
                <a:lnTo>
                  <a:pt x="824365" y="625021"/>
                </a:lnTo>
                <a:lnTo>
                  <a:pt x="824365" y="609317"/>
                </a:lnTo>
                <a:lnTo>
                  <a:pt x="831492" y="608456"/>
                </a:lnTo>
                <a:lnTo>
                  <a:pt x="838187" y="607380"/>
                </a:lnTo>
                <a:lnTo>
                  <a:pt x="844450" y="605660"/>
                </a:lnTo>
                <a:lnTo>
                  <a:pt x="850066" y="603938"/>
                </a:lnTo>
                <a:lnTo>
                  <a:pt x="855465" y="601787"/>
                </a:lnTo>
                <a:lnTo>
                  <a:pt x="860433" y="599421"/>
                </a:lnTo>
                <a:lnTo>
                  <a:pt x="864968" y="596839"/>
                </a:lnTo>
                <a:lnTo>
                  <a:pt x="868856" y="593612"/>
                </a:lnTo>
                <a:lnTo>
                  <a:pt x="872311" y="590384"/>
                </a:lnTo>
                <a:lnTo>
                  <a:pt x="875118" y="586727"/>
                </a:lnTo>
                <a:lnTo>
                  <a:pt x="877926" y="582855"/>
                </a:lnTo>
                <a:lnTo>
                  <a:pt x="879870" y="578767"/>
                </a:lnTo>
                <a:lnTo>
                  <a:pt x="881598" y="574035"/>
                </a:lnTo>
                <a:lnTo>
                  <a:pt x="882894" y="569086"/>
                </a:lnTo>
                <a:lnTo>
                  <a:pt x="883326" y="563923"/>
                </a:lnTo>
                <a:lnTo>
                  <a:pt x="883542" y="558545"/>
                </a:lnTo>
                <a:lnTo>
                  <a:pt x="883542" y="555318"/>
                </a:lnTo>
                <a:lnTo>
                  <a:pt x="883326" y="552091"/>
                </a:lnTo>
                <a:lnTo>
                  <a:pt x="882894" y="548864"/>
                </a:lnTo>
                <a:lnTo>
                  <a:pt x="882246" y="545852"/>
                </a:lnTo>
                <a:lnTo>
                  <a:pt x="881598" y="543270"/>
                </a:lnTo>
                <a:lnTo>
                  <a:pt x="880518" y="540473"/>
                </a:lnTo>
                <a:lnTo>
                  <a:pt x="879438" y="537892"/>
                </a:lnTo>
                <a:lnTo>
                  <a:pt x="878142" y="535311"/>
                </a:lnTo>
                <a:lnTo>
                  <a:pt x="875118" y="531008"/>
                </a:lnTo>
                <a:lnTo>
                  <a:pt x="872095" y="527351"/>
                </a:lnTo>
                <a:lnTo>
                  <a:pt x="870367" y="525629"/>
                </a:lnTo>
                <a:lnTo>
                  <a:pt x="868639" y="523908"/>
                </a:lnTo>
                <a:lnTo>
                  <a:pt x="866695" y="522403"/>
                </a:lnTo>
                <a:lnTo>
                  <a:pt x="864536" y="520896"/>
                </a:lnTo>
                <a:lnTo>
                  <a:pt x="859785" y="518314"/>
                </a:lnTo>
                <a:lnTo>
                  <a:pt x="853089" y="514873"/>
                </a:lnTo>
                <a:lnTo>
                  <a:pt x="844666" y="511000"/>
                </a:lnTo>
                <a:lnTo>
                  <a:pt x="834732" y="506267"/>
                </a:lnTo>
                <a:lnTo>
                  <a:pt x="823069" y="501104"/>
                </a:lnTo>
                <a:lnTo>
                  <a:pt x="813998" y="497017"/>
                </a:lnTo>
                <a:lnTo>
                  <a:pt x="807735" y="493574"/>
                </a:lnTo>
                <a:lnTo>
                  <a:pt x="803631" y="491207"/>
                </a:lnTo>
                <a:lnTo>
                  <a:pt x="802336" y="490132"/>
                </a:lnTo>
                <a:lnTo>
                  <a:pt x="801256" y="488841"/>
                </a:lnTo>
                <a:lnTo>
                  <a:pt x="800392" y="487550"/>
                </a:lnTo>
                <a:lnTo>
                  <a:pt x="799528" y="485829"/>
                </a:lnTo>
                <a:lnTo>
                  <a:pt x="799096" y="484109"/>
                </a:lnTo>
                <a:lnTo>
                  <a:pt x="798665" y="482172"/>
                </a:lnTo>
                <a:lnTo>
                  <a:pt x="798232" y="479806"/>
                </a:lnTo>
                <a:lnTo>
                  <a:pt x="798232" y="477440"/>
                </a:lnTo>
                <a:lnTo>
                  <a:pt x="798232" y="474642"/>
                </a:lnTo>
                <a:lnTo>
                  <a:pt x="798880" y="472276"/>
                </a:lnTo>
                <a:lnTo>
                  <a:pt x="799744" y="470340"/>
                </a:lnTo>
                <a:lnTo>
                  <a:pt x="800824" y="468619"/>
                </a:lnTo>
                <a:lnTo>
                  <a:pt x="802336" y="467328"/>
                </a:lnTo>
                <a:lnTo>
                  <a:pt x="804280" y="466467"/>
                </a:lnTo>
                <a:lnTo>
                  <a:pt x="806223" y="466037"/>
                </a:lnTo>
                <a:lnTo>
                  <a:pt x="808598" y="465607"/>
                </a:lnTo>
                <a:lnTo>
                  <a:pt x="811839" y="466037"/>
                </a:lnTo>
                <a:lnTo>
                  <a:pt x="814215" y="466682"/>
                </a:lnTo>
                <a:lnTo>
                  <a:pt x="815294" y="466898"/>
                </a:lnTo>
                <a:lnTo>
                  <a:pt x="815942" y="467543"/>
                </a:lnTo>
                <a:lnTo>
                  <a:pt x="816806" y="468403"/>
                </a:lnTo>
                <a:lnTo>
                  <a:pt x="817238" y="469049"/>
                </a:lnTo>
                <a:lnTo>
                  <a:pt x="818318" y="471415"/>
                </a:lnTo>
                <a:lnTo>
                  <a:pt x="818750" y="474428"/>
                </a:lnTo>
                <a:lnTo>
                  <a:pt x="819182" y="478515"/>
                </a:lnTo>
                <a:lnTo>
                  <a:pt x="819398" y="483463"/>
                </a:lnTo>
                <a:lnTo>
                  <a:pt x="819398" y="490348"/>
                </a:lnTo>
                <a:lnTo>
                  <a:pt x="876847" y="490348"/>
                </a:lnTo>
                <a:lnTo>
                  <a:pt x="877494" y="485829"/>
                </a:lnTo>
                <a:lnTo>
                  <a:pt x="877494" y="482602"/>
                </a:lnTo>
                <a:lnTo>
                  <a:pt x="877062" y="478085"/>
                </a:lnTo>
                <a:lnTo>
                  <a:pt x="876630" y="473782"/>
                </a:lnTo>
                <a:lnTo>
                  <a:pt x="875767" y="469910"/>
                </a:lnTo>
                <a:lnTo>
                  <a:pt x="874255" y="466252"/>
                </a:lnTo>
                <a:lnTo>
                  <a:pt x="872311" y="462810"/>
                </a:lnTo>
                <a:lnTo>
                  <a:pt x="870151" y="459368"/>
                </a:lnTo>
                <a:lnTo>
                  <a:pt x="867344" y="456356"/>
                </a:lnTo>
                <a:lnTo>
                  <a:pt x="864104" y="453774"/>
                </a:lnTo>
                <a:lnTo>
                  <a:pt x="860648" y="451193"/>
                </a:lnTo>
                <a:lnTo>
                  <a:pt x="856761" y="449042"/>
                </a:lnTo>
                <a:lnTo>
                  <a:pt x="852441" y="446890"/>
                </a:lnTo>
                <a:lnTo>
                  <a:pt x="847690" y="445169"/>
                </a:lnTo>
                <a:lnTo>
                  <a:pt x="842507" y="443663"/>
                </a:lnTo>
                <a:lnTo>
                  <a:pt x="836891" y="442373"/>
                </a:lnTo>
                <a:lnTo>
                  <a:pt x="830844" y="441512"/>
                </a:lnTo>
                <a:lnTo>
                  <a:pt x="824365" y="440651"/>
                </a:lnTo>
                <a:lnTo>
                  <a:pt x="824365" y="427528"/>
                </a:lnTo>
                <a:close/>
                <a:moveTo>
                  <a:pt x="811622" y="364924"/>
                </a:moveTo>
                <a:lnTo>
                  <a:pt x="819613" y="365139"/>
                </a:lnTo>
                <a:lnTo>
                  <a:pt x="828036" y="365569"/>
                </a:lnTo>
                <a:lnTo>
                  <a:pt x="836244" y="366645"/>
                </a:lnTo>
                <a:lnTo>
                  <a:pt x="844018" y="368151"/>
                </a:lnTo>
                <a:lnTo>
                  <a:pt x="851794" y="370087"/>
                </a:lnTo>
                <a:lnTo>
                  <a:pt x="859785" y="372024"/>
                </a:lnTo>
                <a:lnTo>
                  <a:pt x="867127" y="374605"/>
                </a:lnTo>
                <a:lnTo>
                  <a:pt x="874471" y="377617"/>
                </a:lnTo>
                <a:lnTo>
                  <a:pt x="881814" y="380844"/>
                </a:lnTo>
                <a:lnTo>
                  <a:pt x="888725" y="384286"/>
                </a:lnTo>
                <a:lnTo>
                  <a:pt x="895636" y="388158"/>
                </a:lnTo>
                <a:lnTo>
                  <a:pt x="901900" y="392246"/>
                </a:lnTo>
                <a:lnTo>
                  <a:pt x="908379" y="396979"/>
                </a:lnTo>
                <a:lnTo>
                  <a:pt x="914426" y="401497"/>
                </a:lnTo>
                <a:lnTo>
                  <a:pt x="920473" y="406660"/>
                </a:lnTo>
                <a:lnTo>
                  <a:pt x="926088" y="412039"/>
                </a:lnTo>
                <a:lnTo>
                  <a:pt x="931488" y="417847"/>
                </a:lnTo>
                <a:lnTo>
                  <a:pt x="936671" y="423656"/>
                </a:lnTo>
                <a:lnTo>
                  <a:pt x="941206" y="429679"/>
                </a:lnTo>
                <a:lnTo>
                  <a:pt x="945958" y="436134"/>
                </a:lnTo>
                <a:lnTo>
                  <a:pt x="950061" y="442373"/>
                </a:lnTo>
                <a:lnTo>
                  <a:pt x="953949" y="449256"/>
                </a:lnTo>
                <a:lnTo>
                  <a:pt x="957405" y="456356"/>
                </a:lnTo>
                <a:lnTo>
                  <a:pt x="960644" y="463455"/>
                </a:lnTo>
                <a:lnTo>
                  <a:pt x="963668" y="470770"/>
                </a:lnTo>
                <a:lnTo>
                  <a:pt x="966259" y="478085"/>
                </a:lnTo>
                <a:lnTo>
                  <a:pt x="968635" y="486045"/>
                </a:lnTo>
                <a:lnTo>
                  <a:pt x="970363" y="493789"/>
                </a:lnTo>
                <a:lnTo>
                  <a:pt x="971659" y="501749"/>
                </a:lnTo>
                <a:lnTo>
                  <a:pt x="972738" y="509709"/>
                </a:lnTo>
                <a:lnTo>
                  <a:pt x="973170" y="518100"/>
                </a:lnTo>
                <a:lnTo>
                  <a:pt x="973387" y="526060"/>
                </a:lnTo>
                <a:lnTo>
                  <a:pt x="973170" y="534450"/>
                </a:lnTo>
                <a:lnTo>
                  <a:pt x="972738" y="542840"/>
                </a:lnTo>
                <a:lnTo>
                  <a:pt x="971659" y="550800"/>
                </a:lnTo>
                <a:lnTo>
                  <a:pt x="970363" y="558545"/>
                </a:lnTo>
                <a:lnTo>
                  <a:pt x="968635" y="566505"/>
                </a:lnTo>
                <a:lnTo>
                  <a:pt x="966259" y="574250"/>
                </a:lnTo>
                <a:lnTo>
                  <a:pt x="963668" y="581564"/>
                </a:lnTo>
                <a:lnTo>
                  <a:pt x="960644" y="588879"/>
                </a:lnTo>
                <a:lnTo>
                  <a:pt x="957405" y="595978"/>
                </a:lnTo>
                <a:lnTo>
                  <a:pt x="953949" y="603078"/>
                </a:lnTo>
                <a:lnTo>
                  <a:pt x="950061" y="609962"/>
                </a:lnTo>
                <a:lnTo>
                  <a:pt x="945958" y="616416"/>
                </a:lnTo>
                <a:lnTo>
                  <a:pt x="941206" y="622655"/>
                </a:lnTo>
                <a:lnTo>
                  <a:pt x="936671" y="628894"/>
                </a:lnTo>
                <a:lnTo>
                  <a:pt x="931488" y="634703"/>
                </a:lnTo>
                <a:lnTo>
                  <a:pt x="926088" y="640295"/>
                </a:lnTo>
                <a:lnTo>
                  <a:pt x="920473" y="645675"/>
                </a:lnTo>
                <a:lnTo>
                  <a:pt x="914426" y="650837"/>
                </a:lnTo>
                <a:lnTo>
                  <a:pt x="908379" y="655571"/>
                </a:lnTo>
                <a:lnTo>
                  <a:pt x="901900" y="659873"/>
                </a:lnTo>
                <a:lnTo>
                  <a:pt x="895636" y="664391"/>
                </a:lnTo>
                <a:lnTo>
                  <a:pt x="888725" y="668263"/>
                </a:lnTo>
                <a:lnTo>
                  <a:pt x="881814" y="671705"/>
                </a:lnTo>
                <a:lnTo>
                  <a:pt x="874471" y="674932"/>
                </a:lnTo>
                <a:lnTo>
                  <a:pt x="867127" y="677730"/>
                </a:lnTo>
                <a:lnTo>
                  <a:pt x="859785" y="680311"/>
                </a:lnTo>
                <a:lnTo>
                  <a:pt x="851794" y="682462"/>
                </a:lnTo>
                <a:lnTo>
                  <a:pt x="844018" y="684399"/>
                </a:lnTo>
                <a:lnTo>
                  <a:pt x="836244" y="685904"/>
                </a:lnTo>
                <a:lnTo>
                  <a:pt x="828036" y="686765"/>
                </a:lnTo>
                <a:lnTo>
                  <a:pt x="819613" y="687410"/>
                </a:lnTo>
                <a:lnTo>
                  <a:pt x="811622" y="687626"/>
                </a:lnTo>
                <a:lnTo>
                  <a:pt x="803200" y="687410"/>
                </a:lnTo>
                <a:lnTo>
                  <a:pt x="794777" y="686765"/>
                </a:lnTo>
                <a:lnTo>
                  <a:pt x="786786" y="685904"/>
                </a:lnTo>
                <a:lnTo>
                  <a:pt x="779010" y="684399"/>
                </a:lnTo>
                <a:lnTo>
                  <a:pt x="771019" y="682462"/>
                </a:lnTo>
                <a:lnTo>
                  <a:pt x="763245" y="680311"/>
                </a:lnTo>
                <a:lnTo>
                  <a:pt x="755901" y="677730"/>
                </a:lnTo>
                <a:lnTo>
                  <a:pt x="748558" y="674932"/>
                </a:lnTo>
                <a:lnTo>
                  <a:pt x="740999" y="671705"/>
                </a:lnTo>
                <a:lnTo>
                  <a:pt x="734304" y="668263"/>
                </a:lnTo>
                <a:lnTo>
                  <a:pt x="727393" y="664391"/>
                </a:lnTo>
                <a:lnTo>
                  <a:pt x="720914" y="659873"/>
                </a:lnTo>
                <a:lnTo>
                  <a:pt x="714651" y="655571"/>
                </a:lnTo>
                <a:lnTo>
                  <a:pt x="708387" y="650837"/>
                </a:lnTo>
                <a:lnTo>
                  <a:pt x="702556" y="645675"/>
                </a:lnTo>
                <a:lnTo>
                  <a:pt x="696940" y="640295"/>
                </a:lnTo>
                <a:lnTo>
                  <a:pt x="691542" y="634703"/>
                </a:lnTo>
                <a:lnTo>
                  <a:pt x="686358" y="628894"/>
                </a:lnTo>
                <a:lnTo>
                  <a:pt x="681607" y="622655"/>
                </a:lnTo>
                <a:lnTo>
                  <a:pt x="677072" y="616416"/>
                </a:lnTo>
                <a:lnTo>
                  <a:pt x="672752" y="609962"/>
                </a:lnTo>
                <a:lnTo>
                  <a:pt x="668864" y="603078"/>
                </a:lnTo>
                <a:lnTo>
                  <a:pt x="665408" y="595978"/>
                </a:lnTo>
                <a:lnTo>
                  <a:pt x="662169" y="588879"/>
                </a:lnTo>
                <a:lnTo>
                  <a:pt x="659361" y="581564"/>
                </a:lnTo>
                <a:lnTo>
                  <a:pt x="656554" y="574250"/>
                </a:lnTo>
                <a:lnTo>
                  <a:pt x="654610" y="566505"/>
                </a:lnTo>
                <a:lnTo>
                  <a:pt x="652666" y="558545"/>
                </a:lnTo>
                <a:lnTo>
                  <a:pt x="651155" y="550800"/>
                </a:lnTo>
                <a:lnTo>
                  <a:pt x="650290" y="542840"/>
                </a:lnTo>
                <a:lnTo>
                  <a:pt x="649643" y="534450"/>
                </a:lnTo>
                <a:lnTo>
                  <a:pt x="649426" y="526060"/>
                </a:lnTo>
                <a:lnTo>
                  <a:pt x="649643" y="518100"/>
                </a:lnTo>
                <a:lnTo>
                  <a:pt x="650290" y="509709"/>
                </a:lnTo>
                <a:lnTo>
                  <a:pt x="651155" y="501749"/>
                </a:lnTo>
                <a:lnTo>
                  <a:pt x="652666" y="493789"/>
                </a:lnTo>
                <a:lnTo>
                  <a:pt x="654610" y="486045"/>
                </a:lnTo>
                <a:lnTo>
                  <a:pt x="656554" y="478085"/>
                </a:lnTo>
                <a:lnTo>
                  <a:pt x="659361" y="470770"/>
                </a:lnTo>
                <a:lnTo>
                  <a:pt x="662169" y="463455"/>
                </a:lnTo>
                <a:lnTo>
                  <a:pt x="665408" y="456356"/>
                </a:lnTo>
                <a:lnTo>
                  <a:pt x="668864" y="449256"/>
                </a:lnTo>
                <a:lnTo>
                  <a:pt x="672752" y="442373"/>
                </a:lnTo>
                <a:lnTo>
                  <a:pt x="677072" y="436134"/>
                </a:lnTo>
                <a:lnTo>
                  <a:pt x="681607" y="429679"/>
                </a:lnTo>
                <a:lnTo>
                  <a:pt x="686358" y="423656"/>
                </a:lnTo>
                <a:lnTo>
                  <a:pt x="691542" y="417847"/>
                </a:lnTo>
                <a:lnTo>
                  <a:pt x="696940" y="412039"/>
                </a:lnTo>
                <a:lnTo>
                  <a:pt x="702556" y="406660"/>
                </a:lnTo>
                <a:lnTo>
                  <a:pt x="708387" y="401497"/>
                </a:lnTo>
                <a:lnTo>
                  <a:pt x="714651" y="396979"/>
                </a:lnTo>
                <a:lnTo>
                  <a:pt x="720914" y="392246"/>
                </a:lnTo>
                <a:lnTo>
                  <a:pt x="727393" y="388158"/>
                </a:lnTo>
                <a:lnTo>
                  <a:pt x="734304" y="384286"/>
                </a:lnTo>
                <a:lnTo>
                  <a:pt x="740999" y="380844"/>
                </a:lnTo>
                <a:lnTo>
                  <a:pt x="748558" y="377617"/>
                </a:lnTo>
                <a:lnTo>
                  <a:pt x="755901" y="374605"/>
                </a:lnTo>
                <a:lnTo>
                  <a:pt x="763245" y="372024"/>
                </a:lnTo>
                <a:lnTo>
                  <a:pt x="771019" y="370087"/>
                </a:lnTo>
                <a:lnTo>
                  <a:pt x="779010" y="368151"/>
                </a:lnTo>
                <a:lnTo>
                  <a:pt x="786786" y="366645"/>
                </a:lnTo>
                <a:lnTo>
                  <a:pt x="794777" y="365569"/>
                </a:lnTo>
                <a:lnTo>
                  <a:pt x="803200" y="365139"/>
                </a:lnTo>
                <a:close/>
                <a:moveTo>
                  <a:pt x="437732" y="55968"/>
                </a:moveTo>
                <a:lnTo>
                  <a:pt x="437732" y="67807"/>
                </a:lnTo>
                <a:lnTo>
                  <a:pt x="431279" y="68453"/>
                </a:lnTo>
                <a:lnTo>
                  <a:pt x="425471" y="69314"/>
                </a:lnTo>
                <a:lnTo>
                  <a:pt x="420094" y="70390"/>
                </a:lnTo>
                <a:lnTo>
                  <a:pt x="414932" y="71682"/>
                </a:lnTo>
                <a:lnTo>
                  <a:pt x="410199" y="73404"/>
                </a:lnTo>
                <a:lnTo>
                  <a:pt x="406113" y="75126"/>
                </a:lnTo>
                <a:lnTo>
                  <a:pt x="402241" y="77063"/>
                </a:lnTo>
                <a:lnTo>
                  <a:pt x="398800" y="79431"/>
                </a:lnTo>
                <a:lnTo>
                  <a:pt x="395788" y="82015"/>
                </a:lnTo>
                <a:lnTo>
                  <a:pt x="393208" y="84597"/>
                </a:lnTo>
                <a:lnTo>
                  <a:pt x="391056" y="87611"/>
                </a:lnTo>
                <a:lnTo>
                  <a:pt x="388905" y="90840"/>
                </a:lnTo>
                <a:lnTo>
                  <a:pt x="387615" y="94284"/>
                </a:lnTo>
                <a:lnTo>
                  <a:pt x="386539" y="97513"/>
                </a:lnTo>
                <a:lnTo>
                  <a:pt x="386109" y="101603"/>
                </a:lnTo>
                <a:lnTo>
                  <a:pt x="385894" y="105478"/>
                </a:lnTo>
                <a:lnTo>
                  <a:pt x="385894" y="108276"/>
                </a:lnTo>
                <a:lnTo>
                  <a:pt x="386109" y="111075"/>
                </a:lnTo>
                <a:lnTo>
                  <a:pt x="386539" y="113873"/>
                </a:lnTo>
                <a:lnTo>
                  <a:pt x="387184" y="116456"/>
                </a:lnTo>
                <a:lnTo>
                  <a:pt x="388260" y="118824"/>
                </a:lnTo>
                <a:lnTo>
                  <a:pt x="389335" y="121407"/>
                </a:lnTo>
                <a:lnTo>
                  <a:pt x="390411" y="123775"/>
                </a:lnTo>
                <a:lnTo>
                  <a:pt x="391917" y="126143"/>
                </a:lnTo>
                <a:lnTo>
                  <a:pt x="395143" y="130448"/>
                </a:lnTo>
                <a:lnTo>
                  <a:pt x="398585" y="134323"/>
                </a:lnTo>
                <a:lnTo>
                  <a:pt x="402456" y="137552"/>
                </a:lnTo>
                <a:lnTo>
                  <a:pt x="406543" y="140135"/>
                </a:lnTo>
                <a:lnTo>
                  <a:pt x="411706" y="143149"/>
                </a:lnTo>
                <a:lnTo>
                  <a:pt x="418588" y="146808"/>
                </a:lnTo>
                <a:lnTo>
                  <a:pt x="427622" y="150898"/>
                </a:lnTo>
                <a:lnTo>
                  <a:pt x="438377" y="155849"/>
                </a:lnTo>
                <a:lnTo>
                  <a:pt x="444830" y="159077"/>
                </a:lnTo>
                <a:lnTo>
                  <a:pt x="447196" y="160585"/>
                </a:lnTo>
                <a:lnTo>
                  <a:pt x="449347" y="162091"/>
                </a:lnTo>
                <a:lnTo>
                  <a:pt x="451283" y="163383"/>
                </a:lnTo>
                <a:lnTo>
                  <a:pt x="452788" y="164890"/>
                </a:lnTo>
                <a:lnTo>
                  <a:pt x="454079" y="166396"/>
                </a:lnTo>
                <a:lnTo>
                  <a:pt x="454724" y="167688"/>
                </a:lnTo>
                <a:lnTo>
                  <a:pt x="455800" y="170702"/>
                </a:lnTo>
                <a:lnTo>
                  <a:pt x="456445" y="174791"/>
                </a:lnTo>
                <a:lnTo>
                  <a:pt x="457091" y="179958"/>
                </a:lnTo>
                <a:lnTo>
                  <a:pt x="457305" y="185555"/>
                </a:lnTo>
                <a:lnTo>
                  <a:pt x="457091" y="187923"/>
                </a:lnTo>
                <a:lnTo>
                  <a:pt x="456445" y="189860"/>
                </a:lnTo>
                <a:lnTo>
                  <a:pt x="455800" y="191583"/>
                </a:lnTo>
                <a:lnTo>
                  <a:pt x="454724" y="193089"/>
                </a:lnTo>
                <a:lnTo>
                  <a:pt x="453434" y="193950"/>
                </a:lnTo>
                <a:lnTo>
                  <a:pt x="451713" y="195026"/>
                </a:lnTo>
                <a:lnTo>
                  <a:pt x="449347" y="195457"/>
                </a:lnTo>
                <a:lnTo>
                  <a:pt x="446981" y="195457"/>
                </a:lnTo>
                <a:lnTo>
                  <a:pt x="444185" y="195242"/>
                </a:lnTo>
                <a:lnTo>
                  <a:pt x="443110" y="195026"/>
                </a:lnTo>
                <a:lnTo>
                  <a:pt x="442034" y="194596"/>
                </a:lnTo>
                <a:lnTo>
                  <a:pt x="441173" y="193950"/>
                </a:lnTo>
                <a:lnTo>
                  <a:pt x="440313" y="193519"/>
                </a:lnTo>
                <a:lnTo>
                  <a:pt x="439882" y="192873"/>
                </a:lnTo>
                <a:lnTo>
                  <a:pt x="439453" y="191797"/>
                </a:lnTo>
                <a:lnTo>
                  <a:pt x="438593" y="189429"/>
                </a:lnTo>
                <a:lnTo>
                  <a:pt x="438162" y="185555"/>
                </a:lnTo>
                <a:lnTo>
                  <a:pt x="437947" y="180173"/>
                </a:lnTo>
                <a:lnTo>
                  <a:pt x="437732" y="173285"/>
                </a:lnTo>
                <a:lnTo>
                  <a:pt x="437732" y="164244"/>
                </a:lnTo>
                <a:lnTo>
                  <a:pt x="386539" y="164244"/>
                </a:lnTo>
                <a:lnTo>
                  <a:pt x="386539" y="171563"/>
                </a:lnTo>
                <a:lnTo>
                  <a:pt x="386754" y="177375"/>
                </a:lnTo>
                <a:lnTo>
                  <a:pt x="387615" y="182972"/>
                </a:lnTo>
                <a:lnTo>
                  <a:pt x="388691" y="187923"/>
                </a:lnTo>
                <a:lnTo>
                  <a:pt x="389550" y="190291"/>
                </a:lnTo>
                <a:lnTo>
                  <a:pt x="390411" y="192659"/>
                </a:lnTo>
                <a:lnTo>
                  <a:pt x="391487" y="194811"/>
                </a:lnTo>
                <a:lnTo>
                  <a:pt x="392347" y="196748"/>
                </a:lnTo>
                <a:lnTo>
                  <a:pt x="393852" y="198686"/>
                </a:lnTo>
                <a:lnTo>
                  <a:pt x="395143" y="200408"/>
                </a:lnTo>
                <a:lnTo>
                  <a:pt x="396648" y="202130"/>
                </a:lnTo>
                <a:lnTo>
                  <a:pt x="398369" y="203637"/>
                </a:lnTo>
                <a:lnTo>
                  <a:pt x="400090" y="205143"/>
                </a:lnTo>
                <a:lnTo>
                  <a:pt x="402026" y="206219"/>
                </a:lnTo>
                <a:lnTo>
                  <a:pt x="405898" y="208803"/>
                </a:lnTo>
                <a:lnTo>
                  <a:pt x="409769" y="210740"/>
                </a:lnTo>
                <a:lnTo>
                  <a:pt x="414287" y="212678"/>
                </a:lnTo>
                <a:lnTo>
                  <a:pt x="418588" y="214184"/>
                </a:lnTo>
                <a:lnTo>
                  <a:pt x="423105" y="215260"/>
                </a:lnTo>
                <a:lnTo>
                  <a:pt x="427838" y="216552"/>
                </a:lnTo>
                <a:lnTo>
                  <a:pt x="432785" y="217198"/>
                </a:lnTo>
                <a:lnTo>
                  <a:pt x="437732" y="217844"/>
                </a:lnTo>
                <a:lnTo>
                  <a:pt x="437732" y="232266"/>
                </a:lnTo>
                <a:lnTo>
                  <a:pt x="461392" y="232266"/>
                </a:lnTo>
                <a:lnTo>
                  <a:pt x="461392" y="218274"/>
                </a:lnTo>
                <a:lnTo>
                  <a:pt x="467846" y="217198"/>
                </a:lnTo>
                <a:lnTo>
                  <a:pt x="473653" y="216337"/>
                </a:lnTo>
                <a:lnTo>
                  <a:pt x="479245" y="214830"/>
                </a:lnTo>
                <a:lnTo>
                  <a:pt x="484408" y="213324"/>
                </a:lnTo>
                <a:lnTo>
                  <a:pt x="489140" y="211386"/>
                </a:lnTo>
                <a:lnTo>
                  <a:pt x="493442" y="209233"/>
                </a:lnTo>
                <a:lnTo>
                  <a:pt x="497313" y="207081"/>
                </a:lnTo>
                <a:lnTo>
                  <a:pt x="500755" y="204283"/>
                </a:lnTo>
                <a:lnTo>
                  <a:pt x="503981" y="201054"/>
                </a:lnTo>
                <a:lnTo>
                  <a:pt x="506563" y="198040"/>
                </a:lnTo>
                <a:lnTo>
                  <a:pt x="508928" y="194596"/>
                </a:lnTo>
                <a:lnTo>
                  <a:pt x="510649" y="190937"/>
                </a:lnTo>
                <a:lnTo>
                  <a:pt x="511940" y="186631"/>
                </a:lnTo>
                <a:lnTo>
                  <a:pt x="513231" y="182541"/>
                </a:lnTo>
                <a:lnTo>
                  <a:pt x="513661" y="177805"/>
                </a:lnTo>
                <a:lnTo>
                  <a:pt x="514091" y="173069"/>
                </a:lnTo>
                <a:lnTo>
                  <a:pt x="514091" y="170056"/>
                </a:lnTo>
                <a:lnTo>
                  <a:pt x="513661" y="167042"/>
                </a:lnTo>
                <a:lnTo>
                  <a:pt x="513231" y="164244"/>
                </a:lnTo>
                <a:lnTo>
                  <a:pt x="512800" y="161661"/>
                </a:lnTo>
                <a:lnTo>
                  <a:pt x="511940" y="159077"/>
                </a:lnTo>
                <a:lnTo>
                  <a:pt x="511294" y="156495"/>
                </a:lnTo>
                <a:lnTo>
                  <a:pt x="510434" y="154342"/>
                </a:lnTo>
                <a:lnTo>
                  <a:pt x="509144" y="152190"/>
                </a:lnTo>
                <a:lnTo>
                  <a:pt x="506347" y="148315"/>
                </a:lnTo>
                <a:lnTo>
                  <a:pt x="503767" y="144871"/>
                </a:lnTo>
                <a:lnTo>
                  <a:pt x="500539" y="141857"/>
                </a:lnTo>
                <a:lnTo>
                  <a:pt x="497098" y="139489"/>
                </a:lnTo>
                <a:lnTo>
                  <a:pt x="492796" y="137122"/>
                </a:lnTo>
                <a:lnTo>
                  <a:pt x="486774" y="133892"/>
                </a:lnTo>
                <a:lnTo>
                  <a:pt x="479460" y="130448"/>
                </a:lnTo>
                <a:lnTo>
                  <a:pt x="470426" y="126143"/>
                </a:lnTo>
                <a:lnTo>
                  <a:pt x="460101" y="121622"/>
                </a:lnTo>
                <a:lnTo>
                  <a:pt x="452144" y="117963"/>
                </a:lnTo>
                <a:lnTo>
                  <a:pt x="446550" y="114734"/>
                </a:lnTo>
                <a:lnTo>
                  <a:pt x="443110" y="112797"/>
                </a:lnTo>
                <a:lnTo>
                  <a:pt x="441819" y="111721"/>
                </a:lnTo>
                <a:lnTo>
                  <a:pt x="440958" y="110644"/>
                </a:lnTo>
                <a:lnTo>
                  <a:pt x="439882" y="109352"/>
                </a:lnTo>
                <a:lnTo>
                  <a:pt x="439453" y="107846"/>
                </a:lnTo>
                <a:lnTo>
                  <a:pt x="438593" y="106338"/>
                </a:lnTo>
                <a:lnTo>
                  <a:pt x="438377" y="104402"/>
                </a:lnTo>
                <a:lnTo>
                  <a:pt x="438162" y="102464"/>
                </a:lnTo>
                <a:lnTo>
                  <a:pt x="438162" y="100527"/>
                </a:lnTo>
                <a:lnTo>
                  <a:pt x="438162" y="98159"/>
                </a:lnTo>
                <a:lnTo>
                  <a:pt x="438593" y="95791"/>
                </a:lnTo>
                <a:lnTo>
                  <a:pt x="439453" y="94284"/>
                </a:lnTo>
                <a:lnTo>
                  <a:pt x="440313" y="92778"/>
                </a:lnTo>
                <a:lnTo>
                  <a:pt x="441819" y="91486"/>
                </a:lnTo>
                <a:lnTo>
                  <a:pt x="443324" y="90840"/>
                </a:lnTo>
                <a:lnTo>
                  <a:pt x="445260" y="90194"/>
                </a:lnTo>
                <a:lnTo>
                  <a:pt x="447411" y="89978"/>
                </a:lnTo>
                <a:lnTo>
                  <a:pt x="450207" y="90194"/>
                </a:lnTo>
                <a:lnTo>
                  <a:pt x="452358" y="90840"/>
                </a:lnTo>
                <a:lnTo>
                  <a:pt x="453864" y="91701"/>
                </a:lnTo>
                <a:lnTo>
                  <a:pt x="454509" y="92132"/>
                </a:lnTo>
                <a:lnTo>
                  <a:pt x="455154" y="92992"/>
                </a:lnTo>
                <a:lnTo>
                  <a:pt x="455800" y="94930"/>
                </a:lnTo>
                <a:lnTo>
                  <a:pt x="456445" y="97943"/>
                </a:lnTo>
                <a:lnTo>
                  <a:pt x="456660" y="101603"/>
                </a:lnTo>
                <a:lnTo>
                  <a:pt x="456660" y="105908"/>
                </a:lnTo>
                <a:lnTo>
                  <a:pt x="456660" y="112151"/>
                </a:lnTo>
                <a:lnTo>
                  <a:pt x="508068" y="112151"/>
                </a:lnTo>
                <a:lnTo>
                  <a:pt x="508283" y="107846"/>
                </a:lnTo>
                <a:lnTo>
                  <a:pt x="508714" y="105262"/>
                </a:lnTo>
                <a:lnTo>
                  <a:pt x="508283" y="100957"/>
                </a:lnTo>
                <a:lnTo>
                  <a:pt x="507853" y="97297"/>
                </a:lnTo>
                <a:lnTo>
                  <a:pt x="506993" y="93638"/>
                </a:lnTo>
                <a:lnTo>
                  <a:pt x="505702" y="90410"/>
                </a:lnTo>
                <a:lnTo>
                  <a:pt x="503981" y="87396"/>
                </a:lnTo>
                <a:lnTo>
                  <a:pt x="502046" y="84382"/>
                </a:lnTo>
                <a:lnTo>
                  <a:pt x="499464" y="81799"/>
                </a:lnTo>
                <a:lnTo>
                  <a:pt x="496883" y="79216"/>
                </a:lnTo>
                <a:lnTo>
                  <a:pt x="493657" y="77063"/>
                </a:lnTo>
                <a:lnTo>
                  <a:pt x="490000" y="75126"/>
                </a:lnTo>
                <a:lnTo>
                  <a:pt x="486344" y="73404"/>
                </a:lnTo>
                <a:lnTo>
                  <a:pt x="482041" y="71682"/>
                </a:lnTo>
                <a:lnTo>
                  <a:pt x="477310" y="70390"/>
                </a:lnTo>
                <a:lnTo>
                  <a:pt x="472362" y="69314"/>
                </a:lnTo>
                <a:lnTo>
                  <a:pt x="466985" y="68453"/>
                </a:lnTo>
                <a:lnTo>
                  <a:pt x="461392" y="67807"/>
                </a:lnTo>
                <a:lnTo>
                  <a:pt x="461392" y="55968"/>
                </a:lnTo>
                <a:close/>
                <a:moveTo>
                  <a:pt x="449992" y="0"/>
                </a:moveTo>
                <a:lnTo>
                  <a:pt x="457305" y="215"/>
                </a:lnTo>
                <a:lnTo>
                  <a:pt x="464618" y="646"/>
                </a:lnTo>
                <a:lnTo>
                  <a:pt x="471717" y="1722"/>
                </a:lnTo>
                <a:lnTo>
                  <a:pt x="478815" y="2799"/>
                </a:lnTo>
                <a:lnTo>
                  <a:pt x="485913" y="4521"/>
                </a:lnTo>
                <a:lnTo>
                  <a:pt x="492796" y="6457"/>
                </a:lnTo>
                <a:lnTo>
                  <a:pt x="499250" y="8826"/>
                </a:lnTo>
                <a:lnTo>
                  <a:pt x="505917" y="11194"/>
                </a:lnTo>
                <a:lnTo>
                  <a:pt x="512370" y="14207"/>
                </a:lnTo>
                <a:lnTo>
                  <a:pt x="518392" y="17221"/>
                </a:lnTo>
                <a:lnTo>
                  <a:pt x="524416" y="20665"/>
                </a:lnTo>
                <a:lnTo>
                  <a:pt x="530438" y="24755"/>
                </a:lnTo>
                <a:lnTo>
                  <a:pt x="536030" y="28630"/>
                </a:lnTo>
                <a:lnTo>
                  <a:pt x="541407" y="32719"/>
                </a:lnTo>
                <a:lnTo>
                  <a:pt x="546785" y="37455"/>
                </a:lnTo>
                <a:lnTo>
                  <a:pt x="551732" y="41976"/>
                </a:lnTo>
                <a:lnTo>
                  <a:pt x="556465" y="47142"/>
                </a:lnTo>
                <a:lnTo>
                  <a:pt x="560982" y="52309"/>
                </a:lnTo>
                <a:lnTo>
                  <a:pt x="565283" y="57905"/>
                </a:lnTo>
                <a:lnTo>
                  <a:pt x="569371" y="63502"/>
                </a:lnTo>
                <a:lnTo>
                  <a:pt x="573027" y="69314"/>
                </a:lnTo>
                <a:lnTo>
                  <a:pt x="576468" y="75342"/>
                </a:lnTo>
                <a:lnTo>
                  <a:pt x="579480" y="81369"/>
                </a:lnTo>
                <a:lnTo>
                  <a:pt x="582491" y="88042"/>
                </a:lnTo>
                <a:lnTo>
                  <a:pt x="585287" y="94499"/>
                </a:lnTo>
                <a:lnTo>
                  <a:pt x="587438" y="101388"/>
                </a:lnTo>
                <a:lnTo>
                  <a:pt x="589374" y="108061"/>
                </a:lnTo>
                <a:lnTo>
                  <a:pt x="590879" y="114949"/>
                </a:lnTo>
                <a:lnTo>
                  <a:pt x="592386" y="122052"/>
                </a:lnTo>
                <a:lnTo>
                  <a:pt x="593030" y="129157"/>
                </a:lnTo>
                <a:lnTo>
                  <a:pt x="593676" y="136476"/>
                </a:lnTo>
                <a:lnTo>
                  <a:pt x="593676" y="144225"/>
                </a:lnTo>
                <a:lnTo>
                  <a:pt x="593676" y="151544"/>
                </a:lnTo>
                <a:lnTo>
                  <a:pt x="593030" y="158863"/>
                </a:lnTo>
                <a:lnTo>
                  <a:pt x="592386" y="165966"/>
                </a:lnTo>
                <a:lnTo>
                  <a:pt x="590879" y="173069"/>
                </a:lnTo>
                <a:lnTo>
                  <a:pt x="589374" y="180173"/>
                </a:lnTo>
                <a:lnTo>
                  <a:pt x="587438" y="186846"/>
                </a:lnTo>
                <a:lnTo>
                  <a:pt x="585287" y="193519"/>
                </a:lnTo>
                <a:lnTo>
                  <a:pt x="582491" y="200192"/>
                </a:lnTo>
                <a:lnTo>
                  <a:pt x="579480" y="206435"/>
                </a:lnTo>
                <a:lnTo>
                  <a:pt x="576468" y="212678"/>
                </a:lnTo>
                <a:lnTo>
                  <a:pt x="573027" y="218705"/>
                </a:lnTo>
                <a:lnTo>
                  <a:pt x="569371" y="224732"/>
                </a:lnTo>
                <a:lnTo>
                  <a:pt x="565283" y="230329"/>
                </a:lnTo>
                <a:lnTo>
                  <a:pt x="560982" y="235711"/>
                </a:lnTo>
                <a:lnTo>
                  <a:pt x="556465" y="240877"/>
                </a:lnTo>
                <a:lnTo>
                  <a:pt x="551732" y="246044"/>
                </a:lnTo>
                <a:lnTo>
                  <a:pt x="546785" y="250563"/>
                </a:lnTo>
                <a:lnTo>
                  <a:pt x="541407" y="255299"/>
                </a:lnTo>
                <a:lnTo>
                  <a:pt x="536030" y="259389"/>
                </a:lnTo>
                <a:lnTo>
                  <a:pt x="530438" y="263479"/>
                </a:lnTo>
                <a:lnTo>
                  <a:pt x="524416" y="267139"/>
                </a:lnTo>
                <a:lnTo>
                  <a:pt x="518392" y="270583"/>
                </a:lnTo>
                <a:lnTo>
                  <a:pt x="512370" y="273812"/>
                </a:lnTo>
                <a:lnTo>
                  <a:pt x="505917" y="276826"/>
                </a:lnTo>
                <a:lnTo>
                  <a:pt x="499250" y="279193"/>
                </a:lnTo>
                <a:lnTo>
                  <a:pt x="492796" y="281777"/>
                </a:lnTo>
                <a:lnTo>
                  <a:pt x="485913" y="283499"/>
                </a:lnTo>
                <a:lnTo>
                  <a:pt x="478815" y="285005"/>
                </a:lnTo>
                <a:lnTo>
                  <a:pt x="471717" y="286297"/>
                </a:lnTo>
                <a:lnTo>
                  <a:pt x="464618" y="287373"/>
                </a:lnTo>
                <a:lnTo>
                  <a:pt x="457305" y="287804"/>
                </a:lnTo>
                <a:lnTo>
                  <a:pt x="449992" y="288019"/>
                </a:lnTo>
                <a:lnTo>
                  <a:pt x="442679" y="287804"/>
                </a:lnTo>
                <a:lnTo>
                  <a:pt x="435151" y="287373"/>
                </a:lnTo>
                <a:lnTo>
                  <a:pt x="427838" y="286297"/>
                </a:lnTo>
                <a:lnTo>
                  <a:pt x="420740" y="285005"/>
                </a:lnTo>
                <a:lnTo>
                  <a:pt x="413857" y="283499"/>
                </a:lnTo>
                <a:lnTo>
                  <a:pt x="407189" y="281777"/>
                </a:lnTo>
                <a:lnTo>
                  <a:pt x="400521" y="279193"/>
                </a:lnTo>
                <a:lnTo>
                  <a:pt x="393852" y="276826"/>
                </a:lnTo>
                <a:lnTo>
                  <a:pt x="387615" y="273812"/>
                </a:lnTo>
                <a:lnTo>
                  <a:pt x="381162" y="270583"/>
                </a:lnTo>
                <a:lnTo>
                  <a:pt x="375354" y="267139"/>
                </a:lnTo>
                <a:lnTo>
                  <a:pt x="369331" y="263479"/>
                </a:lnTo>
                <a:lnTo>
                  <a:pt x="363739" y="259389"/>
                </a:lnTo>
                <a:lnTo>
                  <a:pt x="358362" y="255299"/>
                </a:lnTo>
                <a:lnTo>
                  <a:pt x="352984" y="250563"/>
                </a:lnTo>
                <a:lnTo>
                  <a:pt x="348253" y="246044"/>
                </a:lnTo>
                <a:lnTo>
                  <a:pt x="343306" y="240877"/>
                </a:lnTo>
                <a:lnTo>
                  <a:pt x="338789" y="235711"/>
                </a:lnTo>
                <a:lnTo>
                  <a:pt x="334486" y="230329"/>
                </a:lnTo>
                <a:lnTo>
                  <a:pt x="330614" y="224732"/>
                </a:lnTo>
                <a:lnTo>
                  <a:pt x="326958" y="218705"/>
                </a:lnTo>
                <a:lnTo>
                  <a:pt x="323087" y="212678"/>
                </a:lnTo>
                <a:lnTo>
                  <a:pt x="320075" y="206435"/>
                </a:lnTo>
                <a:lnTo>
                  <a:pt x="317279" y="200192"/>
                </a:lnTo>
                <a:lnTo>
                  <a:pt x="314698" y="193519"/>
                </a:lnTo>
                <a:lnTo>
                  <a:pt x="312332" y="186846"/>
                </a:lnTo>
                <a:lnTo>
                  <a:pt x="310395" y="180173"/>
                </a:lnTo>
                <a:lnTo>
                  <a:pt x="308675" y="173069"/>
                </a:lnTo>
                <a:lnTo>
                  <a:pt x="307599" y="165966"/>
                </a:lnTo>
                <a:lnTo>
                  <a:pt x="306524" y="158863"/>
                </a:lnTo>
                <a:lnTo>
                  <a:pt x="306094" y="151544"/>
                </a:lnTo>
                <a:lnTo>
                  <a:pt x="305878" y="144225"/>
                </a:lnTo>
                <a:lnTo>
                  <a:pt x="306094" y="136476"/>
                </a:lnTo>
                <a:lnTo>
                  <a:pt x="306524" y="129157"/>
                </a:lnTo>
                <a:lnTo>
                  <a:pt x="307599" y="122052"/>
                </a:lnTo>
                <a:lnTo>
                  <a:pt x="308675" y="114949"/>
                </a:lnTo>
                <a:lnTo>
                  <a:pt x="310395" y="108061"/>
                </a:lnTo>
                <a:lnTo>
                  <a:pt x="312332" y="101388"/>
                </a:lnTo>
                <a:lnTo>
                  <a:pt x="314698" y="94499"/>
                </a:lnTo>
                <a:lnTo>
                  <a:pt x="317279" y="88042"/>
                </a:lnTo>
                <a:lnTo>
                  <a:pt x="320075" y="81369"/>
                </a:lnTo>
                <a:lnTo>
                  <a:pt x="323087" y="75342"/>
                </a:lnTo>
                <a:lnTo>
                  <a:pt x="326958" y="69314"/>
                </a:lnTo>
                <a:lnTo>
                  <a:pt x="330614" y="63502"/>
                </a:lnTo>
                <a:lnTo>
                  <a:pt x="334486" y="57905"/>
                </a:lnTo>
                <a:lnTo>
                  <a:pt x="338789" y="52309"/>
                </a:lnTo>
                <a:lnTo>
                  <a:pt x="343306" y="47142"/>
                </a:lnTo>
                <a:lnTo>
                  <a:pt x="348253" y="41976"/>
                </a:lnTo>
                <a:lnTo>
                  <a:pt x="352984" y="37455"/>
                </a:lnTo>
                <a:lnTo>
                  <a:pt x="358362" y="32719"/>
                </a:lnTo>
                <a:lnTo>
                  <a:pt x="363739" y="28630"/>
                </a:lnTo>
                <a:lnTo>
                  <a:pt x="369331" y="24755"/>
                </a:lnTo>
                <a:lnTo>
                  <a:pt x="375354" y="20665"/>
                </a:lnTo>
                <a:lnTo>
                  <a:pt x="381162" y="17221"/>
                </a:lnTo>
                <a:lnTo>
                  <a:pt x="387615" y="14207"/>
                </a:lnTo>
                <a:lnTo>
                  <a:pt x="393852" y="11194"/>
                </a:lnTo>
                <a:lnTo>
                  <a:pt x="400521" y="8826"/>
                </a:lnTo>
                <a:lnTo>
                  <a:pt x="407189" y="6457"/>
                </a:lnTo>
                <a:lnTo>
                  <a:pt x="413857" y="4521"/>
                </a:lnTo>
                <a:lnTo>
                  <a:pt x="420740" y="2799"/>
                </a:lnTo>
                <a:lnTo>
                  <a:pt x="427838" y="1722"/>
                </a:lnTo>
                <a:lnTo>
                  <a:pt x="435151" y="646"/>
                </a:lnTo>
                <a:lnTo>
                  <a:pt x="442679" y="215"/>
                </a:lnTo>
                <a:close/>
              </a:path>
            </a:pathLst>
          </a:custGeom>
          <a:solidFill>
            <a:schemeClr val="accent1"/>
          </a:solidFill>
          <a:ln>
            <a:noFill/>
          </a:ln>
          <a:effectLst>
            <a:outerShdw blurRad="63500" sx="102000" sy="102000" algn="ctr" rotWithShape="0">
              <a:prstClr val="black">
                <a:alpha val="40000"/>
              </a:prstClr>
            </a:outerShdw>
          </a:effectLst>
        </p:spPr>
        <p:txBody>
          <a:bodyPr wrap="square">
            <a:noAutofit/>
          </a:bodyPr>
          <a:lstStyle/>
          <a:p>
            <a:endParaRPr lang="zh-CN" altLang="en-US" sz="4400"/>
          </a:p>
        </p:txBody>
      </p:sp>
      <p:sp>
        <p:nvSpPr>
          <p:cNvPr id="42" name="文本框 41"/>
          <p:cNvSpPr txBox="1"/>
          <p:nvPr/>
        </p:nvSpPr>
        <p:spPr>
          <a:xfrm>
            <a:off x="1181687" y="2273607"/>
            <a:ext cx="3316970" cy="1107996"/>
          </a:xfrm>
          <a:prstGeom prst="rect">
            <a:avLst/>
          </a:prstGeom>
          <a:noFill/>
        </p:spPr>
        <p:txBody>
          <a:bodyPr wrap="square" rtlCol="0">
            <a:spAutoFit/>
          </a:bodyPr>
          <a:lstStyle/>
          <a:p>
            <a:pPr algn="ctr"/>
            <a:r>
              <a:rPr lang="en-US" altLang="zh-CN" sz="6600" dirty="0">
                <a:latin typeface="+mj-ea"/>
                <a:ea typeface="+mj-ea"/>
              </a:rPr>
              <a:t>8964</a:t>
            </a:r>
            <a:r>
              <a:rPr lang="zh-CN" altLang="en-US" sz="2800" dirty="0">
                <a:latin typeface="+mj-ea"/>
                <a:ea typeface="+mj-ea"/>
              </a:rPr>
              <a:t>万</a:t>
            </a:r>
            <a:endParaRPr lang="zh-CN" altLang="en-US" sz="6600" dirty="0">
              <a:latin typeface="+mj-ea"/>
              <a:ea typeface="+mj-ea"/>
            </a:endParaRPr>
          </a:p>
        </p:txBody>
      </p:sp>
    </p:spTree>
  </p:cSld>
  <p:clrMapOvr>
    <a:masterClrMapping/>
  </p:clrMapOvr>
  <p:transition spd="slow"/>
</p:sld>
</file>

<file path=ppt/slides/slide3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8434" name="标题 3"/>
          <p:cNvSpPr>
            <a:spLocks noGrp="1"/>
          </p:cNvSpPr>
          <p:nvPr>
            <p:ph type="title"/>
          </p:nvPr>
        </p:nvSpPr>
        <p:spPr/>
        <p:txBody>
          <a:bodyPr/>
          <a:lstStyle/>
          <a:p>
            <a:pPr eaLnBrk="1" hangingPunct="1"/>
            <a:r>
              <a:rPr lang="zh-CN" altLang="en-US" dirty="0"/>
              <a:t>请在此添加您的大标题</a:t>
            </a:r>
            <a:endParaRPr lang="en-US" altLang="zh-CN" dirty="0"/>
          </a:p>
        </p:txBody>
      </p:sp>
      <p:sp>
        <p:nvSpPr>
          <p:cNvPr id="13" name="Freeform 81"/>
          <p:cNvSpPr/>
          <p:nvPr/>
        </p:nvSpPr>
        <p:spPr bwMode="auto">
          <a:xfrm rot="5400000">
            <a:off x="1796241" y="3908619"/>
            <a:ext cx="1467694" cy="1820863"/>
          </a:xfrm>
          <a:custGeom>
            <a:avLst/>
            <a:gdLst>
              <a:gd name="T0" fmla="*/ 1412171 w 1027"/>
              <a:gd name="T1" fmla="*/ 1821223 h 641"/>
              <a:gd name="T2" fmla="*/ 0 w 1027"/>
              <a:gd name="T3" fmla="*/ 1511530 h 641"/>
              <a:gd name="T4" fmla="*/ 0 w 1027"/>
              <a:gd name="T5" fmla="*/ 315376 h 641"/>
              <a:gd name="T6" fmla="*/ 1412171 w 1027"/>
              <a:gd name="T7" fmla="*/ 0 h 641"/>
              <a:gd name="T8" fmla="*/ 1412171 w 1027"/>
              <a:gd name="T9" fmla="*/ 1821223 h 641"/>
              <a:gd name="T10" fmla="*/ 0 60000 65536"/>
              <a:gd name="T11" fmla="*/ 0 60000 65536"/>
              <a:gd name="T12" fmla="*/ 0 60000 65536"/>
              <a:gd name="T13" fmla="*/ 0 60000 65536"/>
              <a:gd name="T14" fmla="*/ 0 60000 65536"/>
            </a:gdLst>
            <a:ahLst/>
            <a:cxnLst>
              <a:cxn ang="T10">
                <a:pos x="T0" y="T1"/>
              </a:cxn>
              <a:cxn ang="T11">
                <a:pos x="T2" y="T3"/>
              </a:cxn>
              <a:cxn ang="T12">
                <a:pos x="T4" y="T5"/>
              </a:cxn>
              <a:cxn ang="T13">
                <a:pos x="T6" y="T7"/>
              </a:cxn>
              <a:cxn ang="T14">
                <a:pos x="T8" y="T9"/>
              </a:cxn>
            </a:cxnLst>
            <a:rect l="0" t="0" r="r" b="b"/>
            <a:pathLst>
              <a:path w="1027" h="641">
                <a:moveTo>
                  <a:pt x="1027" y="641"/>
                </a:moveTo>
                <a:lnTo>
                  <a:pt x="0" y="532"/>
                </a:lnTo>
                <a:lnTo>
                  <a:pt x="0" y="111"/>
                </a:lnTo>
                <a:lnTo>
                  <a:pt x="1027" y="0"/>
                </a:lnTo>
                <a:lnTo>
                  <a:pt x="1027" y="641"/>
                </a:lnTo>
                <a:close/>
              </a:path>
            </a:pathLst>
          </a:custGeom>
          <a:solidFill>
            <a:schemeClr val="accent1"/>
          </a:solidFill>
          <a:ln>
            <a:noFill/>
          </a:ln>
        </p:spPr>
        <p:txBody>
          <a:bodyPr/>
          <a:lstStyle/>
          <a:p>
            <a:endParaRPr lang="zh-CN" altLang="en-US"/>
          </a:p>
        </p:txBody>
      </p:sp>
      <p:sp>
        <p:nvSpPr>
          <p:cNvPr id="14" name="Oval 40"/>
          <p:cNvSpPr/>
          <p:nvPr/>
        </p:nvSpPr>
        <p:spPr>
          <a:xfrm>
            <a:off x="2259115" y="3834303"/>
            <a:ext cx="541948" cy="544975"/>
          </a:xfrm>
          <a:prstGeom prst="ellipse">
            <a:avLst/>
          </a:prstGeom>
          <a:solidFill>
            <a:schemeClr val="accent1"/>
          </a:solidFill>
          <a:ln w="28575">
            <a:solidFill>
              <a:srgbClr val="FEFFFF"/>
            </a:solid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eaLnBrk="1" fontAlgn="auto" hangingPunct="1">
              <a:spcBef>
                <a:spcPts val="0"/>
              </a:spcBef>
              <a:spcAft>
                <a:spcPts val="0"/>
              </a:spcAft>
              <a:defRPr/>
            </a:pPr>
            <a:r>
              <a:rPr lang="en-US" sz="2400" b="1" dirty="0">
                <a:solidFill>
                  <a:srgbClr val="FEFFFF"/>
                </a:solidFill>
                <a:latin typeface="Arial" panose="020B0604020202020204" pitchFamily="34" charset="0"/>
                <a:ea typeface="微软雅黑" panose="020B0503020204020204" pitchFamily="34" charset="-122"/>
                <a:sym typeface="Arial" panose="020B0604020202020204" pitchFamily="34" charset="0"/>
              </a:rPr>
              <a:t>2</a:t>
            </a:r>
          </a:p>
        </p:txBody>
      </p:sp>
      <p:sp>
        <p:nvSpPr>
          <p:cNvPr id="15" name="KSO_Shape"/>
          <p:cNvSpPr/>
          <p:nvPr/>
        </p:nvSpPr>
        <p:spPr bwMode="auto">
          <a:xfrm>
            <a:off x="2127046" y="2737354"/>
            <a:ext cx="799734" cy="864577"/>
          </a:xfrm>
          <a:custGeom>
            <a:avLst/>
            <a:gdLst>
              <a:gd name="T0" fmla="*/ 660065 w 1938337"/>
              <a:gd name="T1" fmla="*/ 1785471 h 2097088"/>
              <a:gd name="T2" fmla="*/ 1074391 w 1938337"/>
              <a:gd name="T3" fmla="*/ 1807357 h 2097088"/>
              <a:gd name="T4" fmla="*/ 1090030 w 1938337"/>
              <a:gd name="T5" fmla="*/ 1648866 h 2097088"/>
              <a:gd name="T6" fmla="*/ 997074 w 1938337"/>
              <a:gd name="T7" fmla="*/ 1410363 h 2097088"/>
              <a:gd name="T8" fmla="*/ 740470 w 1938337"/>
              <a:gd name="T9" fmla="*/ 1441863 h 2097088"/>
              <a:gd name="T10" fmla="*/ 1158685 w 1938337"/>
              <a:gd name="T11" fmla="*/ 241681 h 2097088"/>
              <a:gd name="T12" fmla="*/ 1062016 w 1938337"/>
              <a:gd name="T13" fmla="*/ 582817 h 2097088"/>
              <a:gd name="T14" fmla="*/ 959576 w 1938337"/>
              <a:gd name="T15" fmla="*/ 747370 h 2097088"/>
              <a:gd name="T16" fmla="*/ 1009593 w 1938337"/>
              <a:gd name="T17" fmla="*/ 758196 h 2097088"/>
              <a:gd name="T18" fmla="*/ 1186819 w 1938337"/>
              <a:gd name="T19" fmla="*/ 425240 h 2097088"/>
              <a:gd name="T20" fmla="*/ 1208221 w 1938337"/>
              <a:gd name="T21" fmla="*/ 203430 h 2097088"/>
              <a:gd name="T22" fmla="*/ 1278919 w 1938337"/>
              <a:gd name="T23" fmla="*/ 476964 h 2097088"/>
              <a:gd name="T24" fmla="*/ 1150989 w 1938337"/>
              <a:gd name="T25" fmla="*/ 722592 h 2097088"/>
              <a:gd name="T26" fmla="*/ 1014162 w 1938337"/>
              <a:gd name="T27" fmla="*/ 909759 h 2097088"/>
              <a:gd name="T28" fmla="*/ 967751 w 1938337"/>
              <a:gd name="T29" fmla="*/ 1018980 h 2097088"/>
              <a:gd name="T30" fmla="*/ 942502 w 1938337"/>
              <a:gd name="T31" fmla="*/ 1340628 h 2097088"/>
              <a:gd name="T32" fmla="*/ 793651 w 1938337"/>
              <a:gd name="T33" fmla="*/ 1348326 h 2097088"/>
              <a:gd name="T34" fmla="*/ 816977 w 1938337"/>
              <a:gd name="T35" fmla="*/ 1049292 h 2097088"/>
              <a:gd name="T36" fmla="*/ 791487 w 1938337"/>
              <a:gd name="T37" fmla="*/ 975676 h 2097088"/>
              <a:gd name="T38" fmla="*/ 746519 w 1938337"/>
              <a:gd name="T39" fmla="*/ 909759 h 2097088"/>
              <a:gd name="T40" fmla="*/ 605604 w 1938337"/>
              <a:gd name="T41" fmla="*/ 718020 h 2097088"/>
              <a:gd name="T42" fmla="*/ 481762 w 1938337"/>
              <a:gd name="T43" fmla="*/ 476964 h 2097088"/>
              <a:gd name="T44" fmla="*/ 249769 w 1938337"/>
              <a:gd name="T45" fmla="*/ 79798 h 2097088"/>
              <a:gd name="T46" fmla="*/ 371772 w 1938337"/>
              <a:gd name="T47" fmla="*/ 184379 h 2097088"/>
              <a:gd name="T48" fmla="*/ 406596 w 1938337"/>
              <a:gd name="T49" fmla="*/ 324302 h 2097088"/>
              <a:gd name="T50" fmla="*/ 340070 w 1938337"/>
              <a:gd name="T51" fmla="*/ 315887 h 2097088"/>
              <a:gd name="T52" fmla="*/ 270423 w 1938337"/>
              <a:gd name="T53" fmla="*/ 183417 h 2097088"/>
              <a:gd name="T54" fmla="*/ 154905 w 1938337"/>
              <a:gd name="T55" fmla="*/ 160097 h 2097088"/>
              <a:gd name="T56" fmla="*/ 86699 w 1938337"/>
              <a:gd name="T57" fmla="*/ 247368 h 2097088"/>
              <a:gd name="T58" fmla="*/ 88140 w 1938337"/>
              <a:gd name="T59" fmla="*/ 389454 h 2097088"/>
              <a:gd name="T60" fmla="*/ 182524 w 1938337"/>
              <a:gd name="T61" fmla="*/ 522885 h 2097088"/>
              <a:gd name="T62" fmla="*/ 498577 w 1938337"/>
              <a:gd name="T63" fmla="*/ 686368 h 2097088"/>
              <a:gd name="T64" fmla="*/ 627064 w 1938337"/>
              <a:gd name="T65" fmla="*/ 797921 h 2097088"/>
              <a:gd name="T66" fmla="*/ 589359 w 1938337"/>
              <a:gd name="T67" fmla="*/ 895530 h 2097088"/>
              <a:gd name="T68" fmla="*/ 492814 w 1938337"/>
              <a:gd name="T69" fmla="*/ 916446 h 2097088"/>
              <a:gd name="T70" fmla="*/ 499057 w 1938337"/>
              <a:gd name="T71" fmla="*/ 846965 h 2097088"/>
              <a:gd name="T72" fmla="*/ 548771 w 1938337"/>
              <a:gd name="T73" fmla="*/ 804171 h 2097088"/>
              <a:gd name="T74" fmla="*/ 311251 w 1938337"/>
              <a:gd name="T75" fmla="*/ 700312 h 2097088"/>
              <a:gd name="T76" fmla="*/ 62683 w 1938337"/>
              <a:gd name="T77" fmla="*/ 508700 h 2097088"/>
              <a:gd name="T78" fmla="*/ 0 w 1938337"/>
              <a:gd name="T79" fmla="*/ 316127 h 2097088"/>
              <a:gd name="T80" fmla="*/ 51155 w 1938337"/>
              <a:gd name="T81" fmla="*/ 141104 h 2097088"/>
              <a:gd name="T82" fmla="*/ 183004 w 1938337"/>
              <a:gd name="T83" fmla="*/ 72345 h 2097088"/>
              <a:gd name="T84" fmla="*/ 1687503 w 1938337"/>
              <a:gd name="T85" fmla="*/ 115139 h 2097088"/>
              <a:gd name="T86" fmla="*/ 1761162 w 1938337"/>
              <a:gd name="T87" fmla="*/ 288719 h 2097088"/>
              <a:gd name="T88" fmla="*/ 1723130 w 1938337"/>
              <a:gd name="T89" fmla="*/ 471917 h 2097088"/>
              <a:gd name="T90" fmla="*/ 1567869 w 1938337"/>
              <a:gd name="T91" fmla="*/ 633476 h 2097088"/>
              <a:gd name="T92" fmla="*/ 1225813 w 1938337"/>
              <a:gd name="T93" fmla="*/ 785419 h 2097088"/>
              <a:gd name="T94" fmla="*/ 1227979 w 1938337"/>
              <a:gd name="T95" fmla="*/ 836387 h 2097088"/>
              <a:gd name="T96" fmla="*/ 1282863 w 1938337"/>
              <a:gd name="T97" fmla="*/ 893847 h 2097088"/>
              <a:gd name="T98" fmla="*/ 1204630 w 1938337"/>
              <a:gd name="T99" fmla="*/ 915003 h 2097088"/>
              <a:gd name="T100" fmla="*/ 1135064 w 1938337"/>
              <a:gd name="T101" fmla="*/ 835907 h 2097088"/>
              <a:gd name="T102" fmla="*/ 1184410 w 1938337"/>
              <a:gd name="T103" fmla="*/ 715458 h 2097088"/>
              <a:gd name="T104" fmla="*/ 1474712 w 1938337"/>
              <a:gd name="T105" fmla="*/ 596452 h 2097088"/>
              <a:gd name="T106" fmla="*/ 1659100 w 1938337"/>
              <a:gd name="T107" fmla="*/ 424074 h 2097088"/>
              <a:gd name="T108" fmla="*/ 1681004 w 1938337"/>
              <a:gd name="T109" fmla="*/ 274295 h 2097088"/>
              <a:gd name="T110" fmla="*/ 1601569 w 1938337"/>
              <a:gd name="T111" fmla="*/ 158654 h 2097088"/>
              <a:gd name="T112" fmla="*/ 1482896 w 1938337"/>
              <a:gd name="T113" fmla="*/ 191350 h 2097088"/>
              <a:gd name="T114" fmla="*/ 1415256 w 1938337"/>
              <a:gd name="T115" fmla="*/ 325743 h 2097088"/>
              <a:gd name="T116" fmla="*/ 1349299 w 1938337"/>
              <a:gd name="T117" fmla="*/ 313963 h 2097088"/>
              <a:gd name="T118" fmla="*/ 1407793 w 1938337"/>
              <a:gd name="T119" fmla="*/ 156971 h 2097088"/>
              <a:gd name="T120" fmla="*/ 1549333 w 1938337"/>
              <a:gd name="T121" fmla="*/ 72585 h 2097088"/>
              <a:gd name="T122" fmla="*/ 0 60000 65536"/>
              <a:gd name="T123" fmla="*/ 0 60000 65536"/>
              <a:gd name="T124" fmla="*/ 0 60000 65536"/>
              <a:gd name="T125" fmla="*/ 0 60000 65536"/>
              <a:gd name="T126" fmla="*/ 0 60000 65536"/>
              <a:gd name="T127" fmla="*/ 0 60000 65536"/>
              <a:gd name="T128" fmla="*/ 0 60000 65536"/>
              <a:gd name="T129" fmla="*/ 0 60000 65536"/>
              <a:gd name="T130" fmla="*/ 0 60000 65536"/>
              <a:gd name="T131" fmla="*/ 0 60000 65536"/>
              <a:gd name="T132" fmla="*/ 0 60000 65536"/>
              <a:gd name="T133" fmla="*/ 0 60000 65536"/>
              <a:gd name="T134" fmla="*/ 0 60000 65536"/>
              <a:gd name="T135" fmla="*/ 0 60000 65536"/>
              <a:gd name="T136" fmla="*/ 0 60000 65536"/>
              <a:gd name="T137" fmla="*/ 0 60000 65536"/>
              <a:gd name="T138" fmla="*/ 0 60000 65536"/>
              <a:gd name="T139" fmla="*/ 0 60000 65536"/>
              <a:gd name="T140" fmla="*/ 0 60000 65536"/>
              <a:gd name="T141" fmla="*/ 0 60000 65536"/>
              <a:gd name="T142" fmla="*/ 0 60000 65536"/>
              <a:gd name="T143" fmla="*/ 0 60000 65536"/>
              <a:gd name="T144" fmla="*/ 0 60000 65536"/>
              <a:gd name="T145" fmla="*/ 0 60000 65536"/>
              <a:gd name="T146" fmla="*/ 0 60000 65536"/>
              <a:gd name="T147" fmla="*/ 0 60000 65536"/>
              <a:gd name="T148" fmla="*/ 0 60000 65536"/>
              <a:gd name="T149" fmla="*/ 0 60000 65536"/>
              <a:gd name="T150" fmla="*/ 0 60000 65536"/>
              <a:gd name="T151" fmla="*/ 0 60000 65536"/>
              <a:gd name="T152" fmla="*/ 0 60000 65536"/>
              <a:gd name="T153" fmla="*/ 0 60000 65536"/>
              <a:gd name="T154" fmla="*/ 0 60000 65536"/>
              <a:gd name="T155" fmla="*/ 0 60000 65536"/>
              <a:gd name="T156" fmla="*/ 0 60000 65536"/>
              <a:gd name="T157" fmla="*/ 0 60000 65536"/>
              <a:gd name="T158" fmla="*/ 0 60000 65536"/>
              <a:gd name="T159" fmla="*/ 0 60000 65536"/>
              <a:gd name="T160" fmla="*/ 0 60000 65536"/>
              <a:gd name="T161" fmla="*/ 0 60000 65536"/>
              <a:gd name="T162" fmla="*/ 0 60000 65536"/>
              <a:gd name="T163" fmla="*/ 0 60000 65536"/>
              <a:gd name="T164" fmla="*/ 0 60000 65536"/>
              <a:gd name="T165" fmla="*/ 0 60000 65536"/>
              <a:gd name="T166" fmla="*/ 0 60000 65536"/>
              <a:gd name="T167" fmla="*/ 0 60000 65536"/>
              <a:gd name="T168" fmla="*/ 0 60000 65536"/>
              <a:gd name="T169" fmla="*/ 0 60000 65536"/>
              <a:gd name="T170" fmla="*/ 0 60000 65536"/>
              <a:gd name="T171" fmla="*/ 0 60000 65536"/>
              <a:gd name="T172" fmla="*/ 0 60000 65536"/>
              <a:gd name="T173" fmla="*/ 0 60000 65536"/>
              <a:gd name="T174" fmla="*/ 0 60000 65536"/>
              <a:gd name="T175" fmla="*/ 0 60000 65536"/>
              <a:gd name="T176" fmla="*/ 0 60000 65536"/>
              <a:gd name="T177" fmla="*/ 0 60000 65536"/>
              <a:gd name="T178" fmla="*/ 0 60000 65536"/>
              <a:gd name="T179" fmla="*/ 0 60000 65536"/>
              <a:gd name="T180" fmla="*/ 0 60000 65536"/>
              <a:gd name="T181" fmla="*/ 0 60000 65536"/>
              <a:gd name="T182" fmla="*/ 0 60000 65536"/>
            </a:gdLst>
            <a:ahLst/>
            <a:cxnLst>
              <a:cxn ang="T122">
                <a:pos x="T0" y="T1"/>
              </a:cxn>
              <a:cxn ang="T123">
                <a:pos x="T2" y="T3"/>
              </a:cxn>
              <a:cxn ang="T124">
                <a:pos x="T4" y="T5"/>
              </a:cxn>
              <a:cxn ang="T125">
                <a:pos x="T6" y="T7"/>
              </a:cxn>
              <a:cxn ang="T126">
                <a:pos x="T8" y="T9"/>
              </a:cxn>
              <a:cxn ang="T127">
                <a:pos x="T10" y="T11"/>
              </a:cxn>
              <a:cxn ang="T128">
                <a:pos x="T12" y="T13"/>
              </a:cxn>
              <a:cxn ang="T129">
                <a:pos x="T14" y="T15"/>
              </a:cxn>
              <a:cxn ang="T130">
                <a:pos x="T16" y="T17"/>
              </a:cxn>
              <a:cxn ang="T131">
                <a:pos x="T18" y="T19"/>
              </a:cxn>
              <a:cxn ang="T132">
                <a:pos x="T20" y="T21"/>
              </a:cxn>
              <a:cxn ang="T133">
                <a:pos x="T22" y="T23"/>
              </a:cxn>
              <a:cxn ang="T134">
                <a:pos x="T24" y="T25"/>
              </a:cxn>
              <a:cxn ang="T135">
                <a:pos x="T26" y="T27"/>
              </a:cxn>
              <a:cxn ang="T136">
                <a:pos x="T28" y="T29"/>
              </a:cxn>
              <a:cxn ang="T137">
                <a:pos x="T30" y="T31"/>
              </a:cxn>
              <a:cxn ang="T138">
                <a:pos x="T32" y="T33"/>
              </a:cxn>
              <a:cxn ang="T139">
                <a:pos x="T34" y="T35"/>
              </a:cxn>
              <a:cxn ang="T140">
                <a:pos x="T36" y="T37"/>
              </a:cxn>
              <a:cxn ang="T141">
                <a:pos x="T38" y="T39"/>
              </a:cxn>
              <a:cxn ang="T142">
                <a:pos x="T40" y="T41"/>
              </a:cxn>
              <a:cxn ang="T143">
                <a:pos x="T42" y="T43"/>
              </a:cxn>
              <a:cxn ang="T144">
                <a:pos x="T44" y="T45"/>
              </a:cxn>
              <a:cxn ang="T145">
                <a:pos x="T46" y="T47"/>
              </a:cxn>
              <a:cxn ang="T146">
                <a:pos x="T48" y="T49"/>
              </a:cxn>
              <a:cxn ang="T147">
                <a:pos x="T50" y="T51"/>
              </a:cxn>
              <a:cxn ang="T148">
                <a:pos x="T52" y="T53"/>
              </a:cxn>
              <a:cxn ang="T149">
                <a:pos x="T54" y="T55"/>
              </a:cxn>
              <a:cxn ang="T150">
                <a:pos x="T56" y="T57"/>
              </a:cxn>
              <a:cxn ang="T151">
                <a:pos x="T58" y="T59"/>
              </a:cxn>
              <a:cxn ang="T152">
                <a:pos x="T60" y="T61"/>
              </a:cxn>
              <a:cxn ang="T153">
                <a:pos x="T62" y="T63"/>
              </a:cxn>
              <a:cxn ang="T154">
                <a:pos x="T64" y="T65"/>
              </a:cxn>
              <a:cxn ang="T155">
                <a:pos x="T66" y="T67"/>
              </a:cxn>
              <a:cxn ang="T156">
                <a:pos x="T68" y="T69"/>
              </a:cxn>
              <a:cxn ang="T157">
                <a:pos x="T70" y="T71"/>
              </a:cxn>
              <a:cxn ang="T158">
                <a:pos x="T72" y="T73"/>
              </a:cxn>
              <a:cxn ang="T159">
                <a:pos x="T74" y="T75"/>
              </a:cxn>
              <a:cxn ang="T160">
                <a:pos x="T76" y="T77"/>
              </a:cxn>
              <a:cxn ang="T161">
                <a:pos x="T78" y="T79"/>
              </a:cxn>
              <a:cxn ang="T162">
                <a:pos x="T80" y="T81"/>
              </a:cxn>
              <a:cxn ang="T163">
                <a:pos x="T82" y="T83"/>
              </a:cxn>
              <a:cxn ang="T164">
                <a:pos x="T84" y="T85"/>
              </a:cxn>
              <a:cxn ang="T165">
                <a:pos x="T86" y="T87"/>
              </a:cxn>
              <a:cxn ang="T166">
                <a:pos x="T88" y="T89"/>
              </a:cxn>
              <a:cxn ang="T167">
                <a:pos x="T90" y="T91"/>
              </a:cxn>
              <a:cxn ang="T168">
                <a:pos x="T92" y="T93"/>
              </a:cxn>
              <a:cxn ang="T169">
                <a:pos x="T94" y="T95"/>
              </a:cxn>
              <a:cxn ang="T170">
                <a:pos x="T96" y="T97"/>
              </a:cxn>
              <a:cxn ang="T171">
                <a:pos x="T98" y="T99"/>
              </a:cxn>
              <a:cxn ang="T172">
                <a:pos x="T100" y="T101"/>
              </a:cxn>
              <a:cxn ang="T173">
                <a:pos x="T102" y="T103"/>
              </a:cxn>
              <a:cxn ang="T174">
                <a:pos x="T104" y="T105"/>
              </a:cxn>
              <a:cxn ang="T175">
                <a:pos x="T106" y="T107"/>
              </a:cxn>
              <a:cxn ang="T176">
                <a:pos x="T108" y="T109"/>
              </a:cxn>
              <a:cxn ang="T177">
                <a:pos x="T110" y="T111"/>
              </a:cxn>
              <a:cxn ang="T178">
                <a:pos x="T112" y="T113"/>
              </a:cxn>
              <a:cxn ang="T179">
                <a:pos x="T114" y="T115"/>
              </a:cxn>
              <a:cxn ang="T180">
                <a:pos x="T116" y="T117"/>
              </a:cxn>
              <a:cxn ang="T181">
                <a:pos x="T118" y="T119"/>
              </a:cxn>
              <a:cxn ang="T182">
                <a:pos x="T120" y="T121"/>
              </a:cxn>
            </a:cxnLst>
            <a:rect l="0" t="0" r="r" b="b"/>
            <a:pathLst>
              <a:path w="1938337" h="2097088">
                <a:moveTo>
                  <a:pt x="754655" y="1781504"/>
                </a:moveTo>
                <a:lnTo>
                  <a:pt x="755185" y="1787064"/>
                </a:lnTo>
                <a:lnTo>
                  <a:pt x="755185" y="1789976"/>
                </a:lnTo>
                <a:lnTo>
                  <a:pt x="754655" y="1793153"/>
                </a:lnTo>
                <a:lnTo>
                  <a:pt x="753861" y="1796065"/>
                </a:lnTo>
                <a:lnTo>
                  <a:pt x="753067" y="1798713"/>
                </a:lnTo>
                <a:lnTo>
                  <a:pt x="752009" y="1801360"/>
                </a:lnTo>
                <a:lnTo>
                  <a:pt x="750156" y="1803743"/>
                </a:lnTo>
                <a:lnTo>
                  <a:pt x="748568" y="1806391"/>
                </a:lnTo>
                <a:lnTo>
                  <a:pt x="746980" y="1808244"/>
                </a:lnTo>
                <a:lnTo>
                  <a:pt x="744598" y="1810362"/>
                </a:lnTo>
                <a:lnTo>
                  <a:pt x="742481" y="1812215"/>
                </a:lnTo>
                <a:lnTo>
                  <a:pt x="740099" y="1813804"/>
                </a:lnTo>
                <a:lnTo>
                  <a:pt x="737452" y="1815127"/>
                </a:lnTo>
                <a:lnTo>
                  <a:pt x="734805" y="1815922"/>
                </a:lnTo>
                <a:lnTo>
                  <a:pt x="731894" y="1816716"/>
                </a:lnTo>
                <a:lnTo>
                  <a:pt x="729247" y="1817245"/>
                </a:lnTo>
                <a:lnTo>
                  <a:pt x="726071" y="1817245"/>
                </a:lnTo>
                <a:lnTo>
                  <a:pt x="724483" y="1816981"/>
                </a:lnTo>
                <a:lnTo>
                  <a:pt x="724483" y="1965507"/>
                </a:lnTo>
                <a:lnTo>
                  <a:pt x="726071" y="1965507"/>
                </a:lnTo>
                <a:lnTo>
                  <a:pt x="729247" y="1965507"/>
                </a:lnTo>
                <a:lnTo>
                  <a:pt x="731894" y="1966036"/>
                </a:lnTo>
                <a:lnTo>
                  <a:pt x="734805" y="1966566"/>
                </a:lnTo>
                <a:lnTo>
                  <a:pt x="737452" y="1967625"/>
                </a:lnTo>
                <a:lnTo>
                  <a:pt x="740099" y="1969213"/>
                </a:lnTo>
                <a:lnTo>
                  <a:pt x="742481" y="1970537"/>
                </a:lnTo>
                <a:lnTo>
                  <a:pt x="744598" y="1972125"/>
                </a:lnTo>
                <a:lnTo>
                  <a:pt x="746980" y="1974243"/>
                </a:lnTo>
                <a:lnTo>
                  <a:pt x="748568" y="1976361"/>
                </a:lnTo>
                <a:lnTo>
                  <a:pt x="750156" y="1978744"/>
                </a:lnTo>
                <a:lnTo>
                  <a:pt x="752009" y="1981127"/>
                </a:lnTo>
                <a:lnTo>
                  <a:pt x="753067" y="1984039"/>
                </a:lnTo>
                <a:lnTo>
                  <a:pt x="753861" y="1986687"/>
                </a:lnTo>
                <a:lnTo>
                  <a:pt x="754655" y="1989599"/>
                </a:lnTo>
                <a:lnTo>
                  <a:pt x="755185" y="1992776"/>
                </a:lnTo>
                <a:lnTo>
                  <a:pt x="755185" y="1995688"/>
                </a:lnTo>
                <a:lnTo>
                  <a:pt x="755185" y="1996747"/>
                </a:lnTo>
                <a:lnTo>
                  <a:pt x="1181565" y="1996747"/>
                </a:lnTo>
                <a:lnTo>
                  <a:pt x="1181301" y="1995688"/>
                </a:lnTo>
                <a:lnTo>
                  <a:pt x="1181565" y="1992776"/>
                </a:lnTo>
                <a:lnTo>
                  <a:pt x="1181830" y="1989599"/>
                </a:lnTo>
                <a:lnTo>
                  <a:pt x="1182624" y="1986687"/>
                </a:lnTo>
                <a:lnTo>
                  <a:pt x="1183683" y="1984039"/>
                </a:lnTo>
                <a:lnTo>
                  <a:pt x="1184741" y="1981127"/>
                </a:lnTo>
                <a:lnTo>
                  <a:pt x="1186329" y="1978744"/>
                </a:lnTo>
                <a:lnTo>
                  <a:pt x="1187917" y="1976361"/>
                </a:lnTo>
                <a:lnTo>
                  <a:pt x="1189770" y="1974243"/>
                </a:lnTo>
                <a:lnTo>
                  <a:pt x="1191887" y="1972125"/>
                </a:lnTo>
                <a:lnTo>
                  <a:pt x="1194005" y="1970537"/>
                </a:lnTo>
                <a:lnTo>
                  <a:pt x="1196651" y="1969213"/>
                </a:lnTo>
                <a:lnTo>
                  <a:pt x="1199033" y="1967625"/>
                </a:lnTo>
                <a:lnTo>
                  <a:pt x="1201680" y="1966566"/>
                </a:lnTo>
                <a:lnTo>
                  <a:pt x="1204591" y="1966036"/>
                </a:lnTo>
                <a:lnTo>
                  <a:pt x="1207238" y="1965507"/>
                </a:lnTo>
                <a:lnTo>
                  <a:pt x="1210414" y="1965507"/>
                </a:lnTo>
                <a:lnTo>
                  <a:pt x="1212002" y="1965507"/>
                </a:lnTo>
                <a:lnTo>
                  <a:pt x="1212002" y="1816981"/>
                </a:lnTo>
                <a:lnTo>
                  <a:pt x="1210414" y="1817245"/>
                </a:lnTo>
                <a:lnTo>
                  <a:pt x="1207238" y="1817245"/>
                </a:lnTo>
                <a:lnTo>
                  <a:pt x="1204591" y="1816716"/>
                </a:lnTo>
                <a:lnTo>
                  <a:pt x="1201680" y="1815922"/>
                </a:lnTo>
                <a:lnTo>
                  <a:pt x="1199033" y="1815127"/>
                </a:lnTo>
                <a:lnTo>
                  <a:pt x="1196651" y="1813804"/>
                </a:lnTo>
                <a:lnTo>
                  <a:pt x="1194005" y="1812215"/>
                </a:lnTo>
                <a:lnTo>
                  <a:pt x="1191887" y="1810362"/>
                </a:lnTo>
                <a:lnTo>
                  <a:pt x="1189770" y="1808244"/>
                </a:lnTo>
                <a:lnTo>
                  <a:pt x="1187917" y="1806391"/>
                </a:lnTo>
                <a:lnTo>
                  <a:pt x="1186329" y="1803743"/>
                </a:lnTo>
                <a:lnTo>
                  <a:pt x="1184741" y="1801360"/>
                </a:lnTo>
                <a:lnTo>
                  <a:pt x="1183683" y="1798713"/>
                </a:lnTo>
                <a:lnTo>
                  <a:pt x="1182624" y="1796065"/>
                </a:lnTo>
                <a:lnTo>
                  <a:pt x="1181830" y="1793153"/>
                </a:lnTo>
                <a:lnTo>
                  <a:pt x="1181565" y="1789976"/>
                </a:lnTo>
                <a:lnTo>
                  <a:pt x="1181301" y="1787064"/>
                </a:lnTo>
                <a:lnTo>
                  <a:pt x="1182095" y="1781504"/>
                </a:lnTo>
                <a:lnTo>
                  <a:pt x="754655" y="1781504"/>
                </a:lnTo>
                <a:close/>
                <a:moveTo>
                  <a:pt x="555625" y="1681163"/>
                </a:moveTo>
                <a:lnTo>
                  <a:pt x="1381125" y="1681163"/>
                </a:lnTo>
                <a:lnTo>
                  <a:pt x="1381125" y="2097088"/>
                </a:lnTo>
                <a:lnTo>
                  <a:pt x="555625" y="2097088"/>
                </a:lnTo>
                <a:lnTo>
                  <a:pt x="555625" y="1681163"/>
                </a:lnTo>
                <a:close/>
                <a:moveTo>
                  <a:pt x="846057" y="1552575"/>
                </a:moveTo>
                <a:lnTo>
                  <a:pt x="1096781" y="1552575"/>
                </a:lnTo>
                <a:lnTo>
                  <a:pt x="1104997" y="1562178"/>
                </a:lnTo>
                <a:lnTo>
                  <a:pt x="1112683" y="1571246"/>
                </a:lnTo>
                <a:lnTo>
                  <a:pt x="1120634" y="1579515"/>
                </a:lnTo>
                <a:lnTo>
                  <a:pt x="1128320" y="1587517"/>
                </a:lnTo>
                <a:lnTo>
                  <a:pt x="1135741" y="1594986"/>
                </a:lnTo>
                <a:lnTo>
                  <a:pt x="1143162" y="1602188"/>
                </a:lnTo>
                <a:lnTo>
                  <a:pt x="1150583" y="1608856"/>
                </a:lnTo>
                <a:lnTo>
                  <a:pt x="1157474" y="1614991"/>
                </a:lnTo>
                <a:lnTo>
                  <a:pt x="1170726" y="1626461"/>
                </a:lnTo>
                <a:lnTo>
                  <a:pt x="1182917" y="1636063"/>
                </a:lnTo>
                <a:lnTo>
                  <a:pt x="1193784" y="1644065"/>
                </a:lnTo>
                <a:lnTo>
                  <a:pt x="1203325" y="1651000"/>
                </a:lnTo>
                <a:lnTo>
                  <a:pt x="738187" y="1651000"/>
                </a:lnTo>
                <a:lnTo>
                  <a:pt x="747993" y="1644065"/>
                </a:lnTo>
                <a:lnTo>
                  <a:pt x="759125" y="1635796"/>
                </a:lnTo>
                <a:lnTo>
                  <a:pt x="771582" y="1626194"/>
                </a:lnTo>
                <a:lnTo>
                  <a:pt x="785098" y="1614724"/>
                </a:lnTo>
                <a:lnTo>
                  <a:pt x="792254" y="1608589"/>
                </a:lnTo>
                <a:lnTo>
                  <a:pt x="799675" y="1601921"/>
                </a:lnTo>
                <a:lnTo>
                  <a:pt x="807096" y="1594986"/>
                </a:lnTo>
                <a:lnTo>
                  <a:pt x="814517" y="1587251"/>
                </a:lnTo>
                <a:lnTo>
                  <a:pt x="822468" y="1579249"/>
                </a:lnTo>
                <a:lnTo>
                  <a:pt x="830419" y="1570980"/>
                </a:lnTo>
                <a:lnTo>
                  <a:pt x="838106" y="1562178"/>
                </a:lnTo>
                <a:lnTo>
                  <a:pt x="846057" y="1552575"/>
                </a:lnTo>
                <a:close/>
                <a:moveTo>
                  <a:pt x="1307617" y="216793"/>
                </a:moveTo>
                <a:lnTo>
                  <a:pt x="1304708" y="217057"/>
                </a:lnTo>
                <a:lnTo>
                  <a:pt x="1301269" y="217587"/>
                </a:lnTo>
                <a:lnTo>
                  <a:pt x="1298095" y="218646"/>
                </a:lnTo>
                <a:lnTo>
                  <a:pt x="1295449" y="219971"/>
                </a:lnTo>
                <a:lnTo>
                  <a:pt x="1292540" y="221295"/>
                </a:lnTo>
                <a:lnTo>
                  <a:pt x="1289630" y="223149"/>
                </a:lnTo>
                <a:lnTo>
                  <a:pt x="1287514" y="225002"/>
                </a:lnTo>
                <a:lnTo>
                  <a:pt x="1285133" y="227121"/>
                </a:lnTo>
                <a:lnTo>
                  <a:pt x="1283017" y="229505"/>
                </a:lnTo>
                <a:lnTo>
                  <a:pt x="1281166" y="232153"/>
                </a:lnTo>
                <a:lnTo>
                  <a:pt x="1279578" y="234801"/>
                </a:lnTo>
                <a:lnTo>
                  <a:pt x="1278256" y="237714"/>
                </a:lnTo>
                <a:lnTo>
                  <a:pt x="1277462" y="240892"/>
                </a:lnTo>
                <a:lnTo>
                  <a:pt x="1276404" y="243805"/>
                </a:lnTo>
                <a:lnTo>
                  <a:pt x="1276140" y="247248"/>
                </a:lnTo>
                <a:lnTo>
                  <a:pt x="1274553" y="266051"/>
                </a:lnTo>
                <a:lnTo>
                  <a:pt x="1272965" y="284590"/>
                </a:lnTo>
                <a:lnTo>
                  <a:pt x="1270585" y="303128"/>
                </a:lnTo>
                <a:lnTo>
                  <a:pt x="1268204" y="321931"/>
                </a:lnTo>
                <a:lnTo>
                  <a:pt x="1265295" y="340470"/>
                </a:lnTo>
                <a:lnTo>
                  <a:pt x="1262385" y="359008"/>
                </a:lnTo>
                <a:lnTo>
                  <a:pt x="1258946" y="377546"/>
                </a:lnTo>
                <a:lnTo>
                  <a:pt x="1255243" y="396349"/>
                </a:lnTo>
                <a:lnTo>
                  <a:pt x="1251275" y="414888"/>
                </a:lnTo>
                <a:lnTo>
                  <a:pt x="1246778" y="433161"/>
                </a:lnTo>
                <a:lnTo>
                  <a:pt x="1242282" y="451435"/>
                </a:lnTo>
                <a:lnTo>
                  <a:pt x="1237256" y="469443"/>
                </a:lnTo>
                <a:lnTo>
                  <a:pt x="1231965" y="487187"/>
                </a:lnTo>
                <a:lnTo>
                  <a:pt x="1225882" y="505196"/>
                </a:lnTo>
                <a:lnTo>
                  <a:pt x="1220062" y="522940"/>
                </a:lnTo>
                <a:lnTo>
                  <a:pt x="1213714" y="540418"/>
                </a:lnTo>
                <a:lnTo>
                  <a:pt x="1206836" y="557897"/>
                </a:lnTo>
                <a:lnTo>
                  <a:pt x="1199959" y="575112"/>
                </a:lnTo>
                <a:lnTo>
                  <a:pt x="1192552" y="591796"/>
                </a:lnTo>
                <a:lnTo>
                  <a:pt x="1184617" y="608745"/>
                </a:lnTo>
                <a:lnTo>
                  <a:pt x="1176681" y="625430"/>
                </a:lnTo>
                <a:lnTo>
                  <a:pt x="1168217" y="641585"/>
                </a:lnTo>
                <a:lnTo>
                  <a:pt x="1159223" y="658004"/>
                </a:lnTo>
                <a:lnTo>
                  <a:pt x="1150230" y="673629"/>
                </a:lnTo>
                <a:lnTo>
                  <a:pt x="1140443" y="689255"/>
                </a:lnTo>
                <a:lnTo>
                  <a:pt x="1130391" y="704615"/>
                </a:lnTo>
                <a:lnTo>
                  <a:pt x="1120075" y="719445"/>
                </a:lnTo>
                <a:lnTo>
                  <a:pt x="1109494" y="734276"/>
                </a:lnTo>
                <a:lnTo>
                  <a:pt x="1098385" y="748842"/>
                </a:lnTo>
                <a:lnTo>
                  <a:pt x="1087010" y="762878"/>
                </a:lnTo>
                <a:lnTo>
                  <a:pt x="1075107" y="776650"/>
                </a:lnTo>
                <a:lnTo>
                  <a:pt x="1062939" y="789891"/>
                </a:lnTo>
                <a:lnTo>
                  <a:pt x="1060559" y="792275"/>
                </a:lnTo>
                <a:lnTo>
                  <a:pt x="1058971" y="795188"/>
                </a:lnTo>
                <a:lnTo>
                  <a:pt x="1057120" y="797836"/>
                </a:lnTo>
                <a:lnTo>
                  <a:pt x="1056062" y="801014"/>
                </a:lnTo>
                <a:lnTo>
                  <a:pt x="1055004" y="803927"/>
                </a:lnTo>
                <a:lnTo>
                  <a:pt x="1054475" y="806840"/>
                </a:lnTo>
                <a:lnTo>
                  <a:pt x="1054210" y="810283"/>
                </a:lnTo>
                <a:lnTo>
                  <a:pt x="1054210" y="813461"/>
                </a:lnTo>
                <a:lnTo>
                  <a:pt x="1054210" y="816374"/>
                </a:lnTo>
                <a:lnTo>
                  <a:pt x="1054739" y="819552"/>
                </a:lnTo>
                <a:lnTo>
                  <a:pt x="1055533" y="822730"/>
                </a:lnTo>
                <a:lnTo>
                  <a:pt x="1056591" y="825379"/>
                </a:lnTo>
                <a:lnTo>
                  <a:pt x="1058178" y="828292"/>
                </a:lnTo>
                <a:lnTo>
                  <a:pt x="1060030" y="831205"/>
                </a:lnTo>
                <a:lnTo>
                  <a:pt x="1061881" y="833588"/>
                </a:lnTo>
                <a:lnTo>
                  <a:pt x="1064262" y="836237"/>
                </a:lnTo>
                <a:lnTo>
                  <a:pt x="1066907" y="838355"/>
                </a:lnTo>
                <a:lnTo>
                  <a:pt x="1069552" y="840209"/>
                </a:lnTo>
                <a:lnTo>
                  <a:pt x="1072462" y="841798"/>
                </a:lnTo>
                <a:lnTo>
                  <a:pt x="1075107" y="842858"/>
                </a:lnTo>
                <a:lnTo>
                  <a:pt x="1078281" y="843917"/>
                </a:lnTo>
                <a:lnTo>
                  <a:pt x="1081455" y="844712"/>
                </a:lnTo>
                <a:lnTo>
                  <a:pt x="1084365" y="844976"/>
                </a:lnTo>
                <a:lnTo>
                  <a:pt x="1087539" y="845241"/>
                </a:lnTo>
                <a:lnTo>
                  <a:pt x="1090978" y="844976"/>
                </a:lnTo>
                <a:lnTo>
                  <a:pt x="1093888" y="844447"/>
                </a:lnTo>
                <a:lnTo>
                  <a:pt x="1096797" y="843387"/>
                </a:lnTo>
                <a:lnTo>
                  <a:pt x="1099972" y="842328"/>
                </a:lnTo>
                <a:lnTo>
                  <a:pt x="1102617" y="841004"/>
                </a:lnTo>
                <a:lnTo>
                  <a:pt x="1105526" y="838885"/>
                </a:lnTo>
                <a:lnTo>
                  <a:pt x="1108172" y="837031"/>
                </a:lnTo>
                <a:lnTo>
                  <a:pt x="1110552" y="834648"/>
                </a:lnTo>
                <a:lnTo>
                  <a:pt x="1124043" y="819817"/>
                </a:lnTo>
                <a:lnTo>
                  <a:pt x="1137004" y="804722"/>
                </a:lnTo>
                <a:lnTo>
                  <a:pt x="1149701" y="789097"/>
                </a:lnTo>
                <a:lnTo>
                  <a:pt x="1161604" y="773471"/>
                </a:lnTo>
                <a:lnTo>
                  <a:pt x="1173507" y="757581"/>
                </a:lnTo>
                <a:lnTo>
                  <a:pt x="1184617" y="740897"/>
                </a:lnTo>
                <a:lnTo>
                  <a:pt x="1195727" y="724213"/>
                </a:lnTo>
                <a:lnTo>
                  <a:pt x="1206043" y="707528"/>
                </a:lnTo>
                <a:lnTo>
                  <a:pt x="1216094" y="690049"/>
                </a:lnTo>
                <a:lnTo>
                  <a:pt x="1225617" y="672570"/>
                </a:lnTo>
                <a:lnTo>
                  <a:pt x="1234875" y="654826"/>
                </a:lnTo>
                <a:lnTo>
                  <a:pt x="1243604" y="637082"/>
                </a:lnTo>
                <a:lnTo>
                  <a:pt x="1252069" y="618809"/>
                </a:lnTo>
                <a:lnTo>
                  <a:pt x="1260269" y="600536"/>
                </a:lnTo>
                <a:lnTo>
                  <a:pt x="1267940" y="581997"/>
                </a:lnTo>
                <a:lnTo>
                  <a:pt x="1274817" y="563459"/>
                </a:lnTo>
                <a:lnTo>
                  <a:pt x="1281959" y="544656"/>
                </a:lnTo>
                <a:lnTo>
                  <a:pt x="1288307" y="525853"/>
                </a:lnTo>
                <a:lnTo>
                  <a:pt x="1294127" y="506785"/>
                </a:lnTo>
                <a:lnTo>
                  <a:pt x="1300211" y="487187"/>
                </a:lnTo>
                <a:lnTo>
                  <a:pt x="1305501" y="468119"/>
                </a:lnTo>
                <a:lnTo>
                  <a:pt x="1310262" y="448786"/>
                </a:lnTo>
                <a:lnTo>
                  <a:pt x="1315024" y="429188"/>
                </a:lnTo>
                <a:lnTo>
                  <a:pt x="1319256" y="409591"/>
                </a:lnTo>
                <a:lnTo>
                  <a:pt x="1323224" y="389993"/>
                </a:lnTo>
                <a:lnTo>
                  <a:pt x="1326662" y="370396"/>
                </a:lnTo>
                <a:lnTo>
                  <a:pt x="1330101" y="350798"/>
                </a:lnTo>
                <a:lnTo>
                  <a:pt x="1333011" y="330936"/>
                </a:lnTo>
                <a:lnTo>
                  <a:pt x="1335391" y="311338"/>
                </a:lnTo>
                <a:lnTo>
                  <a:pt x="1337772" y="291475"/>
                </a:lnTo>
                <a:lnTo>
                  <a:pt x="1339624" y="271613"/>
                </a:lnTo>
                <a:lnTo>
                  <a:pt x="1341475" y="252015"/>
                </a:lnTo>
                <a:lnTo>
                  <a:pt x="1341475" y="248572"/>
                </a:lnTo>
                <a:lnTo>
                  <a:pt x="1341211" y="245659"/>
                </a:lnTo>
                <a:lnTo>
                  <a:pt x="1340417" y="242216"/>
                </a:lnTo>
                <a:lnTo>
                  <a:pt x="1339624" y="239039"/>
                </a:lnTo>
                <a:lnTo>
                  <a:pt x="1338566" y="236390"/>
                </a:lnTo>
                <a:lnTo>
                  <a:pt x="1337243" y="233477"/>
                </a:lnTo>
                <a:lnTo>
                  <a:pt x="1335391" y="230829"/>
                </a:lnTo>
                <a:lnTo>
                  <a:pt x="1333540" y="228445"/>
                </a:lnTo>
                <a:lnTo>
                  <a:pt x="1331159" y="226062"/>
                </a:lnTo>
                <a:lnTo>
                  <a:pt x="1329043" y="223943"/>
                </a:lnTo>
                <a:lnTo>
                  <a:pt x="1326398" y="222089"/>
                </a:lnTo>
                <a:lnTo>
                  <a:pt x="1323753" y="220500"/>
                </a:lnTo>
                <a:lnTo>
                  <a:pt x="1320579" y="219176"/>
                </a:lnTo>
                <a:lnTo>
                  <a:pt x="1317669" y="218382"/>
                </a:lnTo>
                <a:lnTo>
                  <a:pt x="1314495" y="217322"/>
                </a:lnTo>
                <a:lnTo>
                  <a:pt x="1311056" y="217057"/>
                </a:lnTo>
                <a:lnTo>
                  <a:pt x="1307617" y="216793"/>
                </a:lnTo>
                <a:close/>
                <a:moveTo>
                  <a:pt x="442912" y="112713"/>
                </a:moveTo>
                <a:lnTo>
                  <a:pt x="1493837" y="112713"/>
                </a:lnTo>
                <a:lnTo>
                  <a:pt x="1485637" y="163826"/>
                </a:lnTo>
                <a:lnTo>
                  <a:pt x="1477172" y="211761"/>
                </a:lnTo>
                <a:lnTo>
                  <a:pt x="1468708" y="257312"/>
                </a:lnTo>
                <a:lnTo>
                  <a:pt x="1460508" y="299685"/>
                </a:lnTo>
                <a:lnTo>
                  <a:pt x="1452308" y="339145"/>
                </a:lnTo>
                <a:lnTo>
                  <a:pt x="1444372" y="375427"/>
                </a:lnTo>
                <a:lnTo>
                  <a:pt x="1436437" y="408532"/>
                </a:lnTo>
                <a:lnTo>
                  <a:pt x="1429559" y="438723"/>
                </a:lnTo>
                <a:lnTo>
                  <a:pt x="1422682" y="465471"/>
                </a:lnTo>
                <a:lnTo>
                  <a:pt x="1416598" y="488776"/>
                </a:lnTo>
                <a:lnTo>
                  <a:pt x="1411308" y="508638"/>
                </a:lnTo>
                <a:lnTo>
                  <a:pt x="1406811" y="525058"/>
                </a:lnTo>
                <a:lnTo>
                  <a:pt x="1399934" y="547304"/>
                </a:lnTo>
                <a:lnTo>
                  <a:pt x="1397817" y="554719"/>
                </a:lnTo>
                <a:lnTo>
                  <a:pt x="1394114" y="564518"/>
                </a:lnTo>
                <a:lnTo>
                  <a:pt x="1390146" y="574847"/>
                </a:lnTo>
                <a:lnTo>
                  <a:pt x="1385914" y="585440"/>
                </a:lnTo>
                <a:lnTo>
                  <a:pt x="1380888" y="596563"/>
                </a:lnTo>
                <a:lnTo>
                  <a:pt x="1375863" y="608216"/>
                </a:lnTo>
                <a:lnTo>
                  <a:pt x="1370308" y="620398"/>
                </a:lnTo>
                <a:lnTo>
                  <a:pt x="1364224" y="632580"/>
                </a:lnTo>
                <a:lnTo>
                  <a:pt x="1357875" y="645027"/>
                </a:lnTo>
                <a:lnTo>
                  <a:pt x="1351263" y="658004"/>
                </a:lnTo>
                <a:lnTo>
                  <a:pt x="1343856" y="671246"/>
                </a:lnTo>
                <a:lnTo>
                  <a:pt x="1336714" y="684488"/>
                </a:lnTo>
                <a:lnTo>
                  <a:pt x="1328779" y="698259"/>
                </a:lnTo>
                <a:lnTo>
                  <a:pt x="1320579" y="711501"/>
                </a:lnTo>
                <a:lnTo>
                  <a:pt x="1312379" y="725537"/>
                </a:lnTo>
                <a:lnTo>
                  <a:pt x="1303649" y="739573"/>
                </a:lnTo>
                <a:lnTo>
                  <a:pt x="1294656" y="753609"/>
                </a:lnTo>
                <a:lnTo>
                  <a:pt x="1285133" y="767645"/>
                </a:lnTo>
                <a:lnTo>
                  <a:pt x="1275875" y="781416"/>
                </a:lnTo>
                <a:lnTo>
                  <a:pt x="1266088" y="795453"/>
                </a:lnTo>
                <a:lnTo>
                  <a:pt x="1256036" y="809489"/>
                </a:lnTo>
                <a:lnTo>
                  <a:pt x="1245720" y="823260"/>
                </a:lnTo>
                <a:lnTo>
                  <a:pt x="1235140" y="836767"/>
                </a:lnTo>
                <a:lnTo>
                  <a:pt x="1224559" y="850273"/>
                </a:lnTo>
                <a:lnTo>
                  <a:pt x="1213714" y="863779"/>
                </a:lnTo>
                <a:lnTo>
                  <a:pt x="1202340" y="877021"/>
                </a:lnTo>
                <a:lnTo>
                  <a:pt x="1191230" y="889468"/>
                </a:lnTo>
                <a:lnTo>
                  <a:pt x="1179591" y="902180"/>
                </a:lnTo>
                <a:lnTo>
                  <a:pt x="1167952" y="914627"/>
                </a:lnTo>
                <a:lnTo>
                  <a:pt x="1156049" y="926280"/>
                </a:lnTo>
                <a:lnTo>
                  <a:pt x="1144146" y="937933"/>
                </a:lnTo>
                <a:lnTo>
                  <a:pt x="1132243" y="949056"/>
                </a:lnTo>
                <a:lnTo>
                  <a:pt x="1119810" y="959914"/>
                </a:lnTo>
                <a:lnTo>
                  <a:pt x="1119810" y="992753"/>
                </a:lnTo>
                <a:lnTo>
                  <a:pt x="1119810" y="993548"/>
                </a:lnTo>
                <a:lnTo>
                  <a:pt x="1119546" y="994872"/>
                </a:lnTo>
                <a:lnTo>
                  <a:pt x="1119546" y="995666"/>
                </a:lnTo>
                <a:lnTo>
                  <a:pt x="1119546" y="996196"/>
                </a:lnTo>
                <a:lnTo>
                  <a:pt x="1119281" y="995931"/>
                </a:lnTo>
                <a:lnTo>
                  <a:pt x="1117694" y="998579"/>
                </a:lnTo>
                <a:lnTo>
                  <a:pt x="1115578" y="1001493"/>
                </a:lnTo>
                <a:lnTo>
                  <a:pt x="1112668" y="1004671"/>
                </a:lnTo>
                <a:lnTo>
                  <a:pt x="1109230" y="1007849"/>
                </a:lnTo>
                <a:lnTo>
                  <a:pt x="1101294" y="1015529"/>
                </a:lnTo>
                <a:lnTo>
                  <a:pt x="1096797" y="1020031"/>
                </a:lnTo>
                <a:lnTo>
                  <a:pt x="1092301" y="1024798"/>
                </a:lnTo>
                <a:lnTo>
                  <a:pt x="1087804" y="1030095"/>
                </a:lnTo>
                <a:lnTo>
                  <a:pt x="1083307" y="1035921"/>
                </a:lnTo>
                <a:lnTo>
                  <a:pt x="1079075" y="1042807"/>
                </a:lnTo>
                <a:lnTo>
                  <a:pt x="1074843" y="1050222"/>
                </a:lnTo>
                <a:lnTo>
                  <a:pt x="1073255" y="1053930"/>
                </a:lnTo>
                <a:lnTo>
                  <a:pt x="1071668" y="1057902"/>
                </a:lnTo>
                <a:lnTo>
                  <a:pt x="1069817" y="1062404"/>
                </a:lnTo>
                <a:lnTo>
                  <a:pt x="1068230" y="1066906"/>
                </a:lnTo>
                <a:lnTo>
                  <a:pt x="1066907" y="1071673"/>
                </a:lnTo>
                <a:lnTo>
                  <a:pt x="1065584" y="1076440"/>
                </a:lnTo>
                <a:lnTo>
                  <a:pt x="1064526" y="1081737"/>
                </a:lnTo>
                <a:lnTo>
                  <a:pt x="1063733" y="1087298"/>
                </a:lnTo>
                <a:lnTo>
                  <a:pt x="1064526" y="1089152"/>
                </a:lnTo>
                <a:lnTo>
                  <a:pt x="1064262" y="1120932"/>
                </a:lnTo>
                <a:lnTo>
                  <a:pt x="1064262" y="1121727"/>
                </a:lnTo>
                <a:lnTo>
                  <a:pt x="1064526" y="1121727"/>
                </a:lnTo>
                <a:lnTo>
                  <a:pt x="1063468" y="1124640"/>
                </a:lnTo>
                <a:lnTo>
                  <a:pt x="1062675" y="1127023"/>
                </a:lnTo>
                <a:lnTo>
                  <a:pt x="1060823" y="1130466"/>
                </a:lnTo>
                <a:lnTo>
                  <a:pt x="1058707" y="1134704"/>
                </a:lnTo>
                <a:lnTo>
                  <a:pt x="1055268" y="1139735"/>
                </a:lnTo>
                <a:lnTo>
                  <a:pt x="1053681" y="1142119"/>
                </a:lnTo>
                <a:lnTo>
                  <a:pt x="1051829" y="1144238"/>
                </a:lnTo>
                <a:lnTo>
                  <a:pt x="1048655" y="1147945"/>
                </a:lnTo>
                <a:lnTo>
                  <a:pt x="1044952" y="1150858"/>
                </a:lnTo>
                <a:lnTo>
                  <a:pt x="1041513" y="1153242"/>
                </a:lnTo>
                <a:lnTo>
                  <a:pt x="1036488" y="1156420"/>
                </a:lnTo>
                <a:lnTo>
                  <a:pt x="1035165" y="1157214"/>
                </a:lnTo>
                <a:lnTo>
                  <a:pt x="1034107" y="1157744"/>
                </a:lnTo>
                <a:lnTo>
                  <a:pt x="1030933" y="1159333"/>
                </a:lnTo>
                <a:lnTo>
                  <a:pt x="1026436" y="1161187"/>
                </a:lnTo>
                <a:lnTo>
                  <a:pt x="1017971" y="1163570"/>
                </a:lnTo>
                <a:lnTo>
                  <a:pt x="1016120" y="1168337"/>
                </a:lnTo>
                <a:lnTo>
                  <a:pt x="1016120" y="1454092"/>
                </a:lnTo>
                <a:lnTo>
                  <a:pt x="1015855" y="1473160"/>
                </a:lnTo>
                <a:lnTo>
                  <a:pt x="1030404" y="1474749"/>
                </a:lnTo>
                <a:lnTo>
                  <a:pt x="1036752" y="1475808"/>
                </a:lnTo>
                <a:lnTo>
                  <a:pt x="1042571" y="1476868"/>
                </a:lnTo>
                <a:lnTo>
                  <a:pt x="1043365" y="1477133"/>
                </a:lnTo>
                <a:lnTo>
                  <a:pt x="1046275" y="1477662"/>
                </a:lnTo>
                <a:lnTo>
                  <a:pt x="1054210" y="1479516"/>
                </a:lnTo>
                <a:lnTo>
                  <a:pt x="1057120" y="1480840"/>
                </a:lnTo>
                <a:lnTo>
                  <a:pt x="1060030" y="1481635"/>
                </a:lnTo>
                <a:lnTo>
                  <a:pt x="1062410" y="1482959"/>
                </a:lnTo>
                <a:lnTo>
                  <a:pt x="1063733" y="1484018"/>
                </a:lnTo>
                <a:lnTo>
                  <a:pt x="1064791" y="1485342"/>
                </a:lnTo>
                <a:lnTo>
                  <a:pt x="1065055" y="1486667"/>
                </a:lnTo>
                <a:lnTo>
                  <a:pt x="1065320" y="1486667"/>
                </a:lnTo>
                <a:lnTo>
                  <a:pt x="1065320" y="1507588"/>
                </a:lnTo>
                <a:lnTo>
                  <a:pt x="1065320" y="1513944"/>
                </a:lnTo>
                <a:lnTo>
                  <a:pt x="1067436" y="1516063"/>
                </a:lnTo>
                <a:lnTo>
                  <a:pt x="871958" y="1516063"/>
                </a:lnTo>
                <a:lnTo>
                  <a:pt x="871958" y="1514739"/>
                </a:lnTo>
                <a:lnTo>
                  <a:pt x="871958" y="1507588"/>
                </a:lnTo>
                <a:lnTo>
                  <a:pt x="871958" y="1486667"/>
                </a:lnTo>
                <a:lnTo>
                  <a:pt x="872223" y="1486667"/>
                </a:lnTo>
                <a:lnTo>
                  <a:pt x="872487" y="1485607"/>
                </a:lnTo>
                <a:lnTo>
                  <a:pt x="873016" y="1484283"/>
                </a:lnTo>
                <a:lnTo>
                  <a:pt x="874074" y="1483489"/>
                </a:lnTo>
                <a:lnTo>
                  <a:pt x="875926" y="1482429"/>
                </a:lnTo>
                <a:lnTo>
                  <a:pt x="877778" y="1481635"/>
                </a:lnTo>
                <a:lnTo>
                  <a:pt x="880158" y="1480575"/>
                </a:lnTo>
                <a:lnTo>
                  <a:pt x="885978" y="1478722"/>
                </a:lnTo>
                <a:lnTo>
                  <a:pt x="892855" y="1477133"/>
                </a:lnTo>
                <a:lnTo>
                  <a:pt x="901319" y="1475808"/>
                </a:lnTo>
                <a:lnTo>
                  <a:pt x="910842" y="1474219"/>
                </a:lnTo>
                <a:lnTo>
                  <a:pt x="921423" y="1473160"/>
                </a:lnTo>
                <a:lnTo>
                  <a:pt x="921423" y="1454092"/>
                </a:lnTo>
                <a:lnTo>
                  <a:pt x="921423" y="1170721"/>
                </a:lnTo>
                <a:lnTo>
                  <a:pt x="920894" y="1170721"/>
                </a:lnTo>
                <a:lnTo>
                  <a:pt x="920894" y="1168602"/>
                </a:lnTo>
                <a:lnTo>
                  <a:pt x="920365" y="1167013"/>
                </a:lnTo>
                <a:lnTo>
                  <a:pt x="919836" y="1163835"/>
                </a:lnTo>
                <a:lnTo>
                  <a:pt x="913752" y="1161981"/>
                </a:lnTo>
                <a:lnTo>
                  <a:pt x="908197" y="1160128"/>
                </a:lnTo>
                <a:lnTo>
                  <a:pt x="902642" y="1157744"/>
                </a:lnTo>
                <a:lnTo>
                  <a:pt x="901849" y="1157214"/>
                </a:lnTo>
                <a:lnTo>
                  <a:pt x="900526" y="1156420"/>
                </a:lnTo>
                <a:lnTo>
                  <a:pt x="898674" y="1155096"/>
                </a:lnTo>
                <a:lnTo>
                  <a:pt x="895765" y="1153772"/>
                </a:lnTo>
                <a:lnTo>
                  <a:pt x="892590" y="1151653"/>
                </a:lnTo>
                <a:lnTo>
                  <a:pt x="889152" y="1148475"/>
                </a:lnTo>
                <a:lnTo>
                  <a:pt x="885449" y="1144502"/>
                </a:lnTo>
                <a:lnTo>
                  <a:pt x="881481" y="1139735"/>
                </a:lnTo>
                <a:lnTo>
                  <a:pt x="877778" y="1134439"/>
                </a:lnTo>
                <a:lnTo>
                  <a:pt x="876984" y="1133115"/>
                </a:lnTo>
                <a:lnTo>
                  <a:pt x="875397" y="1130201"/>
                </a:lnTo>
                <a:lnTo>
                  <a:pt x="874603" y="1129142"/>
                </a:lnTo>
                <a:lnTo>
                  <a:pt x="873545" y="1126759"/>
                </a:lnTo>
                <a:lnTo>
                  <a:pt x="873281" y="1125964"/>
                </a:lnTo>
                <a:lnTo>
                  <a:pt x="872752" y="1124110"/>
                </a:lnTo>
                <a:lnTo>
                  <a:pt x="872487" y="1124110"/>
                </a:lnTo>
                <a:lnTo>
                  <a:pt x="872487" y="1121992"/>
                </a:lnTo>
                <a:lnTo>
                  <a:pt x="872487" y="1121727"/>
                </a:lnTo>
                <a:lnTo>
                  <a:pt x="872487" y="1121197"/>
                </a:lnTo>
                <a:lnTo>
                  <a:pt x="872487" y="1120932"/>
                </a:lnTo>
                <a:lnTo>
                  <a:pt x="872487" y="1087034"/>
                </a:lnTo>
                <a:lnTo>
                  <a:pt x="872752" y="1087034"/>
                </a:lnTo>
                <a:lnTo>
                  <a:pt x="871694" y="1080413"/>
                </a:lnTo>
                <a:lnTo>
                  <a:pt x="870636" y="1074057"/>
                </a:lnTo>
                <a:lnTo>
                  <a:pt x="868784" y="1067966"/>
                </a:lnTo>
                <a:lnTo>
                  <a:pt x="866932" y="1062404"/>
                </a:lnTo>
                <a:lnTo>
                  <a:pt x="864816" y="1057108"/>
                </a:lnTo>
                <a:lnTo>
                  <a:pt x="862700" y="1052076"/>
                </a:lnTo>
                <a:lnTo>
                  <a:pt x="860319" y="1047574"/>
                </a:lnTo>
                <a:lnTo>
                  <a:pt x="857939" y="1043071"/>
                </a:lnTo>
                <a:lnTo>
                  <a:pt x="853707" y="1036980"/>
                </a:lnTo>
                <a:lnTo>
                  <a:pt x="853442" y="1035921"/>
                </a:lnTo>
                <a:lnTo>
                  <a:pt x="849474" y="1030889"/>
                </a:lnTo>
                <a:lnTo>
                  <a:pt x="848681" y="1029830"/>
                </a:lnTo>
                <a:lnTo>
                  <a:pt x="844977" y="1025328"/>
                </a:lnTo>
                <a:lnTo>
                  <a:pt x="844184" y="1024533"/>
                </a:lnTo>
                <a:lnTo>
                  <a:pt x="840216" y="1020296"/>
                </a:lnTo>
                <a:lnTo>
                  <a:pt x="839423" y="1019501"/>
                </a:lnTo>
                <a:lnTo>
                  <a:pt x="835719" y="1015794"/>
                </a:lnTo>
                <a:lnTo>
                  <a:pt x="834661" y="1014734"/>
                </a:lnTo>
                <a:lnTo>
                  <a:pt x="831487" y="1011556"/>
                </a:lnTo>
                <a:lnTo>
                  <a:pt x="827519" y="1008113"/>
                </a:lnTo>
                <a:lnTo>
                  <a:pt x="827255" y="1007849"/>
                </a:lnTo>
                <a:lnTo>
                  <a:pt x="823816" y="1004671"/>
                </a:lnTo>
                <a:lnTo>
                  <a:pt x="821171" y="1001493"/>
                </a:lnTo>
                <a:lnTo>
                  <a:pt x="818790" y="998579"/>
                </a:lnTo>
                <a:lnTo>
                  <a:pt x="817468" y="995931"/>
                </a:lnTo>
                <a:lnTo>
                  <a:pt x="817203" y="996196"/>
                </a:lnTo>
                <a:lnTo>
                  <a:pt x="816939" y="996196"/>
                </a:lnTo>
                <a:lnTo>
                  <a:pt x="816674" y="992753"/>
                </a:lnTo>
                <a:lnTo>
                  <a:pt x="816674" y="959649"/>
                </a:lnTo>
                <a:lnTo>
                  <a:pt x="807945" y="951969"/>
                </a:lnTo>
                <a:lnTo>
                  <a:pt x="798952" y="944024"/>
                </a:lnTo>
                <a:lnTo>
                  <a:pt x="790222" y="935549"/>
                </a:lnTo>
                <a:lnTo>
                  <a:pt x="781493" y="927339"/>
                </a:lnTo>
                <a:lnTo>
                  <a:pt x="772764" y="918865"/>
                </a:lnTo>
                <a:lnTo>
                  <a:pt x="762713" y="908007"/>
                </a:lnTo>
                <a:lnTo>
                  <a:pt x="754777" y="900062"/>
                </a:lnTo>
                <a:lnTo>
                  <a:pt x="747371" y="891587"/>
                </a:lnTo>
                <a:lnTo>
                  <a:pt x="736790" y="879934"/>
                </a:lnTo>
                <a:lnTo>
                  <a:pt x="722242" y="862985"/>
                </a:lnTo>
                <a:lnTo>
                  <a:pt x="712190" y="850803"/>
                </a:lnTo>
                <a:lnTo>
                  <a:pt x="697906" y="833059"/>
                </a:lnTo>
                <a:lnTo>
                  <a:pt x="688648" y="820612"/>
                </a:lnTo>
                <a:lnTo>
                  <a:pt x="674629" y="801809"/>
                </a:lnTo>
                <a:lnTo>
                  <a:pt x="666164" y="790421"/>
                </a:lnTo>
                <a:lnTo>
                  <a:pt x="652145" y="769764"/>
                </a:lnTo>
                <a:lnTo>
                  <a:pt x="644739" y="759435"/>
                </a:lnTo>
                <a:lnTo>
                  <a:pt x="636538" y="746723"/>
                </a:lnTo>
                <a:lnTo>
                  <a:pt x="628603" y="734011"/>
                </a:lnTo>
                <a:lnTo>
                  <a:pt x="625429" y="729244"/>
                </a:lnTo>
                <a:lnTo>
                  <a:pt x="615377" y="713089"/>
                </a:lnTo>
                <a:lnTo>
                  <a:pt x="605855" y="696670"/>
                </a:lnTo>
                <a:lnTo>
                  <a:pt x="596861" y="681045"/>
                </a:lnTo>
                <a:lnTo>
                  <a:pt x="588132" y="665420"/>
                </a:lnTo>
                <a:lnTo>
                  <a:pt x="589719" y="669127"/>
                </a:lnTo>
                <a:lnTo>
                  <a:pt x="574906" y="639996"/>
                </a:lnTo>
                <a:lnTo>
                  <a:pt x="569087" y="627813"/>
                </a:lnTo>
                <a:lnTo>
                  <a:pt x="563267" y="616425"/>
                </a:lnTo>
                <a:lnTo>
                  <a:pt x="558242" y="605038"/>
                </a:lnTo>
                <a:lnTo>
                  <a:pt x="553480" y="594180"/>
                </a:lnTo>
                <a:lnTo>
                  <a:pt x="548983" y="583321"/>
                </a:lnTo>
                <a:lnTo>
                  <a:pt x="545280" y="573258"/>
                </a:lnTo>
                <a:lnTo>
                  <a:pt x="541842" y="563724"/>
                </a:lnTo>
                <a:lnTo>
                  <a:pt x="538932" y="554719"/>
                </a:lnTo>
                <a:lnTo>
                  <a:pt x="536287" y="547304"/>
                </a:lnTo>
                <a:lnTo>
                  <a:pt x="529938" y="525058"/>
                </a:lnTo>
                <a:lnTo>
                  <a:pt x="525441" y="508638"/>
                </a:lnTo>
                <a:lnTo>
                  <a:pt x="520151" y="488776"/>
                </a:lnTo>
                <a:lnTo>
                  <a:pt x="514067" y="465471"/>
                </a:lnTo>
                <a:lnTo>
                  <a:pt x="507190" y="438723"/>
                </a:lnTo>
                <a:lnTo>
                  <a:pt x="500312" y="408532"/>
                </a:lnTo>
                <a:lnTo>
                  <a:pt x="492377" y="375427"/>
                </a:lnTo>
                <a:lnTo>
                  <a:pt x="484441" y="339145"/>
                </a:lnTo>
                <a:lnTo>
                  <a:pt x="476241" y="299685"/>
                </a:lnTo>
                <a:lnTo>
                  <a:pt x="467777" y="257312"/>
                </a:lnTo>
                <a:lnTo>
                  <a:pt x="459577" y="211761"/>
                </a:lnTo>
                <a:lnTo>
                  <a:pt x="451112" y="163826"/>
                </a:lnTo>
                <a:lnTo>
                  <a:pt x="442912" y="112713"/>
                </a:lnTo>
                <a:close/>
                <a:moveTo>
                  <a:pt x="208966" y="79375"/>
                </a:moveTo>
                <a:lnTo>
                  <a:pt x="216098" y="79375"/>
                </a:lnTo>
                <a:lnTo>
                  <a:pt x="224816" y="79375"/>
                </a:lnTo>
                <a:lnTo>
                  <a:pt x="233534" y="79904"/>
                </a:lnTo>
                <a:lnTo>
                  <a:pt x="242252" y="80698"/>
                </a:lnTo>
                <a:lnTo>
                  <a:pt x="250706" y="82286"/>
                </a:lnTo>
                <a:lnTo>
                  <a:pt x="258895" y="83874"/>
                </a:lnTo>
                <a:lnTo>
                  <a:pt x="266821" y="85462"/>
                </a:lnTo>
                <a:lnTo>
                  <a:pt x="274746" y="87844"/>
                </a:lnTo>
                <a:lnTo>
                  <a:pt x="282407" y="90226"/>
                </a:lnTo>
                <a:lnTo>
                  <a:pt x="289804" y="93137"/>
                </a:lnTo>
                <a:lnTo>
                  <a:pt x="297201" y="96313"/>
                </a:lnTo>
                <a:lnTo>
                  <a:pt x="304070" y="99489"/>
                </a:lnTo>
                <a:lnTo>
                  <a:pt x="311203" y="103194"/>
                </a:lnTo>
                <a:lnTo>
                  <a:pt x="318071" y="106900"/>
                </a:lnTo>
                <a:lnTo>
                  <a:pt x="324412" y="111134"/>
                </a:lnTo>
                <a:lnTo>
                  <a:pt x="330752" y="115369"/>
                </a:lnTo>
                <a:lnTo>
                  <a:pt x="336828" y="119603"/>
                </a:lnTo>
                <a:lnTo>
                  <a:pt x="342640" y="124102"/>
                </a:lnTo>
                <a:lnTo>
                  <a:pt x="348188" y="128866"/>
                </a:lnTo>
                <a:lnTo>
                  <a:pt x="353735" y="133630"/>
                </a:lnTo>
                <a:lnTo>
                  <a:pt x="359283" y="138659"/>
                </a:lnTo>
                <a:lnTo>
                  <a:pt x="364303" y="143687"/>
                </a:lnTo>
                <a:lnTo>
                  <a:pt x="369322" y="148716"/>
                </a:lnTo>
                <a:lnTo>
                  <a:pt x="374077" y="154009"/>
                </a:lnTo>
                <a:lnTo>
                  <a:pt x="378568" y="159567"/>
                </a:lnTo>
                <a:lnTo>
                  <a:pt x="387022" y="170153"/>
                </a:lnTo>
                <a:lnTo>
                  <a:pt x="394947" y="181004"/>
                </a:lnTo>
                <a:lnTo>
                  <a:pt x="402344" y="192119"/>
                </a:lnTo>
                <a:lnTo>
                  <a:pt x="408949" y="202971"/>
                </a:lnTo>
                <a:lnTo>
                  <a:pt x="415289" y="213821"/>
                </a:lnTo>
                <a:lnTo>
                  <a:pt x="420837" y="224672"/>
                </a:lnTo>
                <a:lnTo>
                  <a:pt x="425856" y="235259"/>
                </a:lnTo>
                <a:lnTo>
                  <a:pt x="430611" y="245316"/>
                </a:lnTo>
                <a:lnTo>
                  <a:pt x="434838" y="255637"/>
                </a:lnTo>
                <a:lnTo>
                  <a:pt x="438537" y="264900"/>
                </a:lnTo>
                <a:lnTo>
                  <a:pt x="441971" y="273899"/>
                </a:lnTo>
                <a:lnTo>
                  <a:pt x="444613" y="282103"/>
                </a:lnTo>
                <a:lnTo>
                  <a:pt x="449368" y="296924"/>
                </a:lnTo>
                <a:lnTo>
                  <a:pt x="452538" y="308304"/>
                </a:lnTo>
                <a:lnTo>
                  <a:pt x="454388" y="315980"/>
                </a:lnTo>
                <a:lnTo>
                  <a:pt x="455444" y="319420"/>
                </a:lnTo>
                <a:lnTo>
                  <a:pt x="455973" y="323655"/>
                </a:lnTo>
                <a:lnTo>
                  <a:pt x="456237" y="328154"/>
                </a:lnTo>
                <a:lnTo>
                  <a:pt x="456237" y="332653"/>
                </a:lnTo>
                <a:lnTo>
                  <a:pt x="455708" y="337152"/>
                </a:lnTo>
                <a:lnTo>
                  <a:pt x="454652" y="341387"/>
                </a:lnTo>
                <a:lnTo>
                  <a:pt x="453331" y="345621"/>
                </a:lnTo>
                <a:lnTo>
                  <a:pt x="451746" y="349591"/>
                </a:lnTo>
                <a:lnTo>
                  <a:pt x="449368" y="353296"/>
                </a:lnTo>
                <a:lnTo>
                  <a:pt x="447255" y="357002"/>
                </a:lnTo>
                <a:lnTo>
                  <a:pt x="444349" y="359913"/>
                </a:lnTo>
                <a:lnTo>
                  <a:pt x="441707" y="363089"/>
                </a:lnTo>
                <a:lnTo>
                  <a:pt x="438273" y="366000"/>
                </a:lnTo>
                <a:lnTo>
                  <a:pt x="434574" y="368117"/>
                </a:lnTo>
                <a:lnTo>
                  <a:pt x="430876" y="370234"/>
                </a:lnTo>
                <a:lnTo>
                  <a:pt x="426913" y="371822"/>
                </a:lnTo>
                <a:lnTo>
                  <a:pt x="422422" y="372881"/>
                </a:lnTo>
                <a:lnTo>
                  <a:pt x="418459" y="373675"/>
                </a:lnTo>
                <a:lnTo>
                  <a:pt x="414232" y="373940"/>
                </a:lnTo>
                <a:lnTo>
                  <a:pt x="409741" y="373940"/>
                </a:lnTo>
                <a:lnTo>
                  <a:pt x="405779" y="373410"/>
                </a:lnTo>
                <a:lnTo>
                  <a:pt x="401552" y="372352"/>
                </a:lnTo>
                <a:lnTo>
                  <a:pt x="397589" y="371028"/>
                </a:lnTo>
                <a:lnTo>
                  <a:pt x="393891" y="369176"/>
                </a:lnTo>
                <a:lnTo>
                  <a:pt x="390192" y="367059"/>
                </a:lnTo>
                <a:lnTo>
                  <a:pt x="387022" y="364412"/>
                </a:lnTo>
                <a:lnTo>
                  <a:pt x="383852" y="361765"/>
                </a:lnTo>
                <a:lnTo>
                  <a:pt x="380946" y="358589"/>
                </a:lnTo>
                <a:lnTo>
                  <a:pt x="378304" y="355149"/>
                </a:lnTo>
                <a:lnTo>
                  <a:pt x="375926" y="351708"/>
                </a:lnTo>
                <a:lnTo>
                  <a:pt x="374077" y="347739"/>
                </a:lnTo>
                <a:lnTo>
                  <a:pt x="372492" y="343504"/>
                </a:lnTo>
                <a:lnTo>
                  <a:pt x="371435" y="339005"/>
                </a:lnTo>
                <a:lnTo>
                  <a:pt x="371171" y="338476"/>
                </a:lnTo>
                <a:lnTo>
                  <a:pt x="370643" y="335299"/>
                </a:lnTo>
                <a:lnTo>
                  <a:pt x="367209" y="323390"/>
                </a:lnTo>
                <a:lnTo>
                  <a:pt x="364831" y="315186"/>
                </a:lnTo>
                <a:lnTo>
                  <a:pt x="361397" y="305393"/>
                </a:lnTo>
                <a:lnTo>
                  <a:pt x="357170" y="294542"/>
                </a:lnTo>
                <a:lnTo>
                  <a:pt x="352415" y="283162"/>
                </a:lnTo>
                <a:lnTo>
                  <a:pt x="346867" y="270988"/>
                </a:lnTo>
                <a:lnTo>
                  <a:pt x="340527" y="258549"/>
                </a:lnTo>
                <a:lnTo>
                  <a:pt x="337092" y="252462"/>
                </a:lnTo>
                <a:lnTo>
                  <a:pt x="333394" y="246374"/>
                </a:lnTo>
                <a:lnTo>
                  <a:pt x="329431" y="240023"/>
                </a:lnTo>
                <a:lnTo>
                  <a:pt x="325468" y="234200"/>
                </a:lnTo>
                <a:lnTo>
                  <a:pt x="321241" y="228378"/>
                </a:lnTo>
                <a:lnTo>
                  <a:pt x="316750" y="222555"/>
                </a:lnTo>
                <a:lnTo>
                  <a:pt x="312259" y="216997"/>
                </a:lnTo>
                <a:lnTo>
                  <a:pt x="307504" y="211704"/>
                </a:lnTo>
                <a:lnTo>
                  <a:pt x="302749" y="206676"/>
                </a:lnTo>
                <a:lnTo>
                  <a:pt x="297465" y="201912"/>
                </a:lnTo>
                <a:lnTo>
                  <a:pt x="292446" y="197148"/>
                </a:lnTo>
                <a:lnTo>
                  <a:pt x="286898" y="192913"/>
                </a:lnTo>
                <a:lnTo>
                  <a:pt x="279501" y="187885"/>
                </a:lnTo>
                <a:lnTo>
                  <a:pt x="271576" y="183386"/>
                </a:lnTo>
                <a:lnTo>
                  <a:pt x="267877" y="181004"/>
                </a:lnTo>
                <a:lnTo>
                  <a:pt x="263651" y="179151"/>
                </a:lnTo>
                <a:lnTo>
                  <a:pt x="259424" y="177299"/>
                </a:lnTo>
                <a:lnTo>
                  <a:pt x="255197" y="175711"/>
                </a:lnTo>
                <a:lnTo>
                  <a:pt x="250706" y="174387"/>
                </a:lnTo>
                <a:lnTo>
                  <a:pt x="246215" y="173329"/>
                </a:lnTo>
                <a:lnTo>
                  <a:pt x="241460" y="172006"/>
                </a:lnTo>
                <a:lnTo>
                  <a:pt x="236704" y="170947"/>
                </a:lnTo>
                <a:lnTo>
                  <a:pt x="231949" y="170418"/>
                </a:lnTo>
                <a:lnTo>
                  <a:pt x="226930" y="169888"/>
                </a:lnTo>
                <a:lnTo>
                  <a:pt x="221382" y="169624"/>
                </a:lnTo>
                <a:lnTo>
                  <a:pt x="216098" y="169359"/>
                </a:lnTo>
                <a:lnTo>
                  <a:pt x="206852" y="169624"/>
                </a:lnTo>
                <a:lnTo>
                  <a:pt x="197078" y="170682"/>
                </a:lnTo>
                <a:lnTo>
                  <a:pt x="187039" y="172270"/>
                </a:lnTo>
                <a:lnTo>
                  <a:pt x="175943" y="174652"/>
                </a:lnTo>
                <a:lnTo>
                  <a:pt x="170395" y="176240"/>
                </a:lnTo>
                <a:lnTo>
                  <a:pt x="165112" y="178357"/>
                </a:lnTo>
                <a:lnTo>
                  <a:pt x="160093" y="180475"/>
                </a:lnTo>
                <a:lnTo>
                  <a:pt x="155337" y="182856"/>
                </a:lnTo>
                <a:lnTo>
                  <a:pt x="150846" y="185503"/>
                </a:lnTo>
                <a:lnTo>
                  <a:pt x="146355" y="188679"/>
                </a:lnTo>
                <a:lnTo>
                  <a:pt x="142128" y="191855"/>
                </a:lnTo>
                <a:lnTo>
                  <a:pt x="137901" y="195295"/>
                </a:lnTo>
                <a:lnTo>
                  <a:pt x="133939" y="199001"/>
                </a:lnTo>
                <a:lnTo>
                  <a:pt x="129976" y="203235"/>
                </a:lnTo>
                <a:lnTo>
                  <a:pt x="126542" y="207470"/>
                </a:lnTo>
                <a:lnTo>
                  <a:pt x="122843" y="212234"/>
                </a:lnTo>
                <a:lnTo>
                  <a:pt x="119409" y="216997"/>
                </a:lnTo>
                <a:lnTo>
                  <a:pt x="115975" y="222291"/>
                </a:lnTo>
                <a:lnTo>
                  <a:pt x="113069" y="227584"/>
                </a:lnTo>
                <a:lnTo>
                  <a:pt x="109899" y="233406"/>
                </a:lnTo>
                <a:lnTo>
                  <a:pt x="106993" y="239493"/>
                </a:lnTo>
                <a:lnTo>
                  <a:pt x="104351" y="245580"/>
                </a:lnTo>
                <a:lnTo>
                  <a:pt x="101709" y="251932"/>
                </a:lnTo>
                <a:lnTo>
                  <a:pt x="99596" y="258549"/>
                </a:lnTo>
                <a:lnTo>
                  <a:pt x="97218" y="265430"/>
                </a:lnTo>
                <a:lnTo>
                  <a:pt x="95369" y="272311"/>
                </a:lnTo>
                <a:lnTo>
                  <a:pt x="93519" y="279721"/>
                </a:lnTo>
                <a:lnTo>
                  <a:pt x="91934" y="286867"/>
                </a:lnTo>
                <a:lnTo>
                  <a:pt x="90614" y="294278"/>
                </a:lnTo>
                <a:lnTo>
                  <a:pt x="89293" y="301953"/>
                </a:lnTo>
                <a:lnTo>
                  <a:pt x="88236" y="309363"/>
                </a:lnTo>
                <a:lnTo>
                  <a:pt x="87443" y="317038"/>
                </a:lnTo>
                <a:lnTo>
                  <a:pt x="86915" y="324713"/>
                </a:lnTo>
                <a:lnTo>
                  <a:pt x="86387" y="332388"/>
                </a:lnTo>
                <a:lnTo>
                  <a:pt x="86122" y="340063"/>
                </a:lnTo>
                <a:lnTo>
                  <a:pt x="86122" y="348003"/>
                </a:lnTo>
                <a:lnTo>
                  <a:pt x="86122" y="355678"/>
                </a:lnTo>
                <a:lnTo>
                  <a:pt x="86387" y="363618"/>
                </a:lnTo>
                <a:lnTo>
                  <a:pt x="86915" y="371558"/>
                </a:lnTo>
                <a:lnTo>
                  <a:pt x="87443" y="379497"/>
                </a:lnTo>
                <a:lnTo>
                  <a:pt x="88236" y="386908"/>
                </a:lnTo>
                <a:lnTo>
                  <a:pt x="89293" y="394318"/>
                </a:lnTo>
                <a:lnTo>
                  <a:pt x="90614" y="401729"/>
                </a:lnTo>
                <a:lnTo>
                  <a:pt x="91934" y="408874"/>
                </a:lnTo>
                <a:lnTo>
                  <a:pt x="93519" y="416020"/>
                </a:lnTo>
                <a:lnTo>
                  <a:pt x="95105" y="422372"/>
                </a:lnTo>
                <a:lnTo>
                  <a:pt x="96954" y="428724"/>
                </a:lnTo>
                <a:lnTo>
                  <a:pt x="99067" y="435076"/>
                </a:lnTo>
                <a:lnTo>
                  <a:pt x="100916" y="440898"/>
                </a:lnTo>
                <a:lnTo>
                  <a:pt x="103030" y="446456"/>
                </a:lnTo>
                <a:lnTo>
                  <a:pt x="105408" y="452014"/>
                </a:lnTo>
                <a:lnTo>
                  <a:pt x="107521" y="456778"/>
                </a:lnTo>
                <a:lnTo>
                  <a:pt x="112012" y="464982"/>
                </a:lnTo>
                <a:lnTo>
                  <a:pt x="116503" y="473186"/>
                </a:lnTo>
                <a:lnTo>
                  <a:pt x="121258" y="481391"/>
                </a:lnTo>
                <a:lnTo>
                  <a:pt x="126542" y="489331"/>
                </a:lnTo>
                <a:lnTo>
                  <a:pt x="131561" y="497006"/>
                </a:lnTo>
                <a:lnTo>
                  <a:pt x="137109" y="504945"/>
                </a:lnTo>
                <a:lnTo>
                  <a:pt x="142657" y="512620"/>
                </a:lnTo>
                <a:lnTo>
                  <a:pt x="148204" y="519766"/>
                </a:lnTo>
                <a:lnTo>
                  <a:pt x="154545" y="527441"/>
                </a:lnTo>
                <a:lnTo>
                  <a:pt x="160357" y="534587"/>
                </a:lnTo>
                <a:lnTo>
                  <a:pt x="166697" y="541733"/>
                </a:lnTo>
                <a:lnTo>
                  <a:pt x="173301" y="548614"/>
                </a:lnTo>
                <a:lnTo>
                  <a:pt x="179906" y="555495"/>
                </a:lnTo>
                <a:lnTo>
                  <a:pt x="186775" y="562376"/>
                </a:lnTo>
                <a:lnTo>
                  <a:pt x="193643" y="568993"/>
                </a:lnTo>
                <a:lnTo>
                  <a:pt x="200776" y="575609"/>
                </a:lnTo>
                <a:lnTo>
                  <a:pt x="207909" y="581696"/>
                </a:lnTo>
                <a:lnTo>
                  <a:pt x="215306" y="588048"/>
                </a:lnTo>
                <a:lnTo>
                  <a:pt x="230364" y="600222"/>
                </a:lnTo>
                <a:lnTo>
                  <a:pt x="246215" y="612132"/>
                </a:lnTo>
                <a:lnTo>
                  <a:pt x="261801" y="623248"/>
                </a:lnTo>
                <a:lnTo>
                  <a:pt x="278180" y="634098"/>
                </a:lnTo>
                <a:lnTo>
                  <a:pt x="294559" y="644420"/>
                </a:lnTo>
                <a:lnTo>
                  <a:pt x="311467" y="654477"/>
                </a:lnTo>
                <a:lnTo>
                  <a:pt x="328374" y="663740"/>
                </a:lnTo>
                <a:lnTo>
                  <a:pt x="345546" y="673003"/>
                </a:lnTo>
                <a:lnTo>
                  <a:pt x="362453" y="681472"/>
                </a:lnTo>
                <a:lnTo>
                  <a:pt x="379361" y="689677"/>
                </a:lnTo>
                <a:lnTo>
                  <a:pt x="396532" y="697352"/>
                </a:lnTo>
                <a:lnTo>
                  <a:pt x="412911" y="705027"/>
                </a:lnTo>
                <a:lnTo>
                  <a:pt x="429819" y="711643"/>
                </a:lnTo>
                <a:lnTo>
                  <a:pt x="446198" y="718525"/>
                </a:lnTo>
                <a:lnTo>
                  <a:pt x="462049" y="724612"/>
                </a:lnTo>
                <a:lnTo>
                  <a:pt x="477899" y="730963"/>
                </a:lnTo>
                <a:lnTo>
                  <a:pt x="492958" y="736257"/>
                </a:lnTo>
                <a:lnTo>
                  <a:pt x="521753" y="746578"/>
                </a:lnTo>
                <a:lnTo>
                  <a:pt x="548435" y="755577"/>
                </a:lnTo>
                <a:lnTo>
                  <a:pt x="572211" y="763516"/>
                </a:lnTo>
                <a:lnTo>
                  <a:pt x="595987" y="771456"/>
                </a:lnTo>
                <a:lnTo>
                  <a:pt x="606290" y="775161"/>
                </a:lnTo>
                <a:lnTo>
                  <a:pt x="615536" y="778602"/>
                </a:lnTo>
                <a:lnTo>
                  <a:pt x="624783" y="782572"/>
                </a:lnTo>
                <a:lnTo>
                  <a:pt x="629274" y="784954"/>
                </a:lnTo>
                <a:lnTo>
                  <a:pt x="634029" y="787600"/>
                </a:lnTo>
                <a:lnTo>
                  <a:pt x="640633" y="792099"/>
                </a:lnTo>
                <a:lnTo>
                  <a:pt x="646974" y="796863"/>
                </a:lnTo>
                <a:lnTo>
                  <a:pt x="652786" y="802156"/>
                </a:lnTo>
                <a:lnTo>
                  <a:pt x="658069" y="807714"/>
                </a:lnTo>
                <a:lnTo>
                  <a:pt x="663088" y="813801"/>
                </a:lnTo>
                <a:lnTo>
                  <a:pt x="667579" y="819888"/>
                </a:lnTo>
                <a:lnTo>
                  <a:pt x="671806" y="826240"/>
                </a:lnTo>
                <a:lnTo>
                  <a:pt x="675505" y="833121"/>
                </a:lnTo>
                <a:lnTo>
                  <a:pt x="679203" y="840003"/>
                </a:lnTo>
                <a:lnTo>
                  <a:pt x="681845" y="847413"/>
                </a:lnTo>
                <a:lnTo>
                  <a:pt x="684487" y="854823"/>
                </a:lnTo>
                <a:lnTo>
                  <a:pt x="686600" y="862498"/>
                </a:lnTo>
                <a:lnTo>
                  <a:pt x="688450" y="870174"/>
                </a:lnTo>
                <a:lnTo>
                  <a:pt x="689770" y="878378"/>
                </a:lnTo>
                <a:lnTo>
                  <a:pt x="690299" y="886318"/>
                </a:lnTo>
                <a:lnTo>
                  <a:pt x="690563" y="894522"/>
                </a:lnTo>
                <a:lnTo>
                  <a:pt x="690563" y="899551"/>
                </a:lnTo>
                <a:lnTo>
                  <a:pt x="690299" y="904844"/>
                </a:lnTo>
                <a:lnTo>
                  <a:pt x="689770" y="909872"/>
                </a:lnTo>
                <a:lnTo>
                  <a:pt x="688978" y="915165"/>
                </a:lnTo>
                <a:lnTo>
                  <a:pt x="688185" y="920194"/>
                </a:lnTo>
                <a:lnTo>
                  <a:pt x="686865" y="925487"/>
                </a:lnTo>
                <a:lnTo>
                  <a:pt x="685279" y="930516"/>
                </a:lnTo>
                <a:lnTo>
                  <a:pt x="683694" y="935544"/>
                </a:lnTo>
                <a:lnTo>
                  <a:pt x="681581" y="941102"/>
                </a:lnTo>
                <a:lnTo>
                  <a:pt x="679467" y="945866"/>
                </a:lnTo>
                <a:lnTo>
                  <a:pt x="677090" y="950894"/>
                </a:lnTo>
                <a:lnTo>
                  <a:pt x="674448" y="955658"/>
                </a:lnTo>
                <a:lnTo>
                  <a:pt x="671278" y="960422"/>
                </a:lnTo>
                <a:lnTo>
                  <a:pt x="668108" y="965186"/>
                </a:lnTo>
                <a:lnTo>
                  <a:pt x="664409" y="969685"/>
                </a:lnTo>
                <a:lnTo>
                  <a:pt x="660975" y="973920"/>
                </a:lnTo>
                <a:lnTo>
                  <a:pt x="657012" y="978154"/>
                </a:lnTo>
                <a:lnTo>
                  <a:pt x="652786" y="982389"/>
                </a:lnTo>
                <a:lnTo>
                  <a:pt x="648295" y="985829"/>
                </a:lnTo>
                <a:lnTo>
                  <a:pt x="643539" y="989534"/>
                </a:lnTo>
                <a:lnTo>
                  <a:pt x="638784" y="992975"/>
                </a:lnTo>
                <a:lnTo>
                  <a:pt x="633765" y="996415"/>
                </a:lnTo>
                <a:lnTo>
                  <a:pt x="628745" y="999327"/>
                </a:lnTo>
                <a:lnTo>
                  <a:pt x="623198" y="1002238"/>
                </a:lnTo>
                <a:lnTo>
                  <a:pt x="617650" y="1004620"/>
                </a:lnTo>
                <a:lnTo>
                  <a:pt x="611838" y="1007266"/>
                </a:lnTo>
                <a:lnTo>
                  <a:pt x="606026" y="1009119"/>
                </a:lnTo>
                <a:lnTo>
                  <a:pt x="599950" y="1011501"/>
                </a:lnTo>
                <a:lnTo>
                  <a:pt x="593610" y="1013089"/>
                </a:lnTo>
                <a:lnTo>
                  <a:pt x="587005" y="1014942"/>
                </a:lnTo>
                <a:lnTo>
                  <a:pt x="580665" y="1016000"/>
                </a:lnTo>
                <a:lnTo>
                  <a:pt x="574060" y="1017323"/>
                </a:lnTo>
                <a:lnTo>
                  <a:pt x="569834" y="1017588"/>
                </a:lnTo>
                <a:lnTo>
                  <a:pt x="565343" y="1017588"/>
                </a:lnTo>
                <a:lnTo>
                  <a:pt x="561116" y="1017059"/>
                </a:lnTo>
                <a:lnTo>
                  <a:pt x="556889" y="1016265"/>
                </a:lnTo>
                <a:lnTo>
                  <a:pt x="552926" y="1015206"/>
                </a:lnTo>
                <a:lnTo>
                  <a:pt x="549228" y="1013354"/>
                </a:lnTo>
                <a:lnTo>
                  <a:pt x="545529" y="1011236"/>
                </a:lnTo>
                <a:lnTo>
                  <a:pt x="542095" y="1008854"/>
                </a:lnTo>
                <a:lnTo>
                  <a:pt x="538925" y="1006208"/>
                </a:lnTo>
                <a:lnTo>
                  <a:pt x="535755" y="1003032"/>
                </a:lnTo>
                <a:lnTo>
                  <a:pt x="533377" y="999591"/>
                </a:lnTo>
                <a:lnTo>
                  <a:pt x="530999" y="996415"/>
                </a:lnTo>
                <a:lnTo>
                  <a:pt x="528886" y="992446"/>
                </a:lnTo>
                <a:lnTo>
                  <a:pt x="527301" y="988211"/>
                </a:lnTo>
                <a:lnTo>
                  <a:pt x="525980" y="983977"/>
                </a:lnTo>
                <a:lnTo>
                  <a:pt x="525187" y="979477"/>
                </a:lnTo>
                <a:lnTo>
                  <a:pt x="524659" y="974713"/>
                </a:lnTo>
                <a:lnTo>
                  <a:pt x="524659" y="970214"/>
                </a:lnTo>
                <a:lnTo>
                  <a:pt x="525187" y="965980"/>
                </a:lnTo>
                <a:lnTo>
                  <a:pt x="525980" y="961481"/>
                </a:lnTo>
                <a:lnTo>
                  <a:pt x="527037" y="957246"/>
                </a:lnTo>
                <a:lnTo>
                  <a:pt x="528886" y="953276"/>
                </a:lnTo>
                <a:lnTo>
                  <a:pt x="530735" y="949306"/>
                </a:lnTo>
                <a:lnTo>
                  <a:pt x="533113" y="946130"/>
                </a:lnTo>
                <a:lnTo>
                  <a:pt x="535490" y="942690"/>
                </a:lnTo>
                <a:lnTo>
                  <a:pt x="538660" y="939514"/>
                </a:lnTo>
                <a:lnTo>
                  <a:pt x="541831" y="936867"/>
                </a:lnTo>
                <a:lnTo>
                  <a:pt x="545001" y="934221"/>
                </a:lnTo>
                <a:lnTo>
                  <a:pt x="548963" y="932368"/>
                </a:lnTo>
                <a:lnTo>
                  <a:pt x="552926" y="930251"/>
                </a:lnTo>
                <a:lnTo>
                  <a:pt x="556889" y="929192"/>
                </a:lnTo>
                <a:lnTo>
                  <a:pt x="561380" y="928134"/>
                </a:lnTo>
                <a:lnTo>
                  <a:pt x="569041" y="926546"/>
                </a:lnTo>
                <a:lnTo>
                  <a:pt x="575646" y="924958"/>
                </a:lnTo>
                <a:lnTo>
                  <a:pt x="581457" y="923105"/>
                </a:lnTo>
                <a:lnTo>
                  <a:pt x="586213" y="920723"/>
                </a:lnTo>
                <a:lnTo>
                  <a:pt x="590440" y="918606"/>
                </a:lnTo>
                <a:lnTo>
                  <a:pt x="593610" y="916224"/>
                </a:lnTo>
                <a:lnTo>
                  <a:pt x="596516" y="914107"/>
                </a:lnTo>
                <a:lnTo>
                  <a:pt x="598365" y="911990"/>
                </a:lnTo>
                <a:lnTo>
                  <a:pt x="599950" y="910137"/>
                </a:lnTo>
                <a:lnTo>
                  <a:pt x="601535" y="908020"/>
                </a:lnTo>
                <a:lnTo>
                  <a:pt x="602328" y="906167"/>
                </a:lnTo>
                <a:lnTo>
                  <a:pt x="603120" y="904050"/>
                </a:lnTo>
                <a:lnTo>
                  <a:pt x="603913" y="901932"/>
                </a:lnTo>
                <a:lnTo>
                  <a:pt x="604177" y="899551"/>
                </a:lnTo>
                <a:lnTo>
                  <a:pt x="604441" y="897169"/>
                </a:lnTo>
                <a:lnTo>
                  <a:pt x="604705" y="894522"/>
                </a:lnTo>
                <a:lnTo>
                  <a:pt x="604441" y="890023"/>
                </a:lnTo>
                <a:lnTo>
                  <a:pt x="603648" y="885259"/>
                </a:lnTo>
                <a:lnTo>
                  <a:pt x="602063" y="880760"/>
                </a:lnTo>
                <a:lnTo>
                  <a:pt x="599950" y="876261"/>
                </a:lnTo>
                <a:lnTo>
                  <a:pt x="597837" y="872555"/>
                </a:lnTo>
                <a:lnTo>
                  <a:pt x="595195" y="869380"/>
                </a:lnTo>
                <a:lnTo>
                  <a:pt x="593081" y="866998"/>
                </a:lnTo>
                <a:lnTo>
                  <a:pt x="590704" y="865410"/>
                </a:lnTo>
                <a:lnTo>
                  <a:pt x="590175" y="865145"/>
                </a:lnTo>
                <a:lnTo>
                  <a:pt x="587798" y="864086"/>
                </a:lnTo>
                <a:lnTo>
                  <a:pt x="577231" y="859852"/>
                </a:lnTo>
                <a:lnTo>
                  <a:pt x="561908" y="854559"/>
                </a:lnTo>
                <a:lnTo>
                  <a:pt x="542887" y="848207"/>
                </a:lnTo>
                <a:lnTo>
                  <a:pt x="520696" y="840796"/>
                </a:lnTo>
                <a:lnTo>
                  <a:pt x="495599" y="832327"/>
                </a:lnTo>
                <a:lnTo>
                  <a:pt x="468125" y="822800"/>
                </a:lnTo>
                <a:lnTo>
                  <a:pt x="438801" y="811684"/>
                </a:lnTo>
                <a:lnTo>
                  <a:pt x="423479" y="805862"/>
                </a:lnTo>
                <a:lnTo>
                  <a:pt x="407628" y="799774"/>
                </a:lnTo>
                <a:lnTo>
                  <a:pt x="391777" y="792893"/>
                </a:lnTo>
                <a:lnTo>
                  <a:pt x="375398" y="786012"/>
                </a:lnTo>
                <a:lnTo>
                  <a:pt x="358755" y="778602"/>
                </a:lnTo>
                <a:lnTo>
                  <a:pt x="342376" y="770927"/>
                </a:lnTo>
                <a:lnTo>
                  <a:pt x="325468" y="762987"/>
                </a:lnTo>
                <a:lnTo>
                  <a:pt x="308297" y="754253"/>
                </a:lnTo>
                <a:lnTo>
                  <a:pt x="291653" y="745255"/>
                </a:lnTo>
                <a:lnTo>
                  <a:pt x="274482" y="735992"/>
                </a:lnTo>
                <a:lnTo>
                  <a:pt x="257574" y="725670"/>
                </a:lnTo>
                <a:lnTo>
                  <a:pt x="240667" y="715613"/>
                </a:lnTo>
                <a:lnTo>
                  <a:pt x="224024" y="704762"/>
                </a:lnTo>
                <a:lnTo>
                  <a:pt x="207380" y="693382"/>
                </a:lnTo>
                <a:lnTo>
                  <a:pt x="191001" y="681472"/>
                </a:lnTo>
                <a:lnTo>
                  <a:pt x="174887" y="669033"/>
                </a:lnTo>
                <a:lnTo>
                  <a:pt x="164319" y="660564"/>
                </a:lnTo>
                <a:lnTo>
                  <a:pt x="154016" y="651566"/>
                </a:lnTo>
                <a:lnTo>
                  <a:pt x="143449" y="642568"/>
                </a:lnTo>
                <a:lnTo>
                  <a:pt x="133410" y="633305"/>
                </a:lnTo>
                <a:lnTo>
                  <a:pt x="123636" y="623512"/>
                </a:lnTo>
                <a:lnTo>
                  <a:pt x="113861" y="613720"/>
                </a:lnTo>
                <a:lnTo>
                  <a:pt x="104351" y="603663"/>
                </a:lnTo>
                <a:lnTo>
                  <a:pt x="95105" y="593076"/>
                </a:lnTo>
                <a:lnTo>
                  <a:pt x="86122" y="582225"/>
                </a:lnTo>
                <a:lnTo>
                  <a:pt x="77405" y="571374"/>
                </a:lnTo>
                <a:lnTo>
                  <a:pt x="68951" y="559994"/>
                </a:lnTo>
                <a:lnTo>
                  <a:pt x="60761" y="548349"/>
                </a:lnTo>
                <a:lnTo>
                  <a:pt x="52836" y="536440"/>
                </a:lnTo>
                <a:lnTo>
                  <a:pt x="45439" y="524001"/>
                </a:lnTo>
                <a:lnTo>
                  <a:pt x="38306" y="511562"/>
                </a:lnTo>
                <a:lnTo>
                  <a:pt x="31702" y="498594"/>
                </a:lnTo>
                <a:lnTo>
                  <a:pt x="27739" y="490389"/>
                </a:lnTo>
                <a:lnTo>
                  <a:pt x="24041" y="482185"/>
                </a:lnTo>
                <a:lnTo>
                  <a:pt x="20606" y="473451"/>
                </a:lnTo>
                <a:lnTo>
                  <a:pt x="17700" y="464717"/>
                </a:lnTo>
                <a:lnTo>
                  <a:pt x="14794" y="455719"/>
                </a:lnTo>
                <a:lnTo>
                  <a:pt x="12417" y="446456"/>
                </a:lnTo>
                <a:lnTo>
                  <a:pt x="10039" y="437193"/>
                </a:lnTo>
                <a:lnTo>
                  <a:pt x="7926" y="427665"/>
                </a:lnTo>
                <a:lnTo>
                  <a:pt x="6076" y="418137"/>
                </a:lnTo>
                <a:lnTo>
                  <a:pt x="4491" y="408345"/>
                </a:lnTo>
                <a:lnTo>
                  <a:pt x="3170" y="398553"/>
                </a:lnTo>
                <a:lnTo>
                  <a:pt x="1850" y="388761"/>
                </a:lnTo>
                <a:lnTo>
                  <a:pt x="1057" y="378439"/>
                </a:lnTo>
                <a:lnTo>
                  <a:pt x="529" y="368382"/>
                </a:lnTo>
                <a:lnTo>
                  <a:pt x="264" y="358060"/>
                </a:lnTo>
                <a:lnTo>
                  <a:pt x="0" y="348003"/>
                </a:lnTo>
                <a:lnTo>
                  <a:pt x="264" y="332653"/>
                </a:lnTo>
                <a:lnTo>
                  <a:pt x="1057" y="317832"/>
                </a:lnTo>
                <a:lnTo>
                  <a:pt x="2378" y="302747"/>
                </a:lnTo>
                <a:lnTo>
                  <a:pt x="4491" y="287926"/>
                </a:lnTo>
                <a:lnTo>
                  <a:pt x="6869" y="272840"/>
                </a:lnTo>
                <a:lnTo>
                  <a:pt x="10039" y="258019"/>
                </a:lnTo>
                <a:lnTo>
                  <a:pt x="11888" y="250874"/>
                </a:lnTo>
                <a:lnTo>
                  <a:pt x="14002" y="243463"/>
                </a:lnTo>
                <a:lnTo>
                  <a:pt x="15851" y="236053"/>
                </a:lnTo>
                <a:lnTo>
                  <a:pt x="18493" y="228907"/>
                </a:lnTo>
                <a:lnTo>
                  <a:pt x="20606" y="221761"/>
                </a:lnTo>
                <a:lnTo>
                  <a:pt x="23512" y="214880"/>
                </a:lnTo>
                <a:lnTo>
                  <a:pt x="26418" y="207734"/>
                </a:lnTo>
                <a:lnTo>
                  <a:pt x="29324" y="200853"/>
                </a:lnTo>
                <a:lnTo>
                  <a:pt x="32494" y="193972"/>
                </a:lnTo>
                <a:lnTo>
                  <a:pt x="36193" y="187356"/>
                </a:lnTo>
                <a:lnTo>
                  <a:pt x="39363" y="180475"/>
                </a:lnTo>
                <a:lnTo>
                  <a:pt x="43326" y="174123"/>
                </a:lnTo>
                <a:lnTo>
                  <a:pt x="47552" y="167506"/>
                </a:lnTo>
                <a:lnTo>
                  <a:pt x="51779" y="161155"/>
                </a:lnTo>
                <a:lnTo>
                  <a:pt x="56270" y="155332"/>
                </a:lnTo>
                <a:lnTo>
                  <a:pt x="60761" y="148980"/>
                </a:lnTo>
                <a:lnTo>
                  <a:pt x="65781" y="143422"/>
                </a:lnTo>
                <a:lnTo>
                  <a:pt x="70800" y="137865"/>
                </a:lnTo>
                <a:lnTo>
                  <a:pt x="76348" y="132307"/>
                </a:lnTo>
                <a:lnTo>
                  <a:pt x="81896" y="126749"/>
                </a:lnTo>
                <a:lnTo>
                  <a:pt x="89557" y="120397"/>
                </a:lnTo>
                <a:lnTo>
                  <a:pt x="98011" y="114045"/>
                </a:lnTo>
                <a:lnTo>
                  <a:pt x="106728" y="108223"/>
                </a:lnTo>
                <a:lnTo>
                  <a:pt x="115710" y="102930"/>
                </a:lnTo>
                <a:lnTo>
                  <a:pt x="124957" y="98166"/>
                </a:lnTo>
                <a:lnTo>
                  <a:pt x="134731" y="93931"/>
                </a:lnTo>
                <a:lnTo>
                  <a:pt x="139751" y="92079"/>
                </a:lnTo>
                <a:lnTo>
                  <a:pt x="145034" y="90226"/>
                </a:lnTo>
                <a:lnTo>
                  <a:pt x="150318" y="88638"/>
                </a:lnTo>
                <a:lnTo>
                  <a:pt x="155601" y="87315"/>
                </a:lnTo>
                <a:lnTo>
                  <a:pt x="163527" y="85198"/>
                </a:lnTo>
                <a:lnTo>
                  <a:pt x="170924" y="83874"/>
                </a:lnTo>
                <a:lnTo>
                  <a:pt x="178849" y="82551"/>
                </a:lnTo>
                <a:lnTo>
                  <a:pt x="186510" y="81228"/>
                </a:lnTo>
                <a:lnTo>
                  <a:pt x="193907" y="80434"/>
                </a:lnTo>
                <a:lnTo>
                  <a:pt x="201304" y="79640"/>
                </a:lnTo>
                <a:lnTo>
                  <a:pt x="208966" y="79375"/>
                </a:lnTo>
                <a:close/>
                <a:moveTo>
                  <a:pt x="1713004" y="79375"/>
                </a:moveTo>
                <a:lnTo>
                  <a:pt x="1722007" y="79375"/>
                </a:lnTo>
                <a:lnTo>
                  <a:pt x="1729156" y="79375"/>
                </a:lnTo>
                <a:lnTo>
                  <a:pt x="1736570" y="79640"/>
                </a:lnTo>
                <a:lnTo>
                  <a:pt x="1743984" y="80434"/>
                </a:lnTo>
                <a:lnTo>
                  <a:pt x="1751398" y="81228"/>
                </a:lnTo>
                <a:lnTo>
                  <a:pt x="1759077" y="82551"/>
                </a:lnTo>
                <a:lnTo>
                  <a:pt x="1767021" y="83874"/>
                </a:lnTo>
                <a:lnTo>
                  <a:pt x="1774699" y="85198"/>
                </a:lnTo>
                <a:lnTo>
                  <a:pt x="1782643" y="87315"/>
                </a:lnTo>
                <a:lnTo>
                  <a:pt x="1787674" y="88638"/>
                </a:lnTo>
                <a:lnTo>
                  <a:pt x="1792970" y="90226"/>
                </a:lnTo>
                <a:lnTo>
                  <a:pt x="1798001" y="92079"/>
                </a:lnTo>
                <a:lnTo>
                  <a:pt x="1803031" y="93931"/>
                </a:lnTo>
                <a:lnTo>
                  <a:pt x="1813093" y="98166"/>
                </a:lnTo>
                <a:lnTo>
                  <a:pt x="1822626" y="102930"/>
                </a:lnTo>
                <a:lnTo>
                  <a:pt x="1831628" y="108223"/>
                </a:lnTo>
                <a:lnTo>
                  <a:pt x="1840366" y="114045"/>
                </a:lnTo>
                <a:lnTo>
                  <a:pt x="1848310" y="120397"/>
                </a:lnTo>
                <a:lnTo>
                  <a:pt x="1856253" y="126749"/>
                </a:lnTo>
                <a:lnTo>
                  <a:pt x="1863667" y="134159"/>
                </a:lnTo>
                <a:lnTo>
                  <a:pt x="1870817" y="141570"/>
                </a:lnTo>
                <a:lnTo>
                  <a:pt x="1877436" y="148980"/>
                </a:lnTo>
                <a:lnTo>
                  <a:pt x="1883526" y="157185"/>
                </a:lnTo>
                <a:lnTo>
                  <a:pt x="1889352" y="165389"/>
                </a:lnTo>
                <a:lnTo>
                  <a:pt x="1894912" y="174123"/>
                </a:lnTo>
                <a:lnTo>
                  <a:pt x="1899943" y="182856"/>
                </a:lnTo>
                <a:lnTo>
                  <a:pt x="1904709" y="191855"/>
                </a:lnTo>
                <a:lnTo>
                  <a:pt x="1908946" y="200853"/>
                </a:lnTo>
                <a:lnTo>
                  <a:pt x="1913182" y="210116"/>
                </a:lnTo>
                <a:lnTo>
                  <a:pt x="1916625" y="219379"/>
                </a:lnTo>
                <a:lnTo>
                  <a:pt x="1920067" y="228907"/>
                </a:lnTo>
                <a:lnTo>
                  <a:pt x="1923244" y="238435"/>
                </a:lnTo>
                <a:lnTo>
                  <a:pt x="1925627" y="248227"/>
                </a:lnTo>
                <a:lnTo>
                  <a:pt x="1928275" y="258019"/>
                </a:lnTo>
                <a:lnTo>
                  <a:pt x="1930393" y="267812"/>
                </a:lnTo>
                <a:lnTo>
                  <a:pt x="1932512" y="277604"/>
                </a:lnTo>
                <a:lnTo>
                  <a:pt x="1933836" y="287926"/>
                </a:lnTo>
                <a:lnTo>
                  <a:pt x="1935160" y="297983"/>
                </a:lnTo>
                <a:lnTo>
                  <a:pt x="1936483" y="307775"/>
                </a:lnTo>
                <a:lnTo>
                  <a:pt x="1937278" y="317832"/>
                </a:lnTo>
                <a:lnTo>
                  <a:pt x="1937807" y="327889"/>
                </a:lnTo>
                <a:lnTo>
                  <a:pt x="1938337" y="337946"/>
                </a:lnTo>
                <a:lnTo>
                  <a:pt x="1938337" y="348003"/>
                </a:lnTo>
                <a:lnTo>
                  <a:pt x="1938337" y="358060"/>
                </a:lnTo>
                <a:lnTo>
                  <a:pt x="1937807" y="368382"/>
                </a:lnTo>
                <a:lnTo>
                  <a:pt x="1937278" y="378439"/>
                </a:lnTo>
                <a:lnTo>
                  <a:pt x="1936483" y="388760"/>
                </a:lnTo>
                <a:lnTo>
                  <a:pt x="1935160" y="398553"/>
                </a:lnTo>
                <a:lnTo>
                  <a:pt x="1933836" y="408345"/>
                </a:lnTo>
                <a:lnTo>
                  <a:pt x="1932512" y="418137"/>
                </a:lnTo>
                <a:lnTo>
                  <a:pt x="1930393" y="427665"/>
                </a:lnTo>
                <a:lnTo>
                  <a:pt x="1928540" y="437193"/>
                </a:lnTo>
                <a:lnTo>
                  <a:pt x="1925892" y="446456"/>
                </a:lnTo>
                <a:lnTo>
                  <a:pt x="1923509" y="455719"/>
                </a:lnTo>
                <a:lnTo>
                  <a:pt x="1920596" y="464717"/>
                </a:lnTo>
                <a:lnTo>
                  <a:pt x="1917684" y="473451"/>
                </a:lnTo>
                <a:lnTo>
                  <a:pt x="1914241" y="482185"/>
                </a:lnTo>
                <a:lnTo>
                  <a:pt x="1910535" y="490389"/>
                </a:lnTo>
                <a:lnTo>
                  <a:pt x="1906563" y="498593"/>
                </a:lnTo>
                <a:lnTo>
                  <a:pt x="1901267" y="509180"/>
                </a:lnTo>
                <a:lnTo>
                  <a:pt x="1895442" y="519502"/>
                </a:lnTo>
                <a:lnTo>
                  <a:pt x="1889352" y="529823"/>
                </a:lnTo>
                <a:lnTo>
                  <a:pt x="1883262" y="539616"/>
                </a:lnTo>
                <a:lnTo>
                  <a:pt x="1876907" y="549143"/>
                </a:lnTo>
                <a:lnTo>
                  <a:pt x="1870287" y="558671"/>
                </a:lnTo>
                <a:lnTo>
                  <a:pt x="1863403" y="567934"/>
                </a:lnTo>
                <a:lnTo>
                  <a:pt x="1856253" y="576932"/>
                </a:lnTo>
                <a:lnTo>
                  <a:pt x="1849369" y="585931"/>
                </a:lnTo>
                <a:lnTo>
                  <a:pt x="1841955" y="594664"/>
                </a:lnTo>
                <a:lnTo>
                  <a:pt x="1834276" y="603133"/>
                </a:lnTo>
                <a:lnTo>
                  <a:pt x="1826597" y="611338"/>
                </a:lnTo>
                <a:lnTo>
                  <a:pt x="1818654" y="619542"/>
                </a:lnTo>
                <a:lnTo>
                  <a:pt x="1810710" y="627482"/>
                </a:lnTo>
                <a:lnTo>
                  <a:pt x="1802502" y="635422"/>
                </a:lnTo>
                <a:lnTo>
                  <a:pt x="1794294" y="642832"/>
                </a:lnTo>
                <a:lnTo>
                  <a:pt x="1786085" y="650243"/>
                </a:lnTo>
                <a:lnTo>
                  <a:pt x="1777612" y="657653"/>
                </a:lnTo>
                <a:lnTo>
                  <a:pt x="1768874" y="664534"/>
                </a:lnTo>
                <a:lnTo>
                  <a:pt x="1760136" y="671680"/>
                </a:lnTo>
                <a:lnTo>
                  <a:pt x="1751398" y="678296"/>
                </a:lnTo>
                <a:lnTo>
                  <a:pt x="1742660" y="684648"/>
                </a:lnTo>
                <a:lnTo>
                  <a:pt x="1724655" y="697352"/>
                </a:lnTo>
                <a:lnTo>
                  <a:pt x="1706385" y="709526"/>
                </a:lnTo>
                <a:lnTo>
                  <a:pt x="1688114" y="720906"/>
                </a:lnTo>
                <a:lnTo>
                  <a:pt x="1669844" y="732022"/>
                </a:lnTo>
                <a:lnTo>
                  <a:pt x="1651309" y="742344"/>
                </a:lnTo>
                <a:lnTo>
                  <a:pt x="1632774" y="752136"/>
                </a:lnTo>
                <a:lnTo>
                  <a:pt x="1614504" y="761664"/>
                </a:lnTo>
                <a:lnTo>
                  <a:pt x="1596234" y="770397"/>
                </a:lnTo>
                <a:lnTo>
                  <a:pt x="1577964" y="778866"/>
                </a:lnTo>
                <a:lnTo>
                  <a:pt x="1559958" y="786806"/>
                </a:lnTo>
                <a:lnTo>
                  <a:pt x="1542217" y="794217"/>
                </a:lnTo>
                <a:lnTo>
                  <a:pt x="1525271" y="801362"/>
                </a:lnTo>
                <a:lnTo>
                  <a:pt x="1508060" y="807979"/>
                </a:lnTo>
                <a:lnTo>
                  <a:pt x="1491379" y="814331"/>
                </a:lnTo>
                <a:lnTo>
                  <a:pt x="1475756" y="820153"/>
                </a:lnTo>
                <a:lnTo>
                  <a:pt x="1445306" y="830739"/>
                </a:lnTo>
                <a:lnTo>
                  <a:pt x="1417768" y="840532"/>
                </a:lnTo>
                <a:lnTo>
                  <a:pt x="1393673" y="848207"/>
                </a:lnTo>
                <a:lnTo>
                  <a:pt x="1370636" y="856147"/>
                </a:lnTo>
                <a:lnTo>
                  <a:pt x="1361369" y="859323"/>
                </a:lnTo>
                <a:lnTo>
                  <a:pt x="1353955" y="861969"/>
                </a:lnTo>
                <a:lnTo>
                  <a:pt x="1348394" y="864616"/>
                </a:lnTo>
                <a:lnTo>
                  <a:pt x="1346276" y="865674"/>
                </a:lnTo>
                <a:lnTo>
                  <a:pt x="1343893" y="866998"/>
                </a:lnTo>
                <a:lnTo>
                  <a:pt x="1341775" y="869380"/>
                </a:lnTo>
                <a:lnTo>
                  <a:pt x="1339127" y="872555"/>
                </a:lnTo>
                <a:lnTo>
                  <a:pt x="1337009" y="876261"/>
                </a:lnTo>
                <a:lnTo>
                  <a:pt x="1334890" y="880760"/>
                </a:lnTo>
                <a:lnTo>
                  <a:pt x="1333566" y="885259"/>
                </a:lnTo>
                <a:lnTo>
                  <a:pt x="1332507" y="890023"/>
                </a:lnTo>
                <a:lnTo>
                  <a:pt x="1332242" y="894522"/>
                </a:lnTo>
                <a:lnTo>
                  <a:pt x="1332507" y="897169"/>
                </a:lnTo>
                <a:lnTo>
                  <a:pt x="1332772" y="899551"/>
                </a:lnTo>
                <a:lnTo>
                  <a:pt x="1333302" y="901932"/>
                </a:lnTo>
                <a:lnTo>
                  <a:pt x="1333831" y="904050"/>
                </a:lnTo>
                <a:lnTo>
                  <a:pt x="1334625" y="906167"/>
                </a:lnTo>
                <a:lnTo>
                  <a:pt x="1335685" y="908020"/>
                </a:lnTo>
                <a:lnTo>
                  <a:pt x="1337273" y="910137"/>
                </a:lnTo>
                <a:lnTo>
                  <a:pt x="1338597" y="911990"/>
                </a:lnTo>
                <a:lnTo>
                  <a:pt x="1340716" y="914107"/>
                </a:lnTo>
                <a:lnTo>
                  <a:pt x="1343363" y="916224"/>
                </a:lnTo>
                <a:lnTo>
                  <a:pt x="1346806" y="918606"/>
                </a:lnTo>
                <a:lnTo>
                  <a:pt x="1350777" y="920723"/>
                </a:lnTo>
                <a:lnTo>
                  <a:pt x="1355544" y="923105"/>
                </a:lnTo>
                <a:lnTo>
                  <a:pt x="1361369" y="924958"/>
                </a:lnTo>
                <a:lnTo>
                  <a:pt x="1367988" y="926546"/>
                </a:lnTo>
                <a:lnTo>
                  <a:pt x="1375932" y="928134"/>
                </a:lnTo>
                <a:lnTo>
                  <a:pt x="1380169" y="929192"/>
                </a:lnTo>
                <a:lnTo>
                  <a:pt x="1384405" y="930251"/>
                </a:lnTo>
                <a:lnTo>
                  <a:pt x="1388377" y="932368"/>
                </a:lnTo>
                <a:lnTo>
                  <a:pt x="1392084" y="934221"/>
                </a:lnTo>
                <a:lnTo>
                  <a:pt x="1395261" y="936867"/>
                </a:lnTo>
                <a:lnTo>
                  <a:pt x="1398704" y="939514"/>
                </a:lnTo>
                <a:lnTo>
                  <a:pt x="1401616" y="942690"/>
                </a:lnTo>
                <a:lnTo>
                  <a:pt x="1403999" y="946130"/>
                </a:lnTo>
                <a:lnTo>
                  <a:pt x="1406382" y="949306"/>
                </a:lnTo>
                <a:lnTo>
                  <a:pt x="1408236" y="953276"/>
                </a:lnTo>
                <a:lnTo>
                  <a:pt x="1410089" y="957246"/>
                </a:lnTo>
                <a:lnTo>
                  <a:pt x="1411149" y="961481"/>
                </a:lnTo>
                <a:lnTo>
                  <a:pt x="1411943" y="965980"/>
                </a:lnTo>
                <a:lnTo>
                  <a:pt x="1412472" y="970214"/>
                </a:lnTo>
                <a:lnTo>
                  <a:pt x="1412472" y="974713"/>
                </a:lnTo>
                <a:lnTo>
                  <a:pt x="1411943" y="979477"/>
                </a:lnTo>
                <a:lnTo>
                  <a:pt x="1411149" y="983977"/>
                </a:lnTo>
                <a:lnTo>
                  <a:pt x="1410089" y="988211"/>
                </a:lnTo>
                <a:lnTo>
                  <a:pt x="1408236" y="992446"/>
                </a:lnTo>
                <a:lnTo>
                  <a:pt x="1406382" y="996415"/>
                </a:lnTo>
                <a:lnTo>
                  <a:pt x="1403735" y="999591"/>
                </a:lnTo>
                <a:lnTo>
                  <a:pt x="1401351" y="1003032"/>
                </a:lnTo>
                <a:lnTo>
                  <a:pt x="1398439" y="1006208"/>
                </a:lnTo>
                <a:lnTo>
                  <a:pt x="1394997" y="1008854"/>
                </a:lnTo>
                <a:lnTo>
                  <a:pt x="1391819" y="1011236"/>
                </a:lnTo>
                <a:lnTo>
                  <a:pt x="1388112" y="1013354"/>
                </a:lnTo>
                <a:lnTo>
                  <a:pt x="1384140" y="1015206"/>
                </a:lnTo>
                <a:lnTo>
                  <a:pt x="1380169" y="1016265"/>
                </a:lnTo>
                <a:lnTo>
                  <a:pt x="1375932" y="1017059"/>
                </a:lnTo>
                <a:lnTo>
                  <a:pt x="1371695" y="1017588"/>
                </a:lnTo>
                <a:lnTo>
                  <a:pt x="1367459" y="1017588"/>
                </a:lnTo>
                <a:lnTo>
                  <a:pt x="1362958" y="1017323"/>
                </a:lnTo>
                <a:lnTo>
                  <a:pt x="1356338" y="1016000"/>
                </a:lnTo>
                <a:lnTo>
                  <a:pt x="1349718" y="1014942"/>
                </a:lnTo>
                <a:lnTo>
                  <a:pt x="1343363" y="1013089"/>
                </a:lnTo>
                <a:lnTo>
                  <a:pt x="1337273" y="1011501"/>
                </a:lnTo>
                <a:lnTo>
                  <a:pt x="1330918" y="1009119"/>
                </a:lnTo>
                <a:lnTo>
                  <a:pt x="1325093" y="1007266"/>
                </a:lnTo>
                <a:lnTo>
                  <a:pt x="1319533" y="1004620"/>
                </a:lnTo>
                <a:lnTo>
                  <a:pt x="1313972" y="1002238"/>
                </a:lnTo>
                <a:lnTo>
                  <a:pt x="1308147" y="999327"/>
                </a:lnTo>
                <a:lnTo>
                  <a:pt x="1303116" y="996415"/>
                </a:lnTo>
                <a:lnTo>
                  <a:pt x="1298085" y="992975"/>
                </a:lnTo>
                <a:lnTo>
                  <a:pt x="1293319" y="989534"/>
                </a:lnTo>
                <a:lnTo>
                  <a:pt x="1288553" y="985829"/>
                </a:lnTo>
                <a:lnTo>
                  <a:pt x="1284316" y="982389"/>
                </a:lnTo>
                <a:lnTo>
                  <a:pt x="1280080" y="978154"/>
                </a:lnTo>
                <a:lnTo>
                  <a:pt x="1276108" y="973920"/>
                </a:lnTo>
                <a:lnTo>
                  <a:pt x="1272136" y="969685"/>
                </a:lnTo>
                <a:lnTo>
                  <a:pt x="1268959" y="965186"/>
                </a:lnTo>
                <a:lnTo>
                  <a:pt x="1265516" y="960422"/>
                </a:lnTo>
                <a:lnTo>
                  <a:pt x="1262604" y="955658"/>
                </a:lnTo>
                <a:lnTo>
                  <a:pt x="1259956" y="950894"/>
                </a:lnTo>
                <a:lnTo>
                  <a:pt x="1257308" y="945866"/>
                </a:lnTo>
                <a:lnTo>
                  <a:pt x="1255190" y="941102"/>
                </a:lnTo>
                <a:lnTo>
                  <a:pt x="1253071" y="935544"/>
                </a:lnTo>
                <a:lnTo>
                  <a:pt x="1251483" y="930516"/>
                </a:lnTo>
                <a:lnTo>
                  <a:pt x="1250159" y="925487"/>
                </a:lnTo>
                <a:lnTo>
                  <a:pt x="1248570" y="920194"/>
                </a:lnTo>
                <a:lnTo>
                  <a:pt x="1247776" y="915165"/>
                </a:lnTo>
                <a:lnTo>
                  <a:pt x="1246981" y="909872"/>
                </a:lnTo>
                <a:lnTo>
                  <a:pt x="1246452" y="904844"/>
                </a:lnTo>
                <a:lnTo>
                  <a:pt x="1246187" y="899551"/>
                </a:lnTo>
                <a:lnTo>
                  <a:pt x="1246187" y="894522"/>
                </a:lnTo>
                <a:lnTo>
                  <a:pt x="1246452" y="886318"/>
                </a:lnTo>
                <a:lnTo>
                  <a:pt x="1247246" y="878378"/>
                </a:lnTo>
                <a:lnTo>
                  <a:pt x="1248305" y="870174"/>
                </a:lnTo>
                <a:lnTo>
                  <a:pt x="1250159" y="862498"/>
                </a:lnTo>
                <a:lnTo>
                  <a:pt x="1252277" y="854823"/>
                </a:lnTo>
                <a:lnTo>
                  <a:pt x="1254925" y="847413"/>
                </a:lnTo>
                <a:lnTo>
                  <a:pt x="1257838" y="840003"/>
                </a:lnTo>
                <a:lnTo>
                  <a:pt x="1261280" y="833121"/>
                </a:lnTo>
                <a:lnTo>
                  <a:pt x="1264987" y="826240"/>
                </a:lnTo>
                <a:lnTo>
                  <a:pt x="1269223" y="819888"/>
                </a:lnTo>
                <a:lnTo>
                  <a:pt x="1273990" y="813801"/>
                </a:lnTo>
                <a:lnTo>
                  <a:pt x="1278756" y="807714"/>
                </a:lnTo>
                <a:lnTo>
                  <a:pt x="1284051" y="802156"/>
                </a:lnTo>
                <a:lnTo>
                  <a:pt x="1289877" y="796863"/>
                </a:lnTo>
                <a:lnTo>
                  <a:pt x="1296232" y="792099"/>
                </a:lnTo>
                <a:lnTo>
                  <a:pt x="1302851" y="787600"/>
                </a:lnTo>
                <a:lnTo>
                  <a:pt x="1306558" y="785748"/>
                </a:lnTo>
                <a:lnTo>
                  <a:pt x="1310000" y="783630"/>
                </a:lnTo>
                <a:lnTo>
                  <a:pt x="1316620" y="780454"/>
                </a:lnTo>
                <a:lnTo>
                  <a:pt x="1324034" y="777808"/>
                </a:lnTo>
                <a:lnTo>
                  <a:pt x="1331448" y="774897"/>
                </a:lnTo>
                <a:lnTo>
                  <a:pt x="1348394" y="768809"/>
                </a:lnTo>
                <a:lnTo>
                  <a:pt x="1367988" y="762193"/>
                </a:lnTo>
                <a:lnTo>
                  <a:pt x="1390230" y="755047"/>
                </a:lnTo>
                <a:lnTo>
                  <a:pt x="1414856" y="746578"/>
                </a:lnTo>
                <a:lnTo>
                  <a:pt x="1441069" y="737580"/>
                </a:lnTo>
                <a:lnTo>
                  <a:pt x="1469137" y="727258"/>
                </a:lnTo>
                <a:lnTo>
                  <a:pt x="1483965" y="721700"/>
                </a:lnTo>
                <a:lnTo>
                  <a:pt x="1498528" y="715613"/>
                </a:lnTo>
                <a:lnTo>
                  <a:pt x="1513621" y="709526"/>
                </a:lnTo>
                <a:lnTo>
                  <a:pt x="1528978" y="702645"/>
                </a:lnTo>
                <a:lnTo>
                  <a:pt x="1544336" y="696028"/>
                </a:lnTo>
                <a:lnTo>
                  <a:pt x="1559958" y="688618"/>
                </a:lnTo>
                <a:lnTo>
                  <a:pt x="1575581" y="681472"/>
                </a:lnTo>
                <a:lnTo>
                  <a:pt x="1591203" y="673532"/>
                </a:lnTo>
                <a:lnTo>
                  <a:pt x="1606825" y="665063"/>
                </a:lnTo>
                <a:lnTo>
                  <a:pt x="1622183" y="656594"/>
                </a:lnTo>
                <a:lnTo>
                  <a:pt x="1637540" y="647596"/>
                </a:lnTo>
                <a:lnTo>
                  <a:pt x="1652898" y="638333"/>
                </a:lnTo>
                <a:lnTo>
                  <a:pt x="1667726" y="628541"/>
                </a:lnTo>
                <a:lnTo>
                  <a:pt x="1682554" y="618748"/>
                </a:lnTo>
                <a:lnTo>
                  <a:pt x="1696852" y="608162"/>
                </a:lnTo>
                <a:lnTo>
                  <a:pt x="1711151" y="597311"/>
                </a:lnTo>
                <a:lnTo>
                  <a:pt x="1720154" y="589901"/>
                </a:lnTo>
                <a:lnTo>
                  <a:pt x="1729421" y="582225"/>
                </a:lnTo>
                <a:lnTo>
                  <a:pt x="1738159" y="574286"/>
                </a:lnTo>
                <a:lnTo>
                  <a:pt x="1746897" y="566611"/>
                </a:lnTo>
                <a:lnTo>
                  <a:pt x="1755370" y="558406"/>
                </a:lnTo>
                <a:lnTo>
                  <a:pt x="1763578" y="549937"/>
                </a:lnTo>
                <a:lnTo>
                  <a:pt x="1771522" y="541468"/>
                </a:lnTo>
                <a:lnTo>
                  <a:pt x="1778936" y="532734"/>
                </a:lnTo>
                <a:lnTo>
                  <a:pt x="1786615" y="523736"/>
                </a:lnTo>
                <a:lnTo>
                  <a:pt x="1793499" y="514738"/>
                </a:lnTo>
                <a:lnTo>
                  <a:pt x="1800648" y="505475"/>
                </a:lnTo>
                <a:lnTo>
                  <a:pt x="1807003" y="496212"/>
                </a:lnTo>
                <a:lnTo>
                  <a:pt x="1813623" y="486684"/>
                </a:lnTo>
                <a:lnTo>
                  <a:pt x="1819448" y="476892"/>
                </a:lnTo>
                <a:lnTo>
                  <a:pt x="1825009" y="466835"/>
                </a:lnTo>
                <a:lnTo>
                  <a:pt x="1830304" y="456778"/>
                </a:lnTo>
                <a:lnTo>
                  <a:pt x="1832952" y="452014"/>
                </a:lnTo>
                <a:lnTo>
                  <a:pt x="1835335" y="446456"/>
                </a:lnTo>
                <a:lnTo>
                  <a:pt x="1837189" y="440898"/>
                </a:lnTo>
                <a:lnTo>
                  <a:pt x="1839307" y="435076"/>
                </a:lnTo>
                <a:lnTo>
                  <a:pt x="1841161" y="428724"/>
                </a:lnTo>
                <a:lnTo>
                  <a:pt x="1843014" y="422372"/>
                </a:lnTo>
                <a:lnTo>
                  <a:pt x="1844868" y="416020"/>
                </a:lnTo>
                <a:lnTo>
                  <a:pt x="1846192" y="408874"/>
                </a:lnTo>
                <a:lnTo>
                  <a:pt x="1847515" y="401729"/>
                </a:lnTo>
                <a:lnTo>
                  <a:pt x="1848575" y="394318"/>
                </a:lnTo>
                <a:lnTo>
                  <a:pt x="1849899" y="386908"/>
                </a:lnTo>
                <a:lnTo>
                  <a:pt x="1850693" y="379497"/>
                </a:lnTo>
                <a:lnTo>
                  <a:pt x="1851487" y="371558"/>
                </a:lnTo>
                <a:lnTo>
                  <a:pt x="1851752" y="363618"/>
                </a:lnTo>
                <a:lnTo>
                  <a:pt x="1852017" y="355678"/>
                </a:lnTo>
                <a:lnTo>
                  <a:pt x="1852282" y="348003"/>
                </a:lnTo>
                <a:lnTo>
                  <a:pt x="1852017" y="336093"/>
                </a:lnTo>
                <a:lnTo>
                  <a:pt x="1851487" y="324713"/>
                </a:lnTo>
                <a:lnTo>
                  <a:pt x="1850428" y="313068"/>
                </a:lnTo>
                <a:lnTo>
                  <a:pt x="1849104" y="301953"/>
                </a:lnTo>
                <a:lnTo>
                  <a:pt x="1846986" y="290572"/>
                </a:lnTo>
                <a:lnTo>
                  <a:pt x="1844603" y="279721"/>
                </a:lnTo>
                <a:lnTo>
                  <a:pt x="1841955" y="269135"/>
                </a:lnTo>
                <a:lnTo>
                  <a:pt x="1838513" y="258549"/>
                </a:lnTo>
                <a:lnTo>
                  <a:pt x="1835335" y="248756"/>
                </a:lnTo>
                <a:lnTo>
                  <a:pt x="1831364" y="239493"/>
                </a:lnTo>
                <a:lnTo>
                  <a:pt x="1826862" y="230495"/>
                </a:lnTo>
                <a:lnTo>
                  <a:pt x="1822361" y="222290"/>
                </a:lnTo>
                <a:lnTo>
                  <a:pt x="1817330" y="214615"/>
                </a:lnTo>
                <a:lnTo>
                  <a:pt x="1811769" y="207470"/>
                </a:lnTo>
                <a:lnTo>
                  <a:pt x="1806209" y="201118"/>
                </a:lnTo>
                <a:lnTo>
                  <a:pt x="1803031" y="198207"/>
                </a:lnTo>
                <a:lnTo>
                  <a:pt x="1800384" y="195295"/>
                </a:lnTo>
                <a:lnTo>
                  <a:pt x="1796147" y="191855"/>
                </a:lnTo>
                <a:lnTo>
                  <a:pt x="1791646" y="188679"/>
                </a:lnTo>
                <a:lnTo>
                  <a:pt x="1787409" y="185503"/>
                </a:lnTo>
                <a:lnTo>
                  <a:pt x="1782643" y="182856"/>
                </a:lnTo>
                <a:lnTo>
                  <a:pt x="1777877" y="180474"/>
                </a:lnTo>
                <a:lnTo>
                  <a:pt x="1772846" y="178357"/>
                </a:lnTo>
                <a:lnTo>
                  <a:pt x="1767550" y="176240"/>
                </a:lnTo>
                <a:lnTo>
                  <a:pt x="1761725" y="174652"/>
                </a:lnTo>
                <a:lnTo>
                  <a:pt x="1751133" y="172270"/>
                </a:lnTo>
                <a:lnTo>
                  <a:pt x="1740807" y="170682"/>
                </a:lnTo>
                <a:lnTo>
                  <a:pt x="1731010" y="169623"/>
                </a:lnTo>
                <a:lnTo>
                  <a:pt x="1722007" y="169359"/>
                </a:lnTo>
                <a:lnTo>
                  <a:pt x="1716711" y="169623"/>
                </a:lnTo>
                <a:lnTo>
                  <a:pt x="1711151" y="169888"/>
                </a:lnTo>
                <a:lnTo>
                  <a:pt x="1706120" y="170417"/>
                </a:lnTo>
                <a:lnTo>
                  <a:pt x="1701354" y="170947"/>
                </a:lnTo>
                <a:lnTo>
                  <a:pt x="1696588" y="171741"/>
                </a:lnTo>
                <a:lnTo>
                  <a:pt x="1692086" y="172799"/>
                </a:lnTo>
                <a:lnTo>
                  <a:pt x="1687585" y="174387"/>
                </a:lnTo>
                <a:lnTo>
                  <a:pt x="1683084" y="175711"/>
                </a:lnTo>
                <a:lnTo>
                  <a:pt x="1678847" y="177034"/>
                </a:lnTo>
                <a:lnTo>
                  <a:pt x="1674610" y="178886"/>
                </a:lnTo>
                <a:lnTo>
                  <a:pt x="1670903" y="180739"/>
                </a:lnTo>
                <a:lnTo>
                  <a:pt x="1666932" y="182856"/>
                </a:lnTo>
                <a:lnTo>
                  <a:pt x="1659253" y="187356"/>
                </a:lnTo>
                <a:lnTo>
                  <a:pt x="1651574" y="192384"/>
                </a:lnTo>
                <a:lnTo>
                  <a:pt x="1644690" y="197942"/>
                </a:lnTo>
                <a:lnTo>
                  <a:pt x="1637805" y="203764"/>
                </a:lnTo>
                <a:lnTo>
                  <a:pt x="1631185" y="210645"/>
                </a:lnTo>
                <a:lnTo>
                  <a:pt x="1625095" y="217262"/>
                </a:lnTo>
                <a:lnTo>
                  <a:pt x="1619005" y="224937"/>
                </a:lnTo>
                <a:lnTo>
                  <a:pt x="1613445" y="232612"/>
                </a:lnTo>
                <a:lnTo>
                  <a:pt x="1608149" y="240287"/>
                </a:lnTo>
                <a:lnTo>
                  <a:pt x="1603118" y="248227"/>
                </a:lnTo>
                <a:lnTo>
                  <a:pt x="1598352" y="256431"/>
                </a:lnTo>
                <a:lnTo>
                  <a:pt x="1594115" y="264636"/>
                </a:lnTo>
                <a:lnTo>
                  <a:pt x="1589879" y="272575"/>
                </a:lnTo>
                <a:lnTo>
                  <a:pt x="1586172" y="280515"/>
                </a:lnTo>
                <a:lnTo>
                  <a:pt x="1582730" y="288455"/>
                </a:lnTo>
                <a:lnTo>
                  <a:pt x="1580082" y="295601"/>
                </a:lnTo>
                <a:lnTo>
                  <a:pt x="1574786" y="309628"/>
                </a:lnTo>
                <a:lnTo>
                  <a:pt x="1571079" y="321537"/>
                </a:lnTo>
                <a:lnTo>
                  <a:pt x="1568167" y="330800"/>
                </a:lnTo>
                <a:lnTo>
                  <a:pt x="1566578" y="336623"/>
                </a:lnTo>
                <a:lnTo>
                  <a:pt x="1566313" y="339005"/>
                </a:lnTo>
                <a:lnTo>
                  <a:pt x="1564724" y="343504"/>
                </a:lnTo>
                <a:lnTo>
                  <a:pt x="1563400" y="347738"/>
                </a:lnTo>
                <a:lnTo>
                  <a:pt x="1561547" y="351708"/>
                </a:lnTo>
                <a:lnTo>
                  <a:pt x="1559164" y="355149"/>
                </a:lnTo>
                <a:lnTo>
                  <a:pt x="1556781" y="358589"/>
                </a:lnTo>
                <a:lnTo>
                  <a:pt x="1553603" y="361765"/>
                </a:lnTo>
                <a:lnTo>
                  <a:pt x="1550426" y="364412"/>
                </a:lnTo>
                <a:lnTo>
                  <a:pt x="1547248" y="367058"/>
                </a:lnTo>
                <a:lnTo>
                  <a:pt x="1543806" y="369176"/>
                </a:lnTo>
                <a:lnTo>
                  <a:pt x="1539834" y="371028"/>
                </a:lnTo>
                <a:lnTo>
                  <a:pt x="1535863" y="372352"/>
                </a:lnTo>
                <a:lnTo>
                  <a:pt x="1531891" y="373410"/>
                </a:lnTo>
                <a:lnTo>
                  <a:pt x="1527654" y="373940"/>
                </a:lnTo>
                <a:lnTo>
                  <a:pt x="1523418" y="373940"/>
                </a:lnTo>
                <a:lnTo>
                  <a:pt x="1518916" y="373675"/>
                </a:lnTo>
                <a:lnTo>
                  <a:pt x="1514680" y="372881"/>
                </a:lnTo>
                <a:lnTo>
                  <a:pt x="1510708" y="371822"/>
                </a:lnTo>
                <a:lnTo>
                  <a:pt x="1506736" y="370234"/>
                </a:lnTo>
                <a:lnTo>
                  <a:pt x="1502764" y="368117"/>
                </a:lnTo>
                <a:lnTo>
                  <a:pt x="1499057" y="366000"/>
                </a:lnTo>
                <a:lnTo>
                  <a:pt x="1495880" y="363089"/>
                </a:lnTo>
                <a:lnTo>
                  <a:pt x="1492967" y="359913"/>
                </a:lnTo>
                <a:lnTo>
                  <a:pt x="1490055" y="357001"/>
                </a:lnTo>
                <a:lnTo>
                  <a:pt x="1487936" y="353296"/>
                </a:lnTo>
                <a:lnTo>
                  <a:pt x="1485818" y="349591"/>
                </a:lnTo>
                <a:lnTo>
                  <a:pt x="1484229" y="345621"/>
                </a:lnTo>
                <a:lnTo>
                  <a:pt x="1482641" y="341387"/>
                </a:lnTo>
                <a:lnTo>
                  <a:pt x="1481582" y="337152"/>
                </a:lnTo>
                <a:lnTo>
                  <a:pt x="1481052" y="332653"/>
                </a:lnTo>
                <a:lnTo>
                  <a:pt x="1481052" y="328154"/>
                </a:lnTo>
                <a:lnTo>
                  <a:pt x="1481317" y="323654"/>
                </a:lnTo>
                <a:lnTo>
                  <a:pt x="1482111" y="319420"/>
                </a:lnTo>
                <a:lnTo>
                  <a:pt x="1483700" y="312539"/>
                </a:lnTo>
                <a:lnTo>
                  <a:pt x="1485553" y="305922"/>
                </a:lnTo>
                <a:lnTo>
                  <a:pt x="1488201" y="296924"/>
                </a:lnTo>
                <a:lnTo>
                  <a:pt x="1491379" y="286073"/>
                </a:lnTo>
                <a:lnTo>
                  <a:pt x="1495615" y="273899"/>
                </a:lnTo>
                <a:lnTo>
                  <a:pt x="1500646" y="260401"/>
                </a:lnTo>
                <a:lnTo>
                  <a:pt x="1507001" y="245316"/>
                </a:lnTo>
                <a:lnTo>
                  <a:pt x="1513885" y="229966"/>
                </a:lnTo>
                <a:lnTo>
                  <a:pt x="1517857" y="222026"/>
                </a:lnTo>
                <a:lnTo>
                  <a:pt x="1522094" y="213821"/>
                </a:lnTo>
                <a:lnTo>
                  <a:pt x="1526860" y="205882"/>
                </a:lnTo>
                <a:lnTo>
                  <a:pt x="1531626" y="197677"/>
                </a:lnTo>
                <a:lnTo>
                  <a:pt x="1536922" y="189208"/>
                </a:lnTo>
                <a:lnTo>
                  <a:pt x="1542747" y="181004"/>
                </a:lnTo>
                <a:lnTo>
                  <a:pt x="1548572" y="172799"/>
                </a:lnTo>
                <a:lnTo>
                  <a:pt x="1554662" y="164860"/>
                </a:lnTo>
                <a:lnTo>
                  <a:pt x="1561547" y="156655"/>
                </a:lnTo>
                <a:lnTo>
                  <a:pt x="1568431" y="148715"/>
                </a:lnTo>
                <a:lnTo>
                  <a:pt x="1575845" y="141305"/>
                </a:lnTo>
                <a:lnTo>
                  <a:pt x="1583789" y="133630"/>
                </a:lnTo>
                <a:lnTo>
                  <a:pt x="1591997" y="126484"/>
                </a:lnTo>
                <a:lnTo>
                  <a:pt x="1600735" y="119603"/>
                </a:lnTo>
                <a:lnTo>
                  <a:pt x="1607090" y="115369"/>
                </a:lnTo>
                <a:lnTo>
                  <a:pt x="1613180" y="111134"/>
                </a:lnTo>
                <a:lnTo>
                  <a:pt x="1619535" y="106899"/>
                </a:lnTo>
                <a:lnTo>
                  <a:pt x="1626419" y="103194"/>
                </a:lnTo>
                <a:lnTo>
                  <a:pt x="1633304" y="99489"/>
                </a:lnTo>
                <a:lnTo>
                  <a:pt x="1640453" y="96313"/>
                </a:lnTo>
                <a:lnTo>
                  <a:pt x="1647867" y="93137"/>
                </a:lnTo>
                <a:lnTo>
                  <a:pt x="1655281" y="90226"/>
                </a:lnTo>
                <a:lnTo>
                  <a:pt x="1663225" y="87844"/>
                </a:lnTo>
                <a:lnTo>
                  <a:pt x="1671168" y="85462"/>
                </a:lnTo>
                <a:lnTo>
                  <a:pt x="1678847" y="83874"/>
                </a:lnTo>
                <a:lnTo>
                  <a:pt x="1687320" y="82286"/>
                </a:lnTo>
                <a:lnTo>
                  <a:pt x="1695793" y="80698"/>
                </a:lnTo>
                <a:lnTo>
                  <a:pt x="1704266" y="79904"/>
                </a:lnTo>
                <a:lnTo>
                  <a:pt x="1713004" y="79375"/>
                </a:lnTo>
                <a:close/>
                <a:moveTo>
                  <a:pt x="409575" y="0"/>
                </a:moveTo>
                <a:lnTo>
                  <a:pt x="1528763" y="0"/>
                </a:lnTo>
                <a:lnTo>
                  <a:pt x="1528763" y="95250"/>
                </a:lnTo>
                <a:lnTo>
                  <a:pt x="409575" y="95250"/>
                </a:lnTo>
                <a:lnTo>
                  <a:pt x="409575" y="0"/>
                </a:lnTo>
                <a:close/>
              </a:path>
            </a:pathLst>
          </a:custGeom>
          <a:solidFill>
            <a:schemeClr val="accent1"/>
          </a:solidFill>
          <a:ln>
            <a:noFill/>
          </a:ln>
        </p:spPr>
        <p:txBody>
          <a:bodyPr anchor="ctr">
            <a:scene3d>
              <a:camera prst="orthographicFront"/>
              <a:lightRig rig="threePt" dir="t"/>
            </a:scene3d>
            <a:sp3d>
              <a:contourClr>
                <a:srgbClr val="FFFFFF"/>
              </a:contourClr>
            </a:sp3d>
          </a:bodyPr>
          <a:lstStyle>
            <a:defPPr>
              <a:defRPr lang="zh-CN"/>
            </a:defPPr>
            <a:lvl1pPr algn="l" rtl="0" eaLnBrk="0" fontAlgn="base" hangingPunct="0">
              <a:spcBef>
                <a:spcPct val="0"/>
              </a:spcBef>
              <a:spcAft>
                <a:spcPct val="0"/>
              </a:spcAft>
              <a:defRPr kern="1200">
                <a:solidFill>
                  <a:schemeClr val="tx1"/>
                </a:solidFill>
                <a:latin typeface="Calibri" panose="020F0502020204030204" pitchFamily="34" charset="0"/>
                <a:ea typeface="宋体" panose="02010600030101010101" pitchFamily="2" charset="-122"/>
                <a:cs typeface="+mn-cs"/>
              </a:defRPr>
            </a:lvl1pPr>
            <a:lvl2pPr marL="457200" algn="l" rtl="0" eaLnBrk="0" fontAlgn="base" hangingPunct="0">
              <a:spcBef>
                <a:spcPct val="0"/>
              </a:spcBef>
              <a:spcAft>
                <a:spcPct val="0"/>
              </a:spcAft>
              <a:defRPr kern="1200">
                <a:solidFill>
                  <a:schemeClr val="tx1"/>
                </a:solidFill>
                <a:latin typeface="Calibri" panose="020F0502020204030204" pitchFamily="34" charset="0"/>
                <a:ea typeface="宋体" panose="02010600030101010101" pitchFamily="2" charset="-122"/>
                <a:cs typeface="+mn-cs"/>
              </a:defRPr>
            </a:lvl2pPr>
            <a:lvl3pPr marL="914400" algn="l" rtl="0" eaLnBrk="0" fontAlgn="base" hangingPunct="0">
              <a:spcBef>
                <a:spcPct val="0"/>
              </a:spcBef>
              <a:spcAft>
                <a:spcPct val="0"/>
              </a:spcAft>
              <a:defRPr kern="1200">
                <a:solidFill>
                  <a:schemeClr val="tx1"/>
                </a:solidFill>
                <a:latin typeface="Calibri" panose="020F0502020204030204" pitchFamily="34" charset="0"/>
                <a:ea typeface="宋体" panose="02010600030101010101" pitchFamily="2" charset="-122"/>
                <a:cs typeface="+mn-cs"/>
              </a:defRPr>
            </a:lvl3pPr>
            <a:lvl4pPr marL="1371600" algn="l" rtl="0" eaLnBrk="0" fontAlgn="base" hangingPunct="0">
              <a:spcBef>
                <a:spcPct val="0"/>
              </a:spcBef>
              <a:spcAft>
                <a:spcPct val="0"/>
              </a:spcAft>
              <a:defRPr kern="1200">
                <a:solidFill>
                  <a:schemeClr val="tx1"/>
                </a:solidFill>
                <a:latin typeface="Calibri" panose="020F0502020204030204" pitchFamily="34" charset="0"/>
                <a:ea typeface="宋体" panose="02010600030101010101" pitchFamily="2" charset="-122"/>
                <a:cs typeface="+mn-cs"/>
              </a:defRPr>
            </a:lvl4pPr>
            <a:lvl5pPr marL="1828800" algn="l" rtl="0" eaLnBrk="0" fontAlgn="base" hangingPunct="0">
              <a:spcBef>
                <a:spcPct val="0"/>
              </a:spcBef>
              <a:spcAft>
                <a:spcPct val="0"/>
              </a:spcAft>
              <a:defRPr kern="1200">
                <a:solidFill>
                  <a:schemeClr val="tx1"/>
                </a:solidFill>
                <a:latin typeface="Calibri" panose="020F0502020204030204" pitchFamily="34" charset="0"/>
                <a:ea typeface="宋体" panose="02010600030101010101" pitchFamily="2" charset="-122"/>
                <a:cs typeface="+mn-cs"/>
              </a:defRPr>
            </a:lvl5pPr>
            <a:lvl6pPr marL="2286000" algn="l" defTabSz="914400" rtl="0" eaLnBrk="1" latinLnBrk="0" hangingPunct="1">
              <a:defRPr kern="1200">
                <a:solidFill>
                  <a:schemeClr val="tx1"/>
                </a:solidFill>
                <a:latin typeface="Calibri" panose="020F0502020204030204" pitchFamily="34" charset="0"/>
                <a:ea typeface="宋体" panose="02010600030101010101" pitchFamily="2" charset="-122"/>
                <a:cs typeface="+mn-cs"/>
              </a:defRPr>
            </a:lvl6pPr>
            <a:lvl7pPr marL="2743200" algn="l" defTabSz="914400" rtl="0" eaLnBrk="1" latinLnBrk="0" hangingPunct="1">
              <a:defRPr kern="1200">
                <a:solidFill>
                  <a:schemeClr val="tx1"/>
                </a:solidFill>
                <a:latin typeface="Calibri" panose="020F0502020204030204" pitchFamily="34" charset="0"/>
                <a:ea typeface="宋体" panose="02010600030101010101" pitchFamily="2" charset="-122"/>
                <a:cs typeface="+mn-cs"/>
              </a:defRPr>
            </a:lvl7pPr>
            <a:lvl8pPr marL="3200400" algn="l" defTabSz="914400" rtl="0" eaLnBrk="1" latinLnBrk="0" hangingPunct="1">
              <a:defRPr kern="1200">
                <a:solidFill>
                  <a:schemeClr val="tx1"/>
                </a:solidFill>
                <a:latin typeface="Calibri" panose="020F0502020204030204" pitchFamily="34" charset="0"/>
                <a:ea typeface="宋体" panose="02010600030101010101" pitchFamily="2" charset="-122"/>
                <a:cs typeface="+mn-cs"/>
              </a:defRPr>
            </a:lvl8pPr>
            <a:lvl9pPr marL="3657600" algn="l" defTabSz="914400" rtl="0" eaLnBrk="1" latinLnBrk="0" hangingPunct="1">
              <a:defRPr kern="1200">
                <a:solidFill>
                  <a:schemeClr val="tx1"/>
                </a:solidFill>
                <a:latin typeface="Calibri" panose="020F0502020204030204" pitchFamily="34" charset="0"/>
                <a:ea typeface="宋体" panose="02010600030101010101" pitchFamily="2" charset="-122"/>
                <a:cs typeface="+mn-cs"/>
              </a:defRPr>
            </a:lvl9pPr>
          </a:lstStyle>
          <a:p>
            <a:pPr algn="ctr">
              <a:defRPr/>
            </a:pPr>
            <a:endParaRPr lang="zh-CN" altLang="en-US">
              <a:solidFill>
                <a:srgbClr val="FFFFFF"/>
              </a:solidFill>
            </a:endParaRPr>
          </a:p>
        </p:txBody>
      </p:sp>
      <p:sp>
        <p:nvSpPr>
          <p:cNvPr id="16" name="矩形 15"/>
          <p:cNvSpPr/>
          <p:nvPr/>
        </p:nvSpPr>
        <p:spPr>
          <a:xfrm>
            <a:off x="1141499" y="5552898"/>
            <a:ext cx="2770827" cy="664745"/>
          </a:xfrm>
          <a:prstGeom prst="rect">
            <a:avLst/>
          </a:prstGeom>
          <a:no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noAutofit/>
          </a:bodyPr>
          <a:lstStyle/>
          <a:p>
            <a:pPr algn="ctr">
              <a:lnSpc>
                <a:spcPct val="150000"/>
              </a:lnSpc>
            </a:pPr>
            <a:r>
              <a:rPr lang="zh-CN" altLang="en-US" sz="1800" dirty="0">
                <a:solidFill>
                  <a:schemeClr val="tx1"/>
                </a:solidFill>
                <a:latin typeface="幼圆" panose="02010509060101010101" pitchFamily="49" charset="-122"/>
                <a:ea typeface="幼圆" panose="02010509060101010101" pitchFamily="49" charset="-122"/>
              </a:rPr>
              <a:t>请输入文本请输入文本</a:t>
            </a:r>
            <a:endParaRPr lang="zh-CN" altLang="zh-CN" sz="1800" dirty="0">
              <a:solidFill>
                <a:schemeClr val="tx1"/>
              </a:solidFill>
              <a:latin typeface="幼圆" panose="02010509060101010101" pitchFamily="49" charset="-122"/>
              <a:ea typeface="幼圆" panose="02010509060101010101" pitchFamily="49" charset="-122"/>
            </a:endParaRPr>
          </a:p>
        </p:txBody>
      </p:sp>
      <p:sp>
        <p:nvSpPr>
          <p:cNvPr id="17" name="Freeform 81"/>
          <p:cNvSpPr/>
          <p:nvPr/>
        </p:nvSpPr>
        <p:spPr bwMode="auto">
          <a:xfrm rot="5400000">
            <a:off x="5132456" y="3908620"/>
            <a:ext cx="1467694" cy="1820863"/>
          </a:xfrm>
          <a:custGeom>
            <a:avLst/>
            <a:gdLst>
              <a:gd name="T0" fmla="*/ 1412171 w 1027"/>
              <a:gd name="T1" fmla="*/ 1821223 h 641"/>
              <a:gd name="T2" fmla="*/ 0 w 1027"/>
              <a:gd name="T3" fmla="*/ 1511530 h 641"/>
              <a:gd name="T4" fmla="*/ 0 w 1027"/>
              <a:gd name="T5" fmla="*/ 315376 h 641"/>
              <a:gd name="T6" fmla="*/ 1412171 w 1027"/>
              <a:gd name="T7" fmla="*/ 0 h 641"/>
              <a:gd name="T8" fmla="*/ 1412171 w 1027"/>
              <a:gd name="T9" fmla="*/ 1821223 h 641"/>
              <a:gd name="T10" fmla="*/ 0 60000 65536"/>
              <a:gd name="T11" fmla="*/ 0 60000 65536"/>
              <a:gd name="T12" fmla="*/ 0 60000 65536"/>
              <a:gd name="T13" fmla="*/ 0 60000 65536"/>
              <a:gd name="T14" fmla="*/ 0 60000 65536"/>
            </a:gdLst>
            <a:ahLst/>
            <a:cxnLst>
              <a:cxn ang="T10">
                <a:pos x="T0" y="T1"/>
              </a:cxn>
              <a:cxn ang="T11">
                <a:pos x="T2" y="T3"/>
              </a:cxn>
              <a:cxn ang="T12">
                <a:pos x="T4" y="T5"/>
              </a:cxn>
              <a:cxn ang="T13">
                <a:pos x="T6" y="T7"/>
              </a:cxn>
              <a:cxn ang="T14">
                <a:pos x="T8" y="T9"/>
              </a:cxn>
            </a:cxnLst>
            <a:rect l="0" t="0" r="r" b="b"/>
            <a:pathLst>
              <a:path w="1027" h="641">
                <a:moveTo>
                  <a:pt x="1027" y="641"/>
                </a:moveTo>
                <a:lnTo>
                  <a:pt x="0" y="532"/>
                </a:lnTo>
                <a:lnTo>
                  <a:pt x="0" y="111"/>
                </a:lnTo>
                <a:lnTo>
                  <a:pt x="1027" y="0"/>
                </a:lnTo>
                <a:lnTo>
                  <a:pt x="1027" y="641"/>
                </a:lnTo>
                <a:close/>
              </a:path>
            </a:pathLst>
          </a:custGeom>
          <a:solidFill>
            <a:schemeClr val="accent1"/>
          </a:solidFill>
          <a:ln>
            <a:noFill/>
          </a:ln>
        </p:spPr>
        <p:txBody>
          <a:bodyPr/>
          <a:lstStyle/>
          <a:p>
            <a:endParaRPr lang="zh-CN" altLang="en-US"/>
          </a:p>
        </p:txBody>
      </p:sp>
      <p:sp>
        <p:nvSpPr>
          <p:cNvPr id="18" name="Oval 40"/>
          <p:cNvSpPr/>
          <p:nvPr/>
        </p:nvSpPr>
        <p:spPr>
          <a:xfrm>
            <a:off x="5595330" y="3834304"/>
            <a:ext cx="541948" cy="544975"/>
          </a:xfrm>
          <a:prstGeom prst="ellipse">
            <a:avLst/>
          </a:prstGeom>
          <a:solidFill>
            <a:schemeClr val="accent1"/>
          </a:solidFill>
          <a:ln w="28575">
            <a:solidFill>
              <a:srgbClr val="FEFFFF"/>
            </a:solid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eaLnBrk="1" fontAlgn="auto" hangingPunct="1">
              <a:spcBef>
                <a:spcPts val="0"/>
              </a:spcBef>
              <a:spcAft>
                <a:spcPts val="0"/>
              </a:spcAft>
              <a:defRPr/>
            </a:pPr>
            <a:r>
              <a:rPr lang="en-US" sz="2400" b="1" dirty="0">
                <a:solidFill>
                  <a:srgbClr val="FEFFFF"/>
                </a:solidFill>
                <a:latin typeface="Arial" panose="020B0604020202020204" pitchFamily="34" charset="0"/>
                <a:ea typeface="微软雅黑" panose="020B0503020204020204" pitchFamily="34" charset="-122"/>
                <a:sym typeface="Arial" panose="020B0604020202020204" pitchFamily="34" charset="0"/>
              </a:rPr>
              <a:t>1</a:t>
            </a:r>
          </a:p>
        </p:txBody>
      </p:sp>
      <p:sp>
        <p:nvSpPr>
          <p:cNvPr id="19" name="KSO_Shape"/>
          <p:cNvSpPr/>
          <p:nvPr/>
        </p:nvSpPr>
        <p:spPr bwMode="auto">
          <a:xfrm>
            <a:off x="5206390" y="2181960"/>
            <a:ext cx="1313474" cy="1419971"/>
          </a:xfrm>
          <a:custGeom>
            <a:avLst/>
            <a:gdLst>
              <a:gd name="T0" fmla="*/ 660065 w 1938337"/>
              <a:gd name="T1" fmla="*/ 1785471 h 2097088"/>
              <a:gd name="T2" fmla="*/ 1074391 w 1938337"/>
              <a:gd name="T3" fmla="*/ 1807357 h 2097088"/>
              <a:gd name="T4" fmla="*/ 1090030 w 1938337"/>
              <a:gd name="T5" fmla="*/ 1648866 h 2097088"/>
              <a:gd name="T6" fmla="*/ 997074 w 1938337"/>
              <a:gd name="T7" fmla="*/ 1410363 h 2097088"/>
              <a:gd name="T8" fmla="*/ 740470 w 1938337"/>
              <a:gd name="T9" fmla="*/ 1441863 h 2097088"/>
              <a:gd name="T10" fmla="*/ 1158685 w 1938337"/>
              <a:gd name="T11" fmla="*/ 241681 h 2097088"/>
              <a:gd name="T12" fmla="*/ 1062016 w 1938337"/>
              <a:gd name="T13" fmla="*/ 582817 h 2097088"/>
              <a:gd name="T14" fmla="*/ 959576 w 1938337"/>
              <a:gd name="T15" fmla="*/ 747370 h 2097088"/>
              <a:gd name="T16" fmla="*/ 1009593 w 1938337"/>
              <a:gd name="T17" fmla="*/ 758196 h 2097088"/>
              <a:gd name="T18" fmla="*/ 1186819 w 1938337"/>
              <a:gd name="T19" fmla="*/ 425240 h 2097088"/>
              <a:gd name="T20" fmla="*/ 1208221 w 1938337"/>
              <a:gd name="T21" fmla="*/ 203430 h 2097088"/>
              <a:gd name="T22" fmla="*/ 1278919 w 1938337"/>
              <a:gd name="T23" fmla="*/ 476964 h 2097088"/>
              <a:gd name="T24" fmla="*/ 1150989 w 1938337"/>
              <a:gd name="T25" fmla="*/ 722592 h 2097088"/>
              <a:gd name="T26" fmla="*/ 1014162 w 1938337"/>
              <a:gd name="T27" fmla="*/ 909759 h 2097088"/>
              <a:gd name="T28" fmla="*/ 967751 w 1938337"/>
              <a:gd name="T29" fmla="*/ 1018980 h 2097088"/>
              <a:gd name="T30" fmla="*/ 942502 w 1938337"/>
              <a:gd name="T31" fmla="*/ 1340628 h 2097088"/>
              <a:gd name="T32" fmla="*/ 793651 w 1938337"/>
              <a:gd name="T33" fmla="*/ 1348326 h 2097088"/>
              <a:gd name="T34" fmla="*/ 816977 w 1938337"/>
              <a:gd name="T35" fmla="*/ 1049292 h 2097088"/>
              <a:gd name="T36" fmla="*/ 791487 w 1938337"/>
              <a:gd name="T37" fmla="*/ 975676 h 2097088"/>
              <a:gd name="T38" fmla="*/ 746519 w 1938337"/>
              <a:gd name="T39" fmla="*/ 909759 h 2097088"/>
              <a:gd name="T40" fmla="*/ 605604 w 1938337"/>
              <a:gd name="T41" fmla="*/ 718020 h 2097088"/>
              <a:gd name="T42" fmla="*/ 481762 w 1938337"/>
              <a:gd name="T43" fmla="*/ 476964 h 2097088"/>
              <a:gd name="T44" fmla="*/ 249769 w 1938337"/>
              <a:gd name="T45" fmla="*/ 79798 h 2097088"/>
              <a:gd name="T46" fmla="*/ 371772 w 1938337"/>
              <a:gd name="T47" fmla="*/ 184379 h 2097088"/>
              <a:gd name="T48" fmla="*/ 406596 w 1938337"/>
              <a:gd name="T49" fmla="*/ 324302 h 2097088"/>
              <a:gd name="T50" fmla="*/ 340070 w 1938337"/>
              <a:gd name="T51" fmla="*/ 315887 h 2097088"/>
              <a:gd name="T52" fmla="*/ 270423 w 1938337"/>
              <a:gd name="T53" fmla="*/ 183417 h 2097088"/>
              <a:gd name="T54" fmla="*/ 154905 w 1938337"/>
              <a:gd name="T55" fmla="*/ 160097 h 2097088"/>
              <a:gd name="T56" fmla="*/ 86699 w 1938337"/>
              <a:gd name="T57" fmla="*/ 247368 h 2097088"/>
              <a:gd name="T58" fmla="*/ 88140 w 1938337"/>
              <a:gd name="T59" fmla="*/ 389454 h 2097088"/>
              <a:gd name="T60" fmla="*/ 182524 w 1938337"/>
              <a:gd name="T61" fmla="*/ 522885 h 2097088"/>
              <a:gd name="T62" fmla="*/ 498577 w 1938337"/>
              <a:gd name="T63" fmla="*/ 686368 h 2097088"/>
              <a:gd name="T64" fmla="*/ 627064 w 1938337"/>
              <a:gd name="T65" fmla="*/ 797921 h 2097088"/>
              <a:gd name="T66" fmla="*/ 589359 w 1938337"/>
              <a:gd name="T67" fmla="*/ 895530 h 2097088"/>
              <a:gd name="T68" fmla="*/ 492814 w 1938337"/>
              <a:gd name="T69" fmla="*/ 916446 h 2097088"/>
              <a:gd name="T70" fmla="*/ 499057 w 1938337"/>
              <a:gd name="T71" fmla="*/ 846965 h 2097088"/>
              <a:gd name="T72" fmla="*/ 548771 w 1938337"/>
              <a:gd name="T73" fmla="*/ 804171 h 2097088"/>
              <a:gd name="T74" fmla="*/ 311251 w 1938337"/>
              <a:gd name="T75" fmla="*/ 700312 h 2097088"/>
              <a:gd name="T76" fmla="*/ 62683 w 1938337"/>
              <a:gd name="T77" fmla="*/ 508700 h 2097088"/>
              <a:gd name="T78" fmla="*/ 0 w 1938337"/>
              <a:gd name="T79" fmla="*/ 316127 h 2097088"/>
              <a:gd name="T80" fmla="*/ 51155 w 1938337"/>
              <a:gd name="T81" fmla="*/ 141104 h 2097088"/>
              <a:gd name="T82" fmla="*/ 183004 w 1938337"/>
              <a:gd name="T83" fmla="*/ 72345 h 2097088"/>
              <a:gd name="T84" fmla="*/ 1687503 w 1938337"/>
              <a:gd name="T85" fmla="*/ 115139 h 2097088"/>
              <a:gd name="T86" fmla="*/ 1761162 w 1938337"/>
              <a:gd name="T87" fmla="*/ 288719 h 2097088"/>
              <a:gd name="T88" fmla="*/ 1723130 w 1938337"/>
              <a:gd name="T89" fmla="*/ 471917 h 2097088"/>
              <a:gd name="T90" fmla="*/ 1567869 w 1938337"/>
              <a:gd name="T91" fmla="*/ 633476 h 2097088"/>
              <a:gd name="T92" fmla="*/ 1225813 w 1938337"/>
              <a:gd name="T93" fmla="*/ 785419 h 2097088"/>
              <a:gd name="T94" fmla="*/ 1227979 w 1938337"/>
              <a:gd name="T95" fmla="*/ 836387 h 2097088"/>
              <a:gd name="T96" fmla="*/ 1282863 w 1938337"/>
              <a:gd name="T97" fmla="*/ 893847 h 2097088"/>
              <a:gd name="T98" fmla="*/ 1204630 w 1938337"/>
              <a:gd name="T99" fmla="*/ 915003 h 2097088"/>
              <a:gd name="T100" fmla="*/ 1135064 w 1938337"/>
              <a:gd name="T101" fmla="*/ 835907 h 2097088"/>
              <a:gd name="T102" fmla="*/ 1184410 w 1938337"/>
              <a:gd name="T103" fmla="*/ 715458 h 2097088"/>
              <a:gd name="T104" fmla="*/ 1474712 w 1938337"/>
              <a:gd name="T105" fmla="*/ 596452 h 2097088"/>
              <a:gd name="T106" fmla="*/ 1659100 w 1938337"/>
              <a:gd name="T107" fmla="*/ 424074 h 2097088"/>
              <a:gd name="T108" fmla="*/ 1681004 w 1938337"/>
              <a:gd name="T109" fmla="*/ 274295 h 2097088"/>
              <a:gd name="T110" fmla="*/ 1601569 w 1938337"/>
              <a:gd name="T111" fmla="*/ 158654 h 2097088"/>
              <a:gd name="T112" fmla="*/ 1482896 w 1938337"/>
              <a:gd name="T113" fmla="*/ 191350 h 2097088"/>
              <a:gd name="T114" fmla="*/ 1415256 w 1938337"/>
              <a:gd name="T115" fmla="*/ 325743 h 2097088"/>
              <a:gd name="T116" fmla="*/ 1349299 w 1938337"/>
              <a:gd name="T117" fmla="*/ 313963 h 2097088"/>
              <a:gd name="T118" fmla="*/ 1407793 w 1938337"/>
              <a:gd name="T119" fmla="*/ 156971 h 2097088"/>
              <a:gd name="T120" fmla="*/ 1549333 w 1938337"/>
              <a:gd name="T121" fmla="*/ 72585 h 2097088"/>
              <a:gd name="T122" fmla="*/ 0 60000 65536"/>
              <a:gd name="T123" fmla="*/ 0 60000 65536"/>
              <a:gd name="T124" fmla="*/ 0 60000 65536"/>
              <a:gd name="T125" fmla="*/ 0 60000 65536"/>
              <a:gd name="T126" fmla="*/ 0 60000 65536"/>
              <a:gd name="T127" fmla="*/ 0 60000 65536"/>
              <a:gd name="T128" fmla="*/ 0 60000 65536"/>
              <a:gd name="T129" fmla="*/ 0 60000 65536"/>
              <a:gd name="T130" fmla="*/ 0 60000 65536"/>
              <a:gd name="T131" fmla="*/ 0 60000 65536"/>
              <a:gd name="T132" fmla="*/ 0 60000 65536"/>
              <a:gd name="T133" fmla="*/ 0 60000 65536"/>
              <a:gd name="T134" fmla="*/ 0 60000 65536"/>
              <a:gd name="T135" fmla="*/ 0 60000 65536"/>
              <a:gd name="T136" fmla="*/ 0 60000 65536"/>
              <a:gd name="T137" fmla="*/ 0 60000 65536"/>
              <a:gd name="T138" fmla="*/ 0 60000 65536"/>
              <a:gd name="T139" fmla="*/ 0 60000 65536"/>
              <a:gd name="T140" fmla="*/ 0 60000 65536"/>
              <a:gd name="T141" fmla="*/ 0 60000 65536"/>
              <a:gd name="T142" fmla="*/ 0 60000 65536"/>
              <a:gd name="T143" fmla="*/ 0 60000 65536"/>
              <a:gd name="T144" fmla="*/ 0 60000 65536"/>
              <a:gd name="T145" fmla="*/ 0 60000 65536"/>
              <a:gd name="T146" fmla="*/ 0 60000 65536"/>
              <a:gd name="T147" fmla="*/ 0 60000 65536"/>
              <a:gd name="T148" fmla="*/ 0 60000 65536"/>
              <a:gd name="T149" fmla="*/ 0 60000 65536"/>
              <a:gd name="T150" fmla="*/ 0 60000 65536"/>
              <a:gd name="T151" fmla="*/ 0 60000 65536"/>
              <a:gd name="T152" fmla="*/ 0 60000 65536"/>
              <a:gd name="T153" fmla="*/ 0 60000 65536"/>
              <a:gd name="T154" fmla="*/ 0 60000 65536"/>
              <a:gd name="T155" fmla="*/ 0 60000 65536"/>
              <a:gd name="T156" fmla="*/ 0 60000 65536"/>
              <a:gd name="T157" fmla="*/ 0 60000 65536"/>
              <a:gd name="T158" fmla="*/ 0 60000 65536"/>
              <a:gd name="T159" fmla="*/ 0 60000 65536"/>
              <a:gd name="T160" fmla="*/ 0 60000 65536"/>
              <a:gd name="T161" fmla="*/ 0 60000 65536"/>
              <a:gd name="T162" fmla="*/ 0 60000 65536"/>
              <a:gd name="T163" fmla="*/ 0 60000 65536"/>
              <a:gd name="T164" fmla="*/ 0 60000 65536"/>
              <a:gd name="T165" fmla="*/ 0 60000 65536"/>
              <a:gd name="T166" fmla="*/ 0 60000 65536"/>
              <a:gd name="T167" fmla="*/ 0 60000 65536"/>
              <a:gd name="T168" fmla="*/ 0 60000 65536"/>
              <a:gd name="T169" fmla="*/ 0 60000 65536"/>
              <a:gd name="T170" fmla="*/ 0 60000 65536"/>
              <a:gd name="T171" fmla="*/ 0 60000 65536"/>
              <a:gd name="T172" fmla="*/ 0 60000 65536"/>
              <a:gd name="T173" fmla="*/ 0 60000 65536"/>
              <a:gd name="T174" fmla="*/ 0 60000 65536"/>
              <a:gd name="T175" fmla="*/ 0 60000 65536"/>
              <a:gd name="T176" fmla="*/ 0 60000 65536"/>
              <a:gd name="T177" fmla="*/ 0 60000 65536"/>
              <a:gd name="T178" fmla="*/ 0 60000 65536"/>
              <a:gd name="T179" fmla="*/ 0 60000 65536"/>
              <a:gd name="T180" fmla="*/ 0 60000 65536"/>
              <a:gd name="T181" fmla="*/ 0 60000 65536"/>
              <a:gd name="T182" fmla="*/ 0 60000 65536"/>
            </a:gdLst>
            <a:ahLst/>
            <a:cxnLst>
              <a:cxn ang="T122">
                <a:pos x="T0" y="T1"/>
              </a:cxn>
              <a:cxn ang="T123">
                <a:pos x="T2" y="T3"/>
              </a:cxn>
              <a:cxn ang="T124">
                <a:pos x="T4" y="T5"/>
              </a:cxn>
              <a:cxn ang="T125">
                <a:pos x="T6" y="T7"/>
              </a:cxn>
              <a:cxn ang="T126">
                <a:pos x="T8" y="T9"/>
              </a:cxn>
              <a:cxn ang="T127">
                <a:pos x="T10" y="T11"/>
              </a:cxn>
              <a:cxn ang="T128">
                <a:pos x="T12" y="T13"/>
              </a:cxn>
              <a:cxn ang="T129">
                <a:pos x="T14" y="T15"/>
              </a:cxn>
              <a:cxn ang="T130">
                <a:pos x="T16" y="T17"/>
              </a:cxn>
              <a:cxn ang="T131">
                <a:pos x="T18" y="T19"/>
              </a:cxn>
              <a:cxn ang="T132">
                <a:pos x="T20" y="T21"/>
              </a:cxn>
              <a:cxn ang="T133">
                <a:pos x="T22" y="T23"/>
              </a:cxn>
              <a:cxn ang="T134">
                <a:pos x="T24" y="T25"/>
              </a:cxn>
              <a:cxn ang="T135">
                <a:pos x="T26" y="T27"/>
              </a:cxn>
              <a:cxn ang="T136">
                <a:pos x="T28" y="T29"/>
              </a:cxn>
              <a:cxn ang="T137">
                <a:pos x="T30" y="T31"/>
              </a:cxn>
              <a:cxn ang="T138">
                <a:pos x="T32" y="T33"/>
              </a:cxn>
              <a:cxn ang="T139">
                <a:pos x="T34" y="T35"/>
              </a:cxn>
              <a:cxn ang="T140">
                <a:pos x="T36" y="T37"/>
              </a:cxn>
              <a:cxn ang="T141">
                <a:pos x="T38" y="T39"/>
              </a:cxn>
              <a:cxn ang="T142">
                <a:pos x="T40" y="T41"/>
              </a:cxn>
              <a:cxn ang="T143">
                <a:pos x="T42" y="T43"/>
              </a:cxn>
              <a:cxn ang="T144">
                <a:pos x="T44" y="T45"/>
              </a:cxn>
              <a:cxn ang="T145">
                <a:pos x="T46" y="T47"/>
              </a:cxn>
              <a:cxn ang="T146">
                <a:pos x="T48" y="T49"/>
              </a:cxn>
              <a:cxn ang="T147">
                <a:pos x="T50" y="T51"/>
              </a:cxn>
              <a:cxn ang="T148">
                <a:pos x="T52" y="T53"/>
              </a:cxn>
              <a:cxn ang="T149">
                <a:pos x="T54" y="T55"/>
              </a:cxn>
              <a:cxn ang="T150">
                <a:pos x="T56" y="T57"/>
              </a:cxn>
              <a:cxn ang="T151">
                <a:pos x="T58" y="T59"/>
              </a:cxn>
              <a:cxn ang="T152">
                <a:pos x="T60" y="T61"/>
              </a:cxn>
              <a:cxn ang="T153">
                <a:pos x="T62" y="T63"/>
              </a:cxn>
              <a:cxn ang="T154">
                <a:pos x="T64" y="T65"/>
              </a:cxn>
              <a:cxn ang="T155">
                <a:pos x="T66" y="T67"/>
              </a:cxn>
              <a:cxn ang="T156">
                <a:pos x="T68" y="T69"/>
              </a:cxn>
              <a:cxn ang="T157">
                <a:pos x="T70" y="T71"/>
              </a:cxn>
              <a:cxn ang="T158">
                <a:pos x="T72" y="T73"/>
              </a:cxn>
              <a:cxn ang="T159">
                <a:pos x="T74" y="T75"/>
              </a:cxn>
              <a:cxn ang="T160">
                <a:pos x="T76" y="T77"/>
              </a:cxn>
              <a:cxn ang="T161">
                <a:pos x="T78" y="T79"/>
              </a:cxn>
              <a:cxn ang="T162">
                <a:pos x="T80" y="T81"/>
              </a:cxn>
              <a:cxn ang="T163">
                <a:pos x="T82" y="T83"/>
              </a:cxn>
              <a:cxn ang="T164">
                <a:pos x="T84" y="T85"/>
              </a:cxn>
              <a:cxn ang="T165">
                <a:pos x="T86" y="T87"/>
              </a:cxn>
              <a:cxn ang="T166">
                <a:pos x="T88" y="T89"/>
              </a:cxn>
              <a:cxn ang="T167">
                <a:pos x="T90" y="T91"/>
              </a:cxn>
              <a:cxn ang="T168">
                <a:pos x="T92" y="T93"/>
              </a:cxn>
              <a:cxn ang="T169">
                <a:pos x="T94" y="T95"/>
              </a:cxn>
              <a:cxn ang="T170">
                <a:pos x="T96" y="T97"/>
              </a:cxn>
              <a:cxn ang="T171">
                <a:pos x="T98" y="T99"/>
              </a:cxn>
              <a:cxn ang="T172">
                <a:pos x="T100" y="T101"/>
              </a:cxn>
              <a:cxn ang="T173">
                <a:pos x="T102" y="T103"/>
              </a:cxn>
              <a:cxn ang="T174">
                <a:pos x="T104" y="T105"/>
              </a:cxn>
              <a:cxn ang="T175">
                <a:pos x="T106" y="T107"/>
              </a:cxn>
              <a:cxn ang="T176">
                <a:pos x="T108" y="T109"/>
              </a:cxn>
              <a:cxn ang="T177">
                <a:pos x="T110" y="T111"/>
              </a:cxn>
              <a:cxn ang="T178">
                <a:pos x="T112" y="T113"/>
              </a:cxn>
              <a:cxn ang="T179">
                <a:pos x="T114" y="T115"/>
              </a:cxn>
              <a:cxn ang="T180">
                <a:pos x="T116" y="T117"/>
              </a:cxn>
              <a:cxn ang="T181">
                <a:pos x="T118" y="T119"/>
              </a:cxn>
              <a:cxn ang="T182">
                <a:pos x="T120" y="T121"/>
              </a:cxn>
            </a:cxnLst>
            <a:rect l="0" t="0" r="r" b="b"/>
            <a:pathLst>
              <a:path w="1938337" h="2097088">
                <a:moveTo>
                  <a:pt x="754655" y="1781504"/>
                </a:moveTo>
                <a:lnTo>
                  <a:pt x="755185" y="1787064"/>
                </a:lnTo>
                <a:lnTo>
                  <a:pt x="755185" y="1789976"/>
                </a:lnTo>
                <a:lnTo>
                  <a:pt x="754655" y="1793153"/>
                </a:lnTo>
                <a:lnTo>
                  <a:pt x="753861" y="1796065"/>
                </a:lnTo>
                <a:lnTo>
                  <a:pt x="753067" y="1798713"/>
                </a:lnTo>
                <a:lnTo>
                  <a:pt x="752009" y="1801360"/>
                </a:lnTo>
                <a:lnTo>
                  <a:pt x="750156" y="1803743"/>
                </a:lnTo>
                <a:lnTo>
                  <a:pt x="748568" y="1806391"/>
                </a:lnTo>
                <a:lnTo>
                  <a:pt x="746980" y="1808244"/>
                </a:lnTo>
                <a:lnTo>
                  <a:pt x="744598" y="1810362"/>
                </a:lnTo>
                <a:lnTo>
                  <a:pt x="742481" y="1812215"/>
                </a:lnTo>
                <a:lnTo>
                  <a:pt x="740099" y="1813804"/>
                </a:lnTo>
                <a:lnTo>
                  <a:pt x="737452" y="1815127"/>
                </a:lnTo>
                <a:lnTo>
                  <a:pt x="734805" y="1815922"/>
                </a:lnTo>
                <a:lnTo>
                  <a:pt x="731894" y="1816716"/>
                </a:lnTo>
                <a:lnTo>
                  <a:pt x="729247" y="1817245"/>
                </a:lnTo>
                <a:lnTo>
                  <a:pt x="726071" y="1817245"/>
                </a:lnTo>
                <a:lnTo>
                  <a:pt x="724483" y="1816981"/>
                </a:lnTo>
                <a:lnTo>
                  <a:pt x="724483" y="1965507"/>
                </a:lnTo>
                <a:lnTo>
                  <a:pt x="726071" y="1965507"/>
                </a:lnTo>
                <a:lnTo>
                  <a:pt x="729247" y="1965507"/>
                </a:lnTo>
                <a:lnTo>
                  <a:pt x="731894" y="1966036"/>
                </a:lnTo>
                <a:lnTo>
                  <a:pt x="734805" y="1966566"/>
                </a:lnTo>
                <a:lnTo>
                  <a:pt x="737452" y="1967625"/>
                </a:lnTo>
                <a:lnTo>
                  <a:pt x="740099" y="1969213"/>
                </a:lnTo>
                <a:lnTo>
                  <a:pt x="742481" y="1970537"/>
                </a:lnTo>
                <a:lnTo>
                  <a:pt x="744598" y="1972125"/>
                </a:lnTo>
                <a:lnTo>
                  <a:pt x="746980" y="1974243"/>
                </a:lnTo>
                <a:lnTo>
                  <a:pt x="748568" y="1976361"/>
                </a:lnTo>
                <a:lnTo>
                  <a:pt x="750156" y="1978744"/>
                </a:lnTo>
                <a:lnTo>
                  <a:pt x="752009" y="1981127"/>
                </a:lnTo>
                <a:lnTo>
                  <a:pt x="753067" y="1984039"/>
                </a:lnTo>
                <a:lnTo>
                  <a:pt x="753861" y="1986687"/>
                </a:lnTo>
                <a:lnTo>
                  <a:pt x="754655" y="1989599"/>
                </a:lnTo>
                <a:lnTo>
                  <a:pt x="755185" y="1992776"/>
                </a:lnTo>
                <a:lnTo>
                  <a:pt x="755185" y="1995688"/>
                </a:lnTo>
                <a:lnTo>
                  <a:pt x="755185" y="1996747"/>
                </a:lnTo>
                <a:lnTo>
                  <a:pt x="1181565" y="1996747"/>
                </a:lnTo>
                <a:lnTo>
                  <a:pt x="1181301" y="1995688"/>
                </a:lnTo>
                <a:lnTo>
                  <a:pt x="1181565" y="1992776"/>
                </a:lnTo>
                <a:lnTo>
                  <a:pt x="1181830" y="1989599"/>
                </a:lnTo>
                <a:lnTo>
                  <a:pt x="1182624" y="1986687"/>
                </a:lnTo>
                <a:lnTo>
                  <a:pt x="1183683" y="1984039"/>
                </a:lnTo>
                <a:lnTo>
                  <a:pt x="1184741" y="1981127"/>
                </a:lnTo>
                <a:lnTo>
                  <a:pt x="1186329" y="1978744"/>
                </a:lnTo>
                <a:lnTo>
                  <a:pt x="1187917" y="1976361"/>
                </a:lnTo>
                <a:lnTo>
                  <a:pt x="1189770" y="1974243"/>
                </a:lnTo>
                <a:lnTo>
                  <a:pt x="1191887" y="1972125"/>
                </a:lnTo>
                <a:lnTo>
                  <a:pt x="1194005" y="1970537"/>
                </a:lnTo>
                <a:lnTo>
                  <a:pt x="1196651" y="1969213"/>
                </a:lnTo>
                <a:lnTo>
                  <a:pt x="1199033" y="1967625"/>
                </a:lnTo>
                <a:lnTo>
                  <a:pt x="1201680" y="1966566"/>
                </a:lnTo>
                <a:lnTo>
                  <a:pt x="1204591" y="1966036"/>
                </a:lnTo>
                <a:lnTo>
                  <a:pt x="1207238" y="1965507"/>
                </a:lnTo>
                <a:lnTo>
                  <a:pt x="1210414" y="1965507"/>
                </a:lnTo>
                <a:lnTo>
                  <a:pt x="1212002" y="1965507"/>
                </a:lnTo>
                <a:lnTo>
                  <a:pt x="1212002" y="1816981"/>
                </a:lnTo>
                <a:lnTo>
                  <a:pt x="1210414" y="1817245"/>
                </a:lnTo>
                <a:lnTo>
                  <a:pt x="1207238" y="1817245"/>
                </a:lnTo>
                <a:lnTo>
                  <a:pt x="1204591" y="1816716"/>
                </a:lnTo>
                <a:lnTo>
                  <a:pt x="1201680" y="1815922"/>
                </a:lnTo>
                <a:lnTo>
                  <a:pt x="1199033" y="1815127"/>
                </a:lnTo>
                <a:lnTo>
                  <a:pt x="1196651" y="1813804"/>
                </a:lnTo>
                <a:lnTo>
                  <a:pt x="1194005" y="1812215"/>
                </a:lnTo>
                <a:lnTo>
                  <a:pt x="1191887" y="1810362"/>
                </a:lnTo>
                <a:lnTo>
                  <a:pt x="1189770" y="1808244"/>
                </a:lnTo>
                <a:lnTo>
                  <a:pt x="1187917" y="1806391"/>
                </a:lnTo>
                <a:lnTo>
                  <a:pt x="1186329" y="1803743"/>
                </a:lnTo>
                <a:lnTo>
                  <a:pt x="1184741" y="1801360"/>
                </a:lnTo>
                <a:lnTo>
                  <a:pt x="1183683" y="1798713"/>
                </a:lnTo>
                <a:lnTo>
                  <a:pt x="1182624" y="1796065"/>
                </a:lnTo>
                <a:lnTo>
                  <a:pt x="1181830" y="1793153"/>
                </a:lnTo>
                <a:lnTo>
                  <a:pt x="1181565" y="1789976"/>
                </a:lnTo>
                <a:lnTo>
                  <a:pt x="1181301" y="1787064"/>
                </a:lnTo>
                <a:lnTo>
                  <a:pt x="1182095" y="1781504"/>
                </a:lnTo>
                <a:lnTo>
                  <a:pt x="754655" y="1781504"/>
                </a:lnTo>
                <a:close/>
                <a:moveTo>
                  <a:pt x="555625" y="1681163"/>
                </a:moveTo>
                <a:lnTo>
                  <a:pt x="1381125" y="1681163"/>
                </a:lnTo>
                <a:lnTo>
                  <a:pt x="1381125" y="2097088"/>
                </a:lnTo>
                <a:lnTo>
                  <a:pt x="555625" y="2097088"/>
                </a:lnTo>
                <a:lnTo>
                  <a:pt x="555625" y="1681163"/>
                </a:lnTo>
                <a:close/>
                <a:moveTo>
                  <a:pt x="846057" y="1552575"/>
                </a:moveTo>
                <a:lnTo>
                  <a:pt x="1096781" y="1552575"/>
                </a:lnTo>
                <a:lnTo>
                  <a:pt x="1104997" y="1562178"/>
                </a:lnTo>
                <a:lnTo>
                  <a:pt x="1112683" y="1571246"/>
                </a:lnTo>
                <a:lnTo>
                  <a:pt x="1120634" y="1579515"/>
                </a:lnTo>
                <a:lnTo>
                  <a:pt x="1128320" y="1587517"/>
                </a:lnTo>
                <a:lnTo>
                  <a:pt x="1135741" y="1594986"/>
                </a:lnTo>
                <a:lnTo>
                  <a:pt x="1143162" y="1602188"/>
                </a:lnTo>
                <a:lnTo>
                  <a:pt x="1150583" y="1608856"/>
                </a:lnTo>
                <a:lnTo>
                  <a:pt x="1157474" y="1614991"/>
                </a:lnTo>
                <a:lnTo>
                  <a:pt x="1170726" y="1626461"/>
                </a:lnTo>
                <a:lnTo>
                  <a:pt x="1182917" y="1636063"/>
                </a:lnTo>
                <a:lnTo>
                  <a:pt x="1193784" y="1644065"/>
                </a:lnTo>
                <a:lnTo>
                  <a:pt x="1203325" y="1651000"/>
                </a:lnTo>
                <a:lnTo>
                  <a:pt x="738187" y="1651000"/>
                </a:lnTo>
                <a:lnTo>
                  <a:pt x="747993" y="1644065"/>
                </a:lnTo>
                <a:lnTo>
                  <a:pt x="759125" y="1635796"/>
                </a:lnTo>
                <a:lnTo>
                  <a:pt x="771582" y="1626194"/>
                </a:lnTo>
                <a:lnTo>
                  <a:pt x="785098" y="1614724"/>
                </a:lnTo>
                <a:lnTo>
                  <a:pt x="792254" y="1608589"/>
                </a:lnTo>
                <a:lnTo>
                  <a:pt x="799675" y="1601921"/>
                </a:lnTo>
                <a:lnTo>
                  <a:pt x="807096" y="1594986"/>
                </a:lnTo>
                <a:lnTo>
                  <a:pt x="814517" y="1587251"/>
                </a:lnTo>
                <a:lnTo>
                  <a:pt x="822468" y="1579249"/>
                </a:lnTo>
                <a:lnTo>
                  <a:pt x="830419" y="1570980"/>
                </a:lnTo>
                <a:lnTo>
                  <a:pt x="838106" y="1562178"/>
                </a:lnTo>
                <a:lnTo>
                  <a:pt x="846057" y="1552575"/>
                </a:lnTo>
                <a:close/>
                <a:moveTo>
                  <a:pt x="1307617" y="216793"/>
                </a:moveTo>
                <a:lnTo>
                  <a:pt x="1304708" y="217057"/>
                </a:lnTo>
                <a:lnTo>
                  <a:pt x="1301269" y="217587"/>
                </a:lnTo>
                <a:lnTo>
                  <a:pt x="1298095" y="218646"/>
                </a:lnTo>
                <a:lnTo>
                  <a:pt x="1295449" y="219971"/>
                </a:lnTo>
                <a:lnTo>
                  <a:pt x="1292540" y="221295"/>
                </a:lnTo>
                <a:lnTo>
                  <a:pt x="1289630" y="223149"/>
                </a:lnTo>
                <a:lnTo>
                  <a:pt x="1287514" y="225002"/>
                </a:lnTo>
                <a:lnTo>
                  <a:pt x="1285133" y="227121"/>
                </a:lnTo>
                <a:lnTo>
                  <a:pt x="1283017" y="229505"/>
                </a:lnTo>
                <a:lnTo>
                  <a:pt x="1281166" y="232153"/>
                </a:lnTo>
                <a:lnTo>
                  <a:pt x="1279578" y="234801"/>
                </a:lnTo>
                <a:lnTo>
                  <a:pt x="1278256" y="237714"/>
                </a:lnTo>
                <a:lnTo>
                  <a:pt x="1277462" y="240892"/>
                </a:lnTo>
                <a:lnTo>
                  <a:pt x="1276404" y="243805"/>
                </a:lnTo>
                <a:lnTo>
                  <a:pt x="1276140" y="247248"/>
                </a:lnTo>
                <a:lnTo>
                  <a:pt x="1274553" y="266051"/>
                </a:lnTo>
                <a:lnTo>
                  <a:pt x="1272965" y="284590"/>
                </a:lnTo>
                <a:lnTo>
                  <a:pt x="1270585" y="303128"/>
                </a:lnTo>
                <a:lnTo>
                  <a:pt x="1268204" y="321931"/>
                </a:lnTo>
                <a:lnTo>
                  <a:pt x="1265295" y="340470"/>
                </a:lnTo>
                <a:lnTo>
                  <a:pt x="1262385" y="359008"/>
                </a:lnTo>
                <a:lnTo>
                  <a:pt x="1258946" y="377546"/>
                </a:lnTo>
                <a:lnTo>
                  <a:pt x="1255243" y="396349"/>
                </a:lnTo>
                <a:lnTo>
                  <a:pt x="1251275" y="414888"/>
                </a:lnTo>
                <a:lnTo>
                  <a:pt x="1246778" y="433161"/>
                </a:lnTo>
                <a:lnTo>
                  <a:pt x="1242282" y="451435"/>
                </a:lnTo>
                <a:lnTo>
                  <a:pt x="1237256" y="469443"/>
                </a:lnTo>
                <a:lnTo>
                  <a:pt x="1231965" y="487187"/>
                </a:lnTo>
                <a:lnTo>
                  <a:pt x="1225882" y="505196"/>
                </a:lnTo>
                <a:lnTo>
                  <a:pt x="1220062" y="522940"/>
                </a:lnTo>
                <a:lnTo>
                  <a:pt x="1213714" y="540418"/>
                </a:lnTo>
                <a:lnTo>
                  <a:pt x="1206836" y="557897"/>
                </a:lnTo>
                <a:lnTo>
                  <a:pt x="1199959" y="575112"/>
                </a:lnTo>
                <a:lnTo>
                  <a:pt x="1192552" y="591796"/>
                </a:lnTo>
                <a:lnTo>
                  <a:pt x="1184617" y="608745"/>
                </a:lnTo>
                <a:lnTo>
                  <a:pt x="1176681" y="625430"/>
                </a:lnTo>
                <a:lnTo>
                  <a:pt x="1168217" y="641585"/>
                </a:lnTo>
                <a:lnTo>
                  <a:pt x="1159223" y="658004"/>
                </a:lnTo>
                <a:lnTo>
                  <a:pt x="1150230" y="673629"/>
                </a:lnTo>
                <a:lnTo>
                  <a:pt x="1140443" y="689255"/>
                </a:lnTo>
                <a:lnTo>
                  <a:pt x="1130391" y="704615"/>
                </a:lnTo>
                <a:lnTo>
                  <a:pt x="1120075" y="719445"/>
                </a:lnTo>
                <a:lnTo>
                  <a:pt x="1109494" y="734276"/>
                </a:lnTo>
                <a:lnTo>
                  <a:pt x="1098385" y="748842"/>
                </a:lnTo>
                <a:lnTo>
                  <a:pt x="1087010" y="762878"/>
                </a:lnTo>
                <a:lnTo>
                  <a:pt x="1075107" y="776650"/>
                </a:lnTo>
                <a:lnTo>
                  <a:pt x="1062939" y="789891"/>
                </a:lnTo>
                <a:lnTo>
                  <a:pt x="1060559" y="792275"/>
                </a:lnTo>
                <a:lnTo>
                  <a:pt x="1058971" y="795188"/>
                </a:lnTo>
                <a:lnTo>
                  <a:pt x="1057120" y="797836"/>
                </a:lnTo>
                <a:lnTo>
                  <a:pt x="1056062" y="801014"/>
                </a:lnTo>
                <a:lnTo>
                  <a:pt x="1055004" y="803927"/>
                </a:lnTo>
                <a:lnTo>
                  <a:pt x="1054475" y="806840"/>
                </a:lnTo>
                <a:lnTo>
                  <a:pt x="1054210" y="810283"/>
                </a:lnTo>
                <a:lnTo>
                  <a:pt x="1054210" y="813461"/>
                </a:lnTo>
                <a:lnTo>
                  <a:pt x="1054210" y="816374"/>
                </a:lnTo>
                <a:lnTo>
                  <a:pt x="1054739" y="819552"/>
                </a:lnTo>
                <a:lnTo>
                  <a:pt x="1055533" y="822730"/>
                </a:lnTo>
                <a:lnTo>
                  <a:pt x="1056591" y="825379"/>
                </a:lnTo>
                <a:lnTo>
                  <a:pt x="1058178" y="828292"/>
                </a:lnTo>
                <a:lnTo>
                  <a:pt x="1060030" y="831205"/>
                </a:lnTo>
                <a:lnTo>
                  <a:pt x="1061881" y="833588"/>
                </a:lnTo>
                <a:lnTo>
                  <a:pt x="1064262" y="836237"/>
                </a:lnTo>
                <a:lnTo>
                  <a:pt x="1066907" y="838355"/>
                </a:lnTo>
                <a:lnTo>
                  <a:pt x="1069552" y="840209"/>
                </a:lnTo>
                <a:lnTo>
                  <a:pt x="1072462" y="841798"/>
                </a:lnTo>
                <a:lnTo>
                  <a:pt x="1075107" y="842858"/>
                </a:lnTo>
                <a:lnTo>
                  <a:pt x="1078281" y="843917"/>
                </a:lnTo>
                <a:lnTo>
                  <a:pt x="1081455" y="844712"/>
                </a:lnTo>
                <a:lnTo>
                  <a:pt x="1084365" y="844976"/>
                </a:lnTo>
                <a:lnTo>
                  <a:pt x="1087539" y="845241"/>
                </a:lnTo>
                <a:lnTo>
                  <a:pt x="1090978" y="844976"/>
                </a:lnTo>
                <a:lnTo>
                  <a:pt x="1093888" y="844447"/>
                </a:lnTo>
                <a:lnTo>
                  <a:pt x="1096797" y="843387"/>
                </a:lnTo>
                <a:lnTo>
                  <a:pt x="1099972" y="842328"/>
                </a:lnTo>
                <a:lnTo>
                  <a:pt x="1102617" y="841004"/>
                </a:lnTo>
                <a:lnTo>
                  <a:pt x="1105526" y="838885"/>
                </a:lnTo>
                <a:lnTo>
                  <a:pt x="1108172" y="837031"/>
                </a:lnTo>
                <a:lnTo>
                  <a:pt x="1110552" y="834648"/>
                </a:lnTo>
                <a:lnTo>
                  <a:pt x="1124043" y="819817"/>
                </a:lnTo>
                <a:lnTo>
                  <a:pt x="1137004" y="804722"/>
                </a:lnTo>
                <a:lnTo>
                  <a:pt x="1149701" y="789097"/>
                </a:lnTo>
                <a:lnTo>
                  <a:pt x="1161604" y="773471"/>
                </a:lnTo>
                <a:lnTo>
                  <a:pt x="1173507" y="757581"/>
                </a:lnTo>
                <a:lnTo>
                  <a:pt x="1184617" y="740897"/>
                </a:lnTo>
                <a:lnTo>
                  <a:pt x="1195727" y="724213"/>
                </a:lnTo>
                <a:lnTo>
                  <a:pt x="1206043" y="707528"/>
                </a:lnTo>
                <a:lnTo>
                  <a:pt x="1216094" y="690049"/>
                </a:lnTo>
                <a:lnTo>
                  <a:pt x="1225617" y="672570"/>
                </a:lnTo>
                <a:lnTo>
                  <a:pt x="1234875" y="654826"/>
                </a:lnTo>
                <a:lnTo>
                  <a:pt x="1243604" y="637082"/>
                </a:lnTo>
                <a:lnTo>
                  <a:pt x="1252069" y="618809"/>
                </a:lnTo>
                <a:lnTo>
                  <a:pt x="1260269" y="600536"/>
                </a:lnTo>
                <a:lnTo>
                  <a:pt x="1267940" y="581997"/>
                </a:lnTo>
                <a:lnTo>
                  <a:pt x="1274817" y="563459"/>
                </a:lnTo>
                <a:lnTo>
                  <a:pt x="1281959" y="544656"/>
                </a:lnTo>
                <a:lnTo>
                  <a:pt x="1288307" y="525853"/>
                </a:lnTo>
                <a:lnTo>
                  <a:pt x="1294127" y="506785"/>
                </a:lnTo>
                <a:lnTo>
                  <a:pt x="1300211" y="487187"/>
                </a:lnTo>
                <a:lnTo>
                  <a:pt x="1305501" y="468119"/>
                </a:lnTo>
                <a:lnTo>
                  <a:pt x="1310262" y="448786"/>
                </a:lnTo>
                <a:lnTo>
                  <a:pt x="1315024" y="429188"/>
                </a:lnTo>
                <a:lnTo>
                  <a:pt x="1319256" y="409591"/>
                </a:lnTo>
                <a:lnTo>
                  <a:pt x="1323224" y="389993"/>
                </a:lnTo>
                <a:lnTo>
                  <a:pt x="1326662" y="370396"/>
                </a:lnTo>
                <a:lnTo>
                  <a:pt x="1330101" y="350798"/>
                </a:lnTo>
                <a:lnTo>
                  <a:pt x="1333011" y="330936"/>
                </a:lnTo>
                <a:lnTo>
                  <a:pt x="1335391" y="311338"/>
                </a:lnTo>
                <a:lnTo>
                  <a:pt x="1337772" y="291475"/>
                </a:lnTo>
                <a:lnTo>
                  <a:pt x="1339624" y="271613"/>
                </a:lnTo>
                <a:lnTo>
                  <a:pt x="1341475" y="252015"/>
                </a:lnTo>
                <a:lnTo>
                  <a:pt x="1341475" y="248572"/>
                </a:lnTo>
                <a:lnTo>
                  <a:pt x="1341211" y="245659"/>
                </a:lnTo>
                <a:lnTo>
                  <a:pt x="1340417" y="242216"/>
                </a:lnTo>
                <a:lnTo>
                  <a:pt x="1339624" y="239039"/>
                </a:lnTo>
                <a:lnTo>
                  <a:pt x="1338566" y="236390"/>
                </a:lnTo>
                <a:lnTo>
                  <a:pt x="1337243" y="233477"/>
                </a:lnTo>
                <a:lnTo>
                  <a:pt x="1335391" y="230829"/>
                </a:lnTo>
                <a:lnTo>
                  <a:pt x="1333540" y="228445"/>
                </a:lnTo>
                <a:lnTo>
                  <a:pt x="1331159" y="226062"/>
                </a:lnTo>
                <a:lnTo>
                  <a:pt x="1329043" y="223943"/>
                </a:lnTo>
                <a:lnTo>
                  <a:pt x="1326398" y="222089"/>
                </a:lnTo>
                <a:lnTo>
                  <a:pt x="1323753" y="220500"/>
                </a:lnTo>
                <a:lnTo>
                  <a:pt x="1320579" y="219176"/>
                </a:lnTo>
                <a:lnTo>
                  <a:pt x="1317669" y="218382"/>
                </a:lnTo>
                <a:lnTo>
                  <a:pt x="1314495" y="217322"/>
                </a:lnTo>
                <a:lnTo>
                  <a:pt x="1311056" y="217057"/>
                </a:lnTo>
                <a:lnTo>
                  <a:pt x="1307617" y="216793"/>
                </a:lnTo>
                <a:close/>
                <a:moveTo>
                  <a:pt x="442912" y="112713"/>
                </a:moveTo>
                <a:lnTo>
                  <a:pt x="1493837" y="112713"/>
                </a:lnTo>
                <a:lnTo>
                  <a:pt x="1485637" y="163826"/>
                </a:lnTo>
                <a:lnTo>
                  <a:pt x="1477172" y="211761"/>
                </a:lnTo>
                <a:lnTo>
                  <a:pt x="1468708" y="257312"/>
                </a:lnTo>
                <a:lnTo>
                  <a:pt x="1460508" y="299685"/>
                </a:lnTo>
                <a:lnTo>
                  <a:pt x="1452308" y="339145"/>
                </a:lnTo>
                <a:lnTo>
                  <a:pt x="1444372" y="375427"/>
                </a:lnTo>
                <a:lnTo>
                  <a:pt x="1436437" y="408532"/>
                </a:lnTo>
                <a:lnTo>
                  <a:pt x="1429559" y="438723"/>
                </a:lnTo>
                <a:lnTo>
                  <a:pt x="1422682" y="465471"/>
                </a:lnTo>
                <a:lnTo>
                  <a:pt x="1416598" y="488776"/>
                </a:lnTo>
                <a:lnTo>
                  <a:pt x="1411308" y="508638"/>
                </a:lnTo>
                <a:lnTo>
                  <a:pt x="1406811" y="525058"/>
                </a:lnTo>
                <a:lnTo>
                  <a:pt x="1399934" y="547304"/>
                </a:lnTo>
                <a:lnTo>
                  <a:pt x="1397817" y="554719"/>
                </a:lnTo>
                <a:lnTo>
                  <a:pt x="1394114" y="564518"/>
                </a:lnTo>
                <a:lnTo>
                  <a:pt x="1390146" y="574847"/>
                </a:lnTo>
                <a:lnTo>
                  <a:pt x="1385914" y="585440"/>
                </a:lnTo>
                <a:lnTo>
                  <a:pt x="1380888" y="596563"/>
                </a:lnTo>
                <a:lnTo>
                  <a:pt x="1375863" y="608216"/>
                </a:lnTo>
                <a:lnTo>
                  <a:pt x="1370308" y="620398"/>
                </a:lnTo>
                <a:lnTo>
                  <a:pt x="1364224" y="632580"/>
                </a:lnTo>
                <a:lnTo>
                  <a:pt x="1357875" y="645027"/>
                </a:lnTo>
                <a:lnTo>
                  <a:pt x="1351263" y="658004"/>
                </a:lnTo>
                <a:lnTo>
                  <a:pt x="1343856" y="671246"/>
                </a:lnTo>
                <a:lnTo>
                  <a:pt x="1336714" y="684488"/>
                </a:lnTo>
                <a:lnTo>
                  <a:pt x="1328779" y="698259"/>
                </a:lnTo>
                <a:lnTo>
                  <a:pt x="1320579" y="711501"/>
                </a:lnTo>
                <a:lnTo>
                  <a:pt x="1312379" y="725537"/>
                </a:lnTo>
                <a:lnTo>
                  <a:pt x="1303649" y="739573"/>
                </a:lnTo>
                <a:lnTo>
                  <a:pt x="1294656" y="753609"/>
                </a:lnTo>
                <a:lnTo>
                  <a:pt x="1285133" y="767645"/>
                </a:lnTo>
                <a:lnTo>
                  <a:pt x="1275875" y="781416"/>
                </a:lnTo>
                <a:lnTo>
                  <a:pt x="1266088" y="795453"/>
                </a:lnTo>
                <a:lnTo>
                  <a:pt x="1256036" y="809489"/>
                </a:lnTo>
                <a:lnTo>
                  <a:pt x="1245720" y="823260"/>
                </a:lnTo>
                <a:lnTo>
                  <a:pt x="1235140" y="836767"/>
                </a:lnTo>
                <a:lnTo>
                  <a:pt x="1224559" y="850273"/>
                </a:lnTo>
                <a:lnTo>
                  <a:pt x="1213714" y="863779"/>
                </a:lnTo>
                <a:lnTo>
                  <a:pt x="1202340" y="877021"/>
                </a:lnTo>
                <a:lnTo>
                  <a:pt x="1191230" y="889468"/>
                </a:lnTo>
                <a:lnTo>
                  <a:pt x="1179591" y="902180"/>
                </a:lnTo>
                <a:lnTo>
                  <a:pt x="1167952" y="914627"/>
                </a:lnTo>
                <a:lnTo>
                  <a:pt x="1156049" y="926280"/>
                </a:lnTo>
                <a:lnTo>
                  <a:pt x="1144146" y="937933"/>
                </a:lnTo>
                <a:lnTo>
                  <a:pt x="1132243" y="949056"/>
                </a:lnTo>
                <a:lnTo>
                  <a:pt x="1119810" y="959914"/>
                </a:lnTo>
                <a:lnTo>
                  <a:pt x="1119810" y="992753"/>
                </a:lnTo>
                <a:lnTo>
                  <a:pt x="1119810" y="993548"/>
                </a:lnTo>
                <a:lnTo>
                  <a:pt x="1119546" y="994872"/>
                </a:lnTo>
                <a:lnTo>
                  <a:pt x="1119546" y="995666"/>
                </a:lnTo>
                <a:lnTo>
                  <a:pt x="1119546" y="996196"/>
                </a:lnTo>
                <a:lnTo>
                  <a:pt x="1119281" y="995931"/>
                </a:lnTo>
                <a:lnTo>
                  <a:pt x="1117694" y="998579"/>
                </a:lnTo>
                <a:lnTo>
                  <a:pt x="1115578" y="1001493"/>
                </a:lnTo>
                <a:lnTo>
                  <a:pt x="1112668" y="1004671"/>
                </a:lnTo>
                <a:lnTo>
                  <a:pt x="1109230" y="1007849"/>
                </a:lnTo>
                <a:lnTo>
                  <a:pt x="1101294" y="1015529"/>
                </a:lnTo>
                <a:lnTo>
                  <a:pt x="1096797" y="1020031"/>
                </a:lnTo>
                <a:lnTo>
                  <a:pt x="1092301" y="1024798"/>
                </a:lnTo>
                <a:lnTo>
                  <a:pt x="1087804" y="1030095"/>
                </a:lnTo>
                <a:lnTo>
                  <a:pt x="1083307" y="1035921"/>
                </a:lnTo>
                <a:lnTo>
                  <a:pt x="1079075" y="1042807"/>
                </a:lnTo>
                <a:lnTo>
                  <a:pt x="1074843" y="1050222"/>
                </a:lnTo>
                <a:lnTo>
                  <a:pt x="1073255" y="1053930"/>
                </a:lnTo>
                <a:lnTo>
                  <a:pt x="1071668" y="1057902"/>
                </a:lnTo>
                <a:lnTo>
                  <a:pt x="1069817" y="1062404"/>
                </a:lnTo>
                <a:lnTo>
                  <a:pt x="1068230" y="1066906"/>
                </a:lnTo>
                <a:lnTo>
                  <a:pt x="1066907" y="1071673"/>
                </a:lnTo>
                <a:lnTo>
                  <a:pt x="1065584" y="1076440"/>
                </a:lnTo>
                <a:lnTo>
                  <a:pt x="1064526" y="1081737"/>
                </a:lnTo>
                <a:lnTo>
                  <a:pt x="1063733" y="1087298"/>
                </a:lnTo>
                <a:lnTo>
                  <a:pt x="1064526" y="1089152"/>
                </a:lnTo>
                <a:lnTo>
                  <a:pt x="1064262" y="1120932"/>
                </a:lnTo>
                <a:lnTo>
                  <a:pt x="1064262" y="1121727"/>
                </a:lnTo>
                <a:lnTo>
                  <a:pt x="1064526" y="1121727"/>
                </a:lnTo>
                <a:lnTo>
                  <a:pt x="1063468" y="1124640"/>
                </a:lnTo>
                <a:lnTo>
                  <a:pt x="1062675" y="1127023"/>
                </a:lnTo>
                <a:lnTo>
                  <a:pt x="1060823" y="1130466"/>
                </a:lnTo>
                <a:lnTo>
                  <a:pt x="1058707" y="1134704"/>
                </a:lnTo>
                <a:lnTo>
                  <a:pt x="1055268" y="1139735"/>
                </a:lnTo>
                <a:lnTo>
                  <a:pt x="1053681" y="1142119"/>
                </a:lnTo>
                <a:lnTo>
                  <a:pt x="1051829" y="1144238"/>
                </a:lnTo>
                <a:lnTo>
                  <a:pt x="1048655" y="1147945"/>
                </a:lnTo>
                <a:lnTo>
                  <a:pt x="1044952" y="1150858"/>
                </a:lnTo>
                <a:lnTo>
                  <a:pt x="1041513" y="1153242"/>
                </a:lnTo>
                <a:lnTo>
                  <a:pt x="1036488" y="1156420"/>
                </a:lnTo>
                <a:lnTo>
                  <a:pt x="1035165" y="1157214"/>
                </a:lnTo>
                <a:lnTo>
                  <a:pt x="1034107" y="1157744"/>
                </a:lnTo>
                <a:lnTo>
                  <a:pt x="1030933" y="1159333"/>
                </a:lnTo>
                <a:lnTo>
                  <a:pt x="1026436" y="1161187"/>
                </a:lnTo>
                <a:lnTo>
                  <a:pt x="1017971" y="1163570"/>
                </a:lnTo>
                <a:lnTo>
                  <a:pt x="1016120" y="1168337"/>
                </a:lnTo>
                <a:lnTo>
                  <a:pt x="1016120" y="1454092"/>
                </a:lnTo>
                <a:lnTo>
                  <a:pt x="1015855" y="1473160"/>
                </a:lnTo>
                <a:lnTo>
                  <a:pt x="1030404" y="1474749"/>
                </a:lnTo>
                <a:lnTo>
                  <a:pt x="1036752" y="1475808"/>
                </a:lnTo>
                <a:lnTo>
                  <a:pt x="1042571" y="1476868"/>
                </a:lnTo>
                <a:lnTo>
                  <a:pt x="1043365" y="1477133"/>
                </a:lnTo>
                <a:lnTo>
                  <a:pt x="1046275" y="1477662"/>
                </a:lnTo>
                <a:lnTo>
                  <a:pt x="1054210" y="1479516"/>
                </a:lnTo>
                <a:lnTo>
                  <a:pt x="1057120" y="1480840"/>
                </a:lnTo>
                <a:lnTo>
                  <a:pt x="1060030" y="1481635"/>
                </a:lnTo>
                <a:lnTo>
                  <a:pt x="1062410" y="1482959"/>
                </a:lnTo>
                <a:lnTo>
                  <a:pt x="1063733" y="1484018"/>
                </a:lnTo>
                <a:lnTo>
                  <a:pt x="1064791" y="1485342"/>
                </a:lnTo>
                <a:lnTo>
                  <a:pt x="1065055" y="1486667"/>
                </a:lnTo>
                <a:lnTo>
                  <a:pt x="1065320" y="1486667"/>
                </a:lnTo>
                <a:lnTo>
                  <a:pt x="1065320" y="1507588"/>
                </a:lnTo>
                <a:lnTo>
                  <a:pt x="1065320" y="1513944"/>
                </a:lnTo>
                <a:lnTo>
                  <a:pt x="1067436" y="1516063"/>
                </a:lnTo>
                <a:lnTo>
                  <a:pt x="871958" y="1516063"/>
                </a:lnTo>
                <a:lnTo>
                  <a:pt x="871958" y="1514739"/>
                </a:lnTo>
                <a:lnTo>
                  <a:pt x="871958" y="1507588"/>
                </a:lnTo>
                <a:lnTo>
                  <a:pt x="871958" y="1486667"/>
                </a:lnTo>
                <a:lnTo>
                  <a:pt x="872223" y="1486667"/>
                </a:lnTo>
                <a:lnTo>
                  <a:pt x="872487" y="1485607"/>
                </a:lnTo>
                <a:lnTo>
                  <a:pt x="873016" y="1484283"/>
                </a:lnTo>
                <a:lnTo>
                  <a:pt x="874074" y="1483489"/>
                </a:lnTo>
                <a:lnTo>
                  <a:pt x="875926" y="1482429"/>
                </a:lnTo>
                <a:lnTo>
                  <a:pt x="877778" y="1481635"/>
                </a:lnTo>
                <a:lnTo>
                  <a:pt x="880158" y="1480575"/>
                </a:lnTo>
                <a:lnTo>
                  <a:pt x="885978" y="1478722"/>
                </a:lnTo>
                <a:lnTo>
                  <a:pt x="892855" y="1477133"/>
                </a:lnTo>
                <a:lnTo>
                  <a:pt x="901319" y="1475808"/>
                </a:lnTo>
                <a:lnTo>
                  <a:pt x="910842" y="1474219"/>
                </a:lnTo>
                <a:lnTo>
                  <a:pt x="921423" y="1473160"/>
                </a:lnTo>
                <a:lnTo>
                  <a:pt x="921423" y="1454092"/>
                </a:lnTo>
                <a:lnTo>
                  <a:pt x="921423" y="1170721"/>
                </a:lnTo>
                <a:lnTo>
                  <a:pt x="920894" y="1170721"/>
                </a:lnTo>
                <a:lnTo>
                  <a:pt x="920894" y="1168602"/>
                </a:lnTo>
                <a:lnTo>
                  <a:pt x="920365" y="1167013"/>
                </a:lnTo>
                <a:lnTo>
                  <a:pt x="919836" y="1163835"/>
                </a:lnTo>
                <a:lnTo>
                  <a:pt x="913752" y="1161981"/>
                </a:lnTo>
                <a:lnTo>
                  <a:pt x="908197" y="1160128"/>
                </a:lnTo>
                <a:lnTo>
                  <a:pt x="902642" y="1157744"/>
                </a:lnTo>
                <a:lnTo>
                  <a:pt x="901849" y="1157214"/>
                </a:lnTo>
                <a:lnTo>
                  <a:pt x="900526" y="1156420"/>
                </a:lnTo>
                <a:lnTo>
                  <a:pt x="898674" y="1155096"/>
                </a:lnTo>
                <a:lnTo>
                  <a:pt x="895765" y="1153772"/>
                </a:lnTo>
                <a:lnTo>
                  <a:pt x="892590" y="1151653"/>
                </a:lnTo>
                <a:lnTo>
                  <a:pt x="889152" y="1148475"/>
                </a:lnTo>
                <a:lnTo>
                  <a:pt x="885449" y="1144502"/>
                </a:lnTo>
                <a:lnTo>
                  <a:pt x="881481" y="1139735"/>
                </a:lnTo>
                <a:lnTo>
                  <a:pt x="877778" y="1134439"/>
                </a:lnTo>
                <a:lnTo>
                  <a:pt x="876984" y="1133115"/>
                </a:lnTo>
                <a:lnTo>
                  <a:pt x="875397" y="1130201"/>
                </a:lnTo>
                <a:lnTo>
                  <a:pt x="874603" y="1129142"/>
                </a:lnTo>
                <a:lnTo>
                  <a:pt x="873545" y="1126759"/>
                </a:lnTo>
                <a:lnTo>
                  <a:pt x="873281" y="1125964"/>
                </a:lnTo>
                <a:lnTo>
                  <a:pt x="872752" y="1124110"/>
                </a:lnTo>
                <a:lnTo>
                  <a:pt x="872487" y="1124110"/>
                </a:lnTo>
                <a:lnTo>
                  <a:pt x="872487" y="1121992"/>
                </a:lnTo>
                <a:lnTo>
                  <a:pt x="872487" y="1121727"/>
                </a:lnTo>
                <a:lnTo>
                  <a:pt x="872487" y="1121197"/>
                </a:lnTo>
                <a:lnTo>
                  <a:pt x="872487" y="1120932"/>
                </a:lnTo>
                <a:lnTo>
                  <a:pt x="872487" y="1087034"/>
                </a:lnTo>
                <a:lnTo>
                  <a:pt x="872752" y="1087034"/>
                </a:lnTo>
                <a:lnTo>
                  <a:pt x="871694" y="1080413"/>
                </a:lnTo>
                <a:lnTo>
                  <a:pt x="870636" y="1074057"/>
                </a:lnTo>
                <a:lnTo>
                  <a:pt x="868784" y="1067966"/>
                </a:lnTo>
                <a:lnTo>
                  <a:pt x="866932" y="1062404"/>
                </a:lnTo>
                <a:lnTo>
                  <a:pt x="864816" y="1057108"/>
                </a:lnTo>
                <a:lnTo>
                  <a:pt x="862700" y="1052076"/>
                </a:lnTo>
                <a:lnTo>
                  <a:pt x="860319" y="1047574"/>
                </a:lnTo>
                <a:lnTo>
                  <a:pt x="857939" y="1043071"/>
                </a:lnTo>
                <a:lnTo>
                  <a:pt x="853707" y="1036980"/>
                </a:lnTo>
                <a:lnTo>
                  <a:pt x="853442" y="1035921"/>
                </a:lnTo>
                <a:lnTo>
                  <a:pt x="849474" y="1030889"/>
                </a:lnTo>
                <a:lnTo>
                  <a:pt x="848681" y="1029830"/>
                </a:lnTo>
                <a:lnTo>
                  <a:pt x="844977" y="1025328"/>
                </a:lnTo>
                <a:lnTo>
                  <a:pt x="844184" y="1024533"/>
                </a:lnTo>
                <a:lnTo>
                  <a:pt x="840216" y="1020296"/>
                </a:lnTo>
                <a:lnTo>
                  <a:pt x="839423" y="1019501"/>
                </a:lnTo>
                <a:lnTo>
                  <a:pt x="835719" y="1015794"/>
                </a:lnTo>
                <a:lnTo>
                  <a:pt x="834661" y="1014734"/>
                </a:lnTo>
                <a:lnTo>
                  <a:pt x="831487" y="1011556"/>
                </a:lnTo>
                <a:lnTo>
                  <a:pt x="827519" y="1008113"/>
                </a:lnTo>
                <a:lnTo>
                  <a:pt x="827255" y="1007849"/>
                </a:lnTo>
                <a:lnTo>
                  <a:pt x="823816" y="1004671"/>
                </a:lnTo>
                <a:lnTo>
                  <a:pt x="821171" y="1001493"/>
                </a:lnTo>
                <a:lnTo>
                  <a:pt x="818790" y="998579"/>
                </a:lnTo>
                <a:lnTo>
                  <a:pt x="817468" y="995931"/>
                </a:lnTo>
                <a:lnTo>
                  <a:pt x="817203" y="996196"/>
                </a:lnTo>
                <a:lnTo>
                  <a:pt x="816939" y="996196"/>
                </a:lnTo>
                <a:lnTo>
                  <a:pt x="816674" y="992753"/>
                </a:lnTo>
                <a:lnTo>
                  <a:pt x="816674" y="959649"/>
                </a:lnTo>
                <a:lnTo>
                  <a:pt x="807945" y="951969"/>
                </a:lnTo>
                <a:lnTo>
                  <a:pt x="798952" y="944024"/>
                </a:lnTo>
                <a:lnTo>
                  <a:pt x="790222" y="935549"/>
                </a:lnTo>
                <a:lnTo>
                  <a:pt x="781493" y="927339"/>
                </a:lnTo>
                <a:lnTo>
                  <a:pt x="772764" y="918865"/>
                </a:lnTo>
                <a:lnTo>
                  <a:pt x="762713" y="908007"/>
                </a:lnTo>
                <a:lnTo>
                  <a:pt x="754777" y="900062"/>
                </a:lnTo>
                <a:lnTo>
                  <a:pt x="747371" y="891587"/>
                </a:lnTo>
                <a:lnTo>
                  <a:pt x="736790" y="879934"/>
                </a:lnTo>
                <a:lnTo>
                  <a:pt x="722242" y="862985"/>
                </a:lnTo>
                <a:lnTo>
                  <a:pt x="712190" y="850803"/>
                </a:lnTo>
                <a:lnTo>
                  <a:pt x="697906" y="833059"/>
                </a:lnTo>
                <a:lnTo>
                  <a:pt x="688648" y="820612"/>
                </a:lnTo>
                <a:lnTo>
                  <a:pt x="674629" y="801809"/>
                </a:lnTo>
                <a:lnTo>
                  <a:pt x="666164" y="790421"/>
                </a:lnTo>
                <a:lnTo>
                  <a:pt x="652145" y="769764"/>
                </a:lnTo>
                <a:lnTo>
                  <a:pt x="644739" y="759435"/>
                </a:lnTo>
                <a:lnTo>
                  <a:pt x="636538" y="746723"/>
                </a:lnTo>
                <a:lnTo>
                  <a:pt x="628603" y="734011"/>
                </a:lnTo>
                <a:lnTo>
                  <a:pt x="625429" y="729244"/>
                </a:lnTo>
                <a:lnTo>
                  <a:pt x="615377" y="713089"/>
                </a:lnTo>
                <a:lnTo>
                  <a:pt x="605855" y="696670"/>
                </a:lnTo>
                <a:lnTo>
                  <a:pt x="596861" y="681045"/>
                </a:lnTo>
                <a:lnTo>
                  <a:pt x="588132" y="665420"/>
                </a:lnTo>
                <a:lnTo>
                  <a:pt x="589719" y="669127"/>
                </a:lnTo>
                <a:lnTo>
                  <a:pt x="574906" y="639996"/>
                </a:lnTo>
                <a:lnTo>
                  <a:pt x="569087" y="627813"/>
                </a:lnTo>
                <a:lnTo>
                  <a:pt x="563267" y="616425"/>
                </a:lnTo>
                <a:lnTo>
                  <a:pt x="558242" y="605038"/>
                </a:lnTo>
                <a:lnTo>
                  <a:pt x="553480" y="594180"/>
                </a:lnTo>
                <a:lnTo>
                  <a:pt x="548983" y="583321"/>
                </a:lnTo>
                <a:lnTo>
                  <a:pt x="545280" y="573258"/>
                </a:lnTo>
                <a:lnTo>
                  <a:pt x="541842" y="563724"/>
                </a:lnTo>
                <a:lnTo>
                  <a:pt x="538932" y="554719"/>
                </a:lnTo>
                <a:lnTo>
                  <a:pt x="536287" y="547304"/>
                </a:lnTo>
                <a:lnTo>
                  <a:pt x="529938" y="525058"/>
                </a:lnTo>
                <a:lnTo>
                  <a:pt x="525441" y="508638"/>
                </a:lnTo>
                <a:lnTo>
                  <a:pt x="520151" y="488776"/>
                </a:lnTo>
                <a:lnTo>
                  <a:pt x="514067" y="465471"/>
                </a:lnTo>
                <a:lnTo>
                  <a:pt x="507190" y="438723"/>
                </a:lnTo>
                <a:lnTo>
                  <a:pt x="500312" y="408532"/>
                </a:lnTo>
                <a:lnTo>
                  <a:pt x="492377" y="375427"/>
                </a:lnTo>
                <a:lnTo>
                  <a:pt x="484441" y="339145"/>
                </a:lnTo>
                <a:lnTo>
                  <a:pt x="476241" y="299685"/>
                </a:lnTo>
                <a:lnTo>
                  <a:pt x="467777" y="257312"/>
                </a:lnTo>
                <a:lnTo>
                  <a:pt x="459577" y="211761"/>
                </a:lnTo>
                <a:lnTo>
                  <a:pt x="451112" y="163826"/>
                </a:lnTo>
                <a:lnTo>
                  <a:pt x="442912" y="112713"/>
                </a:lnTo>
                <a:close/>
                <a:moveTo>
                  <a:pt x="208966" y="79375"/>
                </a:moveTo>
                <a:lnTo>
                  <a:pt x="216098" y="79375"/>
                </a:lnTo>
                <a:lnTo>
                  <a:pt x="224816" y="79375"/>
                </a:lnTo>
                <a:lnTo>
                  <a:pt x="233534" y="79904"/>
                </a:lnTo>
                <a:lnTo>
                  <a:pt x="242252" y="80698"/>
                </a:lnTo>
                <a:lnTo>
                  <a:pt x="250706" y="82286"/>
                </a:lnTo>
                <a:lnTo>
                  <a:pt x="258895" y="83874"/>
                </a:lnTo>
                <a:lnTo>
                  <a:pt x="266821" y="85462"/>
                </a:lnTo>
                <a:lnTo>
                  <a:pt x="274746" y="87844"/>
                </a:lnTo>
                <a:lnTo>
                  <a:pt x="282407" y="90226"/>
                </a:lnTo>
                <a:lnTo>
                  <a:pt x="289804" y="93137"/>
                </a:lnTo>
                <a:lnTo>
                  <a:pt x="297201" y="96313"/>
                </a:lnTo>
                <a:lnTo>
                  <a:pt x="304070" y="99489"/>
                </a:lnTo>
                <a:lnTo>
                  <a:pt x="311203" y="103194"/>
                </a:lnTo>
                <a:lnTo>
                  <a:pt x="318071" y="106900"/>
                </a:lnTo>
                <a:lnTo>
                  <a:pt x="324412" y="111134"/>
                </a:lnTo>
                <a:lnTo>
                  <a:pt x="330752" y="115369"/>
                </a:lnTo>
                <a:lnTo>
                  <a:pt x="336828" y="119603"/>
                </a:lnTo>
                <a:lnTo>
                  <a:pt x="342640" y="124102"/>
                </a:lnTo>
                <a:lnTo>
                  <a:pt x="348188" y="128866"/>
                </a:lnTo>
                <a:lnTo>
                  <a:pt x="353735" y="133630"/>
                </a:lnTo>
                <a:lnTo>
                  <a:pt x="359283" y="138659"/>
                </a:lnTo>
                <a:lnTo>
                  <a:pt x="364303" y="143687"/>
                </a:lnTo>
                <a:lnTo>
                  <a:pt x="369322" y="148716"/>
                </a:lnTo>
                <a:lnTo>
                  <a:pt x="374077" y="154009"/>
                </a:lnTo>
                <a:lnTo>
                  <a:pt x="378568" y="159567"/>
                </a:lnTo>
                <a:lnTo>
                  <a:pt x="387022" y="170153"/>
                </a:lnTo>
                <a:lnTo>
                  <a:pt x="394947" y="181004"/>
                </a:lnTo>
                <a:lnTo>
                  <a:pt x="402344" y="192119"/>
                </a:lnTo>
                <a:lnTo>
                  <a:pt x="408949" y="202971"/>
                </a:lnTo>
                <a:lnTo>
                  <a:pt x="415289" y="213821"/>
                </a:lnTo>
                <a:lnTo>
                  <a:pt x="420837" y="224672"/>
                </a:lnTo>
                <a:lnTo>
                  <a:pt x="425856" y="235259"/>
                </a:lnTo>
                <a:lnTo>
                  <a:pt x="430611" y="245316"/>
                </a:lnTo>
                <a:lnTo>
                  <a:pt x="434838" y="255637"/>
                </a:lnTo>
                <a:lnTo>
                  <a:pt x="438537" y="264900"/>
                </a:lnTo>
                <a:lnTo>
                  <a:pt x="441971" y="273899"/>
                </a:lnTo>
                <a:lnTo>
                  <a:pt x="444613" y="282103"/>
                </a:lnTo>
                <a:lnTo>
                  <a:pt x="449368" y="296924"/>
                </a:lnTo>
                <a:lnTo>
                  <a:pt x="452538" y="308304"/>
                </a:lnTo>
                <a:lnTo>
                  <a:pt x="454388" y="315980"/>
                </a:lnTo>
                <a:lnTo>
                  <a:pt x="455444" y="319420"/>
                </a:lnTo>
                <a:lnTo>
                  <a:pt x="455973" y="323655"/>
                </a:lnTo>
                <a:lnTo>
                  <a:pt x="456237" y="328154"/>
                </a:lnTo>
                <a:lnTo>
                  <a:pt x="456237" y="332653"/>
                </a:lnTo>
                <a:lnTo>
                  <a:pt x="455708" y="337152"/>
                </a:lnTo>
                <a:lnTo>
                  <a:pt x="454652" y="341387"/>
                </a:lnTo>
                <a:lnTo>
                  <a:pt x="453331" y="345621"/>
                </a:lnTo>
                <a:lnTo>
                  <a:pt x="451746" y="349591"/>
                </a:lnTo>
                <a:lnTo>
                  <a:pt x="449368" y="353296"/>
                </a:lnTo>
                <a:lnTo>
                  <a:pt x="447255" y="357002"/>
                </a:lnTo>
                <a:lnTo>
                  <a:pt x="444349" y="359913"/>
                </a:lnTo>
                <a:lnTo>
                  <a:pt x="441707" y="363089"/>
                </a:lnTo>
                <a:lnTo>
                  <a:pt x="438273" y="366000"/>
                </a:lnTo>
                <a:lnTo>
                  <a:pt x="434574" y="368117"/>
                </a:lnTo>
                <a:lnTo>
                  <a:pt x="430876" y="370234"/>
                </a:lnTo>
                <a:lnTo>
                  <a:pt x="426913" y="371822"/>
                </a:lnTo>
                <a:lnTo>
                  <a:pt x="422422" y="372881"/>
                </a:lnTo>
                <a:lnTo>
                  <a:pt x="418459" y="373675"/>
                </a:lnTo>
                <a:lnTo>
                  <a:pt x="414232" y="373940"/>
                </a:lnTo>
                <a:lnTo>
                  <a:pt x="409741" y="373940"/>
                </a:lnTo>
                <a:lnTo>
                  <a:pt x="405779" y="373410"/>
                </a:lnTo>
                <a:lnTo>
                  <a:pt x="401552" y="372352"/>
                </a:lnTo>
                <a:lnTo>
                  <a:pt x="397589" y="371028"/>
                </a:lnTo>
                <a:lnTo>
                  <a:pt x="393891" y="369176"/>
                </a:lnTo>
                <a:lnTo>
                  <a:pt x="390192" y="367059"/>
                </a:lnTo>
                <a:lnTo>
                  <a:pt x="387022" y="364412"/>
                </a:lnTo>
                <a:lnTo>
                  <a:pt x="383852" y="361765"/>
                </a:lnTo>
                <a:lnTo>
                  <a:pt x="380946" y="358589"/>
                </a:lnTo>
                <a:lnTo>
                  <a:pt x="378304" y="355149"/>
                </a:lnTo>
                <a:lnTo>
                  <a:pt x="375926" y="351708"/>
                </a:lnTo>
                <a:lnTo>
                  <a:pt x="374077" y="347739"/>
                </a:lnTo>
                <a:lnTo>
                  <a:pt x="372492" y="343504"/>
                </a:lnTo>
                <a:lnTo>
                  <a:pt x="371435" y="339005"/>
                </a:lnTo>
                <a:lnTo>
                  <a:pt x="371171" y="338476"/>
                </a:lnTo>
                <a:lnTo>
                  <a:pt x="370643" y="335299"/>
                </a:lnTo>
                <a:lnTo>
                  <a:pt x="367209" y="323390"/>
                </a:lnTo>
                <a:lnTo>
                  <a:pt x="364831" y="315186"/>
                </a:lnTo>
                <a:lnTo>
                  <a:pt x="361397" y="305393"/>
                </a:lnTo>
                <a:lnTo>
                  <a:pt x="357170" y="294542"/>
                </a:lnTo>
                <a:lnTo>
                  <a:pt x="352415" y="283162"/>
                </a:lnTo>
                <a:lnTo>
                  <a:pt x="346867" y="270988"/>
                </a:lnTo>
                <a:lnTo>
                  <a:pt x="340527" y="258549"/>
                </a:lnTo>
                <a:lnTo>
                  <a:pt x="337092" y="252462"/>
                </a:lnTo>
                <a:lnTo>
                  <a:pt x="333394" y="246374"/>
                </a:lnTo>
                <a:lnTo>
                  <a:pt x="329431" y="240023"/>
                </a:lnTo>
                <a:lnTo>
                  <a:pt x="325468" y="234200"/>
                </a:lnTo>
                <a:lnTo>
                  <a:pt x="321241" y="228378"/>
                </a:lnTo>
                <a:lnTo>
                  <a:pt x="316750" y="222555"/>
                </a:lnTo>
                <a:lnTo>
                  <a:pt x="312259" y="216997"/>
                </a:lnTo>
                <a:lnTo>
                  <a:pt x="307504" y="211704"/>
                </a:lnTo>
                <a:lnTo>
                  <a:pt x="302749" y="206676"/>
                </a:lnTo>
                <a:lnTo>
                  <a:pt x="297465" y="201912"/>
                </a:lnTo>
                <a:lnTo>
                  <a:pt x="292446" y="197148"/>
                </a:lnTo>
                <a:lnTo>
                  <a:pt x="286898" y="192913"/>
                </a:lnTo>
                <a:lnTo>
                  <a:pt x="279501" y="187885"/>
                </a:lnTo>
                <a:lnTo>
                  <a:pt x="271576" y="183386"/>
                </a:lnTo>
                <a:lnTo>
                  <a:pt x="267877" y="181004"/>
                </a:lnTo>
                <a:lnTo>
                  <a:pt x="263651" y="179151"/>
                </a:lnTo>
                <a:lnTo>
                  <a:pt x="259424" y="177299"/>
                </a:lnTo>
                <a:lnTo>
                  <a:pt x="255197" y="175711"/>
                </a:lnTo>
                <a:lnTo>
                  <a:pt x="250706" y="174387"/>
                </a:lnTo>
                <a:lnTo>
                  <a:pt x="246215" y="173329"/>
                </a:lnTo>
                <a:lnTo>
                  <a:pt x="241460" y="172006"/>
                </a:lnTo>
                <a:lnTo>
                  <a:pt x="236704" y="170947"/>
                </a:lnTo>
                <a:lnTo>
                  <a:pt x="231949" y="170418"/>
                </a:lnTo>
                <a:lnTo>
                  <a:pt x="226930" y="169888"/>
                </a:lnTo>
                <a:lnTo>
                  <a:pt x="221382" y="169624"/>
                </a:lnTo>
                <a:lnTo>
                  <a:pt x="216098" y="169359"/>
                </a:lnTo>
                <a:lnTo>
                  <a:pt x="206852" y="169624"/>
                </a:lnTo>
                <a:lnTo>
                  <a:pt x="197078" y="170682"/>
                </a:lnTo>
                <a:lnTo>
                  <a:pt x="187039" y="172270"/>
                </a:lnTo>
                <a:lnTo>
                  <a:pt x="175943" y="174652"/>
                </a:lnTo>
                <a:lnTo>
                  <a:pt x="170395" y="176240"/>
                </a:lnTo>
                <a:lnTo>
                  <a:pt x="165112" y="178357"/>
                </a:lnTo>
                <a:lnTo>
                  <a:pt x="160093" y="180475"/>
                </a:lnTo>
                <a:lnTo>
                  <a:pt x="155337" y="182856"/>
                </a:lnTo>
                <a:lnTo>
                  <a:pt x="150846" y="185503"/>
                </a:lnTo>
                <a:lnTo>
                  <a:pt x="146355" y="188679"/>
                </a:lnTo>
                <a:lnTo>
                  <a:pt x="142128" y="191855"/>
                </a:lnTo>
                <a:lnTo>
                  <a:pt x="137901" y="195295"/>
                </a:lnTo>
                <a:lnTo>
                  <a:pt x="133939" y="199001"/>
                </a:lnTo>
                <a:lnTo>
                  <a:pt x="129976" y="203235"/>
                </a:lnTo>
                <a:lnTo>
                  <a:pt x="126542" y="207470"/>
                </a:lnTo>
                <a:lnTo>
                  <a:pt x="122843" y="212234"/>
                </a:lnTo>
                <a:lnTo>
                  <a:pt x="119409" y="216997"/>
                </a:lnTo>
                <a:lnTo>
                  <a:pt x="115975" y="222291"/>
                </a:lnTo>
                <a:lnTo>
                  <a:pt x="113069" y="227584"/>
                </a:lnTo>
                <a:lnTo>
                  <a:pt x="109899" y="233406"/>
                </a:lnTo>
                <a:lnTo>
                  <a:pt x="106993" y="239493"/>
                </a:lnTo>
                <a:lnTo>
                  <a:pt x="104351" y="245580"/>
                </a:lnTo>
                <a:lnTo>
                  <a:pt x="101709" y="251932"/>
                </a:lnTo>
                <a:lnTo>
                  <a:pt x="99596" y="258549"/>
                </a:lnTo>
                <a:lnTo>
                  <a:pt x="97218" y="265430"/>
                </a:lnTo>
                <a:lnTo>
                  <a:pt x="95369" y="272311"/>
                </a:lnTo>
                <a:lnTo>
                  <a:pt x="93519" y="279721"/>
                </a:lnTo>
                <a:lnTo>
                  <a:pt x="91934" y="286867"/>
                </a:lnTo>
                <a:lnTo>
                  <a:pt x="90614" y="294278"/>
                </a:lnTo>
                <a:lnTo>
                  <a:pt x="89293" y="301953"/>
                </a:lnTo>
                <a:lnTo>
                  <a:pt x="88236" y="309363"/>
                </a:lnTo>
                <a:lnTo>
                  <a:pt x="87443" y="317038"/>
                </a:lnTo>
                <a:lnTo>
                  <a:pt x="86915" y="324713"/>
                </a:lnTo>
                <a:lnTo>
                  <a:pt x="86387" y="332388"/>
                </a:lnTo>
                <a:lnTo>
                  <a:pt x="86122" y="340063"/>
                </a:lnTo>
                <a:lnTo>
                  <a:pt x="86122" y="348003"/>
                </a:lnTo>
                <a:lnTo>
                  <a:pt x="86122" y="355678"/>
                </a:lnTo>
                <a:lnTo>
                  <a:pt x="86387" y="363618"/>
                </a:lnTo>
                <a:lnTo>
                  <a:pt x="86915" y="371558"/>
                </a:lnTo>
                <a:lnTo>
                  <a:pt x="87443" y="379497"/>
                </a:lnTo>
                <a:lnTo>
                  <a:pt x="88236" y="386908"/>
                </a:lnTo>
                <a:lnTo>
                  <a:pt x="89293" y="394318"/>
                </a:lnTo>
                <a:lnTo>
                  <a:pt x="90614" y="401729"/>
                </a:lnTo>
                <a:lnTo>
                  <a:pt x="91934" y="408874"/>
                </a:lnTo>
                <a:lnTo>
                  <a:pt x="93519" y="416020"/>
                </a:lnTo>
                <a:lnTo>
                  <a:pt x="95105" y="422372"/>
                </a:lnTo>
                <a:lnTo>
                  <a:pt x="96954" y="428724"/>
                </a:lnTo>
                <a:lnTo>
                  <a:pt x="99067" y="435076"/>
                </a:lnTo>
                <a:lnTo>
                  <a:pt x="100916" y="440898"/>
                </a:lnTo>
                <a:lnTo>
                  <a:pt x="103030" y="446456"/>
                </a:lnTo>
                <a:lnTo>
                  <a:pt x="105408" y="452014"/>
                </a:lnTo>
                <a:lnTo>
                  <a:pt x="107521" y="456778"/>
                </a:lnTo>
                <a:lnTo>
                  <a:pt x="112012" y="464982"/>
                </a:lnTo>
                <a:lnTo>
                  <a:pt x="116503" y="473186"/>
                </a:lnTo>
                <a:lnTo>
                  <a:pt x="121258" y="481391"/>
                </a:lnTo>
                <a:lnTo>
                  <a:pt x="126542" y="489331"/>
                </a:lnTo>
                <a:lnTo>
                  <a:pt x="131561" y="497006"/>
                </a:lnTo>
                <a:lnTo>
                  <a:pt x="137109" y="504945"/>
                </a:lnTo>
                <a:lnTo>
                  <a:pt x="142657" y="512620"/>
                </a:lnTo>
                <a:lnTo>
                  <a:pt x="148204" y="519766"/>
                </a:lnTo>
                <a:lnTo>
                  <a:pt x="154545" y="527441"/>
                </a:lnTo>
                <a:lnTo>
                  <a:pt x="160357" y="534587"/>
                </a:lnTo>
                <a:lnTo>
                  <a:pt x="166697" y="541733"/>
                </a:lnTo>
                <a:lnTo>
                  <a:pt x="173301" y="548614"/>
                </a:lnTo>
                <a:lnTo>
                  <a:pt x="179906" y="555495"/>
                </a:lnTo>
                <a:lnTo>
                  <a:pt x="186775" y="562376"/>
                </a:lnTo>
                <a:lnTo>
                  <a:pt x="193643" y="568993"/>
                </a:lnTo>
                <a:lnTo>
                  <a:pt x="200776" y="575609"/>
                </a:lnTo>
                <a:lnTo>
                  <a:pt x="207909" y="581696"/>
                </a:lnTo>
                <a:lnTo>
                  <a:pt x="215306" y="588048"/>
                </a:lnTo>
                <a:lnTo>
                  <a:pt x="230364" y="600222"/>
                </a:lnTo>
                <a:lnTo>
                  <a:pt x="246215" y="612132"/>
                </a:lnTo>
                <a:lnTo>
                  <a:pt x="261801" y="623248"/>
                </a:lnTo>
                <a:lnTo>
                  <a:pt x="278180" y="634098"/>
                </a:lnTo>
                <a:lnTo>
                  <a:pt x="294559" y="644420"/>
                </a:lnTo>
                <a:lnTo>
                  <a:pt x="311467" y="654477"/>
                </a:lnTo>
                <a:lnTo>
                  <a:pt x="328374" y="663740"/>
                </a:lnTo>
                <a:lnTo>
                  <a:pt x="345546" y="673003"/>
                </a:lnTo>
                <a:lnTo>
                  <a:pt x="362453" y="681472"/>
                </a:lnTo>
                <a:lnTo>
                  <a:pt x="379361" y="689677"/>
                </a:lnTo>
                <a:lnTo>
                  <a:pt x="396532" y="697352"/>
                </a:lnTo>
                <a:lnTo>
                  <a:pt x="412911" y="705027"/>
                </a:lnTo>
                <a:lnTo>
                  <a:pt x="429819" y="711643"/>
                </a:lnTo>
                <a:lnTo>
                  <a:pt x="446198" y="718525"/>
                </a:lnTo>
                <a:lnTo>
                  <a:pt x="462049" y="724612"/>
                </a:lnTo>
                <a:lnTo>
                  <a:pt x="477899" y="730963"/>
                </a:lnTo>
                <a:lnTo>
                  <a:pt x="492958" y="736257"/>
                </a:lnTo>
                <a:lnTo>
                  <a:pt x="521753" y="746578"/>
                </a:lnTo>
                <a:lnTo>
                  <a:pt x="548435" y="755577"/>
                </a:lnTo>
                <a:lnTo>
                  <a:pt x="572211" y="763516"/>
                </a:lnTo>
                <a:lnTo>
                  <a:pt x="595987" y="771456"/>
                </a:lnTo>
                <a:lnTo>
                  <a:pt x="606290" y="775161"/>
                </a:lnTo>
                <a:lnTo>
                  <a:pt x="615536" y="778602"/>
                </a:lnTo>
                <a:lnTo>
                  <a:pt x="624783" y="782572"/>
                </a:lnTo>
                <a:lnTo>
                  <a:pt x="629274" y="784954"/>
                </a:lnTo>
                <a:lnTo>
                  <a:pt x="634029" y="787600"/>
                </a:lnTo>
                <a:lnTo>
                  <a:pt x="640633" y="792099"/>
                </a:lnTo>
                <a:lnTo>
                  <a:pt x="646974" y="796863"/>
                </a:lnTo>
                <a:lnTo>
                  <a:pt x="652786" y="802156"/>
                </a:lnTo>
                <a:lnTo>
                  <a:pt x="658069" y="807714"/>
                </a:lnTo>
                <a:lnTo>
                  <a:pt x="663088" y="813801"/>
                </a:lnTo>
                <a:lnTo>
                  <a:pt x="667579" y="819888"/>
                </a:lnTo>
                <a:lnTo>
                  <a:pt x="671806" y="826240"/>
                </a:lnTo>
                <a:lnTo>
                  <a:pt x="675505" y="833121"/>
                </a:lnTo>
                <a:lnTo>
                  <a:pt x="679203" y="840003"/>
                </a:lnTo>
                <a:lnTo>
                  <a:pt x="681845" y="847413"/>
                </a:lnTo>
                <a:lnTo>
                  <a:pt x="684487" y="854823"/>
                </a:lnTo>
                <a:lnTo>
                  <a:pt x="686600" y="862498"/>
                </a:lnTo>
                <a:lnTo>
                  <a:pt x="688450" y="870174"/>
                </a:lnTo>
                <a:lnTo>
                  <a:pt x="689770" y="878378"/>
                </a:lnTo>
                <a:lnTo>
                  <a:pt x="690299" y="886318"/>
                </a:lnTo>
                <a:lnTo>
                  <a:pt x="690563" y="894522"/>
                </a:lnTo>
                <a:lnTo>
                  <a:pt x="690563" y="899551"/>
                </a:lnTo>
                <a:lnTo>
                  <a:pt x="690299" y="904844"/>
                </a:lnTo>
                <a:lnTo>
                  <a:pt x="689770" y="909872"/>
                </a:lnTo>
                <a:lnTo>
                  <a:pt x="688978" y="915165"/>
                </a:lnTo>
                <a:lnTo>
                  <a:pt x="688185" y="920194"/>
                </a:lnTo>
                <a:lnTo>
                  <a:pt x="686865" y="925487"/>
                </a:lnTo>
                <a:lnTo>
                  <a:pt x="685279" y="930516"/>
                </a:lnTo>
                <a:lnTo>
                  <a:pt x="683694" y="935544"/>
                </a:lnTo>
                <a:lnTo>
                  <a:pt x="681581" y="941102"/>
                </a:lnTo>
                <a:lnTo>
                  <a:pt x="679467" y="945866"/>
                </a:lnTo>
                <a:lnTo>
                  <a:pt x="677090" y="950894"/>
                </a:lnTo>
                <a:lnTo>
                  <a:pt x="674448" y="955658"/>
                </a:lnTo>
                <a:lnTo>
                  <a:pt x="671278" y="960422"/>
                </a:lnTo>
                <a:lnTo>
                  <a:pt x="668108" y="965186"/>
                </a:lnTo>
                <a:lnTo>
                  <a:pt x="664409" y="969685"/>
                </a:lnTo>
                <a:lnTo>
                  <a:pt x="660975" y="973920"/>
                </a:lnTo>
                <a:lnTo>
                  <a:pt x="657012" y="978154"/>
                </a:lnTo>
                <a:lnTo>
                  <a:pt x="652786" y="982389"/>
                </a:lnTo>
                <a:lnTo>
                  <a:pt x="648295" y="985829"/>
                </a:lnTo>
                <a:lnTo>
                  <a:pt x="643539" y="989534"/>
                </a:lnTo>
                <a:lnTo>
                  <a:pt x="638784" y="992975"/>
                </a:lnTo>
                <a:lnTo>
                  <a:pt x="633765" y="996415"/>
                </a:lnTo>
                <a:lnTo>
                  <a:pt x="628745" y="999327"/>
                </a:lnTo>
                <a:lnTo>
                  <a:pt x="623198" y="1002238"/>
                </a:lnTo>
                <a:lnTo>
                  <a:pt x="617650" y="1004620"/>
                </a:lnTo>
                <a:lnTo>
                  <a:pt x="611838" y="1007266"/>
                </a:lnTo>
                <a:lnTo>
                  <a:pt x="606026" y="1009119"/>
                </a:lnTo>
                <a:lnTo>
                  <a:pt x="599950" y="1011501"/>
                </a:lnTo>
                <a:lnTo>
                  <a:pt x="593610" y="1013089"/>
                </a:lnTo>
                <a:lnTo>
                  <a:pt x="587005" y="1014942"/>
                </a:lnTo>
                <a:lnTo>
                  <a:pt x="580665" y="1016000"/>
                </a:lnTo>
                <a:lnTo>
                  <a:pt x="574060" y="1017323"/>
                </a:lnTo>
                <a:lnTo>
                  <a:pt x="569834" y="1017588"/>
                </a:lnTo>
                <a:lnTo>
                  <a:pt x="565343" y="1017588"/>
                </a:lnTo>
                <a:lnTo>
                  <a:pt x="561116" y="1017059"/>
                </a:lnTo>
                <a:lnTo>
                  <a:pt x="556889" y="1016265"/>
                </a:lnTo>
                <a:lnTo>
                  <a:pt x="552926" y="1015206"/>
                </a:lnTo>
                <a:lnTo>
                  <a:pt x="549228" y="1013354"/>
                </a:lnTo>
                <a:lnTo>
                  <a:pt x="545529" y="1011236"/>
                </a:lnTo>
                <a:lnTo>
                  <a:pt x="542095" y="1008854"/>
                </a:lnTo>
                <a:lnTo>
                  <a:pt x="538925" y="1006208"/>
                </a:lnTo>
                <a:lnTo>
                  <a:pt x="535755" y="1003032"/>
                </a:lnTo>
                <a:lnTo>
                  <a:pt x="533377" y="999591"/>
                </a:lnTo>
                <a:lnTo>
                  <a:pt x="530999" y="996415"/>
                </a:lnTo>
                <a:lnTo>
                  <a:pt x="528886" y="992446"/>
                </a:lnTo>
                <a:lnTo>
                  <a:pt x="527301" y="988211"/>
                </a:lnTo>
                <a:lnTo>
                  <a:pt x="525980" y="983977"/>
                </a:lnTo>
                <a:lnTo>
                  <a:pt x="525187" y="979477"/>
                </a:lnTo>
                <a:lnTo>
                  <a:pt x="524659" y="974713"/>
                </a:lnTo>
                <a:lnTo>
                  <a:pt x="524659" y="970214"/>
                </a:lnTo>
                <a:lnTo>
                  <a:pt x="525187" y="965980"/>
                </a:lnTo>
                <a:lnTo>
                  <a:pt x="525980" y="961481"/>
                </a:lnTo>
                <a:lnTo>
                  <a:pt x="527037" y="957246"/>
                </a:lnTo>
                <a:lnTo>
                  <a:pt x="528886" y="953276"/>
                </a:lnTo>
                <a:lnTo>
                  <a:pt x="530735" y="949306"/>
                </a:lnTo>
                <a:lnTo>
                  <a:pt x="533113" y="946130"/>
                </a:lnTo>
                <a:lnTo>
                  <a:pt x="535490" y="942690"/>
                </a:lnTo>
                <a:lnTo>
                  <a:pt x="538660" y="939514"/>
                </a:lnTo>
                <a:lnTo>
                  <a:pt x="541831" y="936867"/>
                </a:lnTo>
                <a:lnTo>
                  <a:pt x="545001" y="934221"/>
                </a:lnTo>
                <a:lnTo>
                  <a:pt x="548963" y="932368"/>
                </a:lnTo>
                <a:lnTo>
                  <a:pt x="552926" y="930251"/>
                </a:lnTo>
                <a:lnTo>
                  <a:pt x="556889" y="929192"/>
                </a:lnTo>
                <a:lnTo>
                  <a:pt x="561380" y="928134"/>
                </a:lnTo>
                <a:lnTo>
                  <a:pt x="569041" y="926546"/>
                </a:lnTo>
                <a:lnTo>
                  <a:pt x="575646" y="924958"/>
                </a:lnTo>
                <a:lnTo>
                  <a:pt x="581457" y="923105"/>
                </a:lnTo>
                <a:lnTo>
                  <a:pt x="586213" y="920723"/>
                </a:lnTo>
                <a:lnTo>
                  <a:pt x="590440" y="918606"/>
                </a:lnTo>
                <a:lnTo>
                  <a:pt x="593610" y="916224"/>
                </a:lnTo>
                <a:lnTo>
                  <a:pt x="596516" y="914107"/>
                </a:lnTo>
                <a:lnTo>
                  <a:pt x="598365" y="911990"/>
                </a:lnTo>
                <a:lnTo>
                  <a:pt x="599950" y="910137"/>
                </a:lnTo>
                <a:lnTo>
                  <a:pt x="601535" y="908020"/>
                </a:lnTo>
                <a:lnTo>
                  <a:pt x="602328" y="906167"/>
                </a:lnTo>
                <a:lnTo>
                  <a:pt x="603120" y="904050"/>
                </a:lnTo>
                <a:lnTo>
                  <a:pt x="603913" y="901932"/>
                </a:lnTo>
                <a:lnTo>
                  <a:pt x="604177" y="899551"/>
                </a:lnTo>
                <a:lnTo>
                  <a:pt x="604441" y="897169"/>
                </a:lnTo>
                <a:lnTo>
                  <a:pt x="604705" y="894522"/>
                </a:lnTo>
                <a:lnTo>
                  <a:pt x="604441" y="890023"/>
                </a:lnTo>
                <a:lnTo>
                  <a:pt x="603648" y="885259"/>
                </a:lnTo>
                <a:lnTo>
                  <a:pt x="602063" y="880760"/>
                </a:lnTo>
                <a:lnTo>
                  <a:pt x="599950" y="876261"/>
                </a:lnTo>
                <a:lnTo>
                  <a:pt x="597837" y="872555"/>
                </a:lnTo>
                <a:lnTo>
                  <a:pt x="595195" y="869380"/>
                </a:lnTo>
                <a:lnTo>
                  <a:pt x="593081" y="866998"/>
                </a:lnTo>
                <a:lnTo>
                  <a:pt x="590704" y="865410"/>
                </a:lnTo>
                <a:lnTo>
                  <a:pt x="590175" y="865145"/>
                </a:lnTo>
                <a:lnTo>
                  <a:pt x="587798" y="864086"/>
                </a:lnTo>
                <a:lnTo>
                  <a:pt x="577231" y="859852"/>
                </a:lnTo>
                <a:lnTo>
                  <a:pt x="561908" y="854559"/>
                </a:lnTo>
                <a:lnTo>
                  <a:pt x="542887" y="848207"/>
                </a:lnTo>
                <a:lnTo>
                  <a:pt x="520696" y="840796"/>
                </a:lnTo>
                <a:lnTo>
                  <a:pt x="495599" y="832327"/>
                </a:lnTo>
                <a:lnTo>
                  <a:pt x="468125" y="822800"/>
                </a:lnTo>
                <a:lnTo>
                  <a:pt x="438801" y="811684"/>
                </a:lnTo>
                <a:lnTo>
                  <a:pt x="423479" y="805862"/>
                </a:lnTo>
                <a:lnTo>
                  <a:pt x="407628" y="799774"/>
                </a:lnTo>
                <a:lnTo>
                  <a:pt x="391777" y="792893"/>
                </a:lnTo>
                <a:lnTo>
                  <a:pt x="375398" y="786012"/>
                </a:lnTo>
                <a:lnTo>
                  <a:pt x="358755" y="778602"/>
                </a:lnTo>
                <a:lnTo>
                  <a:pt x="342376" y="770927"/>
                </a:lnTo>
                <a:lnTo>
                  <a:pt x="325468" y="762987"/>
                </a:lnTo>
                <a:lnTo>
                  <a:pt x="308297" y="754253"/>
                </a:lnTo>
                <a:lnTo>
                  <a:pt x="291653" y="745255"/>
                </a:lnTo>
                <a:lnTo>
                  <a:pt x="274482" y="735992"/>
                </a:lnTo>
                <a:lnTo>
                  <a:pt x="257574" y="725670"/>
                </a:lnTo>
                <a:lnTo>
                  <a:pt x="240667" y="715613"/>
                </a:lnTo>
                <a:lnTo>
                  <a:pt x="224024" y="704762"/>
                </a:lnTo>
                <a:lnTo>
                  <a:pt x="207380" y="693382"/>
                </a:lnTo>
                <a:lnTo>
                  <a:pt x="191001" y="681472"/>
                </a:lnTo>
                <a:lnTo>
                  <a:pt x="174887" y="669033"/>
                </a:lnTo>
                <a:lnTo>
                  <a:pt x="164319" y="660564"/>
                </a:lnTo>
                <a:lnTo>
                  <a:pt x="154016" y="651566"/>
                </a:lnTo>
                <a:lnTo>
                  <a:pt x="143449" y="642568"/>
                </a:lnTo>
                <a:lnTo>
                  <a:pt x="133410" y="633305"/>
                </a:lnTo>
                <a:lnTo>
                  <a:pt x="123636" y="623512"/>
                </a:lnTo>
                <a:lnTo>
                  <a:pt x="113861" y="613720"/>
                </a:lnTo>
                <a:lnTo>
                  <a:pt x="104351" y="603663"/>
                </a:lnTo>
                <a:lnTo>
                  <a:pt x="95105" y="593076"/>
                </a:lnTo>
                <a:lnTo>
                  <a:pt x="86122" y="582225"/>
                </a:lnTo>
                <a:lnTo>
                  <a:pt x="77405" y="571374"/>
                </a:lnTo>
                <a:lnTo>
                  <a:pt x="68951" y="559994"/>
                </a:lnTo>
                <a:lnTo>
                  <a:pt x="60761" y="548349"/>
                </a:lnTo>
                <a:lnTo>
                  <a:pt x="52836" y="536440"/>
                </a:lnTo>
                <a:lnTo>
                  <a:pt x="45439" y="524001"/>
                </a:lnTo>
                <a:lnTo>
                  <a:pt x="38306" y="511562"/>
                </a:lnTo>
                <a:lnTo>
                  <a:pt x="31702" y="498594"/>
                </a:lnTo>
                <a:lnTo>
                  <a:pt x="27739" y="490389"/>
                </a:lnTo>
                <a:lnTo>
                  <a:pt x="24041" y="482185"/>
                </a:lnTo>
                <a:lnTo>
                  <a:pt x="20606" y="473451"/>
                </a:lnTo>
                <a:lnTo>
                  <a:pt x="17700" y="464717"/>
                </a:lnTo>
                <a:lnTo>
                  <a:pt x="14794" y="455719"/>
                </a:lnTo>
                <a:lnTo>
                  <a:pt x="12417" y="446456"/>
                </a:lnTo>
                <a:lnTo>
                  <a:pt x="10039" y="437193"/>
                </a:lnTo>
                <a:lnTo>
                  <a:pt x="7926" y="427665"/>
                </a:lnTo>
                <a:lnTo>
                  <a:pt x="6076" y="418137"/>
                </a:lnTo>
                <a:lnTo>
                  <a:pt x="4491" y="408345"/>
                </a:lnTo>
                <a:lnTo>
                  <a:pt x="3170" y="398553"/>
                </a:lnTo>
                <a:lnTo>
                  <a:pt x="1850" y="388761"/>
                </a:lnTo>
                <a:lnTo>
                  <a:pt x="1057" y="378439"/>
                </a:lnTo>
                <a:lnTo>
                  <a:pt x="529" y="368382"/>
                </a:lnTo>
                <a:lnTo>
                  <a:pt x="264" y="358060"/>
                </a:lnTo>
                <a:lnTo>
                  <a:pt x="0" y="348003"/>
                </a:lnTo>
                <a:lnTo>
                  <a:pt x="264" y="332653"/>
                </a:lnTo>
                <a:lnTo>
                  <a:pt x="1057" y="317832"/>
                </a:lnTo>
                <a:lnTo>
                  <a:pt x="2378" y="302747"/>
                </a:lnTo>
                <a:lnTo>
                  <a:pt x="4491" y="287926"/>
                </a:lnTo>
                <a:lnTo>
                  <a:pt x="6869" y="272840"/>
                </a:lnTo>
                <a:lnTo>
                  <a:pt x="10039" y="258019"/>
                </a:lnTo>
                <a:lnTo>
                  <a:pt x="11888" y="250874"/>
                </a:lnTo>
                <a:lnTo>
                  <a:pt x="14002" y="243463"/>
                </a:lnTo>
                <a:lnTo>
                  <a:pt x="15851" y="236053"/>
                </a:lnTo>
                <a:lnTo>
                  <a:pt x="18493" y="228907"/>
                </a:lnTo>
                <a:lnTo>
                  <a:pt x="20606" y="221761"/>
                </a:lnTo>
                <a:lnTo>
                  <a:pt x="23512" y="214880"/>
                </a:lnTo>
                <a:lnTo>
                  <a:pt x="26418" y="207734"/>
                </a:lnTo>
                <a:lnTo>
                  <a:pt x="29324" y="200853"/>
                </a:lnTo>
                <a:lnTo>
                  <a:pt x="32494" y="193972"/>
                </a:lnTo>
                <a:lnTo>
                  <a:pt x="36193" y="187356"/>
                </a:lnTo>
                <a:lnTo>
                  <a:pt x="39363" y="180475"/>
                </a:lnTo>
                <a:lnTo>
                  <a:pt x="43326" y="174123"/>
                </a:lnTo>
                <a:lnTo>
                  <a:pt x="47552" y="167506"/>
                </a:lnTo>
                <a:lnTo>
                  <a:pt x="51779" y="161155"/>
                </a:lnTo>
                <a:lnTo>
                  <a:pt x="56270" y="155332"/>
                </a:lnTo>
                <a:lnTo>
                  <a:pt x="60761" y="148980"/>
                </a:lnTo>
                <a:lnTo>
                  <a:pt x="65781" y="143422"/>
                </a:lnTo>
                <a:lnTo>
                  <a:pt x="70800" y="137865"/>
                </a:lnTo>
                <a:lnTo>
                  <a:pt x="76348" y="132307"/>
                </a:lnTo>
                <a:lnTo>
                  <a:pt x="81896" y="126749"/>
                </a:lnTo>
                <a:lnTo>
                  <a:pt x="89557" y="120397"/>
                </a:lnTo>
                <a:lnTo>
                  <a:pt x="98011" y="114045"/>
                </a:lnTo>
                <a:lnTo>
                  <a:pt x="106728" y="108223"/>
                </a:lnTo>
                <a:lnTo>
                  <a:pt x="115710" y="102930"/>
                </a:lnTo>
                <a:lnTo>
                  <a:pt x="124957" y="98166"/>
                </a:lnTo>
                <a:lnTo>
                  <a:pt x="134731" y="93931"/>
                </a:lnTo>
                <a:lnTo>
                  <a:pt x="139751" y="92079"/>
                </a:lnTo>
                <a:lnTo>
                  <a:pt x="145034" y="90226"/>
                </a:lnTo>
                <a:lnTo>
                  <a:pt x="150318" y="88638"/>
                </a:lnTo>
                <a:lnTo>
                  <a:pt x="155601" y="87315"/>
                </a:lnTo>
                <a:lnTo>
                  <a:pt x="163527" y="85198"/>
                </a:lnTo>
                <a:lnTo>
                  <a:pt x="170924" y="83874"/>
                </a:lnTo>
                <a:lnTo>
                  <a:pt x="178849" y="82551"/>
                </a:lnTo>
                <a:lnTo>
                  <a:pt x="186510" y="81228"/>
                </a:lnTo>
                <a:lnTo>
                  <a:pt x="193907" y="80434"/>
                </a:lnTo>
                <a:lnTo>
                  <a:pt x="201304" y="79640"/>
                </a:lnTo>
                <a:lnTo>
                  <a:pt x="208966" y="79375"/>
                </a:lnTo>
                <a:close/>
                <a:moveTo>
                  <a:pt x="1713004" y="79375"/>
                </a:moveTo>
                <a:lnTo>
                  <a:pt x="1722007" y="79375"/>
                </a:lnTo>
                <a:lnTo>
                  <a:pt x="1729156" y="79375"/>
                </a:lnTo>
                <a:lnTo>
                  <a:pt x="1736570" y="79640"/>
                </a:lnTo>
                <a:lnTo>
                  <a:pt x="1743984" y="80434"/>
                </a:lnTo>
                <a:lnTo>
                  <a:pt x="1751398" y="81228"/>
                </a:lnTo>
                <a:lnTo>
                  <a:pt x="1759077" y="82551"/>
                </a:lnTo>
                <a:lnTo>
                  <a:pt x="1767021" y="83874"/>
                </a:lnTo>
                <a:lnTo>
                  <a:pt x="1774699" y="85198"/>
                </a:lnTo>
                <a:lnTo>
                  <a:pt x="1782643" y="87315"/>
                </a:lnTo>
                <a:lnTo>
                  <a:pt x="1787674" y="88638"/>
                </a:lnTo>
                <a:lnTo>
                  <a:pt x="1792970" y="90226"/>
                </a:lnTo>
                <a:lnTo>
                  <a:pt x="1798001" y="92079"/>
                </a:lnTo>
                <a:lnTo>
                  <a:pt x="1803031" y="93931"/>
                </a:lnTo>
                <a:lnTo>
                  <a:pt x="1813093" y="98166"/>
                </a:lnTo>
                <a:lnTo>
                  <a:pt x="1822626" y="102930"/>
                </a:lnTo>
                <a:lnTo>
                  <a:pt x="1831628" y="108223"/>
                </a:lnTo>
                <a:lnTo>
                  <a:pt x="1840366" y="114045"/>
                </a:lnTo>
                <a:lnTo>
                  <a:pt x="1848310" y="120397"/>
                </a:lnTo>
                <a:lnTo>
                  <a:pt x="1856253" y="126749"/>
                </a:lnTo>
                <a:lnTo>
                  <a:pt x="1863667" y="134159"/>
                </a:lnTo>
                <a:lnTo>
                  <a:pt x="1870817" y="141570"/>
                </a:lnTo>
                <a:lnTo>
                  <a:pt x="1877436" y="148980"/>
                </a:lnTo>
                <a:lnTo>
                  <a:pt x="1883526" y="157185"/>
                </a:lnTo>
                <a:lnTo>
                  <a:pt x="1889352" y="165389"/>
                </a:lnTo>
                <a:lnTo>
                  <a:pt x="1894912" y="174123"/>
                </a:lnTo>
                <a:lnTo>
                  <a:pt x="1899943" y="182856"/>
                </a:lnTo>
                <a:lnTo>
                  <a:pt x="1904709" y="191855"/>
                </a:lnTo>
                <a:lnTo>
                  <a:pt x="1908946" y="200853"/>
                </a:lnTo>
                <a:lnTo>
                  <a:pt x="1913182" y="210116"/>
                </a:lnTo>
                <a:lnTo>
                  <a:pt x="1916625" y="219379"/>
                </a:lnTo>
                <a:lnTo>
                  <a:pt x="1920067" y="228907"/>
                </a:lnTo>
                <a:lnTo>
                  <a:pt x="1923244" y="238435"/>
                </a:lnTo>
                <a:lnTo>
                  <a:pt x="1925627" y="248227"/>
                </a:lnTo>
                <a:lnTo>
                  <a:pt x="1928275" y="258019"/>
                </a:lnTo>
                <a:lnTo>
                  <a:pt x="1930393" y="267812"/>
                </a:lnTo>
                <a:lnTo>
                  <a:pt x="1932512" y="277604"/>
                </a:lnTo>
                <a:lnTo>
                  <a:pt x="1933836" y="287926"/>
                </a:lnTo>
                <a:lnTo>
                  <a:pt x="1935160" y="297983"/>
                </a:lnTo>
                <a:lnTo>
                  <a:pt x="1936483" y="307775"/>
                </a:lnTo>
                <a:lnTo>
                  <a:pt x="1937278" y="317832"/>
                </a:lnTo>
                <a:lnTo>
                  <a:pt x="1937807" y="327889"/>
                </a:lnTo>
                <a:lnTo>
                  <a:pt x="1938337" y="337946"/>
                </a:lnTo>
                <a:lnTo>
                  <a:pt x="1938337" y="348003"/>
                </a:lnTo>
                <a:lnTo>
                  <a:pt x="1938337" y="358060"/>
                </a:lnTo>
                <a:lnTo>
                  <a:pt x="1937807" y="368382"/>
                </a:lnTo>
                <a:lnTo>
                  <a:pt x="1937278" y="378439"/>
                </a:lnTo>
                <a:lnTo>
                  <a:pt x="1936483" y="388760"/>
                </a:lnTo>
                <a:lnTo>
                  <a:pt x="1935160" y="398553"/>
                </a:lnTo>
                <a:lnTo>
                  <a:pt x="1933836" y="408345"/>
                </a:lnTo>
                <a:lnTo>
                  <a:pt x="1932512" y="418137"/>
                </a:lnTo>
                <a:lnTo>
                  <a:pt x="1930393" y="427665"/>
                </a:lnTo>
                <a:lnTo>
                  <a:pt x="1928540" y="437193"/>
                </a:lnTo>
                <a:lnTo>
                  <a:pt x="1925892" y="446456"/>
                </a:lnTo>
                <a:lnTo>
                  <a:pt x="1923509" y="455719"/>
                </a:lnTo>
                <a:lnTo>
                  <a:pt x="1920596" y="464717"/>
                </a:lnTo>
                <a:lnTo>
                  <a:pt x="1917684" y="473451"/>
                </a:lnTo>
                <a:lnTo>
                  <a:pt x="1914241" y="482185"/>
                </a:lnTo>
                <a:lnTo>
                  <a:pt x="1910535" y="490389"/>
                </a:lnTo>
                <a:lnTo>
                  <a:pt x="1906563" y="498593"/>
                </a:lnTo>
                <a:lnTo>
                  <a:pt x="1901267" y="509180"/>
                </a:lnTo>
                <a:lnTo>
                  <a:pt x="1895442" y="519502"/>
                </a:lnTo>
                <a:lnTo>
                  <a:pt x="1889352" y="529823"/>
                </a:lnTo>
                <a:lnTo>
                  <a:pt x="1883262" y="539616"/>
                </a:lnTo>
                <a:lnTo>
                  <a:pt x="1876907" y="549143"/>
                </a:lnTo>
                <a:lnTo>
                  <a:pt x="1870287" y="558671"/>
                </a:lnTo>
                <a:lnTo>
                  <a:pt x="1863403" y="567934"/>
                </a:lnTo>
                <a:lnTo>
                  <a:pt x="1856253" y="576932"/>
                </a:lnTo>
                <a:lnTo>
                  <a:pt x="1849369" y="585931"/>
                </a:lnTo>
                <a:lnTo>
                  <a:pt x="1841955" y="594664"/>
                </a:lnTo>
                <a:lnTo>
                  <a:pt x="1834276" y="603133"/>
                </a:lnTo>
                <a:lnTo>
                  <a:pt x="1826597" y="611338"/>
                </a:lnTo>
                <a:lnTo>
                  <a:pt x="1818654" y="619542"/>
                </a:lnTo>
                <a:lnTo>
                  <a:pt x="1810710" y="627482"/>
                </a:lnTo>
                <a:lnTo>
                  <a:pt x="1802502" y="635422"/>
                </a:lnTo>
                <a:lnTo>
                  <a:pt x="1794294" y="642832"/>
                </a:lnTo>
                <a:lnTo>
                  <a:pt x="1786085" y="650243"/>
                </a:lnTo>
                <a:lnTo>
                  <a:pt x="1777612" y="657653"/>
                </a:lnTo>
                <a:lnTo>
                  <a:pt x="1768874" y="664534"/>
                </a:lnTo>
                <a:lnTo>
                  <a:pt x="1760136" y="671680"/>
                </a:lnTo>
                <a:lnTo>
                  <a:pt x="1751398" y="678296"/>
                </a:lnTo>
                <a:lnTo>
                  <a:pt x="1742660" y="684648"/>
                </a:lnTo>
                <a:lnTo>
                  <a:pt x="1724655" y="697352"/>
                </a:lnTo>
                <a:lnTo>
                  <a:pt x="1706385" y="709526"/>
                </a:lnTo>
                <a:lnTo>
                  <a:pt x="1688114" y="720906"/>
                </a:lnTo>
                <a:lnTo>
                  <a:pt x="1669844" y="732022"/>
                </a:lnTo>
                <a:lnTo>
                  <a:pt x="1651309" y="742344"/>
                </a:lnTo>
                <a:lnTo>
                  <a:pt x="1632774" y="752136"/>
                </a:lnTo>
                <a:lnTo>
                  <a:pt x="1614504" y="761664"/>
                </a:lnTo>
                <a:lnTo>
                  <a:pt x="1596234" y="770397"/>
                </a:lnTo>
                <a:lnTo>
                  <a:pt x="1577964" y="778866"/>
                </a:lnTo>
                <a:lnTo>
                  <a:pt x="1559958" y="786806"/>
                </a:lnTo>
                <a:lnTo>
                  <a:pt x="1542217" y="794217"/>
                </a:lnTo>
                <a:lnTo>
                  <a:pt x="1525271" y="801362"/>
                </a:lnTo>
                <a:lnTo>
                  <a:pt x="1508060" y="807979"/>
                </a:lnTo>
                <a:lnTo>
                  <a:pt x="1491379" y="814331"/>
                </a:lnTo>
                <a:lnTo>
                  <a:pt x="1475756" y="820153"/>
                </a:lnTo>
                <a:lnTo>
                  <a:pt x="1445306" y="830739"/>
                </a:lnTo>
                <a:lnTo>
                  <a:pt x="1417768" y="840532"/>
                </a:lnTo>
                <a:lnTo>
                  <a:pt x="1393673" y="848207"/>
                </a:lnTo>
                <a:lnTo>
                  <a:pt x="1370636" y="856147"/>
                </a:lnTo>
                <a:lnTo>
                  <a:pt x="1361369" y="859323"/>
                </a:lnTo>
                <a:lnTo>
                  <a:pt x="1353955" y="861969"/>
                </a:lnTo>
                <a:lnTo>
                  <a:pt x="1348394" y="864616"/>
                </a:lnTo>
                <a:lnTo>
                  <a:pt x="1346276" y="865674"/>
                </a:lnTo>
                <a:lnTo>
                  <a:pt x="1343893" y="866998"/>
                </a:lnTo>
                <a:lnTo>
                  <a:pt x="1341775" y="869380"/>
                </a:lnTo>
                <a:lnTo>
                  <a:pt x="1339127" y="872555"/>
                </a:lnTo>
                <a:lnTo>
                  <a:pt x="1337009" y="876261"/>
                </a:lnTo>
                <a:lnTo>
                  <a:pt x="1334890" y="880760"/>
                </a:lnTo>
                <a:lnTo>
                  <a:pt x="1333566" y="885259"/>
                </a:lnTo>
                <a:lnTo>
                  <a:pt x="1332507" y="890023"/>
                </a:lnTo>
                <a:lnTo>
                  <a:pt x="1332242" y="894522"/>
                </a:lnTo>
                <a:lnTo>
                  <a:pt x="1332507" y="897169"/>
                </a:lnTo>
                <a:lnTo>
                  <a:pt x="1332772" y="899551"/>
                </a:lnTo>
                <a:lnTo>
                  <a:pt x="1333302" y="901932"/>
                </a:lnTo>
                <a:lnTo>
                  <a:pt x="1333831" y="904050"/>
                </a:lnTo>
                <a:lnTo>
                  <a:pt x="1334625" y="906167"/>
                </a:lnTo>
                <a:lnTo>
                  <a:pt x="1335685" y="908020"/>
                </a:lnTo>
                <a:lnTo>
                  <a:pt x="1337273" y="910137"/>
                </a:lnTo>
                <a:lnTo>
                  <a:pt x="1338597" y="911990"/>
                </a:lnTo>
                <a:lnTo>
                  <a:pt x="1340716" y="914107"/>
                </a:lnTo>
                <a:lnTo>
                  <a:pt x="1343363" y="916224"/>
                </a:lnTo>
                <a:lnTo>
                  <a:pt x="1346806" y="918606"/>
                </a:lnTo>
                <a:lnTo>
                  <a:pt x="1350777" y="920723"/>
                </a:lnTo>
                <a:lnTo>
                  <a:pt x="1355544" y="923105"/>
                </a:lnTo>
                <a:lnTo>
                  <a:pt x="1361369" y="924958"/>
                </a:lnTo>
                <a:lnTo>
                  <a:pt x="1367988" y="926546"/>
                </a:lnTo>
                <a:lnTo>
                  <a:pt x="1375932" y="928134"/>
                </a:lnTo>
                <a:lnTo>
                  <a:pt x="1380169" y="929192"/>
                </a:lnTo>
                <a:lnTo>
                  <a:pt x="1384405" y="930251"/>
                </a:lnTo>
                <a:lnTo>
                  <a:pt x="1388377" y="932368"/>
                </a:lnTo>
                <a:lnTo>
                  <a:pt x="1392084" y="934221"/>
                </a:lnTo>
                <a:lnTo>
                  <a:pt x="1395261" y="936867"/>
                </a:lnTo>
                <a:lnTo>
                  <a:pt x="1398704" y="939514"/>
                </a:lnTo>
                <a:lnTo>
                  <a:pt x="1401616" y="942690"/>
                </a:lnTo>
                <a:lnTo>
                  <a:pt x="1403999" y="946130"/>
                </a:lnTo>
                <a:lnTo>
                  <a:pt x="1406382" y="949306"/>
                </a:lnTo>
                <a:lnTo>
                  <a:pt x="1408236" y="953276"/>
                </a:lnTo>
                <a:lnTo>
                  <a:pt x="1410089" y="957246"/>
                </a:lnTo>
                <a:lnTo>
                  <a:pt x="1411149" y="961481"/>
                </a:lnTo>
                <a:lnTo>
                  <a:pt x="1411943" y="965980"/>
                </a:lnTo>
                <a:lnTo>
                  <a:pt x="1412472" y="970214"/>
                </a:lnTo>
                <a:lnTo>
                  <a:pt x="1412472" y="974713"/>
                </a:lnTo>
                <a:lnTo>
                  <a:pt x="1411943" y="979477"/>
                </a:lnTo>
                <a:lnTo>
                  <a:pt x="1411149" y="983977"/>
                </a:lnTo>
                <a:lnTo>
                  <a:pt x="1410089" y="988211"/>
                </a:lnTo>
                <a:lnTo>
                  <a:pt x="1408236" y="992446"/>
                </a:lnTo>
                <a:lnTo>
                  <a:pt x="1406382" y="996415"/>
                </a:lnTo>
                <a:lnTo>
                  <a:pt x="1403735" y="999591"/>
                </a:lnTo>
                <a:lnTo>
                  <a:pt x="1401351" y="1003032"/>
                </a:lnTo>
                <a:lnTo>
                  <a:pt x="1398439" y="1006208"/>
                </a:lnTo>
                <a:lnTo>
                  <a:pt x="1394997" y="1008854"/>
                </a:lnTo>
                <a:lnTo>
                  <a:pt x="1391819" y="1011236"/>
                </a:lnTo>
                <a:lnTo>
                  <a:pt x="1388112" y="1013354"/>
                </a:lnTo>
                <a:lnTo>
                  <a:pt x="1384140" y="1015206"/>
                </a:lnTo>
                <a:lnTo>
                  <a:pt x="1380169" y="1016265"/>
                </a:lnTo>
                <a:lnTo>
                  <a:pt x="1375932" y="1017059"/>
                </a:lnTo>
                <a:lnTo>
                  <a:pt x="1371695" y="1017588"/>
                </a:lnTo>
                <a:lnTo>
                  <a:pt x="1367459" y="1017588"/>
                </a:lnTo>
                <a:lnTo>
                  <a:pt x="1362958" y="1017323"/>
                </a:lnTo>
                <a:lnTo>
                  <a:pt x="1356338" y="1016000"/>
                </a:lnTo>
                <a:lnTo>
                  <a:pt x="1349718" y="1014942"/>
                </a:lnTo>
                <a:lnTo>
                  <a:pt x="1343363" y="1013089"/>
                </a:lnTo>
                <a:lnTo>
                  <a:pt x="1337273" y="1011501"/>
                </a:lnTo>
                <a:lnTo>
                  <a:pt x="1330918" y="1009119"/>
                </a:lnTo>
                <a:lnTo>
                  <a:pt x="1325093" y="1007266"/>
                </a:lnTo>
                <a:lnTo>
                  <a:pt x="1319533" y="1004620"/>
                </a:lnTo>
                <a:lnTo>
                  <a:pt x="1313972" y="1002238"/>
                </a:lnTo>
                <a:lnTo>
                  <a:pt x="1308147" y="999327"/>
                </a:lnTo>
                <a:lnTo>
                  <a:pt x="1303116" y="996415"/>
                </a:lnTo>
                <a:lnTo>
                  <a:pt x="1298085" y="992975"/>
                </a:lnTo>
                <a:lnTo>
                  <a:pt x="1293319" y="989534"/>
                </a:lnTo>
                <a:lnTo>
                  <a:pt x="1288553" y="985829"/>
                </a:lnTo>
                <a:lnTo>
                  <a:pt x="1284316" y="982389"/>
                </a:lnTo>
                <a:lnTo>
                  <a:pt x="1280080" y="978154"/>
                </a:lnTo>
                <a:lnTo>
                  <a:pt x="1276108" y="973920"/>
                </a:lnTo>
                <a:lnTo>
                  <a:pt x="1272136" y="969685"/>
                </a:lnTo>
                <a:lnTo>
                  <a:pt x="1268959" y="965186"/>
                </a:lnTo>
                <a:lnTo>
                  <a:pt x="1265516" y="960422"/>
                </a:lnTo>
                <a:lnTo>
                  <a:pt x="1262604" y="955658"/>
                </a:lnTo>
                <a:lnTo>
                  <a:pt x="1259956" y="950894"/>
                </a:lnTo>
                <a:lnTo>
                  <a:pt x="1257308" y="945866"/>
                </a:lnTo>
                <a:lnTo>
                  <a:pt x="1255190" y="941102"/>
                </a:lnTo>
                <a:lnTo>
                  <a:pt x="1253071" y="935544"/>
                </a:lnTo>
                <a:lnTo>
                  <a:pt x="1251483" y="930516"/>
                </a:lnTo>
                <a:lnTo>
                  <a:pt x="1250159" y="925487"/>
                </a:lnTo>
                <a:lnTo>
                  <a:pt x="1248570" y="920194"/>
                </a:lnTo>
                <a:lnTo>
                  <a:pt x="1247776" y="915165"/>
                </a:lnTo>
                <a:lnTo>
                  <a:pt x="1246981" y="909872"/>
                </a:lnTo>
                <a:lnTo>
                  <a:pt x="1246452" y="904844"/>
                </a:lnTo>
                <a:lnTo>
                  <a:pt x="1246187" y="899551"/>
                </a:lnTo>
                <a:lnTo>
                  <a:pt x="1246187" y="894522"/>
                </a:lnTo>
                <a:lnTo>
                  <a:pt x="1246452" y="886318"/>
                </a:lnTo>
                <a:lnTo>
                  <a:pt x="1247246" y="878378"/>
                </a:lnTo>
                <a:lnTo>
                  <a:pt x="1248305" y="870174"/>
                </a:lnTo>
                <a:lnTo>
                  <a:pt x="1250159" y="862498"/>
                </a:lnTo>
                <a:lnTo>
                  <a:pt x="1252277" y="854823"/>
                </a:lnTo>
                <a:lnTo>
                  <a:pt x="1254925" y="847413"/>
                </a:lnTo>
                <a:lnTo>
                  <a:pt x="1257838" y="840003"/>
                </a:lnTo>
                <a:lnTo>
                  <a:pt x="1261280" y="833121"/>
                </a:lnTo>
                <a:lnTo>
                  <a:pt x="1264987" y="826240"/>
                </a:lnTo>
                <a:lnTo>
                  <a:pt x="1269223" y="819888"/>
                </a:lnTo>
                <a:lnTo>
                  <a:pt x="1273990" y="813801"/>
                </a:lnTo>
                <a:lnTo>
                  <a:pt x="1278756" y="807714"/>
                </a:lnTo>
                <a:lnTo>
                  <a:pt x="1284051" y="802156"/>
                </a:lnTo>
                <a:lnTo>
                  <a:pt x="1289877" y="796863"/>
                </a:lnTo>
                <a:lnTo>
                  <a:pt x="1296232" y="792099"/>
                </a:lnTo>
                <a:lnTo>
                  <a:pt x="1302851" y="787600"/>
                </a:lnTo>
                <a:lnTo>
                  <a:pt x="1306558" y="785748"/>
                </a:lnTo>
                <a:lnTo>
                  <a:pt x="1310000" y="783630"/>
                </a:lnTo>
                <a:lnTo>
                  <a:pt x="1316620" y="780454"/>
                </a:lnTo>
                <a:lnTo>
                  <a:pt x="1324034" y="777808"/>
                </a:lnTo>
                <a:lnTo>
                  <a:pt x="1331448" y="774897"/>
                </a:lnTo>
                <a:lnTo>
                  <a:pt x="1348394" y="768809"/>
                </a:lnTo>
                <a:lnTo>
                  <a:pt x="1367988" y="762193"/>
                </a:lnTo>
                <a:lnTo>
                  <a:pt x="1390230" y="755047"/>
                </a:lnTo>
                <a:lnTo>
                  <a:pt x="1414856" y="746578"/>
                </a:lnTo>
                <a:lnTo>
                  <a:pt x="1441069" y="737580"/>
                </a:lnTo>
                <a:lnTo>
                  <a:pt x="1469137" y="727258"/>
                </a:lnTo>
                <a:lnTo>
                  <a:pt x="1483965" y="721700"/>
                </a:lnTo>
                <a:lnTo>
                  <a:pt x="1498528" y="715613"/>
                </a:lnTo>
                <a:lnTo>
                  <a:pt x="1513621" y="709526"/>
                </a:lnTo>
                <a:lnTo>
                  <a:pt x="1528978" y="702645"/>
                </a:lnTo>
                <a:lnTo>
                  <a:pt x="1544336" y="696028"/>
                </a:lnTo>
                <a:lnTo>
                  <a:pt x="1559958" y="688618"/>
                </a:lnTo>
                <a:lnTo>
                  <a:pt x="1575581" y="681472"/>
                </a:lnTo>
                <a:lnTo>
                  <a:pt x="1591203" y="673532"/>
                </a:lnTo>
                <a:lnTo>
                  <a:pt x="1606825" y="665063"/>
                </a:lnTo>
                <a:lnTo>
                  <a:pt x="1622183" y="656594"/>
                </a:lnTo>
                <a:lnTo>
                  <a:pt x="1637540" y="647596"/>
                </a:lnTo>
                <a:lnTo>
                  <a:pt x="1652898" y="638333"/>
                </a:lnTo>
                <a:lnTo>
                  <a:pt x="1667726" y="628541"/>
                </a:lnTo>
                <a:lnTo>
                  <a:pt x="1682554" y="618748"/>
                </a:lnTo>
                <a:lnTo>
                  <a:pt x="1696852" y="608162"/>
                </a:lnTo>
                <a:lnTo>
                  <a:pt x="1711151" y="597311"/>
                </a:lnTo>
                <a:lnTo>
                  <a:pt x="1720154" y="589901"/>
                </a:lnTo>
                <a:lnTo>
                  <a:pt x="1729421" y="582225"/>
                </a:lnTo>
                <a:lnTo>
                  <a:pt x="1738159" y="574286"/>
                </a:lnTo>
                <a:lnTo>
                  <a:pt x="1746897" y="566611"/>
                </a:lnTo>
                <a:lnTo>
                  <a:pt x="1755370" y="558406"/>
                </a:lnTo>
                <a:lnTo>
                  <a:pt x="1763578" y="549937"/>
                </a:lnTo>
                <a:lnTo>
                  <a:pt x="1771522" y="541468"/>
                </a:lnTo>
                <a:lnTo>
                  <a:pt x="1778936" y="532734"/>
                </a:lnTo>
                <a:lnTo>
                  <a:pt x="1786615" y="523736"/>
                </a:lnTo>
                <a:lnTo>
                  <a:pt x="1793499" y="514738"/>
                </a:lnTo>
                <a:lnTo>
                  <a:pt x="1800648" y="505475"/>
                </a:lnTo>
                <a:lnTo>
                  <a:pt x="1807003" y="496212"/>
                </a:lnTo>
                <a:lnTo>
                  <a:pt x="1813623" y="486684"/>
                </a:lnTo>
                <a:lnTo>
                  <a:pt x="1819448" y="476892"/>
                </a:lnTo>
                <a:lnTo>
                  <a:pt x="1825009" y="466835"/>
                </a:lnTo>
                <a:lnTo>
                  <a:pt x="1830304" y="456778"/>
                </a:lnTo>
                <a:lnTo>
                  <a:pt x="1832952" y="452014"/>
                </a:lnTo>
                <a:lnTo>
                  <a:pt x="1835335" y="446456"/>
                </a:lnTo>
                <a:lnTo>
                  <a:pt x="1837189" y="440898"/>
                </a:lnTo>
                <a:lnTo>
                  <a:pt x="1839307" y="435076"/>
                </a:lnTo>
                <a:lnTo>
                  <a:pt x="1841161" y="428724"/>
                </a:lnTo>
                <a:lnTo>
                  <a:pt x="1843014" y="422372"/>
                </a:lnTo>
                <a:lnTo>
                  <a:pt x="1844868" y="416020"/>
                </a:lnTo>
                <a:lnTo>
                  <a:pt x="1846192" y="408874"/>
                </a:lnTo>
                <a:lnTo>
                  <a:pt x="1847515" y="401729"/>
                </a:lnTo>
                <a:lnTo>
                  <a:pt x="1848575" y="394318"/>
                </a:lnTo>
                <a:lnTo>
                  <a:pt x="1849899" y="386908"/>
                </a:lnTo>
                <a:lnTo>
                  <a:pt x="1850693" y="379497"/>
                </a:lnTo>
                <a:lnTo>
                  <a:pt x="1851487" y="371558"/>
                </a:lnTo>
                <a:lnTo>
                  <a:pt x="1851752" y="363618"/>
                </a:lnTo>
                <a:lnTo>
                  <a:pt x="1852017" y="355678"/>
                </a:lnTo>
                <a:lnTo>
                  <a:pt x="1852282" y="348003"/>
                </a:lnTo>
                <a:lnTo>
                  <a:pt x="1852017" y="336093"/>
                </a:lnTo>
                <a:lnTo>
                  <a:pt x="1851487" y="324713"/>
                </a:lnTo>
                <a:lnTo>
                  <a:pt x="1850428" y="313068"/>
                </a:lnTo>
                <a:lnTo>
                  <a:pt x="1849104" y="301953"/>
                </a:lnTo>
                <a:lnTo>
                  <a:pt x="1846986" y="290572"/>
                </a:lnTo>
                <a:lnTo>
                  <a:pt x="1844603" y="279721"/>
                </a:lnTo>
                <a:lnTo>
                  <a:pt x="1841955" y="269135"/>
                </a:lnTo>
                <a:lnTo>
                  <a:pt x="1838513" y="258549"/>
                </a:lnTo>
                <a:lnTo>
                  <a:pt x="1835335" y="248756"/>
                </a:lnTo>
                <a:lnTo>
                  <a:pt x="1831364" y="239493"/>
                </a:lnTo>
                <a:lnTo>
                  <a:pt x="1826862" y="230495"/>
                </a:lnTo>
                <a:lnTo>
                  <a:pt x="1822361" y="222290"/>
                </a:lnTo>
                <a:lnTo>
                  <a:pt x="1817330" y="214615"/>
                </a:lnTo>
                <a:lnTo>
                  <a:pt x="1811769" y="207470"/>
                </a:lnTo>
                <a:lnTo>
                  <a:pt x="1806209" y="201118"/>
                </a:lnTo>
                <a:lnTo>
                  <a:pt x="1803031" y="198207"/>
                </a:lnTo>
                <a:lnTo>
                  <a:pt x="1800384" y="195295"/>
                </a:lnTo>
                <a:lnTo>
                  <a:pt x="1796147" y="191855"/>
                </a:lnTo>
                <a:lnTo>
                  <a:pt x="1791646" y="188679"/>
                </a:lnTo>
                <a:lnTo>
                  <a:pt x="1787409" y="185503"/>
                </a:lnTo>
                <a:lnTo>
                  <a:pt x="1782643" y="182856"/>
                </a:lnTo>
                <a:lnTo>
                  <a:pt x="1777877" y="180474"/>
                </a:lnTo>
                <a:lnTo>
                  <a:pt x="1772846" y="178357"/>
                </a:lnTo>
                <a:lnTo>
                  <a:pt x="1767550" y="176240"/>
                </a:lnTo>
                <a:lnTo>
                  <a:pt x="1761725" y="174652"/>
                </a:lnTo>
                <a:lnTo>
                  <a:pt x="1751133" y="172270"/>
                </a:lnTo>
                <a:lnTo>
                  <a:pt x="1740807" y="170682"/>
                </a:lnTo>
                <a:lnTo>
                  <a:pt x="1731010" y="169623"/>
                </a:lnTo>
                <a:lnTo>
                  <a:pt x="1722007" y="169359"/>
                </a:lnTo>
                <a:lnTo>
                  <a:pt x="1716711" y="169623"/>
                </a:lnTo>
                <a:lnTo>
                  <a:pt x="1711151" y="169888"/>
                </a:lnTo>
                <a:lnTo>
                  <a:pt x="1706120" y="170417"/>
                </a:lnTo>
                <a:lnTo>
                  <a:pt x="1701354" y="170947"/>
                </a:lnTo>
                <a:lnTo>
                  <a:pt x="1696588" y="171741"/>
                </a:lnTo>
                <a:lnTo>
                  <a:pt x="1692086" y="172799"/>
                </a:lnTo>
                <a:lnTo>
                  <a:pt x="1687585" y="174387"/>
                </a:lnTo>
                <a:lnTo>
                  <a:pt x="1683084" y="175711"/>
                </a:lnTo>
                <a:lnTo>
                  <a:pt x="1678847" y="177034"/>
                </a:lnTo>
                <a:lnTo>
                  <a:pt x="1674610" y="178886"/>
                </a:lnTo>
                <a:lnTo>
                  <a:pt x="1670903" y="180739"/>
                </a:lnTo>
                <a:lnTo>
                  <a:pt x="1666932" y="182856"/>
                </a:lnTo>
                <a:lnTo>
                  <a:pt x="1659253" y="187356"/>
                </a:lnTo>
                <a:lnTo>
                  <a:pt x="1651574" y="192384"/>
                </a:lnTo>
                <a:lnTo>
                  <a:pt x="1644690" y="197942"/>
                </a:lnTo>
                <a:lnTo>
                  <a:pt x="1637805" y="203764"/>
                </a:lnTo>
                <a:lnTo>
                  <a:pt x="1631185" y="210645"/>
                </a:lnTo>
                <a:lnTo>
                  <a:pt x="1625095" y="217262"/>
                </a:lnTo>
                <a:lnTo>
                  <a:pt x="1619005" y="224937"/>
                </a:lnTo>
                <a:lnTo>
                  <a:pt x="1613445" y="232612"/>
                </a:lnTo>
                <a:lnTo>
                  <a:pt x="1608149" y="240287"/>
                </a:lnTo>
                <a:lnTo>
                  <a:pt x="1603118" y="248227"/>
                </a:lnTo>
                <a:lnTo>
                  <a:pt x="1598352" y="256431"/>
                </a:lnTo>
                <a:lnTo>
                  <a:pt x="1594115" y="264636"/>
                </a:lnTo>
                <a:lnTo>
                  <a:pt x="1589879" y="272575"/>
                </a:lnTo>
                <a:lnTo>
                  <a:pt x="1586172" y="280515"/>
                </a:lnTo>
                <a:lnTo>
                  <a:pt x="1582730" y="288455"/>
                </a:lnTo>
                <a:lnTo>
                  <a:pt x="1580082" y="295601"/>
                </a:lnTo>
                <a:lnTo>
                  <a:pt x="1574786" y="309628"/>
                </a:lnTo>
                <a:lnTo>
                  <a:pt x="1571079" y="321537"/>
                </a:lnTo>
                <a:lnTo>
                  <a:pt x="1568167" y="330800"/>
                </a:lnTo>
                <a:lnTo>
                  <a:pt x="1566578" y="336623"/>
                </a:lnTo>
                <a:lnTo>
                  <a:pt x="1566313" y="339005"/>
                </a:lnTo>
                <a:lnTo>
                  <a:pt x="1564724" y="343504"/>
                </a:lnTo>
                <a:lnTo>
                  <a:pt x="1563400" y="347738"/>
                </a:lnTo>
                <a:lnTo>
                  <a:pt x="1561547" y="351708"/>
                </a:lnTo>
                <a:lnTo>
                  <a:pt x="1559164" y="355149"/>
                </a:lnTo>
                <a:lnTo>
                  <a:pt x="1556781" y="358589"/>
                </a:lnTo>
                <a:lnTo>
                  <a:pt x="1553603" y="361765"/>
                </a:lnTo>
                <a:lnTo>
                  <a:pt x="1550426" y="364412"/>
                </a:lnTo>
                <a:lnTo>
                  <a:pt x="1547248" y="367058"/>
                </a:lnTo>
                <a:lnTo>
                  <a:pt x="1543806" y="369176"/>
                </a:lnTo>
                <a:lnTo>
                  <a:pt x="1539834" y="371028"/>
                </a:lnTo>
                <a:lnTo>
                  <a:pt x="1535863" y="372352"/>
                </a:lnTo>
                <a:lnTo>
                  <a:pt x="1531891" y="373410"/>
                </a:lnTo>
                <a:lnTo>
                  <a:pt x="1527654" y="373940"/>
                </a:lnTo>
                <a:lnTo>
                  <a:pt x="1523418" y="373940"/>
                </a:lnTo>
                <a:lnTo>
                  <a:pt x="1518916" y="373675"/>
                </a:lnTo>
                <a:lnTo>
                  <a:pt x="1514680" y="372881"/>
                </a:lnTo>
                <a:lnTo>
                  <a:pt x="1510708" y="371822"/>
                </a:lnTo>
                <a:lnTo>
                  <a:pt x="1506736" y="370234"/>
                </a:lnTo>
                <a:lnTo>
                  <a:pt x="1502764" y="368117"/>
                </a:lnTo>
                <a:lnTo>
                  <a:pt x="1499057" y="366000"/>
                </a:lnTo>
                <a:lnTo>
                  <a:pt x="1495880" y="363089"/>
                </a:lnTo>
                <a:lnTo>
                  <a:pt x="1492967" y="359913"/>
                </a:lnTo>
                <a:lnTo>
                  <a:pt x="1490055" y="357001"/>
                </a:lnTo>
                <a:lnTo>
                  <a:pt x="1487936" y="353296"/>
                </a:lnTo>
                <a:lnTo>
                  <a:pt x="1485818" y="349591"/>
                </a:lnTo>
                <a:lnTo>
                  <a:pt x="1484229" y="345621"/>
                </a:lnTo>
                <a:lnTo>
                  <a:pt x="1482641" y="341387"/>
                </a:lnTo>
                <a:lnTo>
                  <a:pt x="1481582" y="337152"/>
                </a:lnTo>
                <a:lnTo>
                  <a:pt x="1481052" y="332653"/>
                </a:lnTo>
                <a:lnTo>
                  <a:pt x="1481052" y="328154"/>
                </a:lnTo>
                <a:lnTo>
                  <a:pt x="1481317" y="323654"/>
                </a:lnTo>
                <a:lnTo>
                  <a:pt x="1482111" y="319420"/>
                </a:lnTo>
                <a:lnTo>
                  <a:pt x="1483700" y="312539"/>
                </a:lnTo>
                <a:lnTo>
                  <a:pt x="1485553" y="305922"/>
                </a:lnTo>
                <a:lnTo>
                  <a:pt x="1488201" y="296924"/>
                </a:lnTo>
                <a:lnTo>
                  <a:pt x="1491379" y="286073"/>
                </a:lnTo>
                <a:lnTo>
                  <a:pt x="1495615" y="273899"/>
                </a:lnTo>
                <a:lnTo>
                  <a:pt x="1500646" y="260401"/>
                </a:lnTo>
                <a:lnTo>
                  <a:pt x="1507001" y="245316"/>
                </a:lnTo>
                <a:lnTo>
                  <a:pt x="1513885" y="229966"/>
                </a:lnTo>
                <a:lnTo>
                  <a:pt x="1517857" y="222026"/>
                </a:lnTo>
                <a:lnTo>
                  <a:pt x="1522094" y="213821"/>
                </a:lnTo>
                <a:lnTo>
                  <a:pt x="1526860" y="205882"/>
                </a:lnTo>
                <a:lnTo>
                  <a:pt x="1531626" y="197677"/>
                </a:lnTo>
                <a:lnTo>
                  <a:pt x="1536922" y="189208"/>
                </a:lnTo>
                <a:lnTo>
                  <a:pt x="1542747" y="181004"/>
                </a:lnTo>
                <a:lnTo>
                  <a:pt x="1548572" y="172799"/>
                </a:lnTo>
                <a:lnTo>
                  <a:pt x="1554662" y="164860"/>
                </a:lnTo>
                <a:lnTo>
                  <a:pt x="1561547" y="156655"/>
                </a:lnTo>
                <a:lnTo>
                  <a:pt x="1568431" y="148715"/>
                </a:lnTo>
                <a:lnTo>
                  <a:pt x="1575845" y="141305"/>
                </a:lnTo>
                <a:lnTo>
                  <a:pt x="1583789" y="133630"/>
                </a:lnTo>
                <a:lnTo>
                  <a:pt x="1591997" y="126484"/>
                </a:lnTo>
                <a:lnTo>
                  <a:pt x="1600735" y="119603"/>
                </a:lnTo>
                <a:lnTo>
                  <a:pt x="1607090" y="115369"/>
                </a:lnTo>
                <a:lnTo>
                  <a:pt x="1613180" y="111134"/>
                </a:lnTo>
                <a:lnTo>
                  <a:pt x="1619535" y="106899"/>
                </a:lnTo>
                <a:lnTo>
                  <a:pt x="1626419" y="103194"/>
                </a:lnTo>
                <a:lnTo>
                  <a:pt x="1633304" y="99489"/>
                </a:lnTo>
                <a:lnTo>
                  <a:pt x="1640453" y="96313"/>
                </a:lnTo>
                <a:lnTo>
                  <a:pt x="1647867" y="93137"/>
                </a:lnTo>
                <a:lnTo>
                  <a:pt x="1655281" y="90226"/>
                </a:lnTo>
                <a:lnTo>
                  <a:pt x="1663225" y="87844"/>
                </a:lnTo>
                <a:lnTo>
                  <a:pt x="1671168" y="85462"/>
                </a:lnTo>
                <a:lnTo>
                  <a:pt x="1678847" y="83874"/>
                </a:lnTo>
                <a:lnTo>
                  <a:pt x="1687320" y="82286"/>
                </a:lnTo>
                <a:lnTo>
                  <a:pt x="1695793" y="80698"/>
                </a:lnTo>
                <a:lnTo>
                  <a:pt x="1704266" y="79904"/>
                </a:lnTo>
                <a:lnTo>
                  <a:pt x="1713004" y="79375"/>
                </a:lnTo>
                <a:close/>
                <a:moveTo>
                  <a:pt x="409575" y="0"/>
                </a:moveTo>
                <a:lnTo>
                  <a:pt x="1528763" y="0"/>
                </a:lnTo>
                <a:lnTo>
                  <a:pt x="1528763" y="95250"/>
                </a:lnTo>
                <a:lnTo>
                  <a:pt x="409575" y="95250"/>
                </a:lnTo>
                <a:lnTo>
                  <a:pt x="409575" y="0"/>
                </a:lnTo>
                <a:close/>
              </a:path>
            </a:pathLst>
          </a:custGeom>
          <a:solidFill>
            <a:schemeClr val="accent1"/>
          </a:solidFill>
          <a:ln>
            <a:noFill/>
          </a:ln>
        </p:spPr>
        <p:txBody>
          <a:bodyPr anchor="ctr">
            <a:scene3d>
              <a:camera prst="orthographicFront"/>
              <a:lightRig rig="threePt" dir="t"/>
            </a:scene3d>
            <a:sp3d>
              <a:contourClr>
                <a:srgbClr val="FFFFFF"/>
              </a:contourClr>
            </a:sp3d>
          </a:bodyPr>
          <a:lstStyle>
            <a:defPPr>
              <a:defRPr lang="zh-CN"/>
            </a:defPPr>
            <a:lvl1pPr algn="l" rtl="0" eaLnBrk="0" fontAlgn="base" hangingPunct="0">
              <a:spcBef>
                <a:spcPct val="0"/>
              </a:spcBef>
              <a:spcAft>
                <a:spcPct val="0"/>
              </a:spcAft>
              <a:defRPr kern="1200">
                <a:solidFill>
                  <a:schemeClr val="tx1"/>
                </a:solidFill>
                <a:latin typeface="Calibri" panose="020F0502020204030204" pitchFamily="34" charset="0"/>
                <a:ea typeface="宋体" panose="02010600030101010101" pitchFamily="2" charset="-122"/>
                <a:cs typeface="+mn-cs"/>
              </a:defRPr>
            </a:lvl1pPr>
            <a:lvl2pPr marL="457200" algn="l" rtl="0" eaLnBrk="0" fontAlgn="base" hangingPunct="0">
              <a:spcBef>
                <a:spcPct val="0"/>
              </a:spcBef>
              <a:spcAft>
                <a:spcPct val="0"/>
              </a:spcAft>
              <a:defRPr kern="1200">
                <a:solidFill>
                  <a:schemeClr val="tx1"/>
                </a:solidFill>
                <a:latin typeface="Calibri" panose="020F0502020204030204" pitchFamily="34" charset="0"/>
                <a:ea typeface="宋体" panose="02010600030101010101" pitchFamily="2" charset="-122"/>
                <a:cs typeface="+mn-cs"/>
              </a:defRPr>
            </a:lvl2pPr>
            <a:lvl3pPr marL="914400" algn="l" rtl="0" eaLnBrk="0" fontAlgn="base" hangingPunct="0">
              <a:spcBef>
                <a:spcPct val="0"/>
              </a:spcBef>
              <a:spcAft>
                <a:spcPct val="0"/>
              </a:spcAft>
              <a:defRPr kern="1200">
                <a:solidFill>
                  <a:schemeClr val="tx1"/>
                </a:solidFill>
                <a:latin typeface="Calibri" panose="020F0502020204030204" pitchFamily="34" charset="0"/>
                <a:ea typeface="宋体" panose="02010600030101010101" pitchFamily="2" charset="-122"/>
                <a:cs typeface="+mn-cs"/>
              </a:defRPr>
            </a:lvl3pPr>
            <a:lvl4pPr marL="1371600" algn="l" rtl="0" eaLnBrk="0" fontAlgn="base" hangingPunct="0">
              <a:spcBef>
                <a:spcPct val="0"/>
              </a:spcBef>
              <a:spcAft>
                <a:spcPct val="0"/>
              </a:spcAft>
              <a:defRPr kern="1200">
                <a:solidFill>
                  <a:schemeClr val="tx1"/>
                </a:solidFill>
                <a:latin typeface="Calibri" panose="020F0502020204030204" pitchFamily="34" charset="0"/>
                <a:ea typeface="宋体" panose="02010600030101010101" pitchFamily="2" charset="-122"/>
                <a:cs typeface="+mn-cs"/>
              </a:defRPr>
            </a:lvl4pPr>
            <a:lvl5pPr marL="1828800" algn="l" rtl="0" eaLnBrk="0" fontAlgn="base" hangingPunct="0">
              <a:spcBef>
                <a:spcPct val="0"/>
              </a:spcBef>
              <a:spcAft>
                <a:spcPct val="0"/>
              </a:spcAft>
              <a:defRPr kern="1200">
                <a:solidFill>
                  <a:schemeClr val="tx1"/>
                </a:solidFill>
                <a:latin typeface="Calibri" panose="020F0502020204030204" pitchFamily="34" charset="0"/>
                <a:ea typeface="宋体" panose="02010600030101010101" pitchFamily="2" charset="-122"/>
                <a:cs typeface="+mn-cs"/>
              </a:defRPr>
            </a:lvl5pPr>
            <a:lvl6pPr marL="2286000" algn="l" defTabSz="914400" rtl="0" eaLnBrk="1" latinLnBrk="0" hangingPunct="1">
              <a:defRPr kern="1200">
                <a:solidFill>
                  <a:schemeClr val="tx1"/>
                </a:solidFill>
                <a:latin typeface="Calibri" panose="020F0502020204030204" pitchFamily="34" charset="0"/>
                <a:ea typeface="宋体" panose="02010600030101010101" pitchFamily="2" charset="-122"/>
                <a:cs typeface="+mn-cs"/>
              </a:defRPr>
            </a:lvl6pPr>
            <a:lvl7pPr marL="2743200" algn="l" defTabSz="914400" rtl="0" eaLnBrk="1" latinLnBrk="0" hangingPunct="1">
              <a:defRPr kern="1200">
                <a:solidFill>
                  <a:schemeClr val="tx1"/>
                </a:solidFill>
                <a:latin typeface="Calibri" panose="020F0502020204030204" pitchFamily="34" charset="0"/>
                <a:ea typeface="宋体" panose="02010600030101010101" pitchFamily="2" charset="-122"/>
                <a:cs typeface="+mn-cs"/>
              </a:defRPr>
            </a:lvl7pPr>
            <a:lvl8pPr marL="3200400" algn="l" defTabSz="914400" rtl="0" eaLnBrk="1" latinLnBrk="0" hangingPunct="1">
              <a:defRPr kern="1200">
                <a:solidFill>
                  <a:schemeClr val="tx1"/>
                </a:solidFill>
                <a:latin typeface="Calibri" panose="020F0502020204030204" pitchFamily="34" charset="0"/>
                <a:ea typeface="宋体" panose="02010600030101010101" pitchFamily="2" charset="-122"/>
                <a:cs typeface="+mn-cs"/>
              </a:defRPr>
            </a:lvl8pPr>
            <a:lvl9pPr marL="3657600" algn="l" defTabSz="914400" rtl="0" eaLnBrk="1" latinLnBrk="0" hangingPunct="1">
              <a:defRPr kern="1200">
                <a:solidFill>
                  <a:schemeClr val="tx1"/>
                </a:solidFill>
                <a:latin typeface="Calibri" panose="020F0502020204030204" pitchFamily="34" charset="0"/>
                <a:ea typeface="宋体" panose="02010600030101010101" pitchFamily="2" charset="-122"/>
                <a:cs typeface="+mn-cs"/>
              </a:defRPr>
            </a:lvl9pPr>
          </a:lstStyle>
          <a:p>
            <a:pPr algn="ctr">
              <a:defRPr/>
            </a:pPr>
            <a:endParaRPr lang="zh-CN" altLang="en-US">
              <a:solidFill>
                <a:srgbClr val="FFFFFF"/>
              </a:solidFill>
            </a:endParaRPr>
          </a:p>
        </p:txBody>
      </p:sp>
      <p:sp>
        <p:nvSpPr>
          <p:cNvPr id="20" name="矩形 19"/>
          <p:cNvSpPr/>
          <p:nvPr/>
        </p:nvSpPr>
        <p:spPr>
          <a:xfrm>
            <a:off x="4477714" y="5552899"/>
            <a:ext cx="2770827" cy="664745"/>
          </a:xfrm>
          <a:prstGeom prst="rect">
            <a:avLst/>
          </a:prstGeom>
          <a:no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noAutofit/>
          </a:bodyPr>
          <a:lstStyle/>
          <a:p>
            <a:pPr algn="ctr">
              <a:lnSpc>
                <a:spcPct val="150000"/>
              </a:lnSpc>
            </a:pPr>
            <a:r>
              <a:rPr lang="zh-CN" altLang="en-US" sz="1800" dirty="0">
                <a:solidFill>
                  <a:schemeClr val="tx1"/>
                </a:solidFill>
                <a:latin typeface="幼圆" panose="02010509060101010101" pitchFamily="49" charset="-122"/>
                <a:ea typeface="幼圆" panose="02010509060101010101" pitchFamily="49" charset="-122"/>
              </a:rPr>
              <a:t>请输入文本请输入文本</a:t>
            </a:r>
            <a:endParaRPr lang="zh-CN" altLang="zh-CN" sz="1800" dirty="0">
              <a:solidFill>
                <a:schemeClr val="tx1"/>
              </a:solidFill>
              <a:latin typeface="幼圆" panose="02010509060101010101" pitchFamily="49" charset="-122"/>
              <a:ea typeface="幼圆" panose="02010509060101010101" pitchFamily="49" charset="-122"/>
            </a:endParaRPr>
          </a:p>
        </p:txBody>
      </p:sp>
      <p:sp>
        <p:nvSpPr>
          <p:cNvPr id="21" name="Freeform 81"/>
          <p:cNvSpPr/>
          <p:nvPr/>
        </p:nvSpPr>
        <p:spPr bwMode="auto">
          <a:xfrm rot="5400000">
            <a:off x="8468671" y="3908621"/>
            <a:ext cx="1467694" cy="1820863"/>
          </a:xfrm>
          <a:custGeom>
            <a:avLst/>
            <a:gdLst>
              <a:gd name="T0" fmla="*/ 1412171 w 1027"/>
              <a:gd name="T1" fmla="*/ 1821223 h 641"/>
              <a:gd name="T2" fmla="*/ 0 w 1027"/>
              <a:gd name="T3" fmla="*/ 1511530 h 641"/>
              <a:gd name="T4" fmla="*/ 0 w 1027"/>
              <a:gd name="T5" fmla="*/ 315376 h 641"/>
              <a:gd name="T6" fmla="*/ 1412171 w 1027"/>
              <a:gd name="T7" fmla="*/ 0 h 641"/>
              <a:gd name="T8" fmla="*/ 1412171 w 1027"/>
              <a:gd name="T9" fmla="*/ 1821223 h 641"/>
              <a:gd name="T10" fmla="*/ 0 60000 65536"/>
              <a:gd name="T11" fmla="*/ 0 60000 65536"/>
              <a:gd name="T12" fmla="*/ 0 60000 65536"/>
              <a:gd name="T13" fmla="*/ 0 60000 65536"/>
              <a:gd name="T14" fmla="*/ 0 60000 65536"/>
            </a:gdLst>
            <a:ahLst/>
            <a:cxnLst>
              <a:cxn ang="T10">
                <a:pos x="T0" y="T1"/>
              </a:cxn>
              <a:cxn ang="T11">
                <a:pos x="T2" y="T3"/>
              </a:cxn>
              <a:cxn ang="T12">
                <a:pos x="T4" y="T5"/>
              </a:cxn>
              <a:cxn ang="T13">
                <a:pos x="T6" y="T7"/>
              </a:cxn>
              <a:cxn ang="T14">
                <a:pos x="T8" y="T9"/>
              </a:cxn>
            </a:cxnLst>
            <a:rect l="0" t="0" r="r" b="b"/>
            <a:pathLst>
              <a:path w="1027" h="641">
                <a:moveTo>
                  <a:pt x="1027" y="641"/>
                </a:moveTo>
                <a:lnTo>
                  <a:pt x="0" y="532"/>
                </a:lnTo>
                <a:lnTo>
                  <a:pt x="0" y="111"/>
                </a:lnTo>
                <a:lnTo>
                  <a:pt x="1027" y="0"/>
                </a:lnTo>
                <a:lnTo>
                  <a:pt x="1027" y="641"/>
                </a:lnTo>
                <a:close/>
              </a:path>
            </a:pathLst>
          </a:custGeom>
          <a:solidFill>
            <a:schemeClr val="accent1"/>
          </a:solidFill>
          <a:ln>
            <a:noFill/>
          </a:ln>
        </p:spPr>
        <p:txBody>
          <a:bodyPr/>
          <a:lstStyle/>
          <a:p>
            <a:endParaRPr lang="zh-CN" altLang="en-US"/>
          </a:p>
        </p:txBody>
      </p:sp>
      <p:sp>
        <p:nvSpPr>
          <p:cNvPr id="22" name="Oval 40"/>
          <p:cNvSpPr/>
          <p:nvPr/>
        </p:nvSpPr>
        <p:spPr>
          <a:xfrm>
            <a:off x="8931545" y="3834305"/>
            <a:ext cx="541948" cy="544975"/>
          </a:xfrm>
          <a:prstGeom prst="ellipse">
            <a:avLst/>
          </a:prstGeom>
          <a:solidFill>
            <a:schemeClr val="accent1"/>
          </a:solidFill>
          <a:ln w="28575">
            <a:solidFill>
              <a:srgbClr val="FEFFFF"/>
            </a:solid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eaLnBrk="1" fontAlgn="auto" hangingPunct="1">
              <a:spcBef>
                <a:spcPts val="0"/>
              </a:spcBef>
              <a:spcAft>
                <a:spcPts val="0"/>
              </a:spcAft>
              <a:defRPr/>
            </a:pPr>
            <a:r>
              <a:rPr lang="en-US" sz="2400" b="1" dirty="0">
                <a:solidFill>
                  <a:srgbClr val="FEFFFF"/>
                </a:solidFill>
                <a:latin typeface="Arial" panose="020B0604020202020204" pitchFamily="34" charset="0"/>
                <a:ea typeface="微软雅黑" panose="020B0503020204020204" pitchFamily="34" charset="-122"/>
                <a:sym typeface="Arial" panose="020B0604020202020204" pitchFamily="34" charset="0"/>
              </a:rPr>
              <a:t>3</a:t>
            </a:r>
          </a:p>
        </p:txBody>
      </p:sp>
      <p:sp>
        <p:nvSpPr>
          <p:cNvPr id="23" name="KSO_Shape"/>
          <p:cNvSpPr/>
          <p:nvPr/>
        </p:nvSpPr>
        <p:spPr bwMode="auto">
          <a:xfrm>
            <a:off x="8799476" y="2737356"/>
            <a:ext cx="799734" cy="864577"/>
          </a:xfrm>
          <a:custGeom>
            <a:avLst/>
            <a:gdLst>
              <a:gd name="T0" fmla="*/ 660065 w 1938337"/>
              <a:gd name="T1" fmla="*/ 1785471 h 2097088"/>
              <a:gd name="T2" fmla="*/ 1074391 w 1938337"/>
              <a:gd name="T3" fmla="*/ 1807357 h 2097088"/>
              <a:gd name="T4" fmla="*/ 1090030 w 1938337"/>
              <a:gd name="T5" fmla="*/ 1648866 h 2097088"/>
              <a:gd name="T6" fmla="*/ 997074 w 1938337"/>
              <a:gd name="T7" fmla="*/ 1410363 h 2097088"/>
              <a:gd name="T8" fmla="*/ 740470 w 1938337"/>
              <a:gd name="T9" fmla="*/ 1441863 h 2097088"/>
              <a:gd name="T10" fmla="*/ 1158685 w 1938337"/>
              <a:gd name="T11" fmla="*/ 241681 h 2097088"/>
              <a:gd name="T12" fmla="*/ 1062016 w 1938337"/>
              <a:gd name="T13" fmla="*/ 582817 h 2097088"/>
              <a:gd name="T14" fmla="*/ 959576 w 1938337"/>
              <a:gd name="T15" fmla="*/ 747370 h 2097088"/>
              <a:gd name="T16" fmla="*/ 1009593 w 1938337"/>
              <a:gd name="T17" fmla="*/ 758196 h 2097088"/>
              <a:gd name="T18" fmla="*/ 1186819 w 1938337"/>
              <a:gd name="T19" fmla="*/ 425240 h 2097088"/>
              <a:gd name="T20" fmla="*/ 1208221 w 1938337"/>
              <a:gd name="T21" fmla="*/ 203430 h 2097088"/>
              <a:gd name="T22" fmla="*/ 1278919 w 1938337"/>
              <a:gd name="T23" fmla="*/ 476964 h 2097088"/>
              <a:gd name="T24" fmla="*/ 1150989 w 1938337"/>
              <a:gd name="T25" fmla="*/ 722592 h 2097088"/>
              <a:gd name="T26" fmla="*/ 1014162 w 1938337"/>
              <a:gd name="T27" fmla="*/ 909759 h 2097088"/>
              <a:gd name="T28" fmla="*/ 967751 w 1938337"/>
              <a:gd name="T29" fmla="*/ 1018980 h 2097088"/>
              <a:gd name="T30" fmla="*/ 942502 w 1938337"/>
              <a:gd name="T31" fmla="*/ 1340628 h 2097088"/>
              <a:gd name="T32" fmla="*/ 793651 w 1938337"/>
              <a:gd name="T33" fmla="*/ 1348326 h 2097088"/>
              <a:gd name="T34" fmla="*/ 816977 w 1938337"/>
              <a:gd name="T35" fmla="*/ 1049292 h 2097088"/>
              <a:gd name="T36" fmla="*/ 791487 w 1938337"/>
              <a:gd name="T37" fmla="*/ 975676 h 2097088"/>
              <a:gd name="T38" fmla="*/ 746519 w 1938337"/>
              <a:gd name="T39" fmla="*/ 909759 h 2097088"/>
              <a:gd name="T40" fmla="*/ 605604 w 1938337"/>
              <a:gd name="T41" fmla="*/ 718020 h 2097088"/>
              <a:gd name="T42" fmla="*/ 481762 w 1938337"/>
              <a:gd name="T43" fmla="*/ 476964 h 2097088"/>
              <a:gd name="T44" fmla="*/ 249769 w 1938337"/>
              <a:gd name="T45" fmla="*/ 79798 h 2097088"/>
              <a:gd name="T46" fmla="*/ 371772 w 1938337"/>
              <a:gd name="T47" fmla="*/ 184379 h 2097088"/>
              <a:gd name="T48" fmla="*/ 406596 w 1938337"/>
              <a:gd name="T49" fmla="*/ 324302 h 2097088"/>
              <a:gd name="T50" fmla="*/ 340070 w 1938337"/>
              <a:gd name="T51" fmla="*/ 315887 h 2097088"/>
              <a:gd name="T52" fmla="*/ 270423 w 1938337"/>
              <a:gd name="T53" fmla="*/ 183417 h 2097088"/>
              <a:gd name="T54" fmla="*/ 154905 w 1938337"/>
              <a:gd name="T55" fmla="*/ 160097 h 2097088"/>
              <a:gd name="T56" fmla="*/ 86699 w 1938337"/>
              <a:gd name="T57" fmla="*/ 247368 h 2097088"/>
              <a:gd name="T58" fmla="*/ 88140 w 1938337"/>
              <a:gd name="T59" fmla="*/ 389454 h 2097088"/>
              <a:gd name="T60" fmla="*/ 182524 w 1938337"/>
              <a:gd name="T61" fmla="*/ 522885 h 2097088"/>
              <a:gd name="T62" fmla="*/ 498577 w 1938337"/>
              <a:gd name="T63" fmla="*/ 686368 h 2097088"/>
              <a:gd name="T64" fmla="*/ 627064 w 1938337"/>
              <a:gd name="T65" fmla="*/ 797921 h 2097088"/>
              <a:gd name="T66" fmla="*/ 589359 w 1938337"/>
              <a:gd name="T67" fmla="*/ 895530 h 2097088"/>
              <a:gd name="T68" fmla="*/ 492814 w 1938337"/>
              <a:gd name="T69" fmla="*/ 916446 h 2097088"/>
              <a:gd name="T70" fmla="*/ 499057 w 1938337"/>
              <a:gd name="T71" fmla="*/ 846965 h 2097088"/>
              <a:gd name="T72" fmla="*/ 548771 w 1938337"/>
              <a:gd name="T73" fmla="*/ 804171 h 2097088"/>
              <a:gd name="T74" fmla="*/ 311251 w 1938337"/>
              <a:gd name="T75" fmla="*/ 700312 h 2097088"/>
              <a:gd name="T76" fmla="*/ 62683 w 1938337"/>
              <a:gd name="T77" fmla="*/ 508700 h 2097088"/>
              <a:gd name="T78" fmla="*/ 0 w 1938337"/>
              <a:gd name="T79" fmla="*/ 316127 h 2097088"/>
              <a:gd name="T80" fmla="*/ 51155 w 1938337"/>
              <a:gd name="T81" fmla="*/ 141104 h 2097088"/>
              <a:gd name="T82" fmla="*/ 183004 w 1938337"/>
              <a:gd name="T83" fmla="*/ 72345 h 2097088"/>
              <a:gd name="T84" fmla="*/ 1687503 w 1938337"/>
              <a:gd name="T85" fmla="*/ 115139 h 2097088"/>
              <a:gd name="T86" fmla="*/ 1761162 w 1938337"/>
              <a:gd name="T87" fmla="*/ 288719 h 2097088"/>
              <a:gd name="T88" fmla="*/ 1723130 w 1938337"/>
              <a:gd name="T89" fmla="*/ 471917 h 2097088"/>
              <a:gd name="T90" fmla="*/ 1567869 w 1938337"/>
              <a:gd name="T91" fmla="*/ 633476 h 2097088"/>
              <a:gd name="T92" fmla="*/ 1225813 w 1938337"/>
              <a:gd name="T93" fmla="*/ 785419 h 2097088"/>
              <a:gd name="T94" fmla="*/ 1227979 w 1938337"/>
              <a:gd name="T95" fmla="*/ 836387 h 2097088"/>
              <a:gd name="T96" fmla="*/ 1282863 w 1938337"/>
              <a:gd name="T97" fmla="*/ 893847 h 2097088"/>
              <a:gd name="T98" fmla="*/ 1204630 w 1938337"/>
              <a:gd name="T99" fmla="*/ 915003 h 2097088"/>
              <a:gd name="T100" fmla="*/ 1135064 w 1938337"/>
              <a:gd name="T101" fmla="*/ 835907 h 2097088"/>
              <a:gd name="T102" fmla="*/ 1184410 w 1938337"/>
              <a:gd name="T103" fmla="*/ 715458 h 2097088"/>
              <a:gd name="T104" fmla="*/ 1474712 w 1938337"/>
              <a:gd name="T105" fmla="*/ 596452 h 2097088"/>
              <a:gd name="T106" fmla="*/ 1659100 w 1938337"/>
              <a:gd name="T107" fmla="*/ 424074 h 2097088"/>
              <a:gd name="T108" fmla="*/ 1681004 w 1938337"/>
              <a:gd name="T109" fmla="*/ 274295 h 2097088"/>
              <a:gd name="T110" fmla="*/ 1601569 w 1938337"/>
              <a:gd name="T111" fmla="*/ 158654 h 2097088"/>
              <a:gd name="T112" fmla="*/ 1482896 w 1938337"/>
              <a:gd name="T113" fmla="*/ 191350 h 2097088"/>
              <a:gd name="T114" fmla="*/ 1415256 w 1938337"/>
              <a:gd name="T115" fmla="*/ 325743 h 2097088"/>
              <a:gd name="T116" fmla="*/ 1349299 w 1938337"/>
              <a:gd name="T117" fmla="*/ 313963 h 2097088"/>
              <a:gd name="T118" fmla="*/ 1407793 w 1938337"/>
              <a:gd name="T119" fmla="*/ 156971 h 2097088"/>
              <a:gd name="T120" fmla="*/ 1549333 w 1938337"/>
              <a:gd name="T121" fmla="*/ 72585 h 2097088"/>
              <a:gd name="T122" fmla="*/ 0 60000 65536"/>
              <a:gd name="T123" fmla="*/ 0 60000 65536"/>
              <a:gd name="T124" fmla="*/ 0 60000 65536"/>
              <a:gd name="T125" fmla="*/ 0 60000 65536"/>
              <a:gd name="T126" fmla="*/ 0 60000 65536"/>
              <a:gd name="T127" fmla="*/ 0 60000 65536"/>
              <a:gd name="T128" fmla="*/ 0 60000 65536"/>
              <a:gd name="T129" fmla="*/ 0 60000 65536"/>
              <a:gd name="T130" fmla="*/ 0 60000 65536"/>
              <a:gd name="T131" fmla="*/ 0 60000 65536"/>
              <a:gd name="T132" fmla="*/ 0 60000 65536"/>
              <a:gd name="T133" fmla="*/ 0 60000 65536"/>
              <a:gd name="T134" fmla="*/ 0 60000 65536"/>
              <a:gd name="T135" fmla="*/ 0 60000 65536"/>
              <a:gd name="T136" fmla="*/ 0 60000 65536"/>
              <a:gd name="T137" fmla="*/ 0 60000 65536"/>
              <a:gd name="T138" fmla="*/ 0 60000 65536"/>
              <a:gd name="T139" fmla="*/ 0 60000 65536"/>
              <a:gd name="T140" fmla="*/ 0 60000 65536"/>
              <a:gd name="T141" fmla="*/ 0 60000 65536"/>
              <a:gd name="T142" fmla="*/ 0 60000 65536"/>
              <a:gd name="T143" fmla="*/ 0 60000 65536"/>
              <a:gd name="T144" fmla="*/ 0 60000 65536"/>
              <a:gd name="T145" fmla="*/ 0 60000 65536"/>
              <a:gd name="T146" fmla="*/ 0 60000 65536"/>
              <a:gd name="T147" fmla="*/ 0 60000 65536"/>
              <a:gd name="T148" fmla="*/ 0 60000 65536"/>
              <a:gd name="T149" fmla="*/ 0 60000 65536"/>
              <a:gd name="T150" fmla="*/ 0 60000 65536"/>
              <a:gd name="T151" fmla="*/ 0 60000 65536"/>
              <a:gd name="T152" fmla="*/ 0 60000 65536"/>
              <a:gd name="T153" fmla="*/ 0 60000 65536"/>
              <a:gd name="T154" fmla="*/ 0 60000 65536"/>
              <a:gd name="T155" fmla="*/ 0 60000 65536"/>
              <a:gd name="T156" fmla="*/ 0 60000 65536"/>
              <a:gd name="T157" fmla="*/ 0 60000 65536"/>
              <a:gd name="T158" fmla="*/ 0 60000 65536"/>
              <a:gd name="T159" fmla="*/ 0 60000 65536"/>
              <a:gd name="T160" fmla="*/ 0 60000 65536"/>
              <a:gd name="T161" fmla="*/ 0 60000 65536"/>
              <a:gd name="T162" fmla="*/ 0 60000 65536"/>
              <a:gd name="T163" fmla="*/ 0 60000 65536"/>
              <a:gd name="T164" fmla="*/ 0 60000 65536"/>
              <a:gd name="T165" fmla="*/ 0 60000 65536"/>
              <a:gd name="T166" fmla="*/ 0 60000 65536"/>
              <a:gd name="T167" fmla="*/ 0 60000 65536"/>
              <a:gd name="T168" fmla="*/ 0 60000 65536"/>
              <a:gd name="T169" fmla="*/ 0 60000 65536"/>
              <a:gd name="T170" fmla="*/ 0 60000 65536"/>
              <a:gd name="T171" fmla="*/ 0 60000 65536"/>
              <a:gd name="T172" fmla="*/ 0 60000 65536"/>
              <a:gd name="T173" fmla="*/ 0 60000 65536"/>
              <a:gd name="T174" fmla="*/ 0 60000 65536"/>
              <a:gd name="T175" fmla="*/ 0 60000 65536"/>
              <a:gd name="T176" fmla="*/ 0 60000 65536"/>
              <a:gd name="T177" fmla="*/ 0 60000 65536"/>
              <a:gd name="T178" fmla="*/ 0 60000 65536"/>
              <a:gd name="T179" fmla="*/ 0 60000 65536"/>
              <a:gd name="T180" fmla="*/ 0 60000 65536"/>
              <a:gd name="T181" fmla="*/ 0 60000 65536"/>
              <a:gd name="T182" fmla="*/ 0 60000 65536"/>
            </a:gdLst>
            <a:ahLst/>
            <a:cxnLst>
              <a:cxn ang="T122">
                <a:pos x="T0" y="T1"/>
              </a:cxn>
              <a:cxn ang="T123">
                <a:pos x="T2" y="T3"/>
              </a:cxn>
              <a:cxn ang="T124">
                <a:pos x="T4" y="T5"/>
              </a:cxn>
              <a:cxn ang="T125">
                <a:pos x="T6" y="T7"/>
              </a:cxn>
              <a:cxn ang="T126">
                <a:pos x="T8" y="T9"/>
              </a:cxn>
              <a:cxn ang="T127">
                <a:pos x="T10" y="T11"/>
              </a:cxn>
              <a:cxn ang="T128">
                <a:pos x="T12" y="T13"/>
              </a:cxn>
              <a:cxn ang="T129">
                <a:pos x="T14" y="T15"/>
              </a:cxn>
              <a:cxn ang="T130">
                <a:pos x="T16" y="T17"/>
              </a:cxn>
              <a:cxn ang="T131">
                <a:pos x="T18" y="T19"/>
              </a:cxn>
              <a:cxn ang="T132">
                <a:pos x="T20" y="T21"/>
              </a:cxn>
              <a:cxn ang="T133">
                <a:pos x="T22" y="T23"/>
              </a:cxn>
              <a:cxn ang="T134">
                <a:pos x="T24" y="T25"/>
              </a:cxn>
              <a:cxn ang="T135">
                <a:pos x="T26" y="T27"/>
              </a:cxn>
              <a:cxn ang="T136">
                <a:pos x="T28" y="T29"/>
              </a:cxn>
              <a:cxn ang="T137">
                <a:pos x="T30" y="T31"/>
              </a:cxn>
              <a:cxn ang="T138">
                <a:pos x="T32" y="T33"/>
              </a:cxn>
              <a:cxn ang="T139">
                <a:pos x="T34" y="T35"/>
              </a:cxn>
              <a:cxn ang="T140">
                <a:pos x="T36" y="T37"/>
              </a:cxn>
              <a:cxn ang="T141">
                <a:pos x="T38" y="T39"/>
              </a:cxn>
              <a:cxn ang="T142">
                <a:pos x="T40" y="T41"/>
              </a:cxn>
              <a:cxn ang="T143">
                <a:pos x="T42" y="T43"/>
              </a:cxn>
              <a:cxn ang="T144">
                <a:pos x="T44" y="T45"/>
              </a:cxn>
              <a:cxn ang="T145">
                <a:pos x="T46" y="T47"/>
              </a:cxn>
              <a:cxn ang="T146">
                <a:pos x="T48" y="T49"/>
              </a:cxn>
              <a:cxn ang="T147">
                <a:pos x="T50" y="T51"/>
              </a:cxn>
              <a:cxn ang="T148">
                <a:pos x="T52" y="T53"/>
              </a:cxn>
              <a:cxn ang="T149">
                <a:pos x="T54" y="T55"/>
              </a:cxn>
              <a:cxn ang="T150">
                <a:pos x="T56" y="T57"/>
              </a:cxn>
              <a:cxn ang="T151">
                <a:pos x="T58" y="T59"/>
              </a:cxn>
              <a:cxn ang="T152">
                <a:pos x="T60" y="T61"/>
              </a:cxn>
              <a:cxn ang="T153">
                <a:pos x="T62" y="T63"/>
              </a:cxn>
              <a:cxn ang="T154">
                <a:pos x="T64" y="T65"/>
              </a:cxn>
              <a:cxn ang="T155">
                <a:pos x="T66" y="T67"/>
              </a:cxn>
              <a:cxn ang="T156">
                <a:pos x="T68" y="T69"/>
              </a:cxn>
              <a:cxn ang="T157">
                <a:pos x="T70" y="T71"/>
              </a:cxn>
              <a:cxn ang="T158">
                <a:pos x="T72" y="T73"/>
              </a:cxn>
              <a:cxn ang="T159">
                <a:pos x="T74" y="T75"/>
              </a:cxn>
              <a:cxn ang="T160">
                <a:pos x="T76" y="T77"/>
              </a:cxn>
              <a:cxn ang="T161">
                <a:pos x="T78" y="T79"/>
              </a:cxn>
              <a:cxn ang="T162">
                <a:pos x="T80" y="T81"/>
              </a:cxn>
              <a:cxn ang="T163">
                <a:pos x="T82" y="T83"/>
              </a:cxn>
              <a:cxn ang="T164">
                <a:pos x="T84" y="T85"/>
              </a:cxn>
              <a:cxn ang="T165">
                <a:pos x="T86" y="T87"/>
              </a:cxn>
              <a:cxn ang="T166">
                <a:pos x="T88" y="T89"/>
              </a:cxn>
              <a:cxn ang="T167">
                <a:pos x="T90" y="T91"/>
              </a:cxn>
              <a:cxn ang="T168">
                <a:pos x="T92" y="T93"/>
              </a:cxn>
              <a:cxn ang="T169">
                <a:pos x="T94" y="T95"/>
              </a:cxn>
              <a:cxn ang="T170">
                <a:pos x="T96" y="T97"/>
              </a:cxn>
              <a:cxn ang="T171">
                <a:pos x="T98" y="T99"/>
              </a:cxn>
              <a:cxn ang="T172">
                <a:pos x="T100" y="T101"/>
              </a:cxn>
              <a:cxn ang="T173">
                <a:pos x="T102" y="T103"/>
              </a:cxn>
              <a:cxn ang="T174">
                <a:pos x="T104" y="T105"/>
              </a:cxn>
              <a:cxn ang="T175">
                <a:pos x="T106" y="T107"/>
              </a:cxn>
              <a:cxn ang="T176">
                <a:pos x="T108" y="T109"/>
              </a:cxn>
              <a:cxn ang="T177">
                <a:pos x="T110" y="T111"/>
              </a:cxn>
              <a:cxn ang="T178">
                <a:pos x="T112" y="T113"/>
              </a:cxn>
              <a:cxn ang="T179">
                <a:pos x="T114" y="T115"/>
              </a:cxn>
              <a:cxn ang="T180">
                <a:pos x="T116" y="T117"/>
              </a:cxn>
              <a:cxn ang="T181">
                <a:pos x="T118" y="T119"/>
              </a:cxn>
              <a:cxn ang="T182">
                <a:pos x="T120" y="T121"/>
              </a:cxn>
            </a:cxnLst>
            <a:rect l="0" t="0" r="r" b="b"/>
            <a:pathLst>
              <a:path w="1938337" h="2097088">
                <a:moveTo>
                  <a:pt x="754655" y="1781504"/>
                </a:moveTo>
                <a:lnTo>
                  <a:pt x="755185" y="1787064"/>
                </a:lnTo>
                <a:lnTo>
                  <a:pt x="755185" y="1789976"/>
                </a:lnTo>
                <a:lnTo>
                  <a:pt x="754655" y="1793153"/>
                </a:lnTo>
                <a:lnTo>
                  <a:pt x="753861" y="1796065"/>
                </a:lnTo>
                <a:lnTo>
                  <a:pt x="753067" y="1798713"/>
                </a:lnTo>
                <a:lnTo>
                  <a:pt x="752009" y="1801360"/>
                </a:lnTo>
                <a:lnTo>
                  <a:pt x="750156" y="1803743"/>
                </a:lnTo>
                <a:lnTo>
                  <a:pt x="748568" y="1806391"/>
                </a:lnTo>
                <a:lnTo>
                  <a:pt x="746980" y="1808244"/>
                </a:lnTo>
                <a:lnTo>
                  <a:pt x="744598" y="1810362"/>
                </a:lnTo>
                <a:lnTo>
                  <a:pt x="742481" y="1812215"/>
                </a:lnTo>
                <a:lnTo>
                  <a:pt x="740099" y="1813804"/>
                </a:lnTo>
                <a:lnTo>
                  <a:pt x="737452" y="1815127"/>
                </a:lnTo>
                <a:lnTo>
                  <a:pt x="734805" y="1815922"/>
                </a:lnTo>
                <a:lnTo>
                  <a:pt x="731894" y="1816716"/>
                </a:lnTo>
                <a:lnTo>
                  <a:pt x="729247" y="1817245"/>
                </a:lnTo>
                <a:lnTo>
                  <a:pt x="726071" y="1817245"/>
                </a:lnTo>
                <a:lnTo>
                  <a:pt x="724483" y="1816981"/>
                </a:lnTo>
                <a:lnTo>
                  <a:pt x="724483" y="1965507"/>
                </a:lnTo>
                <a:lnTo>
                  <a:pt x="726071" y="1965507"/>
                </a:lnTo>
                <a:lnTo>
                  <a:pt x="729247" y="1965507"/>
                </a:lnTo>
                <a:lnTo>
                  <a:pt x="731894" y="1966036"/>
                </a:lnTo>
                <a:lnTo>
                  <a:pt x="734805" y="1966566"/>
                </a:lnTo>
                <a:lnTo>
                  <a:pt x="737452" y="1967625"/>
                </a:lnTo>
                <a:lnTo>
                  <a:pt x="740099" y="1969213"/>
                </a:lnTo>
                <a:lnTo>
                  <a:pt x="742481" y="1970537"/>
                </a:lnTo>
                <a:lnTo>
                  <a:pt x="744598" y="1972125"/>
                </a:lnTo>
                <a:lnTo>
                  <a:pt x="746980" y="1974243"/>
                </a:lnTo>
                <a:lnTo>
                  <a:pt x="748568" y="1976361"/>
                </a:lnTo>
                <a:lnTo>
                  <a:pt x="750156" y="1978744"/>
                </a:lnTo>
                <a:lnTo>
                  <a:pt x="752009" y="1981127"/>
                </a:lnTo>
                <a:lnTo>
                  <a:pt x="753067" y="1984039"/>
                </a:lnTo>
                <a:lnTo>
                  <a:pt x="753861" y="1986687"/>
                </a:lnTo>
                <a:lnTo>
                  <a:pt x="754655" y="1989599"/>
                </a:lnTo>
                <a:lnTo>
                  <a:pt x="755185" y="1992776"/>
                </a:lnTo>
                <a:lnTo>
                  <a:pt x="755185" y="1995688"/>
                </a:lnTo>
                <a:lnTo>
                  <a:pt x="755185" y="1996747"/>
                </a:lnTo>
                <a:lnTo>
                  <a:pt x="1181565" y="1996747"/>
                </a:lnTo>
                <a:lnTo>
                  <a:pt x="1181301" y="1995688"/>
                </a:lnTo>
                <a:lnTo>
                  <a:pt x="1181565" y="1992776"/>
                </a:lnTo>
                <a:lnTo>
                  <a:pt x="1181830" y="1989599"/>
                </a:lnTo>
                <a:lnTo>
                  <a:pt x="1182624" y="1986687"/>
                </a:lnTo>
                <a:lnTo>
                  <a:pt x="1183683" y="1984039"/>
                </a:lnTo>
                <a:lnTo>
                  <a:pt x="1184741" y="1981127"/>
                </a:lnTo>
                <a:lnTo>
                  <a:pt x="1186329" y="1978744"/>
                </a:lnTo>
                <a:lnTo>
                  <a:pt x="1187917" y="1976361"/>
                </a:lnTo>
                <a:lnTo>
                  <a:pt x="1189770" y="1974243"/>
                </a:lnTo>
                <a:lnTo>
                  <a:pt x="1191887" y="1972125"/>
                </a:lnTo>
                <a:lnTo>
                  <a:pt x="1194005" y="1970537"/>
                </a:lnTo>
                <a:lnTo>
                  <a:pt x="1196651" y="1969213"/>
                </a:lnTo>
                <a:lnTo>
                  <a:pt x="1199033" y="1967625"/>
                </a:lnTo>
                <a:lnTo>
                  <a:pt x="1201680" y="1966566"/>
                </a:lnTo>
                <a:lnTo>
                  <a:pt x="1204591" y="1966036"/>
                </a:lnTo>
                <a:lnTo>
                  <a:pt x="1207238" y="1965507"/>
                </a:lnTo>
                <a:lnTo>
                  <a:pt x="1210414" y="1965507"/>
                </a:lnTo>
                <a:lnTo>
                  <a:pt x="1212002" y="1965507"/>
                </a:lnTo>
                <a:lnTo>
                  <a:pt x="1212002" y="1816981"/>
                </a:lnTo>
                <a:lnTo>
                  <a:pt x="1210414" y="1817245"/>
                </a:lnTo>
                <a:lnTo>
                  <a:pt x="1207238" y="1817245"/>
                </a:lnTo>
                <a:lnTo>
                  <a:pt x="1204591" y="1816716"/>
                </a:lnTo>
                <a:lnTo>
                  <a:pt x="1201680" y="1815922"/>
                </a:lnTo>
                <a:lnTo>
                  <a:pt x="1199033" y="1815127"/>
                </a:lnTo>
                <a:lnTo>
                  <a:pt x="1196651" y="1813804"/>
                </a:lnTo>
                <a:lnTo>
                  <a:pt x="1194005" y="1812215"/>
                </a:lnTo>
                <a:lnTo>
                  <a:pt x="1191887" y="1810362"/>
                </a:lnTo>
                <a:lnTo>
                  <a:pt x="1189770" y="1808244"/>
                </a:lnTo>
                <a:lnTo>
                  <a:pt x="1187917" y="1806391"/>
                </a:lnTo>
                <a:lnTo>
                  <a:pt x="1186329" y="1803743"/>
                </a:lnTo>
                <a:lnTo>
                  <a:pt x="1184741" y="1801360"/>
                </a:lnTo>
                <a:lnTo>
                  <a:pt x="1183683" y="1798713"/>
                </a:lnTo>
                <a:lnTo>
                  <a:pt x="1182624" y="1796065"/>
                </a:lnTo>
                <a:lnTo>
                  <a:pt x="1181830" y="1793153"/>
                </a:lnTo>
                <a:lnTo>
                  <a:pt x="1181565" y="1789976"/>
                </a:lnTo>
                <a:lnTo>
                  <a:pt x="1181301" y="1787064"/>
                </a:lnTo>
                <a:lnTo>
                  <a:pt x="1182095" y="1781504"/>
                </a:lnTo>
                <a:lnTo>
                  <a:pt x="754655" y="1781504"/>
                </a:lnTo>
                <a:close/>
                <a:moveTo>
                  <a:pt x="555625" y="1681163"/>
                </a:moveTo>
                <a:lnTo>
                  <a:pt x="1381125" y="1681163"/>
                </a:lnTo>
                <a:lnTo>
                  <a:pt x="1381125" y="2097088"/>
                </a:lnTo>
                <a:lnTo>
                  <a:pt x="555625" y="2097088"/>
                </a:lnTo>
                <a:lnTo>
                  <a:pt x="555625" y="1681163"/>
                </a:lnTo>
                <a:close/>
                <a:moveTo>
                  <a:pt x="846057" y="1552575"/>
                </a:moveTo>
                <a:lnTo>
                  <a:pt x="1096781" y="1552575"/>
                </a:lnTo>
                <a:lnTo>
                  <a:pt x="1104997" y="1562178"/>
                </a:lnTo>
                <a:lnTo>
                  <a:pt x="1112683" y="1571246"/>
                </a:lnTo>
                <a:lnTo>
                  <a:pt x="1120634" y="1579515"/>
                </a:lnTo>
                <a:lnTo>
                  <a:pt x="1128320" y="1587517"/>
                </a:lnTo>
                <a:lnTo>
                  <a:pt x="1135741" y="1594986"/>
                </a:lnTo>
                <a:lnTo>
                  <a:pt x="1143162" y="1602188"/>
                </a:lnTo>
                <a:lnTo>
                  <a:pt x="1150583" y="1608856"/>
                </a:lnTo>
                <a:lnTo>
                  <a:pt x="1157474" y="1614991"/>
                </a:lnTo>
                <a:lnTo>
                  <a:pt x="1170726" y="1626461"/>
                </a:lnTo>
                <a:lnTo>
                  <a:pt x="1182917" y="1636063"/>
                </a:lnTo>
                <a:lnTo>
                  <a:pt x="1193784" y="1644065"/>
                </a:lnTo>
                <a:lnTo>
                  <a:pt x="1203325" y="1651000"/>
                </a:lnTo>
                <a:lnTo>
                  <a:pt x="738187" y="1651000"/>
                </a:lnTo>
                <a:lnTo>
                  <a:pt x="747993" y="1644065"/>
                </a:lnTo>
                <a:lnTo>
                  <a:pt x="759125" y="1635796"/>
                </a:lnTo>
                <a:lnTo>
                  <a:pt x="771582" y="1626194"/>
                </a:lnTo>
                <a:lnTo>
                  <a:pt x="785098" y="1614724"/>
                </a:lnTo>
                <a:lnTo>
                  <a:pt x="792254" y="1608589"/>
                </a:lnTo>
                <a:lnTo>
                  <a:pt x="799675" y="1601921"/>
                </a:lnTo>
                <a:lnTo>
                  <a:pt x="807096" y="1594986"/>
                </a:lnTo>
                <a:lnTo>
                  <a:pt x="814517" y="1587251"/>
                </a:lnTo>
                <a:lnTo>
                  <a:pt x="822468" y="1579249"/>
                </a:lnTo>
                <a:lnTo>
                  <a:pt x="830419" y="1570980"/>
                </a:lnTo>
                <a:lnTo>
                  <a:pt x="838106" y="1562178"/>
                </a:lnTo>
                <a:lnTo>
                  <a:pt x="846057" y="1552575"/>
                </a:lnTo>
                <a:close/>
                <a:moveTo>
                  <a:pt x="1307617" y="216793"/>
                </a:moveTo>
                <a:lnTo>
                  <a:pt x="1304708" y="217057"/>
                </a:lnTo>
                <a:lnTo>
                  <a:pt x="1301269" y="217587"/>
                </a:lnTo>
                <a:lnTo>
                  <a:pt x="1298095" y="218646"/>
                </a:lnTo>
                <a:lnTo>
                  <a:pt x="1295449" y="219971"/>
                </a:lnTo>
                <a:lnTo>
                  <a:pt x="1292540" y="221295"/>
                </a:lnTo>
                <a:lnTo>
                  <a:pt x="1289630" y="223149"/>
                </a:lnTo>
                <a:lnTo>
                  <a:pt x="1287514" y="225002"/>
                </a:lnTo>
                <a:lnTo>
                  <a:pt x="1285133" y="227121"/>
                </a:lnTo>
                <a:lnTo>
                  <a:pt x="1283017" y="229505"/>
                </a:lnTo>
                <a:lnTo>
                  <a:pt x="1281166" y="232153"/>
                </a:lnTo>
                <a:lnTo>
                  <a:pt x="1279578" y="234801"/>
                </a:lnTo>
                <a:lnTo>
                  <a:pt x="1278256" y="237714"/>
                </a:lnTo>
                <a:lnTo>
                  <a:pt x="1277462" y="240892"/>
                </a:lnTo>
                <a:lnTo>
                  <a:pt x="1276404" y="243805"/>
                </a:lnTo>
                <a:lnTo>
                  <a:pt x="1276140" y="247248"/>
                </a:lnTo>
                <a:lnTo>
                  <a:pt x="1274553" y="266051"/>
                </a:lnTo>
                <a:lnTo>
                  <a:pt x="1272965" y="284590"/>
                </a:lnTo>
                <a:lnTo>
                  <a:pt x="1270585" y="303128"/>
                </a:lnTo>
                <a:lnTo>
                  <a:pt x="1268204" y="321931"/>
                </a:lnTo>
                <a:lnTo>
                  <a:pt x="1265295" y="340470"/>
                </a:lnTo>
                <a:lnTo>
                  <a:pt x="1262385" y="359008"/>
                </a:lnTo>
                <a:lnTo>
                  <a:pt x="1258946" y="377546"/>
                </a:lnTo>
                <a:lnTo>
                  <a:pt x="1255243" y="396349"/>
                </a:lnTo>
                <a:lnTo>
                  <a:pt x="1251275" y="414888"/>
                </a:lnTo>
                <a:lnTo>
                  <a:pt x="1246778" y="433161"/>
                </a:lnTo>
                <a:lnTo>
                  <a:pt x="1242282" y="451435"/>
                </a:lnTo>
                <a:lnTo>
                  <a:pt x="1237256" y="469443"/>
                </a:lnTo>
                <a:lnTo>
                  <a:pt x="1231965" y="487187"/>
                </a:lnTo>
                <a:lnTo>
                  <a:pt x="1225882" y="505196"/>
                </a:lnTo>
                <a:lnTo>
                  <a:pt x="1220062" y="522940"/>
                </a:lnTo>
                <a:lnTo>
                  <a:pt x="1213714" y="540418"/>
                </a:lnTo>
                <a:lnTo>
                  <a:pt x="1206836" y="557897"/>
                </a:lnTo>
                <a:lnTo>
                  <a:pt x="1199959" y="575112"/>
                </a:lnTo>
                <a:lnTo>
                  <a:pt x="1192552" y="591796"/>
                </a:lnTo>
                <a:lnTo>
                  <a:pt x="1184617" y="608745"/>
                </a:lnTo>
                <a:lnTo>
                  <a:pt x="1176681" y="625430"/>
                </a:lnTo>
                <a:lnTo>
                  <a:pt x="1168217" y="641585"/>
                </a:lnTo>
                <a:lnTo>
                  <a:pt x="1159223" y="658004"/>
                </a:lnTo>
                <a:lnTo>
                  <a:pt x="1150230" y="673629"/>
                </a:lnTo>
                <a:lnTo>
                  <a:pt x="1140443" y="689255"/>
                </a:lnTo>
                <a:lnTo>
                  <a:pt x="1130391" y="704615"/>
                </a:lnTo>
                <a:lnTo>
                  <a:pt x="1120075" y="719445"/>
                </a:lnTo>
                <a:lnTo>
                  <a:pt x="1109494" y="734276"/>
                </a:lnTo>
                <a:lnTo>
                  <a:pt x="1098385" y="748842"/>
                </a:lnTo>
                <a:lnTo>
                  <a:pt x="1087010" y="762878"/>
                </a:lnTo>
                <a:lnTo>
                  <a:pt x="1075107" y="776650"/>
                </a:lnTo>
                <a:lnTo>
                  <a:pt x="1062939" y="789891"/>
                </a:lnTo>
                <a:lnTo>
                  <a:pt x="1060559" y="792275"/>
                </a:lnTo>
                <a:lnTo>
                  <a:pt x="1058971" y="795188"/>
                </a:lnTo>
                <a:lnTo>
                  <a:pt x="1057120" y="797836"/>
                </a:lnTo>
                <a:lnTo>
                  <a:pt x="1056062" y="801014"/>
                </a:lnTo>
                <a:lnTo>
                  <a:pt x="1055004" y="803927"/>
                </a:lnTo>
                <a:lnTo>
                  <a:pt x="1054475" y="806840"/>
                </a:lnTo>
                <a:lnTo>
                  <a:pt x="1054210" y="810283"/>
                </a:lnTo>
                <a:lnTo>
                  <a:pt x="1054210" y="813461"/>
                </a:lnTo>
                <a:lnTo>
                  <a:pt x="1054210" y="816374"/>
                </a:lnTo>
                <a:lnTo>
                  <a:pt x="1054739" y="819552"/>
                </a:lnTo>
                <a:lnTo>
                  <a:pt x="1055533" y="822730"/>
                </a:lnTo>
                <a:lnTo>
                  <a:pt x="1056591" y="825379"/>
                </a:lnTo>
                <a:lnTo>
                  <a:pt x="1058178" y="828292"/>
                </a:lnTo>
                <a:lnTo>
                  <a:pt x="1060030" y="831205"/>
                </a:lnTo>
                <a:lnTo>
                  <a:pt x="1061881" y="833588"/>
                </a:lnTo>
                <a:lnTo>
                  <a:pt x="1064262" y="836237"/>
                </a:lnTo>
                <a:lnTo>
                  <a:pt x="1066907" y="838355"/>
                </a:lnTo>
                <a:lnTo>
                  <a:pt x="1069552" y="840209"/>
                </a:lnTo>
                <a:lnTo>
                  <a:pt x="1072462" y="841798"/>
                </a:lnTo>
                <a:lnTo>
                  <a:pt x="1075107" y="842858"/>
                </a:lnTo>
                <a:lnTo>
                  <a:pt x="1078281" y="843917"/>
                </a:lnTo>
                <a:lnTo>
                  <a:pt x="1081455" y="844712"/>
                </a:lnTo>
                <a:lnTo>
                  <a:pt x="1084365" y="844976"/>
                </a:lnTo>
                <a:lnTo>
                  <a:pt x="1087539" y="845241"/>
                </a:lnTo>
                <a:lnTo>
                  <a:pt x="1090978" y="844976"/>
                </a:lnTo>
                <a:lnTo>
                  <a:pt x="1093888" y="844447"/>
                </a:lnTo>
                <a:lnTo>
                  <a:pt x="1096797" y="843387"/>
                </a:lnTo>
                <a:lnTo>
                  <a:pt x="1099972" y="842328"/>
                </a:lnTo>
                <a:lnTo>
                  <a:pt x="1102617" y="841004"/>
                </a:lnTo>
                <a:lnTo>
                  <a:pt x="1105526" y="838885"/>
                </a:lnTo>
                <a:lnTo>
                  <a:pt x="1108172" y="837031"/>
                </a:lnTo>
                <a:lnTo>
                  <a:pt x="1110552" y="834648"/>
                </a:lnTo>
                <a:lnTo>
                  <a:pt x="1124043" y="819817"/>
                </a:lnTo>
                <a:lnTo>
                  <a:pt x="1137004" y="804722"/>
                </a:lnTo>
                <a:lnTo>
                  <a:pt x="1149701" y="789097"/>
                </a:lnTo>
                <a:lnTo>
                  <a:pt x="1161604" y="773471"/>
                </a:lnTo>
                <a:lnTo>
                  <a:pt x="1173507" y="757581"/>
                </a:lnTo>
                <a:lnTo>
                  <a:pt x="1184617" y="740897"/>
                </a:lnTo>
                <a:lnTo>
                  <a:pt x="1195727" y="724213"/>
                </a:lnTo>
                <a:lnTo>
                  <a:pt x="1206043" y="707528"/>
                </a:lnTo>
                <a:lnTo>
                  <a:pt x="1216094" y="690049"/>
                </a:lnTo>
                <a:lnTo>
                  <a:pt x="1225617" y="672570"/>
                </a:lnTo>
                <a:lnTo>
                  <a:pt x="1234875" y="654826"/>
                </a:lnTo>
                <a:lnTo>
                  <a:pt x="1243604" y="637082"/>
                </a:lnTo>
                <a:lnTo>
                  <a:pt x="1252069" y="618809"/>
                </a:lnTo>
                <a:lnTo>
                  <a:pt x="1260269" y="600536"/>
                </a:lnTo>
                <a:lnTo>
                  <a:pt x="1267940" y="581997"/>
                </a:lnTo>
                <a:lnTo>
                  <a:pt x="1274817" y="563459"/>
                </a:lnTo>
                <a:lnTo>
                  <a:pt x="1281959" y="544656"/>
                </a:lnTo>
                <a:lnTo>
                  <a:pt x="1288307" y="525853"/>
                </a:lnTo>
                <a:lnTo>
                  <a:pt x="1294127" y="506785"/>
                </a:lnTo>
                <a:lnTo>
                  <a:pt x="1300211" y="487187"/>
                </a:lnTo>
                <a:lnTo>
                  <a:pt x="1305501" y="468119"/>
                </a:lnTo>
                <a:lnTo>
                  <a:pt x="1310262" y="448786"/>
                </a:lnTo>
                <a:lnTo>
                  <a:pt x="1315024" y="429188"/>
                </a:lnTo>
                <a:lnTo>
                  <a:pt x="1319256" y="409591"/>
                </a:lnTo>
                <a:lnTo>
                  <a:pt x="1323224" y="389993"/>
                </a:lnTo>
                <a:lnTo>
                  <a:pt x="1326662" y="370396"/>
                </a:lnTo>
                <a:lnTo>
                  <a:pt x="1330101" y="350798"/>
                </a:lnTo>
                <a:lnTo>
                  <a:pt x="1333011" y="330936"/>
                </a:lnTo>
                <a:lnTo>
                  <a:pt x="1335391" y="311338"/>
                </a:lnTo>
                <a:lnTo>
                  <a:pt x="1337772" y="291475"/>
                </a:lnTo>
                <a:lnTo>
                  <a:pt x="1339624" y="271613"/>
                </a:lnTo>
                <a:lnTo>
                  <a:pt x="1341475" y="252015"/>
                </a:lnTo>
                <a:lnTo>
                  <a:pt x="1341475" y="248572"/>
                </a:lnTo>
                <a:lnTo>
                  <a:pt x="1341211" y="245659"/>
                </a:lnTo>
                <a:lnTo>
                  <a:pt x="1340417" y="242216"/>
                </a:lnTo>
                <a:lnTo>
                  <a:pt x="1339624" y="239039"/>
                </a:lnTo>
                <a:lnTo>
                  <a:pt x="1338566" y="236390"/>
                </a:lnTo>
                <a:lnTo>
                  <a:pt x="1337243" y="233477"/>
                </a:lnTo>
                <a:lnTo>
                  <a:pt x="1335391" y="230829"/>
                </a:lnTo>
                <a:lnTo>
                  <a:pt x="1333540" y="228445"/>
                </a:lnTo>
                <a:lnTo>
                  <a:pt x="1331159" y="226062"/>
                </a:lnTo>
                <a:lnTo>
                  <a:pt x="1329043" y="223943"/>
                </a:lnTo>
                <a:lnTo>
                  <a:pt x="1326398" y="222089"/>
                </a:lnTo>
                <a:lnTo>
                  <a:pt x="1323753" y="220500"/>
                </a:lnTo>
                <a:lnTo>
                  <a:pt x="1320579" y="219176"/>
                </a:lnTo>
                <a:lnTo>
                  <a:pt x="1317669" y="218382"/>
                </a:lnTo>
                <a:lnTo>
                  <a:pt x="1314495" y="217322"/>
                </a:lnTo>
                <a:lnTo>
                  <a:pt x="1311056" y="217057"/>
                </a:lnTo>
                <a:lnTo>
                  <a:pt x="1307617" y="216793"/>
                </a:lnTo>
                <a:close/>
                <a:moveTo>
                  <a:pt x="442912" y="112713"/>
                </a:moveTo>
                <a:lnTo>
                  <a:pt x="1493837" y="112713"/>
                </a:lnTo>
                <a:lnTo>
                  <a:pt x="1485637" y="163826"/>
                </a:lnTo>
                <a:lnTo>
                  <a:pt x="1477172" y="211761"/>
                </a:lnTo>
                <a:lnTo>
                  <a:pt x="1468708" y="257312"/>
                </a:lnTo>
                <a:lnTo>
                  <a:pt x="1460508" y="299685"/>
                </a:lnTo>
                <a:lnTo>
                  <a:pt x="1452308" y="339145"/>
                </a:lnTo>
                <a:lnTo>
                  <a:pt x="1444372" y="375427"/>
                </a:lnTo>
                <a:lnTo>
                  <a:pt x="1436437" y="408532"/>
                </a:lnTo>
                <a:lnTo>
                  <a:pt x="1429559" y="438723"/>
                </a:lnTo>
                <a:lnTo>
                  <a:pt x="1422682" y="465471"/>
                </a:lnTo>
                <a:lnTo>
                  <a:pt x="1416598" y="488776"/>
                </a:lnTo>
                <a:lnTo>
                  <a:pt x="1411308" y="508638"/>
                </a:lnTo>
                <a:lnTo>
                  <a:pt x="1406811" y="525058"/>
                </a:lnTo>
                <a:lnTo>
                  <a:pt x="1399934" y="547304"/>
                </a:lnTo>
                <a:lnTo>
                  <a:pt x="1397817" y="554719"/>
                </a:lnTo>
                <a:lnTo>
                  <a:pt x="1394114" y="564518"/>
                </a:lnTo>
                <a:lnTo>
                  <a:pt x="1390146" y="574847"/>
                </a:lnTo>
                <a:lnTo>
                  <a:pt x="1385914" y="585440"/>
                </a:lnTo>
                <a:lnTo>
                  <a:pt x="1380888" y="596563"/>
                </a:lnTo>
                <a:lnTo>
                  <a:pt x="1375863" y="608216"/>
                </a:lnTo>
                <a:lnTo>
                  <a:pt x="1370308" y="620398"/>
                </a:lnTo>
                <a:lnTo>
                  <a:pt x="1364224" y="632580"/>
                </a:lnTo>
                <a:lnTo>
                  <a:pt x="1357875" y="645027"/>
                </a:lnTo>
                <a:lnTo>
                  <a:pt x="1351263" y="658004"/>
                </a:lnTo>
                <a:lnTo>
                  <a:pt x="1343856" y="671246"/>
                </a:lnTo>
                <a:lnTo>
                  <a:pt x="1336714" y="684488"/>
                </a:lnTo>
                <a:lnTo>
                  <a:pt x="1328779" y="698259"/>
                </a:lnTo>
                <a:lnTo>
                  <a:pt x="1320579" y="711501"/>
                </a:lnTo>
                <a:lnTo>
                  <a:pt x="1312379" y="725537"/>
                </a:lnTo>
                <a:lnTo>
                  <a:pt x="1303649" y="739573"/>
                </a:lnTo>
                <a:lnTo>
                  <a:pt x="1294656" y="753609"/>
                </a:lnTo>
                <a:lnTo>
                  <a:pt x="1285133" y="767645"/>
                </a:lnTo>
                <a:lnTo>
                  <a:pt x="1275875" y="781416"/>
                </a:lnTo>
                <a:lnTo>
                  <a:pt x="1266088" y="795453"/>
                </a:lnTo>
                <a:lnTo>
                  <a:pt x="1256036" y="809489"/>
                </a:lnTo>
                <a:lnTo>
                  <a:pt x="1245720" y="823260"/>
                </a:lnTo>
                <a:lnTo>
                  <a:pt x="1235140" y="836767"/>
                </a:lnTo>
                <a:lnTo>
                  <a:pt x="1224559" y="850273"/>
                </a:lnTo>
                <a:lnTo>
                  <a:pt x="1213714" y="863779"/>
                </a:lnTo>
                <a:lnTo>
                  <a:pt x="1202340" y="877021"/>
                </a:lnTo>
                <a:lnTo>
                  <a:pt x="1191230" y="889468"/>
                </a:lnTo>
                <a:lnTo>
                  <a:pt x="1179591" y="902180"/>
                </a:lnTo>
                <a:lnTo>
                  <a:pt x="1167952" y="914627"/>
                </a:lnTo>
                <a:lnTo>
                  <a:pt x="1156049" y="926280"/>
                </a:lnTo>
                <a:lnTo>
                  <a:pt x="1144146" y="937933"/>
                </a:lnTo>
                <a:lnTo>
                  <a:pt x="1132243" y="949056"/>
                </a:lnTo>
                <a:lnTo>
                  <a:pt x="1119810" y="959914"/>
                </a:lnTo>
                <a:lnTo>
                  <a:pt x="1119810" y="992753"/>
                </a:lnTo>
                <a:lnTo>
                  <a:pt x="1119810" y="993548"/>
                </a:lnTo>
                <a:lnTo>
                  <a:pt x="1119546" y="994872"/>
                </a:lnTo>
                <a:lnTo>
                  <a:pt x="1119546" y="995666"/>
                </a:lnTo>
                <a:lnTo>
                  <a:pt x="1119546" y="996196"/>
                </a:lnTo>
                <a:lnTo>
                  <a:pt x="1119281" y="995931"/>
                </a:lnTo>
                <a:lnTo>
                  <a:pt x="1117694" y="998579"/>
                </a:lnTo>
                <a:lnTo>
                  <a:pt x="1115578" y="1001493"/>
                </a:lnTo>
                <a:lnTo>
                  <a:pt x="1112668" y="1004671"/>
                </a:lnTo>
                <a:lnTo>
                  <a:pt x="1109230" y="1007849"/>
                </a:lnTo>
                <a:lnTo>
                  <a:pt x="1101294" y="1015529"/>
                </a:lnTo>
                <a:lnTo>
                  <a:pt x="1096797" y="1020031"/>
                </a:lnTo>
                <a:lnTo>
                  <a:pt x="1092301" y="1024798"/>
                </a:lnTo>
                <a:lnTo>
                  <a:pt x="1087804" y="1030095"/>
                </a:lnTo>
                <a:lnTo>
                  <a:pt x="1083307" y="1035921"/>
                </a:lnTo>
                <a:lnTo>
                  <a:pt x="1079075" y="1042807"/>
                </a:lnTo>
                <a:lnTo>
                  <a:pt x="1074843" y="1050222"/>
                </a:lnTo>
                <a:lnTo>
                  <a:pt x="1073255" y="1053930"/>
                </a:lnTo>
                <a:lnTo>
                  <a:pt x="1071668" y="1057902"/>
                </a:lnTo>
                <a:lnTo>
                  <a:pt x="1069817" y="1062404"/>
                </a:lnTo>
                <a:lnTo>
                  <a:pt x="1068230" y="1066906"/>
                </a:lnTo>
                <a:lnTo>
                  <a:pt x="1066907" y="1071673"/>
                </a:lnTo>
                <a:lnTo>
                  <a:pt x="1065584" y="1076440"/>
                </a:lnTo>
                <a:lnTo>
                  <a:pt x="1064526" y="1081737"/>
                </a:lnTo>
                <a:lnTo>
                  <a:pt x="1063733" y="1087298"/>
                </a:lnTo>
                <a:lnTo>
                  <a:pt x="1064526" y="1089152"/>
                </a:lnTo>
                <a:lnTo>
                  <a:pt x="1064262" y="1120932"/>
                </a:lnTo>
                <a:lnTo>
                  <a:pt x="1064262" y="1121727"/>
                </a:lnTo>
                <a:lnTo>
                  <a:pt x="1064526" y="1121727"/>
                </a:lnTo>
                <a:lnTo>
                  <a:pt x="1063468" y="1124640"/>
                </a:lnTo>
                <a:lnTo>
                  <a:pt x="1062675" y="1127023"/>
                </a:lnTo>
                <a:lnTo>
                  <a:pt x="1060823" y="1130466"/>
                </a:lnTo>
                <a:lnTo>
                  <a:pt x="1058707" y="1134704"/>
                </a:lnTo>
                <a:lnTo>
                  <a:pt x="1055268" y="1139735"/>
                </a:lnTo>
                <a:lnTo>
                  <a:pt x="1053681" y="1142119"/>
                </a:lnTo>
                <a:lnTo>
                  <a:pt x="1051829" y="1144238"/>
                </a:lnTo>
                <a:lnTo>
                  <a:pt x="1048655" y="1147945"/>
                </a:lnTo>
                <a:lnTo>
                  <a:pt x="1044952" y="1150858"/>
                </a:lnTo>
                <a:lnTo>
                  <a:pt x="1041513" y="1153242"/>
                </a:lnTo>
                <a:lnTo>
                  <a:pt x="1036488" y="1156420"/>
                </a:lnTo>
                <a:lnTo>
                  <a:pt x="1035165" y="1157214"/>
                </a:lnTo>
                <a:lnTo>
                  <a:pt x="1034107" y="1157744"/>
                </a:lnTo>
                <a:lnTo>
                  <a:pt x="1030933" y="1159333"/>
                </a:lnTo>
                <a:lnTo>
                  <a:pt x="1026436" y="1161187"/>
                </a:lnTo>
                <a:lnTo>
                  <a:pt x="1017971" y="1163570"/>
                </a:lnTo>
                <a:lnTo>
                  <a:pt x="1016120" y="1168337"/>
                </a:lnTo>
                <a:lnTo>
                  <a:pt x="1016120" y="1454092"/>
                </a:lnTo>
                <a:lnTo>
                  <a:pt x="1015855" y="1473160"/>
                </a:lnTo>
                <a:lnTo>
                  <a:pt x="1030404" y="1474749"/>
                </a:lnTo>
                <a:lnTo>
                  <a:pt x="1036752" y="1475808"/>
                </a:lnTo>
                <a:lnTo>
                  <a:pt x="1042571" y="1476868"/>
                </a:lnTo>
                <a:lnTo>
                  <a:pt x="1043365" y="1477133"/>
                </a:lnTo>
                <a:lnTo>
                  <a:pt x="1046275" y="1477662"/>
                </a:lnTo>
                <a:lnTo>
                  <a:pt x="1054210" y="1479516"/>
                </a:lnTo>
                <a:lnTo>
                  <a:pt x="1057120" y="1480840"/>
                </a:lnTo>
                <a:lnTo>
                  <a:pt x="1060030" y="1481635"/>
                </a:lnTo>
                <a:lnTo>
                  <a:pt x="1062410" y="1482959"/>
                </a:lnTo>
                <a:lnTo>
                  <a:pt x="1063733" y="1484018"/>
                </a:lnTo>
                <a:lnTo>
                  <a:pt x="1064791" y="1485342"/>
                </a:lnTo>
                <a:lnTo>
                  <a:pt x="1065055" y="1486667"/>
                </a:lnTo>
                <a:lnTo>
                  <a:pt x="1065320" y="1486667"/>
                </a:lnTo>
                <a:lnTo>
                  <a:pt x="1065320" y="1507588"/>
                </a:lnTo>
                <a:lnTo>
                  <a:pt x="1065320" y="1513944"/>
                </a:lnTo>
                <a:lnTo>
                  <a:pt x="1067436" y="1516063"/>
                </a:lnTo>
                <a:lnTo>
                  <a:pt x="871958" y="1516063"/>
                </a:lnTo>
                <a:lnTo>
                  <a:pt x="871958" y="1514739"/>
                </a:lnTo>
                <a:lnTo>
                  <a:pt x="871958" y="1507588"/>
                </a:lnTo>
                <a:lnTo>
                  <a:pt x="871958" y="1486667"/>
                </a:lnTo>
                <a:lnTo>
                  <a:pt x="872223" y="1486667"/>
                </a:lnTo>
                <a:lnTo>
                  <a:pt x="872487" y="1485607"/>
                </a:lnTo>
                <a:lnTo>
                  <a:pt x="873016" y="1484283"/>
                </a:lnTo>
                <a:lnTo>
                  <a:pt x="874074" y="1483489"/>
                </a:lnTo>
                <a:lnTo>
                  <a:pt x="875926" y="1482429"/>
                </a:lnTo>
                <a:lnTo>
                  <a:pt x="877778" y="1481635"/>
                </a:lnTo>
                <a:lnTo>
                  <a:pt x="880158" y="1480575"/>
                </a:lnTo>
                <a:lnTo>
                  <a:pt x="885978" y="1478722"/>
                </a:lnTo>
                <a:lnTo>
                  <a:pt x="892855" y="1477133"/>
                </a:lnTo>
                <a:lnTo>
                  <a:pt x="901319" y="1475808"/>
                </a:lnTo>
                <a:lnTo>
                  <a:pt x="910842" y="1474219"/>
                </a:lnTo>
                <a:lnTo>
                  <a:pt x="921423" y="1473160"/>
                </a:lnTo>
                <a:lnTo>
                  <a:pt x="921423" y="1454092"/>
                </a:lnTo>
                <a:lnTo>
                  <a:pt x="921423" y="1170721"/>
                </a:lnTo>
                <a:lnTo>
                  <a:pt x="920894" y="1170721"/>
                </a:lnTo>
                <a:lnTo>
                  <a:pt x="920894" y="1168602"/>
                </a:lnTo>
                <a:lnTo>
                  <a:pt x="920365" y="1167013"/>
                </a:lnTo>
                <a:lnTo>
                  <a:pt x="919836" y="1163835"/>
                </a:lnTo>
                <a:lnTo>
                  <a:pt x="913752" y="1161981"/>
                </a:lnTo>
                <a:lnTo>
                  <a:pt x="908197" y="1160128"/>
                </a:lnTo>
                <a:lnTo>
                  <a:pt x="902642" y="1157744"/>
                </a:lnTo>
                <a:lnTo>
                  <a:pt x="901849" y="1157214"/>
                </a:lnTo>
                <a:lnTo>
                  <a:pt x="900526" y="1156420"/>
                </a:lnTo>
                <a:lnTo>
                  <a:pt x="898674" y="1155096"/>
                </a:lnTo>
                <a:lnTo>
                  <a:pt x="895765" y="1153772"/>
                </a:lnTo>
                <a:lnTo>
                  <a:pt x="892590" y="1151653"/>
                </a:lnTo>
                <a:lnTo>
                  <a:pt x="889152" y="1148475"/>
                </a:lnTo>
                <a:lnTo>
                  <a:pt x="885449" y="1144502"/>
                </a:lnTo>
                <a:lnTo>
                  <a:pt x="881481" y="1139735"/>
                </a:lnTo>
                <a:lnTo>
                  <a:pt x="877778" y="1134439"/>
                </a:lnTo>
                <a:lnTo>
                  <a:pt x="876984" y="1133115"/>
                </a:lnTo>
                <a:lnTo>
                  <a:pt x="875397" y="1130201"/>
                </a:lnTo>
                <a:lnTo>
                  <a:pt x="874603" y="1129142"/>
                </a:lnTo>
                <a:lnTo>
                  <a:pt x="873545" y="1126759"/>
                </a:lnTo>
                <a:lnTo>
                  <a:pt x="873281" y="1125964"/>
                </a:lnTo>
                <a:lnTo>
                  <a:pt x="872752" y="1124110"/>
                </a:lnTo>
                <a:lnTo>
                  <a:pt x="872487" y="1124110"/>
                </a:lnTo>
                <a:lnTo>
                  <a:pt x="872487" y="1121992"/>
                </a:lnTo>
                <a:lnTo>
                  <a:pt x="872487" y="1121727"/>
                </a:lnTo>
                <a:lnTo>
                  <a:pt x="872487" y="1121197"/>
                </a:lnTo>
                <a:lnTo>
                  <a:pt x="872487" y="1120932"/>
                </a:lnTo>
                <a:lnTo>
                  <a:pt x="872487" y="1087034"/>
                </a:lnTo>
                <a:lnTo>
                  <a:pt x="872752" y="1087034"/>
                </a:lnTo>
                <a:lnTo>
                  <a:pt x="871694" y="1080413"/>
                </a:lnTo>
                <a:lnTo>
                  <a:pt x="870636" y="1074057"/>
                </a:lnTo>
                <a:lnTo>
                  <a:pt x="868784" y="1067966"/>
                </a:lnTo>
                <a:lnTo>
                  <a:pt x="866932" y="1062404"/>
                </a:lnTo>
                <a:lnTo>
                  <a:pt x="864816" y="1057108"/>
                </a:lnTo>
                <a:lnTo>
                  <a:pt x="862700" y="1052076"/>
                </a:lnTo>
                <a:lnTo>
                  <a:pt x="860319" y="1047574"/>
                </a:lnTo>
                <a:lnTo>
                  <a:pt x="857939" y="1043071"/>
                </a:lnTo>
                <a:lnTo>
                  <a:pt x="853707" y="1036980"/>
                </a:lnTo>
                <a:lnTo>
                  <a:pt x="853442" y="1035921"/>
                </a:lnTo>
                <a:lnTo>
                  <a:pt x="849474" y="1030889"/>
                </a:lnTo>
                <a:lnTo>
                  <a:pt x="848681" y="1029830"/>
                </a:lnTo>
                <a:lnTo>
                  <a:pt x="844977" y="1025328"/>
                </a:lnTo>
                <a:lnTo>
                  <a:pt x="844184" y="1024533"/>
                </a:lnTo>
                <a:lnTo>
                  <a:pt x="840216" y="1020296"/>
                </a:lnTo>
                <a:lnTo>
                  <a:pt x="839423" y="1019501"/>
                </a:lnTo>
                <a:lnTo>
                  <a:pt x="835719" y="1015794"/>
                </a:lnTo>
                <a:lnTo>
                  <a:pt x="834661" y="1014734"/>
                </a:lnTo>
                <a:lnTo>
                  <a:pt x="831487" y="1011556"/>
                </a:lnTo>
                <a:lnTo>
                  <a:pt x="827519" y="1008113"/>
                </a:lnTo>
                <a:lnTo>
                  <a:pt x="827255" y="1007849"/>
                </a:lnTo>
                <a:lnTo>
                  <a:pt x="823816" y="1004671"/>
                </a:lnTo>
                <a:lnTo>
                  <a:pt x="821171" y="1001493"/>
                </a:lnTo>
                <a:lnTo>
                  <a:pt x="818790" y="998579"/>
                </a:lnTo>
                <a:lnTo>
                  <a:pt x="817468" y="995931"/>
                </a:lnTo>
                <a:lnTo>
                  <a:pt x="817203" y="996196"/>
                </a:lnTo>
                <a:lnTo>
                  <a:pt x="816939" y="996196"/>
                </a:lnTo>
                <a:lnTo>
                  <a:pt x="816674" y="992753"/>
                </a:lnTo>
                <a:lnTo>
                  <a:pt x="816674" y="959649"/>
                </a:lnTo>
                <a:lnTo>
                  <a:pt x="807945" y="951969"/>
                </a:lnTo>
                <a:lnTo>
                  <a:pt x="798952" y="944024"/>
                </a:lnTo>
                <a:lnTo>
                  <a:pt x="790222" y="935549"/>
                </a:lnTo>
                <a:lnTo>
                  <a:pt x="781493" y="927339"/>
                </a:lnTo>
                <a:lnTo>
                  <a:pt x="772764" y="918865"/>
                </a:lnTo>
                <a:lnTo>
                  <a:pt x="762713" y="908007"/>
                </a:lnTo>
                <a:lnTo>
                  <a:pt x="754777" y="900062"/>
                </a:lnTo>
                <a:lnTo>
                  <a:pt x="747371" y="891587"/>
                </a:lnTo>
                <a:lnTo>
                  <a:pt x="736790" y="879934"/>
                </a:lnTo>
                <a:lnTo>
                  <a:pt x="722242" y="862985"/>
                </a:lnTo>
                <a:lnTo>
                  <a:pt x="712190" y="850803"/>
                </a:lnTo>
                <a:lnTo>
                  <a:pt x="697906" y="833059"/>
                </a:lnTo>
                <a:lnTo>
                  <a:pt x="688648" y="820612"/>
                </a:lnTo>
                <a:lnTo>
                  <a:pt x="674629" y="801809"/>
                </a:lnTo>
                <a:lnTo>
                  <a:pt x="666164" y="790421"/>
                </a:lnTo>
                <a:lnTo>
                  <a:pt x="652145" y="769764"/>
                </a:lnTo>
                <a:lnTo>
                  <a:pt x="644739" y="759435"/>
                </a:lnTo>
                <a:lnTo>
                  <a:pt x="636538" y="746723"/>
                </a:lnTo>
                <a:lnTo>
                  <a:pt x="628603" y="734011"/>
                </a:lnTo>
                <a:lnTo>
                  <a:pt x="625429" y="729244"/>
                </a:lnTo>
                <a:lnTo>
                  <a:pt x="615377" y="713089"/>
                </a:lnTo>
                <a:lnTo>
                  <a:pt x="605855" y="696670"/>
                </a:lnTo>
                <a:lnTo>
                  <a:pt x="596861" y="681045"/>
                </a:lnTo>
                <a:lnTo>
                  <a:pt x="588132" y="665420"/>
                </a:lnTo>
                <a:lnTo>
                  <a:pt x="589719" y="669127"/>
                </a:lnTo>
                <a:lnTo>
                  <a:pt x="574906" y="639996"/>
                </a:lnTo>
                <a:lnTo>
                  <a:pt x="569087" y="627813"/>
                </a:lnTo>
                <a:lnTo>
                  <a:pt x="563267" y="616425"/>
                </a:lnTo>
                <a:lnTo>
                  <a:pt x="558242" y="605038"/>
                </a:lnTo>
                <a:lnTo>
                  <a:pt x="553480" y="594180"/>
                </a:lnTo>
                <a:lnTo>
                  <a:pt x="548983" y="583321"/>
                </a:lnTo>
                <a:lnTo>
                  <a:pt x="545280" y="573258"/>
                </a:lnTo>
                <a:lnTo>
                  <a:pt x="541842" y="563724"/>
                </a:lnTo>
                <a:lnTo>
                  <a:pt x="538932" y="554719"/>
                </a:lnTo>
                <a:lnTo>
                  <a:pt x="536287" y="547304"/>
                </a:lnTo>
                <a:lnTo>
                  <a:pt x="529938" y="525058"/>
                </a:lnTo>
                <a:lnTo>
                  <a:pt x="525441" y="508638"/>
                </a:lnTo>
                <a:lnTo>
                  <a:pt x="520151" y="488776"/>
                </a:lnTo>
                <a:lnTo>
                  <a:pt x="514067" y="465471"/>
                </a:lnTo>
                <a:lnTo>
                  <a:pt x="507190" y="438723"/>
                </a:lnTo>
                <a:lnTo>
                  <a:pt x="500312" y="408532"/>
                </a:lnTo>
                <a:lnTo>
                  <a:pt x="492377" y="375427"/>
                </a:lnTo>
                <a:lnTo>
                  <a:pt x="484441" y="339145"/>
                </a:lnTo>
                <a:lnTo>
                  <a:pt x="476241" y="299685"/>
                </a:lnTo>
                <a:lnTo>
                  <a:pt x="467777" y="257312"/>
                </a:lnTo>
                <a:lnTo>
                  <a:pt x="459577" y="211761"/>
                </a:lnTo>
                <a:lnTo>
                  <a:pt x="451112" y="163826"/>
                </a:lnTo>
                <a:lnTo>
                  <a:pt x="442912" y="112713"/>
                </a:lnTo>
                <a:close/>
                <a:moveTo>
                  <a:pt x="208966" y="79375"/>
                </a:moveTo>
                <a:lnTo>
                  <a:pt x="216098" y="79375"/>
                </a:lnTo>
                <a:lnTo>
                  <a:pt x="224816" y="79375"/>
                </a:lnTo>
                <a:lnTo>
                  <a:pt x="233534" y="79904"/>
                </a:lnTo>
                <a:lnTo>
                  <a:pt x="242252" y="80698"/>
                </a:lnTo>
                <a:lnTo>
                  <a:pt x="250706" y="82286"/>
                </a:lnTo>
                <a:lnTo>
                  <a:pt x="258895" y="83874"/>
                </a:lnTo>
                <a:lnTo>
                  <a:pt x="266821" y="85462"/>
                </a:lnTo>
                <a:lnTo>
                  <a:pt x="274746" y="87844"/>
                </a:lnTo>
                <a:lnTo>
                  <a:pt x="282407" y="90226"/>
                </a:lnTo>
                <a:lnTo>
                  <a:pt x="289804" y="93137"/>
                </a:lnTo>
                <a:lnTo>
                  <a:pt x="297201" y="96313"/>
                </a:lnTo>
                <a:lnTo>
                  <a:pt x="304070" y="99489"/>
                </a:lnTo>
                <a:lnTo>
                  <a:pt x="311203" y="103194"/>
                </a:lnTo>
                <a:lnTo>
                  <a:pt x="318071" y="106900"/>
                </a:lnTo>
                <a:lnTo>
                  <a:pt x="324412" y="111134"/>
                </a:lnTo>
                <a:lnTo>
                  <a:pt x="330752" y="115369"/>
                </a:lnTo>
                <a:lnTo>
                  <a:pt x="336828" y="119603"/>
                </a:lnTo>
                <a:lnTo>
                  <a:pt x="342640" y="124102"/>
                </a:lnTo>
                <a:lnTo>
                  <a:pt x="348188" y="128866"/>
                </a:lnTo>
                <a:lnTo>
                  <a:pt x="353735" y="133630"/>
                </a:lnTo>
                <a:lnTo>
                  <a:pt x="359283" y="138659"/>
                </a:lnTo>
                <a:lnTo>
                  <a:pt x="364303" y="143687"/>
                </a:lnTo>
                <a:lnTo>
                  <a:pt x="369322" y="148716"/>
                </a:lnTo>
                <a:lnTo>
                  <a:pt x="374077" y="154009"/>
                </a:lnTo>
                <a:lnTo>
                  <a:pt x="378568" y="159567"/>
                </a:lnTo>
                <a:lnTo>
                  <a:pt x="387022" y="170153"/>
                </a:lnTo>
                <a:lnTo>
                  <a:pt x="394947" y="181004"/>
                </a:lnTo>
                <a:lnTo>
                  <a:pt x="402344" y="192119"/>
                </a:lnTo>
                <a:lnTo>
                  <a:pt x="408949" y="202971"/>
                </a:lnTo>
                <a:lnTo>
                  <a:pt x="415289" y="213821"/>
                </a:lnTo>
                <a:lnTo>
                  <a:pt x="420837" y="224672"/>
                </a:lnTo>
                <a:lnTo>
                  <a:pt x="425856" y="235259"/>
                </a:lnTo>
                <a:lnTo>
                  <a:pt x="430611" y="245316"/>
                </a:lnTo>
                <a:lnTo>
                  <a:pt x="434838" y="255637"/>
                </a:lnTo>
                <a:lnTo>
                  <a:pt x="438537" y="264900"/>
                </a:lnTo>
                <a:lnTo>
                  <a:pt x="441971" y="273899"/>
                </a:lnTo>
                <a:lnTo>
                  <a:pt x="444613" y="282103"/>
                </a:lnTo>
                <a:lnTo>
                  <a:pt x="449368" y="296924"/>
                </a:lnTo>
                <a:lnTo>
                  <a:pt x="452538" y="308304"/>
                </a:lnTo>
                <a:lnTo>
                  <a:pt x="454388" y="315980"/>
                </a:lnTo>
                <a:lnTo>
                  <a:pt x="455444" y="319420"/>
                </a:lnTo>
                <a:lnTo>
                  <a:pt x="455973" y="323655"/>
                </a:lnTo>
                <a:lnTo>
                  <a:pt x="456237" y="328154"/>
                </a:lnTo>
                <a:lnTo>
                  <a:pt x="456237" y="332653"/>
                </a:lnTo>
                <a:lnTo>
                  <a:pt x="455708" y="337152"/>
                </a:lnTo>
                <a:lnTo>
                  <a:pt x="454652" y="341387"/>
                </a:lnTo>
                <a:lnTo>
                  <a:pt x="453331" y="345621"/>
                </a:lnTo>
                <a:lnTo>
                  <a:pt x="451746" y="349591"/>
                </a:lnTo>
                <a:lnTo>
                  <a:pt x="449368" y="353296"/>
                </a:lnTo>
                <a:lnTo>
                  <a:pt x="447255" y="357002"/>
                </a:lnTo>
                <a:lnTo>
                  <a:pt x="444349" y="359913"/>
                </a:lnTo>
                <a:lnTo>
                  <a:pt x="441707" y="363089"/>
                </a:lnTo>
                <a:lnTo>
                  <a:pt x="438273" y="366000"/>
                </a:lnTo>
                <a:lnTo>
                  <a:pt x="434574" y="368117"/>
                </a:lnTo>
                <a:lnTo>
                  <a:pt x="430876" y="370234"/>
                </a:lnTo>
                <a:lnTo>
                  <a:pt x="426913" y="371822"/>
                </a:lnTo>
                <a:lnTo>
                  <a:pt x="422422" y="372881"/>
                </a:lnTo>
                <a:lnTo>
                  <a:pt x="418459" y="373675"/>
                </a:lnTo>
                <a:lnTo>
                  <a:pt x="414232" y="373940"/>
                </a:lnTo>
                <a:lnTo>
                  <a:pt x="409741" y="373940"/>
                </a:lnTo>
                <a:lnTo>
                  <a:pt x="405779" y="373410"/>
                </a:lnTo>
                <a:lnTo>
                  <a:pt x="401552" y="372352"/>
                </a:lnTo>
                <a:lnTo>
                  <a:pt x="397589" y="371028"/>
                </a:lnTo>
                <a:lnTo>
                  <a:pt x="393891" y="369176"/>
                </a:lnTo>
                <a:lnTo>
                  <a:pt x="390192" y="367059"/>
                </a:lnTo>
                <a:lnTo>
                  <a:pt x="387022" y="364412"/>
                </a:lnTo>
                <a:lnTo>
                  <a:pt x="383852" y="361765"/>
                </a:lnTo>
                <a:lnTo>
                  <a:pt x="380946" y="358589"/>
                </a:lnTo>
                <a:lnTo>
                  <a:pt x="378304" y="355149"/>
                </a:lnTo>
                <a:lnTo>
                  <a:pt x="375926" y="351708"/>
                </a:lnTo>
                <a:lnTo>
                  <a:pt x="374077" y="347739"/>
                </a:lnTo>
                <a:lnTo>
                  <a:pt x="372492" y="343504"/>
                </a:lnTo>
                <a:lnTo>
                  <a:pt x="371435" y="339005"/>
                </a:lnTo>
                <a:lnTo>
                  <a:pt x="371171" y="338476"/>
                </a:lnTo>
                <a:lnTo>
                  <a:pt x="370643" y="335299"/>
                </a:lnTo>
                <a:lnTo>
                  <a:pt x="367209" y="323390"/>
                </a:lnTo>
                <a:lnTo>
                  <a:pt x="364831" y="315186"/>
                </a:lnTo>
                <a:lnTo>
                  <a:pt x="361397" y="305393"/>
                </a:lnTo>
                <a:lnTo>
                  <a:pt x="357170" y="294542"/>
                </a:lnTo>
                <a:lnTo>
                  <a:pt x="352415" y="283162"/>
                </a:lnTo>
                <a:lnTo>
                  <a:pt x="346867" y="270988"/>
                </a:lnTo>
                <a:lnTo>
                  <a:pt x="340527" y="258549"/>
                </a:lnTo>
                <a:lnTo>
                  <a:pt x="337092" y="252462"/>
                </a:lnTo>
                <a:lnTo>
                  <a:pt x="333394" y="246374"/>
                </a:lnTo>
                <a:lnTo>
                  <a:pt x="329431" y="240023"/>
                </a:lnTo>
                <a:lnTo>
                  <a:pt x="325468" y="234200"/>
                </a:lnTo>
                <a:lnTo>
                  <a:pt x="321241" y="228378"/>
                </a:lnTo>
                <a:lnTo>
                  <a:pt x="316750" y="222555"/>
                </a:lnTo>
                <a:lnTo>
                  <a:pt x="312259" y="216997"/>
                </a:lnTo>
                <a:lnTo>
                  <a:pt x="307504" y="211704"/>
                </a:lnTo>
                <a:lnTo>
                  <a:pt x="302749" y="206676"/>
                </a:lnTo>
                <a:lnTo>
                  <a:pt x="297465" y="201912"/>
                </a:lnTo>
                <a:lnTo>
                  <a:pt x="292446" y="197148"/>
                </a:lnTo>
                <a:lnTo>
                  <a:pt x="286898" y="192913"/>
                </a:lnTo>
                <a:lnTo>
                  <a:pt x="279501" y="187885"/>
                </a:lnTo>
                <a:lnTo>
                  <a:pt x="271576" y="183386"/>
                </a:lnTo>
                <a:lnTo>
                  <a:pt x="267877" y="181004"/>
                </a:lnTo>
                <a:lnTo>
                  <a:pt x="263651" y="179151"/>
                </a:lnTo>
                <a:lnTo>
                  <a:pt x="259424" y="177299"/>
                </a:lnTo>
                <a:lnTo>
                  <a:pt x="255197" y="175711"/>
                </a:lnTo>
                <a:lnTo>
                  <a:pt x="250706" y="174387"/>
                </a:lnTo>
                <a:lnTo>
                  <a:pt x="246215" y="173329"/>
                </a:lnTo>
                <a:lnTo>
                  <a:pt x="241460" y="172006"/>
                </a:lnTo>
                <a:lnTo>
                  <a:pt x="236704" y="170947"/>
                </a:lnTo>
                <a:lnTo>
                  <a:pt x="231949" y="170418"/>
                </a:lnTo>
                <a:lnTo>
                  <a:pt x="226930" y="169888"/>
                </a:lnTo>
                <a:lnTo>
                  <a:pt x="221382" y="169624"/>
                </a:lnTo>
                <a:lnTo>
                  <a:pt x="216098" y="169359"/>
                </a:lnTo>
                <a:lnTo>
                  <a:pt x="206852" y="169624"/>
                </a:lnTo>
                <a:lnTo>
                  <a:pt x="197078" y="170682"/>
                </a:lnTo>
                <a:lnTo>
                  <a:pt x="187039" y="172270"/>
                </a:lnTo>
                <a:lnTo>
                  <a:pt x="175943" y="174652"/>
                </a:lnTo>
                <a:lnTo>
                  <a:pt x="170395" y="176240"/>
                </a:lnTo>
                <a:lnTo>
                  <a:pt x="165112" y="178357"/>
                </a:lnTo>
                <a:lnTo>
                  <a:pt x="160093" y="180475"/>
                </a:lnTo>
                <a:lnTo>
                  <a:pt x="155337" y="182856"/>
                </a:lnTo>
                <a:lnTo>
                  <a:pt x="150846" y="185503"/>
                </a:lnTo>
                <a:lnTo>
                  <a:pt x="146355" y="188679"/>
                </a:lnTo>
                <a:lnTo>
                  <a:pt x="142128" y="191855"/>
                </a:lnTo>
                <a:lnTo>
                  <a:pt x="137901" y="195295"/>
                </a:lnTo>
                <a:lnTo>
                  <a:pt x="133939" y="199001"/>
                </a:lnTo>
                <a:lnTo>
                  <a:pt x="129976" y="203235"/>
                </a:lnTo>
                <a:lnTo>
                  <a:pt x="126542" y="207470"/>
                </a:lnTo>
                <a:lnTo>
                  <a:pt x="122843" y="212234"/>
                </a:lnTo>
                <a:lnTo>
                  <a:pt x="119409" y="216997"/>
                </a:lnTo>
                <a:lnTo>
                  <a:pt x="115975" y="222291"/>
                </a:lnTo>
                <a:lnTo>
                  <a:pt x="113069" y="227584"/>
                </a:lnTo>
                <a:lnTo>
                  <a:pt x="109899" y="233406"/>
                </a:lnTo>
                <a:lnTo>
                  <a:pt x="106993" y="239493"/>
                </a:lnTo>
                <a:lnTo>
                  <a:pt x="104351" y="245580"/>
                </a:lnTo>
                <a:lnTo>
                  <a:pt x="101709" y="251932"/>
                </a:lnTo>
                <a:lnTo>
                  <a:pt x="99596" y="258549"/>
                </a:lnTo>
                <a:lnTo>
                  <a:pt x="97218" y="265430"/>
                </a:lnTo>
                <a:lnTo>
                  <a:pt x="95369" y="272311"/>
                </a:lnTo>
                <a:lnTo>
                  <a:pt x="93519" y="279721"/>
                </a:lnTo>
                <a:lnTo>
                  <a:pt x="91934" y="286867"/>
                </a:lnTo>
                <a:lnTo>
                  <a:pt x="90614" y="294278"/>
                </a:lnTo>
                <a:lnTo>
                  <a:pt x="89293" y="301953"/>
                </a:lnTo>
                <a:lnTo>
                  <a:pt x="88236" y="309363"/>
                </a:lnTo>
                <a:lnTo>
                  <a:pt x="87443" y="317038"/>
                </a:lnTo>
                <a:lnTo>
                  <a:pt x="86915" y="324713"/>
                </a:lnTo>
                <a:lnTo>
                  <a:pt x="86387" y="332388"/>
                </a:lnTo>
                <a:lnTo>
                  <a:pt x="86122" y="340063"/>
                </a:lnTo>
                <a:lnTo>
                  <a:pt x="86122" y="348003"/>
                </a:lnTo>
                <a:lnTo>
                  <a:pt x="86122" y="355678"/>
                </a:lnTo>
                <a:lnTo>
                  <a:pt x="86387" y="363618"/>
                </a:lnTo>
                <a:lnTo>
                  <a:pt x="86915" y="371558"/>
                </a:lnTo>
                <a:lnTo>
                  <a:pt x="87443" y="379497"/>
                </a:lnTo>
                <a:lnTo>
                  <a:pt x="88236" y="386908"/>
                </a:lnTo>
                <a:lnTo>
                  <a:pt x="89293" y="394318"/>
                </a:lnTo>
                <a:lnTo>
                  <a:pt x="90614" y="401729"/>
                </a:lnTo>
                <a:lnTo>
                  <a:pt x="91934" y="408874"/>
                </a:lnTo>
                <a:lnTo>
                  <a:pt x="93519" y="416020"/>
                </a:lnTo>
                <a:lnTo>
                  <a:pt x="95105" y="422372"/>
                </a:lnTo>
                <a:lnTo>
                  <a:pt x="96954" y="428724"/>
                </a:lnTo>
                <a:lnTo>
                  <a:pt x="99067" y="435076"/>
                </a:lnTo>
                <a:lnTo>
                  <a:pt x="100916" y="440898"/>
                </a:lnTo>
                <a:lnTo>
                  <a:pt x="103030" y="446456"/>
                </a:lnTo>
                <a:lnTo>
                  <a:pt x="105408" y="452014"/>
                </a:lnTo>
                <a:lnTo>
                  <a:pt x="107521" y="456778"/>
                </a:lnTo>
                <a:lnTo>
                  <a:pt x="112012" y="464982"/>
                </a:lnTo>
                <a:lnTo>
                  <a:pt x="116503" y="473186"/>
                </a:lnTo>
                <a:lnTo>
                  <a:pt x="121258" y="481391"/>
                </a:lnTo>
                <a:lnTo>
                  <a:pt x="126542" y="489331"/>
                </a:lnTo>
                <a:lnTo>
                  <a:pt x="131561" y="497006"/>
                </a:lnTo>
                <a:lnTo>
                  <a:pt x="137109" y="504945"/>
                </a:lnTo>
                <a:lnTo>
                  <a:pt x="142657" y="512620"/>
                </a:lnTo>
                <a:lnTo>
                  <a:pt x="148204" y="519766"/>
                </a:lnTo>
                <a:lnTo>
                  <a:pt x="154545" y="527441"/>
                </a:lnTo>
                <a:lnTo>
                  <a:pt x="160357" y="534587"/>
                </a:lnTo>
                <a:lnTo>
                  <a:pt x="166697" y="541733"/>
                </a:lnTo>
                <a:lnTo>
                  <a:pt x="173301" y="548614"/>
                </a:lnTo>
                <a:lnTo>
                  <a:pt x="179906" y="555495"/>
                </a:lnTo>
                <a:lnTo>
                  <a:pt x="186775" y="562376"/>
                </a:lnTo>
                <a:lnTo>
                  <a:pt x="193643" y="568993"/>
                </a:lnTo>
                <a:lnTo>
                  <a:pt x="200776" y="575609"/>
                </a:lnTo>
                <a:lnTo>
                  <a:pt x="207909" y="581696"/>
                </a:lnTo>
                <a:lnTo>
                  <a:pt x="215306" y="588048"/>
                </a:lnTo>
                <a:lnTo>
                  <a:pt x="230364" y="600222"/>
                </a:lnTo>
                <a:lnTo>
                  <a:pt x="246215" y="612132"/>
                </a:lnTo>
                <a:lnTo>
                  <a:pt x="261801" y="623248"/>
                </a:lnTo>
                <a:lnTo>
                  <a:pt x="278180" y="634098"/>
                </a:lnTo>
                <a:lnTo>
                  <a:pt x="294559" y="644420"/>
                </a:lnTo>
                <a:lnTo>
                  <a:pt x="311467" y="654477"/>
                </a:lnTo>
                <a:lnTo>
                  <a:pt x="328374" y="663740"/>
                </a:lnTo>
                <a:lnTo>
                  <a:pt x="345546" y="673003"/>
                </a:lnTo>
                <a:lnTo>
                  <a:pt x="362453" y="681472"/>
                </a:lnTo>
                <a:lnTo>
                  <a:pt x="379361" y="689677"/>
                </a:lnTo>
                <a:lnTo>
                  <a:pt x="396532" y="697352"/>
                </a:lnTo>
                <a:lnTo>
                  <a:pt x="412911" y="705027"/>
                </a:lnTo>
                <a:lnTo>
                  <a:pt x="429819" y="711643"/>
                </a:lnTo>
                <a:lnTo>
                  <a:pt x="446198" y="718525"/>
                </a:lnTo>
                <a:lnTo>
                  <a:pt x="462049" y="724612"/>
                </a:lnTo>
                <a:lnTo>
                  <a:pt x="477899" y="730963"/>
                </a:lnTo>
                <a:lnTo>
                  <a:pt x="492958" y="736257"/>
                </a:lnTo>
                <a:lnTo>
                  <a:pt x="521753" y="746578"/>
                </a:lnTo>
                <a:lnTo>
                  <a:pt x="548435" y="755577"/>
                </a:lnTo>
                <a:lnTo>
                  <a:pt x="572211" y="763516"/>
                </a:lnTo>
                <a:lnTo>
                  <a:pt x="595987" y="771456"/>
                </a:lnTo>
                <a:lnTo>
                  <a:pt x="606290" y="775161"/>
                </a:lnTo>
                <a:lnTo>
                  <a:pt x="615536" y="778602"/>
                </a:lnTo>
                <a:lnTo>
                  <a:pt x="624783" y="782572"/>
                </a:lnTo>
                <a:lnTo>
                  <a:pt x="629274" y="784954"/>
                </a:lnTo>
                <a:lnTo>
                  <a:pt x="634029" y="787600"/>
                </a:lnTo>
                <a:lnTo>
                  <a:pt x="640633" y="792099"/>
                </a:lnTo>
                <a:lnTo>
                  <a:pt x="646974" y="796863"/>
                </a:lnTo>
                <a:lnTo>
                  <a:pt x="652786" y="802156"/>
                </a:lnTo>
                <a:lnTo>
                  <a:pt x="658069" y="807714"/>
                </a:lnTo>
                <a:lnTo>
                  <a:pt x="663088" y="813801"/>
                </a:lnTo>
                <a:lnTo>
                  <a:pt x="667579" y="819888"/>
                </a:lnTo>
                <a:lnTo>
                  <a:pt x="671806" y="826240"/>
                </a:lnTo>
                <a:lnTo>
                  <a:pt x="675505" y="833121"/>
                </a:lnTo>
                <a:lnTo>
                  <a:pt x="679203" y="840003"/>
                </a:lnTo>
                <a:lnTo>
                  <a:pt x="681845" y="847413"/>
                </a:lnTo>
                <a:lnTo>
                  <a:pt x="684487" y="854823"/>
                </a:lnTo>
                <a:lnTo>
                  <a:pt x="686600" y="862498"/>
                </a:lnTo>
                <a:lnTo>
                  <a:pt x="688450" y="870174"/>
                </a:lnTo>
                <a:lnTo>
                  <a:pt x="689770" y="878378"/>
                </a:lnTo>
                <a:lnTo>
                  <a:pt x="690299" y="886318"/>
                </a:lnTo>
                <a:lnTo>
                  <a:pt x="690563" y="894522"/>
                </a:lnTo>
                <a:lnTo>
                  <a:pt x="690563" y="899551"/>
                </a:lnTo>
                <a:lnTo>
                  <a:pt x="690299" y="904844"/>
                </a:lnTo>
                <a:lnTo>
                  <a:pt x="689770" y="909872"/>
                </a:lnTo>
                <a:lnTo>
                  <a:pt x="688978" y="915165"/>
                </a:lnTo>
                <a:lnTo>
                  <a:pt x="688185" y="920194"/>
                </a:lnTo>
                <a:lnTo>
                  <a:pt x="686865" y="925487"/>
                </a:lnTo>
                <a:lnTo>
                  <a:pt x="685279" y="930516"/>
                </a:lnTo>
                <a:lnTo>
                  <a:pt x="683694" y="935544"/>
                </a:lnTo>
                <a:lnTo>
                  <a:pt x="681581" y="941102"/>
                </a:lnTo>
                <a:lnTo>
                  <a:pt x="679467" y="945866"/>
                </a:lnTo>
                <a:lnTo>
                  <a:pt x="677090" y="950894"/>
                </a:lnTo>
                <a:lnTo>
                  <a:pt x="674448" y="955658"/>
                </a:lnTo>
                <a:lnTo>
                  <a:pt x="671278" y="960422"/>
                </a:lnTo>
                <a:lnTo>
                  <a:pt x="668108" y="965186"/>
                </a:lnTo>
                <a:lnTo>
                  <a:pt x="664409" y="969685"/>
                </a:lnTo>
                <a:lnTo>
                  <a:pt x="660975" y="973920"/>
                </a:lnTo>
                <a:lnTo>
                  <a:pt x="657012" y="978154"/>
                </a:lnTo>
                <a:lnTo>
                  <a:pt x="652786" y="982389"/>
                </a:lnTo>
                <a:lnTo>
                  <a:pt x="648295" y="985829"/>
                </a:lnTo>
                <a:lnTo>
                  <a:pt x="643539" y="989534"/>
                </a:lnTo>
                <a:lnTo>
                  <a:pt x="638784" y="992975"/>
                </a:lnTo>
                <a:lnTo>
                  <a:pt x="633765" y="996415"/>
                </a:lnTo>
                <a:lnTo>
                  <a:pt x="628745" y="999327"/>
                </a:lnTo>
                <a:lnTo>
                  <a:pt x="623198" y="1002238"/>
                </a:lnTo>
                <a:lnTo>
                  <a:pt x="617650" y="1004620"/>
                </a:lnTo>
                <a:lnTo>
                  <a:pt x="611838" y="1007266"/>
                </a:lnTo>
                <a:lnTo>
                  <a:pt x="606026" y="1009119"/>
                </a:lnTo>
                <a:lnTo>
                  <a:pt x="599950" y="1011501"/>
                </a:lnTo>
                <a:lnTo>
                  <a:pt x="593610" y="1013089"/>
                </a:lnTo>
                <a:lnTo>
                  <a:pt x="587005" y="1014942"/>
                </a:lnTo>
                <a:lnTo>
                  <a:pt x="580665" y="1016000"/>
                </a:lnTo>
                <a:lnTo>
                  <a:pt x="574060" y="1017323"/>
                </a:lnTo>
                <a:lnTo>
                  <a:pt x="569834" y="1017588"/>
                </a:lnTo>
                <a:lnTo>
                  <a:pt x="565343" y="1017588"/>
                </a:lnTo>
                <a:lnTo>
                  <a:pt x="561116" y="1017059"/>
                </a:lnTo>
                <a:lnTo>
                  <a:pt x="556889" y="1016265"/>
                </a:lnTo>
                <a:lnTo>
                  <a:pt x="552926" y="1015206"/>
                </a:lnTo>
                <a:lnTo>
                  <a:pt x="549228" y="1013354"/>
                </a:lnTo>
                <a:lnTo>
                  <a:pt x="545529" y="1011236"/>
                </a:lnTo>
                <a:lnTo>
                  <a:pt x="542095" y="1008854"/>
                </a:lnTo>
                <a:lnTo>
                  <a:pt x="538925" y="1006208"/>
                </a:lnTo>
                <a:lnTo>
                  <a:pt x="535755" y="1003032"/>
                </a:lnTo>
                <a:lnTo>
                  <a:pt x="533377" y="999591"/>
                </a:lnTo>
                <a:lnTo>
                  <a:pt x="530999" y="996415"/>
                </a:lnTo>
                <a:lnTo>
                  <a:pt x="528886" y="992446"/>
                </a:lnTo>
                <a:lnTo>
                  <a:pt x="527301" y="988211"/>
                </a:lnTo>
                <a:lnTo>
                  <a:pt x="525980" y="983977"/>
                </a:lnTo>
                <a:lnTo>
                  <a:pt x="525187" y="979477"/>
                </a:lnTo>
                <a:lnTo>
                  <a:pt x="524659" y="974713"/>
                </a:lnTo>
                <a:lnTo>
                  <a:pt x="524659" y="970214"/>
                </a:lnTo>
                <a:lnTo>
                  <a:pt x="525187" y="965980"/>
                </a:lnTo>
                <a:lnTo>
                  <a:pt x="525980" y="961481"/>
                </a:lnTo>
                <a:lnTo>
                  <a:pt x="527037" y="957246"/>
                </a:lnTo>
                <a:lnTo>
                  <a:pt x="528886" y="953276"/>
                </a:lnTo>
                <a:lnTo>
                  <a:pt x="530735" y="949306"/>
                </a:lnTo>
                <a:lnTo>
                  <a:pt x="533113" y="946130"/>
                </a:lnTo>
                <a:lnTo>
                  <a:pt x="535490" y="942690"/>
                </a:lnTo>
                <a:lnTo>
                  <a:pt x="538660" y="939514"/>
                </a:lnTo>
                <a:lnTo>
                  <a:pt x="541831" y="936867"/>
                </a:lnTo>
                <a:lnTo>
                  <a:pt x="545001" y="934221"/>
                </a:lnTo>
                <a:lnTo>
                  <a:pt x="548963" y="932368"/>
                </a:lnTo>
                <a:lnTo>
                  <a:pt x="552926" y="930251"/>
                </a:lnTo>
                <a:lnTo>
                  <a:pt x="556889" y="929192"/>
                </a:lnTo>
                <a:lnTo>
                  <a:pt x="561380" y="928134"/>
                </a:lnTo>
                <a:lnTo>
                  <a:pt x="569041" y="926546"/>
                </a:lnTo>
                <a:lnTo>
                  <a:pt x="575646" y="924958"/>
                </a:lnTo>
                <a:lnTo>
                  <a:pt x="581457" y="923105"/>
                </a:lnTo>
                <a:lnTo>
                  <a:pt x="586213" y="920723"/>
                </a:lnTo>
                <a:lnTo>
                  <a:pt x="590440" y="918606"/>
                </a:lnTo>
                <a:lnTo>
                  <a:pt x="593610" y="916224"/>
                </a:lnTo>
                <a:lnTo>
                  <a:pt x="596516" y="914107"/>
                </a:lnTo>
                <a:lnTo>
                  <a:pt x="598365" y="911990"/>
                </a:lnTo>
                <a:lnTo>
                  <a:pt x="599950" y="910137"/>
                </a:lnTo>
                <a:lnTo>
                  <a:pt x="601535" y="908020"/>
                </a:lnTo>
                <a:lnTo>
                  <a:pt x="602328" y="906167"/>
                </a:lnTo>
                <a:lnTo>
                  <a:pt x="603120" y="904050"/>
                </a:lnTo>
                <a:lnTo>
                  <a:pt x="603913" y="901932"/>
                </a:lnTo>
                <a:lnTo>
                  <a:pt x="604177" y="899551"/>
                </a:lnTo>
                <a:lnTo>
                  <a:pt x="604441" y="897169"/>
                </a:lnTo>
                <a:lnTo>
                  <a:pt x="604705" y="894522"/>
                </a:lnTo>
                <a:lnTo>
                  <a:pt x="604441" y="890023"/>
                </a:lnTo>
                <a:lnTo>
                  <a:pt x="603648" y="885259"/>
                </a:lnTo>
                <a:lnTo>
                  <a:pt x="602063" y="880760"/>
                </a:lnTo>
                <a:lnTo>
                  <a:pt x="599950" y="876261"/>
                </a:lnTo>
                <a:lnTo>
                  <a:pt x="597837" y="872555"/>
                </a:lnTo>
                <a:lnTo>
                  <a:pt x="595195" y="869380"/>
                </a:lnTo>
                <a:lnTo>
                  <a:pt x="593081" y="866998"/>
                </a:lnTo>
                <a:lnTo>
                  <a:pt x="590704" y="865410"/>
                </a:lnTo>
                <a:lnTo>
                  <a:pt x="590175" y="865145"/>
                </a:lnTo>
                <a:lnTo>
                  <a:pt x="587798" y="864086"/>
                </a:lnTo>
                <a:lnTo>
                  <a:pt x="577231" y="859852"/>
                </a:lnTo>
                <a:lnTo>
                  <a:pt x="561908" y="854559"/>
                </a:lnTo>
                <a:lnTo>
                  <a:pt x="542887" y="848207"/>
                </a:lnTo>
                <a:lnTo>
                  <a:pt x="520696" y="840796"/>
                </a:lnTo>
                <a:lnTo>
                  <a:pt x="495599" y="832327"/>
                </a:lnTo>
                <a:lnTo>
                  <a:pt x="468125" y="822800"/>
                </a:lnTo>
                <a:lnTo>
                  <a:pt x="438801" y="811684"/>
                </a:lnTo>
                <a:lnTo>
                  <a:pt x="423479" y="805862"/>
                </a:lnTo>
                <a:lnTo>
                  <a:pt x="407628" y="799774"/>
                </a:lnTo>
                <a:lnTo>
                  <a:pt x="391777" y="792893"/>
                </a:lnTo>
                <a:lnTo>
                  <a:pt x="375398" y="786012"/>
                </a:lnTo>
                <a:lnTo>
                  <a:pt x="358755" y="778602"/>
                </a:lnTo>
                <a:lnTo>
                  <a:pt x="342376" y="770927"/>
                </a:lnTo>
                <a:lnTo>
                  <a:pt x="325468" y="762987"/>
                </a:lnTo>
                <a:lnTo>
                  <a:pt x="308297" y="754253"/>
                </a:lnTo>
                <a:lnTo>
                  <a:pt x="291653" y="745255"/>
                </a:lnTo>
                <a:lnTo>
                  <a:pt x="274482" y="735992"/>
                </a:lnTo>
                <a:lnTo>
                  <a:pt x="257574" y="725670"/>
                </a:lnTo>
                <a:lnTo>
                  <a:pt x="240667" y="715613"/>
                </a:lnTo>
                <a:lnTo>
                  <a:pt x="224024" y="704762"/>
                </a:lnTo>
                <a:lnTo>
                  <a:pt x="207380" y="693382"/>
                </a:lnTo>
                <a:lnTo>
                  <a:pt x="191001" y="681472"/>
                </a:lnTo>
                <a:lnTo>
                  <a:pt x="174887" y="669033"/>
                </a:lnTo>
                <a:lnTo>
                  <a:pt x="164319" y="660564"/>
                </a:lnTo>
                <a:lnTo>
                  <a:pt x="154016" y="651566"/>
                </a:lnTo>
                <a:lnTo>
                  <a:pt x="143449" y="642568"/>
                </a:lnTo>
                <a:lnTo>
                  <a:pt x="133410" y="633305"/>
                </a:lnTo>
                <a:lnTo>
                  <a:pt x="123636" y="623512"/>
                </a:lnTo>
                <a:lnTo>
                  <a:pt x="113861" y="613720"/>
                </a:lnTo>
                <a:lnTo>
                  <a:pt x="104351" y="603663"/>
                </a:lnTo>
                <a:lnTo>
                  <a:pt x="95105" y="593076"/>
                </a:lnTo>
                <a:lnTo>
                  <a:pt x="86122" y="582225"/>
                </a:lnTo>
                <a:lnTo>
                  <a:pt x="77405" y="571374"/>
                </a:lnTo>
                <a:lnTo>
                  <a:pt x="68951" y="559994"/>
                </a:lnTo>
                <a:lnTo>
                  <a:pt x="60761" y="548349"/>
                </a:lnTo>
                <a:lnTo>
                  <a:pt x="52836" y="536440"/>
                </a:lnTo>
                <a:lnTo>
                  <a:pt x="45439" y="524001"/>
                </a:lnTo>
                <a:lnTo>
                  <a:pt x="38306" y="511562"/>
                </a:lnTo>
                <a:lnTo>
                  <a:pt x="31702" y="498594"/>
                </a:lnTo>
                <a:lnTo>
                  <a:pt x="27739" y="490389"/>
                </a:lnTo>
                <a:lnTo>
                  <a:pt x="24041" y="482185"/>
                </a:lnTo>
                <a:lnTo>
                  <a:pt x="20606" y="473451"/>
                </a:lnTo>
                <a:lnTo>
                  <a:pt x="17700" y="464717"/>
                </a:lnTo>
                <a:lnTo>
                  <a:pt x="14794" y="455719"/>
                </a:lnTo>
                <a:lnTo>
                  <a:pt x="12417" y="446456"/>
                </a:lnTo>
                <a:lnTo>
                  <a:pt x="10039" y="437193"/>
                </a:lnTo>
                <a:lnTo>
                  <a:pt x="7926" y="427665"/>
                </a:lnTo>
                <a:lnTo>
                  <a:pt x="6076" y="418137"/>
                </a:lnTo>
                <a:lnTo>
                  <a:pt x="4491" y="408345"/>
                </a:lnTo>
                <a:lnTo>
                  <a:pt x="3170" y="398553"/>
                </a:lnTo>
                <a:lnTo>
                  <a:pt x="1850" y="388761"/>
                </a:lnTo>
                <a:lnTo>
                  <a:pt x="1057" y="378439"/>
                </a:lnTo>
                <a:lnTo>
                  <a:pt x="529" y="368382"/>
                </a:lnTo>
                <a:lnTo>
                  <a:pt x="264" y="358060"/>
                </a:lnTo>
                <a:lnTo>
                  <a:pt x="0" y="348003"/>
                </a:lnTo>
                <a:lnTo>
                  <a:pt x="264" y="332653"/>
                </a:lnTo>
                <a:lnTo>
                  <a:pt x="1057" y="317832"/>
                </a:lnTo>
                <a:lnTo>
                  <a:pt x="2378" y="302747"/>
                </a:lnTo>
                <a:lnTo>
                  <a:pt x="4491" y="287926"/>
                </a:lnTo>
                <a:lnTo>
                  <a:pt x="6869" y="272840"/>
                </a:lnTo>
                <a:lnTo>
                  <a:pt x="10039" y="258019"/>
                </a:lnTo>
                <a:lnTo>
                  <a:pt x="11888" y="250874"/>
                </a:lnTo>
                <a:lnTo>
                  <a:pt x="14002" y="243463"/>
                </a:lnTo>
                <a:lnTo>
                  <a:pt x="15851" y="236053"/>
                </a:lnTo>
                <a:lnTo>
                  <a:pt x="18493" y="228907"/>
                </a:lnTo>
                <a:lnTo>
                  <a:pt x="20606" y="221761"/>
                </a:lnTo>
                <a:lnTo>
                  <a:pt x="23512" y="214880"/>
                </a:lnTo>
                <a:lnTo>
                  <a:pt x="26418" y="207734"/>
                </a:lnTo>
                <a:lnTo>
                  <a:pt x="29324" y="200853"/>
                </a:lnTo>
                <a:lnTo>
                  <a:pt x="32494" y="193972"/>
                </a:lnTo>
                <a:lnTo>
                  <a:pt x="36193" y="187356"/>
                </a:lnTo>
                <a:lnTo>
                  <a:pt x="39363" y="180475"/>
                </a:lnTo>
                <a:lnTo>
                  <a:pt x="43326" y="174123"/>
                </a:lnTo>
                <a:lnTo>
                  <a:pt x="47552" y="167506"/>
                </a:lnTo>
                <a:lnTo>
                  <a:pt x="51779" y="161155"/>
                </a:lnTo>
                <a:lnTo>
                  <a:pt x="56270" y="155332"/>
                </a:lnTo>
                <a:lnTo>
                  <a:pt x="60761" y="148980"/>
                </a:lnTo>
                <a:lnTo>
                  <a:pt x="65781" y="143422"/>
                </a:lnTo>
                <a:lnTo>
                  <a:pt x="70800" y="137865"/>
                </a:lnTo>
                <a:lnTo>
                  <a:pt x="76348" y="132307"/>
                </a:lnTo>
                <a:lnTo>
                  <a:pt x="81896" y="126749"/>
                </a:lnTo>
                <a:lnTo>
                  <a:pt x="89557" y="120397"/>
                </a:lnTo>
                <a:lnTo>
                  <a:pt x="98011" y="114045"/>
                </a:lnTo>
                <a:lnTo>
                  <a:pt x="106728" y="108223"/>
                </a:lnTo>
                <a:lnTo>
                  <a:pt x="115710" y="102930"/>
                </a:lnTo>
                <a:lnTo>
                  <a:pt x="124957" y="98166"/>
                </a:lnTo>
                <a:lnTo>
                  <a:pt x="134731" y="93931"/>
                </a:lnTo>
                <a:lnTo>
                  <a:pt x="139751" y="92079"/>
                </a:lnTo>
                <a:lnTo>
                  <a:pt x="145034" y="90226"/>
                </a:lnTo>
                <a:lnTo>
                  <a:pt x="150318" y="88638"/>
                </a:lnTo>
                <a:lnTo>
                  <a:pt x="155601" y="87315"/>
                </a:lnTo>
                <a:lnTo>
                  <a:pt x="163527" y="85198"/>
                </a:lnTo>
                <a:lnTo>
                  <a:pt x="170924" y="83874"/>
                </a:lnTo>
                <a:lnTo>
                  <a:pt x="178849" y="82551"/>
                </a:lnTo>
                <a:lnTo>
                  <a:pt x="186510" y="81228"/>
                </a:lnTo>
                <a:lnTo>
                  <a:pt x="193907" y="80434"/>
                </a:lnTo>
                <a:lnTo>
                  <a:pt x="201304" y="79640"/>
                </a:lnTo>
                <a:lnTo>
                  <a:pt x="208966" y="79375"/>
                </a:lnTo>
                <a:close/>
                <a:moveTo>
                  <a:pt x="1713004" y="79375"/>
                </a:moveTo>
                <a:lnTo>
                  <a:pt x="1722007" y="79375"/>
                </a:lnTo>
                <a:lnTo>
                  <a:pt x="1729156" y="79375"/>
                </a:lnTo>
                <a:lnTo>
                  <a:pt x="1736570" y="79640"/>
                </a:lnTo>
                <a:lnTo>
                  <a:pt x="1743984" y="80434"/>
                </a:lnTo>
                <a:lnTo>
                  <a:pt x="1751398" y="81228"/>
                </a:lnTo>
                <a:lnTo>
                  <a:pt x="1759077" y="82551"/>
                </a:lnTo>
                <a:lnTo>
                  <a:pt x="1767021" y="83874"/>
                </a:lnTo>
                <a:lnTo>
                  <a:pt x="1774699" y="85198"/>
                </a:lnTo>
                <a:lnTo>
                  <a:pt x="1782643" y="87315"/>
                </a:lnTo>
                <a:lnTo>
                  <a:pt x="1787674" y="88638"/>
                </a:lnTo>
                <a:lnTo>
                  <a:pt x="1792970" y="90226"/>
                </a:lnTo>
                <a:lnTo>
                  <a:pt x="1798001" y="92079"/>
                </a:lnTo>
                <a:lnTo>
                  <a:pt x="1803031" y="93931"/>
                </a:lnTo>
                <a:lnTo>
                  <a:pt x="1813093" y="98166"/>
                </a:lnTo>
                <a:lnTo>
                  <a:pt x="1822626" y="102930"/>
                </a:lnTo>
                <a:lnTo>
                  <a:pt x="1831628" y="108223"/>
                </a:lnTo>
                <a:lnTo>
                  <a:pt x="1840366" y="114045"/>
                </a:lnTo>
                <a:lnTo>
                  <a:pt x="1848310" y="120397"/>
                </a:lnTo>
                <a:lnTo>
                  <a:pt x="1856253" y="126749"/>
                </a:lnTo>
                <a:lnTo>
                  <a:pt x="1863667" y="134159"/>
                </a:lnTo>
                <a:lnTo>
                  <a:pt x="1870817" y="141570"/>
                </a:lnTo>
                <a:lnTo>
                  <a:pt x="1877436" y="148980"/>
                </a:lnTo>
                <a:lnTo>
                  <a:pt x="1883526" y="157185"/>
                </a:lnTo>
                <a:lnTo>
                  <a:pt x="1889352" y="165389"/>
                </a:lnTo>
                <a:lnTo>
                  <a:pt x="1894912" y="174123"/>
                </a:lnTo>
                <a:lnTo>
                  <a:pt x="1899943" y="182856"/>
                </a:lnTo>
                <a:lnTo>
                  <a:pt x="1904709" y="191855"/>
                </a:lnTo>
                <a:lnTo>
                  <a:pt x="1908946" y="200853"/>
                </a:lnTo>
                <a:lnTo>
                  <a:pt x="1913182" y="210116"/>
                </a:lnTo>
                <a:lnTo>
                  <a:pt x="1916625" y="219379"/>
                </a:lnTo>
                <a:lnTo>
                  <a:pt x="1920067" y="228907"/>
                </a:lnTo>
                <a:lnTo>
                  <a:pt x="1923244" y="238435"/>
                </a:lnTo>
                <a:lnTo>
                  <a:pt x="1925627" y="248227"/>
                </a:lnTo>
                <a:lnTo>
                  <a:pt x="1928275" y="258019"/>
                </a:lnTo>
                <a:lnTo>
                  <a:pt x="1930393" y="267812"/>
                </a:lnTo>
                <a:lnTo>
                  <a:pt x="1932512" y="277604"/>
                </a:lnTo>
                <a:lnTo>
                  <a:pt x="1933836" y="287926"/>
                </a:lnTo>
                <a:lnTo>
                  <a:pt x="1935160" y="297983"/>
                </a:lnTo>
                <a:lnTo>
                  <a:pt x="1936483" y="307775"/>
                </a:lnTo>
                <a:lnTo>
                  <a:pt x="1937278" y="317832"/>
                </a:lnTo>
                <a:lnTo>
                  <a:pt x="1937807" y="327889"/>
                </a:lnTo>
                <a:lnTo>
                  <a:pt x="1938337" y="337946"/>
                </a:lnTo>
                <a:lnTo>
                  <a:pt x="1938337" y="348003"/>
                </a:lnTo>
                <a:lnTo>
                  <a:pt x="1938337" y="358060"/>
                </a:lnTo>
                <a:lnTo>
                  <a:pt x="1937807" y="368382"/>
                </a:lnTo>
                <a:lnTo>
                  <a:pt x="1937278" y="378439"/>
                </a:lnTo>
                <a:lnTo>
                  <a:pt x="1936483" y="388760"/>
                </a:lnTo>
                <a:lnTo>
                  <a:pt x="1935160" y="398553"/>
                </a:lnTo>
                <a:lnTo>
                  <a:pt x="1933836" y="408345"/>
                </a:lnTo>
                <a:lnTo>
                  <a:pt x="1932512" y="418137"/>
                </a:lnTo>
                <a:lnTo>
                  <a:pt x="1930393" y="427665"/>
                </a:lnTo>
                <a:lnTo>
                  <a:pt x="1928540" y="437193"/>
                </a:lnTo>
                <a:lnTo>
                  <a:pt x="1925892" y="446456"/>
                </a:lnTo>
                <a:lnTo>
                  <a:pt x="1923509" y="455719"/>
                </a:lnTo>
                <a:lnTo>
                  <a:pt x="1920596" y="464717"/>
                </a:lnTo>
                <a:lnTo>
                  <a:pt x="1917684" y="473451"/>
                </a:lnTo>
                <a:lnTo>
                  <a:pt x="1914241" y="482185"/>
                </a:lnTo>
                <a:lnTo>
                  <a:pt x="1910535" y="490389"/>
                </a:lnTo>
                <a:lnTo>
                  <a:pt x="1906563" y="498593"/>
                </a:lnTo>
                <a:lnTo>
                  <a:pt x="1901267" y="509180"/>
                </a:lnTo>
                <a:lnTo>
                  <a:pt x="1895442" y="519502"/>
                </a:lnTo>
                <a:lnTo>
                  <a:pt x="1889352" y="529823"/>
                </a:lnTo>
                <a:lnTo>
                  <a:pt x="1883262" y="539616"/>
                </a:lnTo>
                <a:lnTo>
                  <a:pt x="1876907" y="549143"/>
                </a:lnTo>
                <a:lnTo>
                  <a:pt x="1870287" y="558671"/>
                </a:lnTo>
                <a:lnTo>
                  <a:pt x="1863403" y="567934"/>
                </a:lnTo>
                <a:lnTo>
                  <a:pt x="1856253" y="576932"/>
                </a:lnTo>
                <a:lnTo>
                  <a:pt x="1849369" y="585931"/>
                </a:lnTo>
                <a:lnTo>
                  <a:pt x="1841955" y="594664"/>
                </a:lnTo>
                <a:lnTo>
                  <a:pt x="1834276" y="603133"/>
                </a:lnTo>
                <a:lnTo>
                  <a:pt x="1826597" y="611338"/>
                </a:lnTo>
                <a:lnTo>
                  <a:pt x="1818654" y="619542"/>
                </a:lnTo>
                <a:lnTo>
                  <a:pt x="1810710" y="627482"/>
                </a:lnTo>
                <a:lnTo>
                  <a:pt x="1802502" y="635422"/>
                </a:lnTo>
                <a:lnTo>
                  <a:pt x="1794294" y="642832"/>
                </a:lnTo>
                <a:lnTo>
                  <a:pt x="1786085" y="650243"/>
                </a:lnTo>
                <a:lnTo>
                  <a:pt x="1777612" y="657653"/>
                </a:lnTo>
                <a:lnTo>
                  <a:pt x="1768874" y="664534"/>
                </a:lnTo>
                <a:lnTo>
                  <a:pt x="1760136" y="671680"/>
                </a:lnTo>
                <a:lnTo>
                  <a:pt x="1751398" y="678296"/>
                </a:lnTo>
                <a:lnTo>
                  <a:pt x="1742660" y="684648"/>
                </a:lnTo>
                <a:lnTo>
                  <a:pt x="1724655" y="697352"/>
                </a:lnTo>
                <a:lnTo>
                  <a:pt x="1706385" y="709526"/>
                </a:lnTo>
                <a:lnTo>
                  <a:pt x="1688114" y="720906"/>
                </a:lnTo>
                <a:lnTo>
                  <a:pt x="1669844" y="732022"/>
                </a:lnTo>
                <a:lnTo>
                  <a:pt x="1651309" y="742344"/>
                </a:lnTo>
                <a:lnTo>
                  <a:pt x="1632774" y="752136"/>
                </a:lnTo>
                <a:lnTo>
                  <a:pt x="1614504" y="761664"/>
                </a:lnTo>
                <a:lnTo>
                  <a:pt x="1596234" y="770397"/>
                </a:lnTo>
                <a:lnTo>
                  <a:pt x="1577964" y="778866"/>
                </a:lnTo>
                <a:lnTo>
                  <a:pt x="1559958" y="786806"/>
                </a:lnTo>
                <a:lnTo>
                  <a:pt x="1542217" y="794217"/>
                </a:lnTo>
                <a:lnTo>
                  <a:pt x="1525271" y="801362"/>
                </a:lnTo>
                <a:lnTo>
                  <a:pt x="1508060" y="807979"/>
                </a:lnTo>
                <a:lnTo>
                  <a:pt x="1491379" y="814331"/>
                </a:lnTo>
                <a:lnTo>
                  <a:pt x="1475756" y="820153"/>
                </a:lnTo>
                <a:lnTo>
                  <a:pt x="1445306" y="830739"/>
                </a:lnTo>
                <a:lnTo>
                  <a:pt x="1417768" y="840532"/>
                </a:lnTo>
                <a:lnTo>
                  <a:pt x="1393673" y="848207"/>
                </a:lnTo>
                <a:lnTo>
                  <a:pt x="1370636" y="856147"/>
                </a:lnTo>
                <a:lnTo>
                  <a:pt x="1361369" y="859323"/>
                </a:lnTo>
                <a:lnTo>
                  <a:pt x="1353955" y="861969"/>
                </a:lnTo>
                <a:lnTo>
                  <a:pt x="1348394" y="864616"/>
                </a:lnTo>
                <a:lnTo>
                  <a:pt x="1346276" y="865674"/>
                </a:lnTo>
                <a:lnTo>
                  <a:pt x="1343893" y="866998"/>
                </a:lnTo>
                <a:lnTo>
                  <a:pt x="1341775" y="869380"/>
                </a:lnTo>
                <a:lnTo>
                  <a:pt x="1339127" y="872555"/>
                </a:lnTo>
                <a:lnTo>
                  <a:pt x="1337009" y="876261"/>
                </a:lnTo>
                <a:lnTo>
                  <a:pt x="1334890" y="880760"/>
                </a:lnTo>
                <a:lnTo>
                  <a:pt x="1333566" y="885259"/>
                </a:lnTo>
                <a:lnTo>
                  <a:pt x="1332507" y="890023"/>
                </a:lnTo>
                <a:lnTo>
                  <a:pt x="1332242" y="894522"/>
                </a:lnTo>
                <a:lnTo>
                  <a:pt x="1332507" y="897169"/>
                </a:lnTo>
                <a:lnTo>
                  <a:pt x="1332772" y="899551"/>
                </a:lnTo>
                <a:lnTo>
                  <a:pt x="1333302" y="901932"/>
                </a:lnTo>
                <a:lnTo>
                  <a:pt x="1333831" y="904050"/>
                </a:lnTo>
                <a:lnTo>
                  <a:pt x="1334625" y="906167"/>
                </a:lnTo>
                <a:lnTo>
                  <a:pt x="1335685" y="908020"/>
                </a:lnTo>
                <a:lnTo>
                  <a:pt x="1337273" y="910137"/>
                </a:lnTo>
                <a:lnTo>
                  <a:pt x="1338597" y="911990"/>
                </a:lnTo>
                <a:lnTo>
                  <a:pt x="1340716" y="914107"/>
                </a:lnTo>
                <a:lnTo>
                  <a:pt x="1343363" y="916224"/>
                </a:lnTo>
                <a:lnTo>
                  <a:pt x="1346806" y="918606"/>
                </a:lnTo>
                <a:lnTo>
                  <a:pt x="1350777" y="920723"/>
                </a:lnTo>
                <a:lnTo>
                  <a:pt x="1355544" y="923105"/>
                </a:lnTo>
                <a:lnTo>
                  <a:pt x="1361369" y="924958"/>
                </a:lnTo>
                <a:lnTo>
                  <a:pt x="1367988" y="926546"/>
                </a:lnTo>
                <a:lnTo>
                  <a:pt x="1375932" y="928134"/>
                </a:lnTo>
                <a:lnTo>
                  <a:pt x="1380169" y="929192"/>
                </a:lnTo>
                <a:lnTo>
                  <a:pt x="1384405" y="930251"/>
                </a:lnTo>
                <a:lnTo>
                  <a:pt x="1388377" y="932368"/>
                </a:lnTo>
                <a:lnTo>
                  <a:pt x="1392084" y="934221"/>
                </a:lnTo>
                <a:lnTo>
                  <a:pt x="1395261" y="936867"/>
                </a:lnTo>
                <a:lnTo>
                  <a:pt x="1398704" y="939514"/>
                </a:lnTo>
                <a:lnTo>
                  <a:pt x="1401616" y="942690"/>
                </a:lnTo>
                <a:lnTo>
                  <a:pt x="1403999" y="946130"/>
                </a:lnTo>
                <a:lnTo>
                  <a:pt x="1406382" y="949306"/>
                </a:lnTo>
                <a:lnTo>
                  <a:pt x="1408236" y="953276"/>
                </a:lnTo>
                <a:lnTo>
                  <a:pt x="1410089" y="957246"/>
                </a:lnTo>
                <a:lnTo>
                  <a:pt x="1411149" y="961481"/>
                </a:lnTo>
                <a:lnTo>
                  <a:pt x="1411943" y="965980"/>
                </a:lnTo>
                <a:lnTo>
                  <a:pt x="1412472" y="970214"/>
                </a:lnTo>
                <a:lnTo>
                  <a:pt x="1412472" y="974713"/>
                </a:lnTo>
                <a:lnTo>
                  <a:pt x="1411943" y="979477"/>
                </a:lnTo>
                <a:lnTo>
                  <a:pt x="1411149" y="983977"/>
                </a:lnTo>
                <a:lnTo>
                  <a:pt x="1410089" y="988211"/>
                </a:lnTo>
                <a:lnTo>
                  <a:pt x="1408236" y="992446"/>
                </a:lnTo>
                <a:lnTo>
                  <a:pt x="1406382" y="996415"/>
                </a:lnTo>
                <a:lnTo>
                  <a:pt x="1403735" y="999591"/>
                </a:lnTo>
                <a:lnTo>
                  <a:pt x="1401351" y="1003032"/>
                </a:lnTo>
                <a:lnTo>
                  <a:pt x="1398439" y="1006208"/>
                </a:lnTo>
                <a:lnTo>
                  <a:pt x="1394997" y="1008854"/>
                </a:lnTo>
                <a:lnTo>
                  <a:pt x="1391819" y="1011236"/>
                </a:lnTo>
                <a:lnTo>
                  <a:pt x="1388112" y="1013354"/>
                </a:lnTo>
                <a:lnTo>
                  <a:pt x="1384140" y="1015206"/>
                </a:lnTo>
                <a:lnTo>
                  <a:pt x="1380169" y="1016265"/>
                </a:lnTo>
                <a:lnTo>
                  <a:pt x="1375932" y="1017059"/>
                </a:lnTo>
                <a:lnTo>
                  <a:pt x="1371695" y="1017588"/>
                </a:lnTo>
                <a:lnTo>
                  <a:pt x="1367459" y="1017588"/>
                </a:lnTo>
                <a:lnTo>
                  <a:pt x="1362958" y="1017323"/>
                </a:lnTo>
                <a:lnTo>
                  <a:pt x="1356338" y="1016000"/>
                </a:lnTo>
                <a:lnTo>
                  <a:pt x="1349718" y="1014942"/>
                </a:lnTo>
                <a:lnTo>
                  <a:pt x="1343363" y="1013089"/>
                </a:lnTo>
                <a:lnTo>
                  <a:pt x="1337273" y="1011501"/>
                </a:lnTo>
                <a:lnTo>
                  <a:pt x="1330918" y="1009119"/>
                </a:lnTo>
                <a:lnTo>
                  <a:pt x="1325093" y="1007266"/>
                </a:lnTo>
                <a:lnTo>
                  <a:pt x="1319533" y="1004620"/>
                </a:lnTo>
                <a:lnTo>
                  <a:pt x="1313972" y="1002238"/>
                </a:lnTo>
                <a:lnTo>
                  <a:pt x="1308147" y="999327"/>
                </a:lnTo>
                <a:lnTo>
                  <a:pt x="1303116" y="996415"/>
                </a:lnTo>
                <a:lnTo>
                  <a:pt x="1298085" y="992975"/>
                </a:lnTo>
                <a:lnTo>
                  <a:pt x="1293319" y="989534"/>
                </a:lnTo>
                <a:lnTo>
                  <a:pt x="1288553" y="985829"/>
                </a:lnTo>
                <a:lnTo>
                  <a:pt x="1284316" y="982389"/>
                </a:lnTo>
                <a:lnTo>
                  <a:pt x="1280080" y="978154"/>
                </a:lnTo>
                <a:lnTo>
                  <a:pt x="1276108" y="973920"/>
                </a:lnTo>
                <a:lnTo>
                  <a:pt x="1272136" y="969685"/>
                </a:lnTo>
                <a:lnTo>
                  <a:pt x="1268959" y="965186"/>
                </a:lnTo>
                <a:lnTo>
                  <a:pt x="1265516" y="960422"/>
                </a:lnTo>
                <a:lnTo>
                  <a:pt x="1262604" y="955658"/>
                </a:lnTo>
                <a:lnTo>
                  <a:pt x="1259956" y="950894"/>
                </a:lnTo>
                <a:lnTo>
                  <a:pt x="1257308" y="945866"/>
                </a:lnTo>
                <a:lnTo>
                  <a:pt x="1255190" y="941102"/>
                </a:lnTo>
                <a:lnTo>
                  <a:pt x="1253071" y="935544"/>
                </a:lnTo>
                <a:lnTo>
                  <a:pt x="1251483" y="930516"/>
                </a:lnTo>
                <a:lnTo>
                  <a:pt x="1250159" y="925487"/>
                </a:lnTo>
                <a:lnTo>
                  <a:pt x="1248570" y="920194"/>
                </a:lnTo>
                <a:lnTo>
                  <a:pt x="1247776" y="915165"/>
                </a:lnTo>
                <a:lnTo>
                  <a:pt x="1246981" y="909872"/>
                </a:lnTo>
                <a:lnTo>
                  <a:pt x="1246452" y="904844"/>
                </a:lnTo>
                <a:lnTo>
                  <a:pt x="1246187" y="899551"/>
                </a:lnTo>
                <a:lnTo>
                  <a:pt x="1246187" y="894522"/>
                </a:lnTo>
                <a:lnTo>
                  <a:pt x="1246452" y="886318"/>
                </a:lnTo>
                <a:lnTo>
                  <a:pt x="1247246" y="878378"/>
                </a:lnTo>
                <a:lnTo>
                  <a:pt x="1248305" y="870174"/>
                </a:lnTo>
                <a:lnTo>
                  <a:pt x="1250159" y="862498"/>
                </a:lnTo>
                <a:lnTo>
                  <a:pt x="1252277" y="854823"/>
                </a:lnTo>
                <a:lnTo>
                  <a:pt x="1254925" y="847413"/>
                </a:lnTo>
                <a:lnTo>
                  <a:pt x="1257838" y="840003"/>
                </a:lnTo>
                <a:lnTo>
                  <a:pt x="1261280" y="833121"/>
                </a:lnTo>
                <a:lnTo>
                  <a:pt x="1264987" y="826240"/>
                </a:lnTo>
                <a:lnTo>
                  <a:pt x="1269223" y="819888"/>
                </a:lnTo>
                <a:lnTo>
                  <a:pt x="1273990" y="813801"/>
                </a:lnTo>
                <a:lnTo>
                  <a:pt x="1278756" y="807714"/>
                </a:lnTo>
                <a:lnTo>
                  <a:pt x="1284051" y="802156"/>
                </a:lnTo>
                <a:lnTo>
                  <a:pt x="1289877" y="796863"/>
                </a:lnTo>
                <a:lnTo>
                  <a:pt x="1296232" y="792099"/>
                </a:lnTo>
                <a:lnTo>
                  <a:pt x="1302851" y="787600"/>
                </a:lnTo>
                <a:lnTo>
                  <a:pt x="1306558" y="785748"/>
                </a:lnTo>
                <a:lnTo>
                  <a:pt x="1310000" y="783630"/>
                </a:lnTo>
                <a:lnTo>
                  <a:pt x="1316620" y="780454"/>
                </a:lnTo>
                <a:lnTo>
                  <a:pt x="1324034" y="777808"/>
                </a:lnTo>
                <a:lnTo>
                  <a:pt x="1331448" y="774897"/>
                </a:lnTo>
                <a:lnTo>
                  <a:pt x="1348394" y="768809"/>
                </a:lnTo>
                <a:lnTo>
                  <a:pt x="1367988" y="762193"/>
                </a:lnTo>
                <a:lnTo>
                  <a:pt x="1390230" y="755047"/>
                </a:lnTo>
                <a:lnTo>
                  <a:pt x="1414856" y="746578"/>
                </a:lnTo>
                <a:lnTo>
                  <a:pt x="1441069" y="737580"/>
                </a:lnTo>
                <a:lnTo>
                  <a:pt x="1469137" y="727258"/>
                </a:lnTo>
                <a:lnTo>
                  <a:pt x="1483965" y="721700"/>
                </a:lnTo>
                <a:lnTo>
                  <a:pt x="1498528" y="715613"/>
                </a:lnTo>
                <a:lnTo>
                  <a:pt x="1513621" y="709526"/>
                </a:lnTo>
                <a:lnTo>
                  <a:pt x="1528978" y="702645"/>
                </a:lnTo>
                <a:lnTo>
                  <a:pt x="1544336" y="696028"/>
                </a:lnTo>
                <a:lnTo>
                  <a:pt x="1559958" y="688618"/>
                </a:lnTo>
                <a:lnTo>
                  <a:pt x="1575581" y="681472"/>
                </a:lnTo>
                <a:lnTo>
                  <a:pt x="1591203" y="673532"/>
                </a:lnTo>
                <a:lnTo>
                  <a:pt x="1606825" y="665063"/>
                </a:lnTo>
                <a:lnTo>
                  <a:pt x="1622183" y="656594"/>
                </a:lnTo>
                <a:lnTo>
                  <a:pt x="1637540" y="647596"/>
                </a:lnTo>
                <a:lnTo>
                  <a:pt x="1652898" y="638333"/>
                </a:lnTo>
                <a:lnTo>
                  <a:pt x="1667726" y="628541"/>
                </a:lnTo>
                <a:lnTo>
                  <a:pt x="1682554" y="618748"/>
                </a:lnTo>
                <a:lnTo>
                  <a:pt x="1696852" y="608162"/>
                </a:lnTo>
                <a:lnTo>
                  <a:pt x="1711151" y="597311"/>
                </a:lnTo>
                <a:lnTo>
                  <a:pt x="1720154" y="589901"/>
                </a:lnTo>
                <a:lnTo>
                  <a:pt x="1729421" y="582225"/>
                </a:lnTo>
                <a:lnTo>
                  <a:pt x="1738159" y="574286"/>
                </a:lnTo>
                <a:lnTo>
                  <a:pt x="1746897" y="566611"/>
                </a:lnTo>
                <a:lnTo>
                  <a:pt x="1755370" y="558406"/>
                </a:lnTo>
                <a:lnTo>
                  <a:pt x="1763578" y="549937"/>
                </a:lnTo>
                <a:lnTo>
                  <a:pt x="1771522" y="541468"/>
                </a:lnTo>
                <a:lnTo>
                  <a:pt x="1778936" y="532734"/>
                </a:lnTo>
                <a:lnTo>
                  <a:pt x="1786615" y="523736"/>
                </a:lnTo>
                <a:lnTo>
                  <a:pt x="1793499" y="514738"/>
                </a:lnTo>
                <a:lnTo>
                  <a:pt x="1800648" y="505475"/>
                </a:lnTo>
                <a:lnTo>
                  <a:pt x="1807003" y="496212"/>
                </a:lnTo>
                <a:lnTo>
                  <a:pt x="1813623" y="486684"/>
                </a:lnTo>
                <a:lnTo>
                  <a:pt x="1819448" y="476892"/>
                </a:lnTo>
                <a:lnTo>
                  <a:pt x="1825009" y="466835"/>
                </a:lnTo>
                <a:lnTo>
                  <a:pt x="1830304" y="456778"/>
                </a:lnTo>
                <a:lnTo>
                  <a:pt x="1832952" y="452014"/>
                </a:lnTo>
                <a:lnTo>
                  <a:pt x="1835335" y="446456"/>
                </a:lnTo>
                <a:lnTo>
                  <a:pt x="1837189" y="440898"/>
                </a:lnTo>
                <a:lnTo>
                  <a:pt x="1839307" y="435076"/>
                </a:lnTo>
                <a:lnTo>
                  <a:pt x="1841161" y="428724"/>
                </a:lnTo>
                <a:lnTo>
                  <a:pt x="1843014" y="422372"/>
                </a:lnTo>
                <a:lnTo>
                  <a:pt x="1844868" y="416020"/>
                </a:lnTo>
                <a:lnTo>
                  <a:pt x="1846192" y="408874"/>
                </a:lnTo>
                <a:lnTo>
                  <a:pt x="1847515" y="401729"/>
                </a:lnTo>
                <a:lnTo>
                  <a:pt x="1848575" y="394318"/>
                </a:lnTo>
                <a:lnTo>
                  <a:pt x="1849899" y="386908"/>
                </a:lnTo>
                <a:lnTo>
                  <a:pt x="1850693" y="379497"/>
                </a:lnTo>
                <a:lnTo>
                  <a:pt x="1851487" y="371558"/>
                </a:lnTo>
                <a:lnTo>
                  <a:pt x="1851752" y="363618"/>
                </a:lnTo>
                <a:lnTo>
                  <a:pt x="1852017" y="355678"/>
                </a:lnTo>
                <a:lnTo>
                  <a:pt x="1852282" y="348003"/>
                </a:lnTo>
                <a:lnTo>
                  <a:pt x="1852017" y="336093"/>
                </a:lnTo>
                <a:lnTo>
                  <a:pt x="1851487" y="324713"/>
                </a:lnTo>
                <a:lnTo>
                  <a:pt x="1850428" y="313068"/>
                </a:lnTo>
                <a:lnTo>
                  <a:pt x="1849104" y="301953"/>
                </a:lnTo>
                <a:lnTo>
                  <a:pt x="1846986" y="290572"/>
                </a:lnTo>
                <a:lnTo>
                  <a:pt x="1844603" y="279721"/>
                </a:lnTo>
                <a:lnTo>
                  <a:pt x="1841955" y="269135"/>
                </a:lnTo>
                <a:lnTo>
                  <a:pt x="1838513" y="258549"/>
                </a:lnTo>
                <a:lnTo>
                  <a:pt x="1835335" y="248756"/>
                </a:lnTo>
                <a:lnTo>
                  <a:pt x="1831364" y="239493"/>
                </a:lnTo>
                <a:lnTo>
                  <a:pt x="1826862" y="230495"/>
                </a:lnTo>
                <a:lnTo>
                  <a:pt x="1822361" y="222290"/>
                </a:lnTo>
                <a:lnTo>
                  <a:pt x="1817330" y="214615"/>
                </a:lnTo>
                <a:lnTo>
                  <a:pt x="1811769" y="207470"/>
                </a:lnTo>
                <a:lnTo>
                  <a:pt x="1806209" y="201118"/>
                </a:lnTo>
                <a:lnTo>
                  <a:pt x="1803031" y="198207"/>
                </a:lnTo>
                <a:lnTo>
                  <a:pt x="1800384" y="195295"/>
                </a:lnTo>
                <a:lnTo>
                  <a:pt x="1796147" y="191855"/>
                </a:lnTo>
                <a:lnTo>
                  <a:pt x="1791646" y="188679"/>
                </a:lnTo>
                <a:lnTo>
                  <a:pt x="1787409" y="185503"/>
                </a:lnTo>
                <a:lnTo>
                  <a:pt x="1782643" y="182856"/>
                </a:lnTo>
                <a:lnTo>
                  <a:pt x="1777877" y="180474"/>
                </a:lnTo>
                <a:lnTo>
                  <a:pt x="1772846" y="178357"/>
                </a:lnTo>
                <a:lnTo>
                  <a:pt x="1767550" y="176240"/>
                </a:lnTo>
                <a:lnTo>
                  <a:pt x="1761725" y="174652"/>
                </a:lnTo>
                <a:lnTo>
                  <a:pt x="1751133" y="172270"/>
                </a:lnTo>
                <a:lnTo>
                  <a:pt x="1740807" y="170682"/>
                </a:lnTo>
                <a:lnTo>
                  <a:pt x="1731010" y="169623"/>
                </a:lnTo>
                <a:lnTo>
                  <a:pt x="1722007" y="169359"/>
                </a:lnTo>
                <a:lnTo>
                  <a:pt x="1716711" y="169623"/>
                </a:lnTo>
                <a:lnTo>
                  <a:pt x="1711151" y="169888"/>
                </a:lnTo>
                <a:lnTo>
                  <a:pt x="1706120" y="170417"/>
                </a:lnTo>
                <a:lnTo>
                  <a:pt x="1701354" y="170947"/>
                </a:lnTo>
                <a:lnTo>
                  <a:pt x="1696588" y="171741"/>
                </a:lnTo>
                <a:lnTo>
                  <a:pt x="1692086" y="172799"/>
                </a:lnTo>
                <a:lnTo>
                  <a:pt x="1687585" y="174387"/>
                </a:lnTo>
                <a:lnTo>
                  <a:pt x="1683084" y="175711"/>
                </a:lnTo>
                <a:lnTo>
                  <a:pt x="1678847" y="177034"/>
                </a:lnTo>
                <a:lnTo>
                  <a:pt x="1674610" y="178886"/>
                </a:lnTo>
                <a:lnTo>
                  <a:pt x="1670903" y="180739"/>
                </a:lnTo>
                <a:lnTo>
                  <a:pt x="1666932" y="182856"/>
                </a:lnTo>
                <a:lnTo>
                  <a:pt x="1659253" y="187356"/>
                </a:lnTo>
                <a:lnTo>
                  <a:pt x="1651574" y="192384"/>
                </a:lnTo>
                <a:lnTo>
                  <a:pt x="1644690" y="197942"/>
                </a:lnTo>
                <a:lnTo>
                  <a:pt x="1637805" y="203764"/>
                </a:lnTo>
                <a:lnTo>
                  <a:pt x="1631185" y="210645"/>
                </a:lnTo>
                <a:lnTo>
                  <a:pt x="1625095" y="217262"/>
                </a:lnTo>
                <a:lnTo>
                  <a:pt x="1619005" y="224937"/>
                </a:lnTo>
                <a:lnTo>
                  <a:pt x="1613445" y="232612"/>
                </a:lnTo>
                <a:lnTo>
                  <a:pt x="1608149" y="240287"/>
                </a:lnTo>
                <a:lnTo>
                  <a:pt x="1603118" y="248227"/>
                </a:lnTo>
                <a:lnTo>
                  <a:pt x="1598352" y="256431"/>
                </a:lnTo>
                <a:lnTo>
                  <a:pt x="1594115" y="264636"/>
                </a:lnTo>
                <a:lnTo>
                  <a:pt x="1589879" y="272575"/>
                </a:lnTo>
                <a:lnTo>
                  <a:pt x="1586172" y="280515"/>
                </a:lnTo>
                <a:lnTo>
                  <a:pt x="1582730" y="288455"/>
                </a:lnTo>
                <a:lnTo>
                  <a:pt x="1580082" y="295601"/>
                </a:lnTo>
                <a:lnTo>
                  <a:pt x="1574786" y="309628"/>
                </a:lnTo>
                <a:lnTo>
                  <a:pt x="1571079" y="321537"/>
                </a:lnTo>
                <a:lnTo>
                  <a:pt x="1568167" y="330800"/>
                </a:lnTo>
                <a:lnTo>
                  <a:pt x="1566578" y="336623"/>
                </a:lnTo>
                <a:lnTo>
                  <a:pt x="1566313" y="339005"/>
                </a:lnTo>
                <a:lnTo>
                  <a:pt x="1564724" y="343504"/>
                </a:lnTo>
                <a:lnTo>
                  <a:pt x="1563400" y="347738"/>
                </a:lnTo>
                <a:lnTo>
                  <a:pt x="1561547" y="351708"/>
                </a:lnTo>
                <a:lnTo>
                  <a:pt x="1559164" y="355149"/>
                </a:lnTo>
                <a:lnTo>
                  <a:pt x="1556781" y="358589"/>
                </a:lnTo>
                <a:lnTo>
                  <a:pt x="1553603" y="361765"/>
                </a:lnTo>
                <a:lnTo>
                  <a:pt x="1550426" y="364412"/>
                </a:lnTo>
                <a:lnTo>
                  <a:pt x="1547248" y="367058"/>
                </a:lnTo>
                <a:lnTo>
                  <a:pt x="1543806" y="369176"/>
                </a:lnTo>
                <a:lnTo>
                  <a:pt x="1539834" y="371028"/>
                </a:lnTo>
                <a:lnTo>
                  <a:pt x="1535863" y="372352"/>
                </a:lnTo>
                <a:lnTo>
                  <a:pt x="1531891" y="373410"/>
                </a:lnTo>
                <a:lnTo>
                  <a:pt x="1527654" y="373940"/>
                </a:lnTo>
                <a:lnTo>
                  <a:pt x="1523418" y="373940"/>
                </a:lnTo>
                <a:lnTo>
                  <a:pt x="1518916" y="373675"/>
                </a:lnTo>
                <a:lnTo>
                  <a:pt x="1514680" y="372881"/>
                </a:lnTo>
                <a:lnTo>
                  <a:pt x="1510708" y="371822"/>
                </a:lnTo>
                <a:lnTo>
                  <a:pt x="1506736" y="370234"/>
                </a:lnTo>
                <a:lnTo>
                  <a:pt x="1502764" y="368117"/>
                </a:lnTo>
                <a:lnTo>
                  <a:pt x="1499057" y="366000"/>
                </a:lnTo>
                <a:lnTo>
                  <a:pt x="1495880" y="363089"/>
                </a:lnTo>
                <a:lnTo>
                  <a:pt x="1492967" y="359913"/>
                </a:lnTo>
                <a:lnTo>
                  <a:pt x="1490055" y="357001"/>
                </a:lnTo>
                <a:lnTo>
                  <a:pt x="1487936" y="353296"/>
                </a:lnTo>
                <a:lnTo>
                  <a:pt x="1485818" y="349591"/>
                </a:lnTo>
                <a:lnTo>
                  <a:pt x="1484229" y="345621"/>
                </a:lnTo>
                <a:lnTo>
                  <a:pt x="1482641" y="341387"/>
                </a:lnTo>
                <a:lnTo>
                  <a:pt x="1481582" y="337152"/>
                </a:lnTo>
                <a:lnTo>
                  <a:pt x="1481052" y="332653"/>
                </a:lnTo>
                <a:lnTo>
                  <a:pt x="1481052" y="328154"/>
                </a:lnTo>
                <a:lnTo>
                  <a:pt x="1481317" y="323654"/>
                </a:lnTo>
                <a:lnTo>
                  <a:pt x="1482111" y="319420"/>
                </a:lnTo>
                <a:lnTo>
                  <a:pt x="1483700" y="312539"/>
                </a:lnTo>
                <a:lnTo>
                  <a:pt x="1485553" y="305922"/>
                </a:lnTo>
                <a:lnTo>
                  <a:pt x="1488201" y="296924"/>
                </a:lnTo>
                <a:lnTo>
                  <a:pt x="1491379" y="286073"/>
                </a:lnTo>
                <a:lnTo>
                  <a:pt x="1495615" y="273899"/>
                </a:lnTo>
                <a:lnTo>
                  <a:pt x="1500646" y="260401"/>
                </a:lnTo>
                <a:lnTo>
                  <a:pt x="1507001" y="245316"/>
                </a:lnTo>
                <a:lnTo>
                  <a:pt x="1513885" y="229966"/>
                </a:lnTo>
                <a:lnTo>
                  <a:pt x="1517857" y="222026"/>
                </a:lnTo>
                <a:lnTo>
                  <a:pt x="1522094" y="213821"/>
                </a:lnTo>
                <a:lnTo>
                  <a:pt x="1526860" y="205882"/>
                </a:lnTo>
                <a:lnTo>
                  <a:pt x="1531626" y="197677"/>
                </a:lnTo>
                <a:lnTo>
                  <a:pt x="1536922" y="189208"/>
                </a:lnTo>
                <a:lnTo>
                  <a:pt x="1542747" y="181004"/>
                </a:lnTo>
                <a:lnTo>
                  <a:pt x="1548572" y="172799"/>
                </a:lnTo>
                <a:lnTo>
                  <a:pt x="1554662" y="164860"/>
                </a:lnTo>
                <a:lnTo>
                  <a:pt x="1561547" y="156655"/>
                </a:lnTo>
                <a:lnTo>
                  <a:pt x="1568431" y="148715"/>
                </a:lnTo>
                <a:lnTo>
                  <a:pt x="1575845" y="141305"/>
                </a:lnTo>
                <a:lnTo>
                  <a:pt x="1583789" y="133630"/>
                </a:lnTo>
                <a:lnTo>
                  <a:pt x="1591997" y="126484"/>
                </a:lnTo>
                <a:lnTo>
                  <a:pt x="1600735" y="119603"/>
                </a:lnTo>
                <a:lnTo>
                  <a:pt x="1607090" y="115369"/>
                </a:lnTo>
                <a:lnTo>
                  <a:pt x="1613180" y="111134"/>
                </a:lnTo>
                <a:lnTo>
                  <a:pt x="1619535" y="106899"/>
                </a:lnTo>
                <a:lnTo>
                  <a:pt x="1626419" y="103194"/>
                </a:lnTo>
                <a:lnTo>
                  <a:pt x="1633304" y="99489"/>
                </a:lnTo>
                <a:lnTo>
                  <a:pt x="1640453" y="96313"/>
                </a:lnTo>
                <a:lnTo>
                  <a:pt x="1647867" y="93137"/>
                </a:lnTo>
                <a:lnTo>
                  <a:pt x="1655281" y="90226"/>
                </a:lnTo>
                <a:lnTo>
                  <a:pt x="1663225" y="87844"/>
                </a:lnTo>
                <a:lnTo>
                  <a:pt x="1671168" y="85462"/>
                </a:lnTo>
                <a:lnTo>
                  <a:pt x="1678847" y="83874"/>
                </a:lnTo>
                <a:lnTo>
                  <a:pt x="1687320" y="82286"/>
                </a:lnTo>
                <a:lnTo>
                  <a:pt x="1695793" y="80698"/>
                </a:lnTo>
                <a:lnTo>
                  <a:pt x="1704266" y="79904"/>
                </a:lnTo>
                <a:lnTo>
                  <a:pt x="1713004" y="79375"/>
                </a:lnTo>
                <a:close/>
                <a:moveTo>
                  <a:pt x="409575" y="0"/>
                </a:moveTo>
                <a:lnTo>
                  <a:pt x="1528763" y="0"/>
                </a:lnTo>
                <a:lnTo>
                  <a:pt x="1528763" y="95250"/>
                </a:lnTo>
                <a:lnTo>
                  <a:pt x="409575" y="95250"/>
                </a:lnTo>
                <a:lnTo>
                  <a:pt x="409575" y="0"/>
                </a:lnTo>
                <a:close/>
              </a:path>
            </a:pathLst>
          </a:custGeom>
          <a:solidFill>
            <a:schemeClr val="accent1"/>
          </a:solidFill>
          <a:ln>
            <a:noFill/>
          </a:ln>
        </p:spPr>
        <p:txBody>
          <a:bodyPr anchor="ctr">
            <a:scene3d>
              <a:camera prst="orthographicFront"/>
              <a:lightRig rig="threePt" dir="t"/>
            </a:scene3d>
            <a:sp3d>
              <a:contourClr>
                <a:srgbClr val="FFFFFF"/>
              </a:contourClr>
            </a:sp3d>
          </a:bodyPr>
          <a:lstStyle>
            <a:defPPr>
              <a:defRPr lang="zh-CN"/>
            </a:defPPr>
            <a:lvl1pPr algn="l" rtl="0" eaLnBrk="0" fontAlgn="base" hangingPunct="0">
              <a:spcBef>
                <a:spcPct val="0"/>
              </a:spcBef>
              <a:spcAft>
                <a:spcPct val="0"/>
              </a:spcAft>
              <a:defRPr kern="1200">
                <a:solidFill>
                  <a:schemeClr val="tx1"/>
                </a:solidFill>
                <a:latin typeface="Calibri" panose="020F0502020204030204" pitchFamily="34" charset="0"/>
                <a:ea typeface="宋体" panose="02010600030101010101" pitchFamily="2" charset="-122"/>
                <a:cs typeface="+mn-cs"/>
              </a:defRPr>
            </a:lvl1pPr>
            <a:lvl2pPr marL="457200" algn="l" rtl="0" eaLnBrk="0" fontAlgn="base" hangingPunct="0">
              <a:spcBef>
                <a:spcPct val="0"/>
              </a:spcBef>
              <a:spcAft>
                <a:spcPct val="0"/>
              </a:spcAft>
              <a:defRPr kern="1200">
                <a:solidFill>
                  <a:schemeClr val="tx1"/>
                </a:solidFill>
                <a:latin typeface="Calibri" panose="020F0502020204030204" pitchFamily="34" charset="0"/>
                <a:ea typeface="宋体" panose="02010600030101010101" pitchFamily="2" charset="-122"/>
                <a:cs typeface="+mn-cs"/>
              </a:defRPr>
            </a:lvl2pPr>
            <a:lvl3pPr marL="914400" algn="l" rtl="0" eaLnBrk="0" fontAlgn="base" hangingPunct="0">
              <a:spcBef>
                <a:spcPct val="0"/>
              </a:spcBef>
              <a:spcAft>
                <a:spcPct val="0"/>
              </a:spcAft>
              <a:defRPr kern="1200">
                <a:solidFill>
                  <a:schemeClr val="tx1"/>
                </a:solidFill>
                <a:latin typeface="Calibri" panose="020F0502020204030204" pitchFamily="34" charset="0"/>
                <a:ea typeface="宋体" panose="02010600030101010101" pitchFamily="2" charset="-122"/>
                <a:cs typeface="+mn-cs"/>
              </a:defRPr>
            </a:lvl3pPr>
            <a:lvl4pPr marL="1371600" algn="l" rtl="0" eaLnBrk="0" fontAlgn="base" hangingPunct="0">
              <a:spcBef>
                <a:spcPct val="0"/>
              </a:spcBef>
              <a:spcAft>
                <a:spcPct val="0"/>
              </a:spcAft>
              <a:defRPr kern="1200">
                <a:solidFill>
                  <a:schemeClr val="tx1"/>
                </a:solidFill>
                <a:latin typeface="Calibri" panose="020F0502020204030204" pitchFamily="34" charset="0"/>
                <a:ea typeface="宋体" panose="02010600030101010101" pitchFamily="2" charset="-122"/>
                <a:cs typeface="+mn-cs"/>
              </a:defRPr>
            </a:lvl4pPr>
            <a:lvl5pPr marL="1828800" algn="l" rtl="0" eaLnBrk="0" fontAlgn="base" hangingPunct="0">
              <a:spcBef>
                <a:spcPct val="0"/>
              </a:spcBef>
              <a:spcAft>
                <a:spcPct val="0"/>
              </a:spcAft>
              <a:defRPr kern="1200">
                <a:solidFill>
                  <a:schemeClr val="tx1"/>
                </a:solidFill>
                <a:latin typeface="Calibri" panose="020F0502020204030204" pitchFamily="34" charset="0"/>
                <a:ea typeface="宋体" panose="02010600030101010101" pitchFamily="2" charset="-122"/>
                <a:cs typeface="+mn-cs"/>
              </a:defRPr>
            </a:lvl5pPr>
            <a:lvl6pPr marL="2286000" algn="l" defTabSz="914400" rtl="0" eaLnBrk="1" latinLnBrk="0" hangingPunct="1">
              <a:defRPr kern="1200">
                <a:solidFill>
                  <a:schemeClr val="tx1"/>
                </a:solidFill>
                <a:latin typeface="Calibri" panose="020F0502020204030204" pitchFamily="34" charset="0"/>
                <a:ea typeface="宋体" panose="02010600030101010101" pitchFamily="2" charset="-122"/>
                <a:cs typeface="+mn-cs"/>
              </a:defRPr>
            </a:lvl6pPr>
            <a:lvl7pPr marL="2743200" algn="l" defTabSz="914400" rtl="0" eaLnBrk="1" latinLnBrk="0" hangingPunct="1">
              <a:defRPr kern="1200">
                <a:solidFill>
                  <a:schemeClr val="tx1"/>
                </a:solidFill>
                <a:latin typeface="Calibri" panose="020F0502020204030204" pitchFamily="34" charset="0"/>
                <a:ea typeface="宋体" panose="02010600030101010101" pitchFamily="2" charset="-122"/>
                <a:cs typeface="+mn-cs"/>
              </a:defRPr>
            </a:lvl7pPr>
            <a:lvl8pPr marL="3200400" algn="l" defTabSz="914400" rtl="0" eaLnBrk="1" latinLnBrk="0" hangingPunct="1">
              <a:defRPr kern="1200">
                <a:solidFill>
                  <a:schemeClr val="tx1"/>
                </a:solidFill>
                <a:latin typeface="Calibri" panose="020F0502020204030204" pitchFamily="34" charset="0"/>
                <a:ea typeface="宋体" panose="02010600030101010101" pitchFamily="2" charset="-122"/>
                <a:cs typeface="+mn-cs"/>
              </a:defRPr>
            </a:lvl8pPr>
            <a:lvl9pPr marL="3657600" algn="l" defTabSz="914400" rtl="0" eaLnBrk="1" latinLnBrk="0" hangingPunct="1">
              <a:defRPr kern="1200">
                <a:solidFill>
                  <a:schemeClr val="tx1"/>
                </a:solidFill>
                <a:latin typeface="Calibri" panose="020F0502020204030204" pitchFamily="34" charset="0"/>
                <a:ea typeface="宋体" panose="02010600030101010101" pitchFamily="2" charset="-122"/>
                <a:cs typeface="+mn-cs"/>
              </a:defRPr>
            </a:lvl9pPr>
          </a:lstStyle>
          <a:p>
            <a:pPr algn="ctr">
              <a:defRPr/>
            </a:pPr>
            <a:endParaRPr lang="zh-CN" altLang="en-US">
              <a:solidFill>
                <a:srgbClr val="FFFFFF"/>
              </a:solidFill>
            </a:endParaRPr>
          </a:p>
        </p:txBody>
      </p:sp>
      <p:sp>
        <p:nvSpPr>
          <p:cNvPr id="24" name="矩形 23"/>
          <p:cNvSpPr/>
          <p:nvPr/>
        </p:nvSpPr>
        <p:spPr>
          <a:xfrm>
            <a:off x="7813929" y="5552900"/>
            <a:ext cx="2770827" cy="664745"/>
          </a:xfrm>
          <a:prstGeom prst="rect">
            <a:avLst/>
          </a:prstGeom>
          <a:no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noAutofit/>
          </a:bodyPr>
          <a:lstStyle/>
          <a:p>
            <a:pPr algn="ctr">
              <a:lnSpc>
                <a:spcPct val="150000"/>
              </a:lnSpc>
            </a:pPr>
            <a:r>
              <a:rPr lang="zh-CN" altLang="en-US" sz="1800" dirty="0">
                <a:solidFill>
                  <a:schemeClr val="tx1"/>
                </a:solidFill>
                <a:latin typeface="幼圆" panose="02010509060101010101" pitchFamily="49" charset="-122"/>
                <a:ea typeface="幼圆" panose="02010509060101010101" pitchFamily="49" charset="-122"/>
              </a:rPr>
              <a:t>请输入文本请输入文本</a:t>
            </a:r>
            <a:endParaRPr lang="zh-CN" altLang="zh-CN" sz="1800" dirty="0">
              <a:solidFill>
                <a:schemeClr val="tx1"/>
              </a:solidFill>
              <a:latin typeface="幼圆" panose="02010509060101010101" pitchFamily="49" charset="-122"/>
              <a:ea typeface="幼圆" panose="02010509060101010101" pitchFamily="49" charset="-122"/>
            </a:endParaRPr>
          </a:p>
        </p:txBody>
      </p:sp>
    </p:spTree>
  </p:cSld>
  <p:clrMapOvr>
    <a:masterClrMapping/>
  </p:clrMapOvr>
  <p:transition spd="slow"/>
</p:sld>
</file>

<file path=ppt/slides/slide3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2" name="矩形 11"/>
          <p:cNvSpPr/>
          <p:nvPr>
            <p:custDataLst>
              <p:tags r:id="rId1"/>
            </p:custDataLst>
          </p:nvPr>
        </p:nvSpPr>
        <p:spPr>
          <a:xfrm>
            <a:off x="430993" y="2785104"/>
            <a:ext cx="5772860" cy="1287793"/>
          </a:xfrm>
          <a:prstGeom prst="rect">
            <a:avLst/>
          </a:prstGeom>
          <a:noFill/>
          <a:ln>
            <a:noFill/>
          </a:ln>
        </p:spPr>
        <p:style>
          <a:lnRef idx="2">
            <a:schemeClr val="accent1">
              <a:shade val="50000"/>
            </a:schemeClr>
          </a:lnRef>
          <a:fillRef idx="1">
            <a:schemeClr val="accent1"/>
          </a:fillRef>
          <a:effectRef idx="0">
            <a:schemeClr val="accent1"/>
          </a:effectRef>
          <a:fontRef idx="minor">
            <a:schemeClr val="lt1"/>
          </a:fontRef>
        </p:style>
        <p:txBody>
          <a:bodyPr lIns="0" tIns="0" rIns="0" bIns="0" numCol="1" anchor="ctr">
            <a:prstTxWarp prst="textPlain">
              <a:avLst/>
            </a:prstTxWarp>
          </a:bodyPr>
          <a:lstStyle/>
          <a:p>
            <a:pPr algn="ctr">
              <a:defRPr/>
            </a:pPr>
            <a:r>
              <a:rPr lang="en-US" altLang="zh-CN" sz="9600" dirty="0">
                <a:solidFill>
                  <a:schemeClr val="accent1"/>
                </a:solidFill>
                <a:latin typeface="Impact" panose="020B0806030902050204" pitchFamily="34" charset="0"/>
                <a:ea typeface="HanWangWCL10" panose="02020500000000000000" pitchFamily="18" charset="-120"/>
              </a:rPr>
              <a:t>THANKS</a:t>
            </a:r>
            <a:endParaRPr lang="zh-CN" altLang="en-US" sz="9600" dirty="0">
              <a:solidFill>
                <a:schemeClr val="accent1"/>
              </a:solidFill>
              <a:latin typeface="Impact" panose="020B0806030902050204" pitchFamily="34" charset="0"/>
              <a:ea typeface="HanWangWCL10" panose="02020500000000000000" pitchFamily="18" charset="-120"/>
            </a:endParaRPr>
          </a:p>
        </p:txBody>
      </p:sp>
    </p:spTree>
  </p:cSld>
  <p:clrMapOvr>
    <a:masterClrMapping/>
  </p:clrMapOvr>
  <p:transition spd="slow"/>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2" presetClass="entr" presetSubtype="4" fill="hold" grpId="0" nodeType="clickEffect">
                                  <p:stCondLst>
                                    <p:cond delay="0"/>
                                  </p:stCondLst>
                                  <p:childTnLst>
                                    <p:set>
                                      <p:cBhvr>
                                        <p:cTn id="6" dur="1" fill="hold">
                                          <p:stCondLst>
                                            <p:cond delay="0"/>
                                          </p:stCondLst>
                                        </p:cTn>
                                        <p:tgtEl>
                                          <p:spTgt spid="12"/>
                                        </p:tgtEl>
                                        <p:attrNameLst>
                                          <p:attrName>style.visibility</p:attrName>
                                        </p:attrNameLst>
                                      </p:cBhvr>
                                      <p:to>
                                        <p:strVal val="visible"/>
                                      </p:to>
                                    </p:set>
                                    <p:anim calcmode="lin" valueType="num">
                                      <p:cBhvr additive="base">
                                        <p:cTn id="7" dur="500" fill="hold"/>
                                        <p:tgtEl>
                                          <p:spTgt spid="12"/>
                                        </p:tgtEl>
                                        <p:attrNameLst>
                                          <p:attrName>ppt_x</p:attrName>
                                        </p:attrNameLst>
                                      </p:cBhvr>
                                      <p:tavLst>
                                        <p:tav tm="0">
                                          <p:val>
                                            <p:strVal val="#ppt_x"/>
                                          </p:val>
                                        </p:tav>
                                        <p:tav tm="100000">
                                          <p:val>
                                            <p:strVal val="#ppt_x"/>
                                          </p:val>
                                        </p:tav>
                                      </p:tavLst>
                                    </p:anim>
                                    <p:anim calcmode="lin" valueType="num">
                                      <p:cBhvr additive="base">
                                        <p:cTn id="8" dur="500" fill="hold"/>
                                        <p:tgtEl>
                                          <p:spTgt spid="12"/>
                                        </p:tgtEl>
                                        <p:attrNameLst>
                                          <p:attrName>ppt_y</p:attrName>
                                        </p:attrNameLst>
                                      </p:cBhvr>
                                      <p:tavLst>
                                        <p:tav tm="0">
                                          <p:val>
                                            <p:strVal val="1+#ppt_h/2"/>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12" grpId="0" animBg="1"/>
    </p:bldLst>
  </p:timing>
</p:sld>
</file>

<file path=ppt/tags/tag1.xml><?xml version="1.0" encoding="utf-8"?>
<p:tagLst xmlns:a="http://schemas.openxmlformats.org/drawingml/2006/main" xmlns:r="http://schemas.openxmlformats.org/officeDocument/2006/relationships" xmlns:p="http://schemas.openxmlformats.org/presentationml/2006/main">
  <p:tag name="MH" val="20161109151006"/>
  <p:tag name="MH_LIBRARY" val="GRAPHIC"/>
  <p:tag name="MH_TYPE" val="SubTitle"/>
  <p:tag name="MH_ORDER" val="1"/>
</p:tagLst>
</file>

<file path=ppt/tags/tag2.xml><?xml version="1.0" encoding="utf-8"?>
<p:tagLst xmlns:a="http://schemas.openxmlformats.org/drawingml/2006/main" xmlns:r="http://schemas.openxmlformats.org/officeDocument/2006/relationships" xmlns:p="http://schemas.openxmlformats.org/presentationml/2006/main">
  <p:tag name="MH" val="20161109151006"/>
  <p:tag name="MH_LIBRARY" val="GRAPHIC"/>
  <p:tag name="MH_TYPE" val="SubTitle"/>
  <p:tag name="MH_ORDER" val="1"/>
</p:tagLst>
</file>

<file path=ppt/tags/tag3.xml><?xml version="1.0" encoding="utf-8"?>
<p:tagLst xmlns:a="http://schemas.openxmlformats.org/drawingml/2006/main" xmlns:r="http://schemas.openxmlformats.org/officeDocument/2006/relationships" xmlns:p="http://schemas.openxmlformats.org/presentationml/2006/main">
  <p:tag name="MH" val="20161109151006"/>
  <p:tag name="MH_LIBRARY" val="GRAPHIC"/>
  <p:tag name="MH_TYPE" val="SubTitle"/>
  <p:tag name="MH_ORDER" val="1"/>
</p:tagLst>
</file>

<file path=ppt/tags/tag4.xml><?xml version="1.0" encoding="utf-8"?>
<p:tagLst xmlns:a="http://schemas.openxmlformats.org/drawingml/2006/main" xmlns:r="http://schemas.openxmlformats.org/officeDocument/2006/relationships" xmlns:p="http://schemas.openxmlformats.org/presentationml/2006/main">
  <p:tag name="MH" val="20161106142030"/>
  <p:tag name="MH_LIBRARY" val="GRAPHIC"/>
  <p:tag name="MH_ORDER" val="Rectangle 2"/>
</p:tagLst>
</file>

<file path=ppt/theme/theme1.xml><?xml version="1.0" encoding="utf-8"?>
<a:theme xmlns:a="http://schemas.openxmlformats.org/drawingml/2006/main" name="A000120141119A01PPBG">
  <a:themeElements>
    <a:clrScheme name="空间4">
      <a:dk1>
        <a:srgbClr val="FFFFFF"/>
      </a:dk1>
      <a:lt1>
        <a:srgbClr val="4D4D4D"/>
      </a:lt1>
      <a:dk2>
        <a:srgbClr val="FFFFFF"/>
      </a:dk2>
      <a:lt2>
        <a:srgbClr val="4D4D4D"/>
      </a:lt2>
      <a:accent1>
        <a:srgbClr val="DF1747"/>
      </a:accent1>
      <a:accent2>
        <a:srgbClr val="E13F84"/>
      </a:accent2>
      <a:accent3>
        <a:srgbClr val="CE7A4C"/>
      </a:accent3>
      <a:accent4>
        <a:srgbClr val="D9D12B"/>
      </a:accent4>
      <a:accent5>
        <a:srgbClr val="FF6766"/>
      </a:accent5>
      <a:accent6>
        <a:srgbClr val="92D050"/>
      </a:accent6>
      <a:hlink>
        <a:srgbClr val="00B0F0"/>
      </a:hlink>
      <a:folHlink>
        <a:srgbClr val="7F7F7F"/>
      </a:folHlink>
    </a:clrScheme>
    <a:fontScheme name="自定义 2">
      <a:majorFont>
        <a:latin typeface="等线 Light"/>
        <a:ea typeface="微软雅黑"/>
        <a:cs typeface=""/>
      </a:majorFont>
      <a:minorFont>
        <a:latin typeface="等线"/>
        <a:ea typeface="幼圆"/>
        <a:cs typeface=""/>
      </a:minorFont>
    </a:fontScheme>
    <a:fmtScheme name="Office 主题">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extraClrSchemeLst/>
  <a:extLst>
    <a:ext uri="{05A4C25C-085E-4340-85A3-A5531E510DB2}">
      <thm15:themeFamily xmlns:thm15="http://schemas.microsoft.com/office/thememl/2012/main" xmlns="" name="Office Theme" id="{62F939B6-93AF-4DB8-9C6B-D6C7DFDC589F}" vid="{4A3C46E8-61CC-4603-A589-7422A47A8E4A}"/>
    </a:ext>
  </a:extLst>
</a:theme>
</file>

<file path=ppt/theme/theme2.xml><?xml version="1.0" encoding="utf-8"?>
<a:theme xmlns:a="http://schemas.openxmlformats.org/drawingml/2006/main" name="Office 主题​​">
  <a:themeElements>
    <a:clrScheme name="Office">
      <a:dk1>
        <a:sysClr val="windowText" lastClr="000000"/>
      </a:dk1>
      <a:lt1>
        <a:sysClr val="window" lastClr="FFFFFF"/>
      </a:lt1>
      <a:dk2>
        <a:srgbClr val="44546A"/>
      </a:dk2>
      <a:lt2>
        <a:srgbClr val="E7E6E6"/>
      </a:lt2>
      <a:accent1>
        <a:srgbClr val="5B9BD5"/>
      </a:accent1>
      <a:accent2>
        <a:srgbClr val="ED7D31"/>
      </a:accent2>
      <a:accent3>
        <a:srgbClr val="A5A5A5"/>
      </a:accent3>
      <a:accent4>
        <a:srgbClr val="FFC000"/>
      </a:accent4>
      <a:accent5>
        <a:srgbClr val="4472C4"/>
      </a:accent5>
      <a:accent6>
        <a:srgbClr val="70AD47"/>
      </a:accent6>
      <a:hlink>
        <a:srgbClr val="0563C1"/>
      </a:hlink>
      <a:folHlink>
        <a:srgbClr val="954F72"/>
      </a:folHlink>
    </a:clrScheme>
    <a:fontScheme name="Office">
      <a:majorFont>
        <a:latin typeface="等线 Light"/>
        <a:ea typeface=""/>
        <a:cs typeface=""/>
        <a:font script="Jpan" typeface="游ゴシック Light"/>
        <a:font script="Hang" typeface="맑은 고딕"/>
        <a:font script="Hans" typeface="等线 Light"/>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majorFont>
      <a:minorFont>
        <a:latin typeface="等线"/>
        <a:ea typeface=""/>
        <a:cs typeface=""/>
        <a:font script="Jpan" typeface="游ゴシック"/>
        <a:font script="Hang" typeface="맑은 고딕"/>
        <a:font script="Hans" typeface="等线"/>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minorFont>
    </a:fontScheme>
    <a:fmtScheme name="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extraClrSchemeLst/>
  <a:extLst>
    <a:ext uri="{05A4C25C-085E-4340-85A3-A5531E510DB2}">
      <thm15:themeFamily xmlns:thm15="http://schemas.microsoft.com/office/thememl/2012/main" xmlns="" name="Office Theme" id="{62F939B6-93AF-4DB8-9C6B-D6C7DFDC589F}" vid="{4A3C46E8-61CC-4603-A589-7422A47A8E4A}"/>
    </a:ext>
  </a:extLst>
</a:theme>
</file>

<file path=ppt/theme/theme3.xml><?xml version="1.0" encoding="utf-8"?>
<a:theme xmlns:a="http://schemas.openxmlformats.org/drawingml/2006/main" name="Office 主题">
  <a:themeElements>
    <a:clrScheme name="Office">
      <a:dk1>
        <a:sysClr val="windowText" lastClr="000000"/>
      </a:dk1>
      <a:lt1>
        <a:sysClr val="window" lastClr="FFFFFF"/>
      </a:lt1>
      <a:dk2>
        <a:srgbClr val="44546A"/>
      </a:dk2>
      <a:lt2>
        <a:srgbClr val="E7E6E6"/>
      </a:lt2>
      <a:accent1>
        <a:srgbClr val="5B9BD5"/>
      </a:accent1>
      <a:accent2>
        <a:srgbClr val="ED7D31"/>
      </a:accent2>
      <a:accent3>
        <a:srgbClr val="A5A5A5"/>
      </a:accent3>
      <a:accent4>
        <a:srgbClr val="FFC000"/>
      </a:accent4>
      <a:accent5>
        <a:srgbClr val="4472C4"/>
      </a:accent5>
      <a:accent6>
        <a:srgbClr val="70AD47"/>
      </a:accent6>
      <a:hlink>
        <a:srgbClr val="0563C1"/>
      </a:hlink>
      <a:folHlink>
        <a:srgbClr val="954F72"/>
      </a:folHlink>
    </a:clrScheme>
    <a:fontScheme name="Office">
      <a:majorFont>
        <a:latin typeface="Calibri Light"/>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majorFont>
      <a:minorFont>
        <a:latin typeface="Calibri"/>
        <a:ea typeface=""/>
        <a:cs typeface=""/>
        <a:font script="Jpan" typeface="ＭＳ Ｐゴシック"/>
        <a:font script="Hang" typeface="맑은 고딕"/>
        <a:font script="Hans" typeface="宋体"/>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minorFont>
    </a:fontScheme>
    <a:fmtScheme name="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extraClrSchemeLst/>
  <a:extLst>
    <a:ext uri="{05A4C25C-085E-4340-85A3-A5531E510DB2}">
      <thm15:themeFamily xmlns:thm15="http://schemas.microsoft.com/office/thememl/2012/main" xmlns="" name="Office Theme" id="{62F939B6-93AF-4DB8-9C6B-D6C7DFDC589F}" vid="{4A3C46E8-61CC-4603-A589-7422A47A8E4A}"/>
    </a:ext>
  </a:extLst>
</a:theme>
</file>

<file path=docProps/app.xml><?xml version="1.0" encoding="utf-8"?>
<Properties xmlns="http://schemas.openxmlformats.org/officeDocument/2006/extended-properties" xmlns:vt="http://schemas.openxmlformats.org/officeDocument/2006/docPropsVTypes">
  <Template>毕业答辩博士帽模板</Template>
  <TotalTime>0</TotalTime>
  <Words>2296</Words>
  <Application>Microsoft Office PowerPoint</Application>
  <PresentationFormat>自定义</PresentationFormat>
  <Paragraphs>190</Paragraphs>
  <Slides>31</Slides>
  <Notes>1</Notes>
  <HiddenSlides>0</HiddenSlides>
  <MMClips>1</MMClips>
  <ScaleCrop>false</ScaleCrop>
  <HeadingPairs>
    <vt:vector size="4" baseType="variant">
      <vt:variant>
        <vt:lpstr>主题</vt:lpstr>
      </vt:variant>
      <vt:variant>
        <vt:i4>1</vt:i4>
      </vt:variant>
      <vt:variant>
        <vt:lpstr>幻灯片标题</vt:lpstr>
      </vt:variant>
      <vt:variant>
        <vt:i4>31</vt:i4>
      </vt:variant>
    </vt:vector>
  </HeadingPairs>
  <TitlesOfParts>
    <vt:vector size="32" baseType="lpstr">
      <vt:lpstr>A000120141119A01PPBG</vt:lpstr>
      <vt:lpstr>商务简约 路演项目融资方案模板</vt:lpstr>
      <vt:lpstr>PowerPoint 演示文稿</vt:lpstr>
      <vt:lpstr>请在此添加第一节标题</vt:lpstr>
      <vt:lpstr>请在此添加您的大标题</vt:lpstr>
      <vt:lpstr>请在此添加您的大标题</vt:lpstr>
      <vt:lpstr>请在此添加您的大标题</vt:lpstr>
      <vt:lpstr>请在此添加您的大标题</vt:lpstr>
      <vt:lpstr>请在此添加您的大标题</vt:lpstr>
      <vt:lpstr>请在此添加您的大标题</vt:lpstr>
      <vt:lpstr>请在此添加第二节标题</vt:lpstr>
      <vt:lpstr>请在此添加您的大标题</vt:lpstr>
      <vt:lpstr>请在此添加您的大标题</vt:lpstr>
      <vt:lpstr>请在此添加您的大标题</vt:lpstr>
      <vt:lpstr>请在此添加您的大标题</vt:lpstr>
      <vt:lpstr>请在此添加您的大标题</vt:lpstr>
      <vt:lpstr>请在此添加您的大标题</vt:lpstr>
      <vt:lpstr>请在此添加第三节标题</vt:lpstr>
      <vt:lpstr>请在此添加您的大标题</vt:lpstr>
      <vt:lpstr>请在此添加您的大标题</vt:lpstr>
      <vt:lpstr>请在此添加您的大标题</vt:lpstr>
      <vt:lpstr>请在此添加您的大标题</vt:lpstr>
      <vt:lpstr>请在此添加您的大标题</vt:lpstr>
      <vt:lpstr>请在此添加您的大标题</vt:lpstr>
      <vt:lpstr>请在此添加第四节标题</vt:lpstr>
      <vt:lpstr>请在此添加您的大标题</vt:lpstr>
      <vt:lpstr>请在此添加您的大标题</vt:lpstr>
      <vt:lpstr>请在此添加您的大标题</vt:lpstr>
      <vt:lpstr>请在此添加您的大标题</vt:lpstr>
      <vt:lpstr>请在此添加您的大标题</vt:lpstr>
      <vt:lpstr>请在此添加您的大标题</vt:lpstr>
      <vt:lpstr>PowerPoint 演示文稿</vt:lpstr>
    </vt:vector>
  </TitlesOfParts>
  <LinksUpToDate>false</LinksUpToDate>
  <SharedDoc>false</SharedDoc>
  <HyperlinksChanged>false</HyperlinksChanged>
  <AppVersion>14.0000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title>商务简约 路演项目融资方案模板</dc:title>
  <dc:creator/>
  <cp:lastModifiedBy>Sky123.Org</cp:lastModifiedBy>
  <cp:revision>6</cp:revision>
  <dcterms:created xsi:type="dcterms:W3CDTF">2017-03-11T07:41:00Z</dcterms:created>
  <dcterms:modified xsi:type="dcterms:W3CDTF">2018-01-19T06:13:33Z</dcterms:modified>
</cp:coreProperties>
</file>

<file path=docProps/custom.xml><?xml version="1.0" encoding="utf-8"?>
<Properties xmlns="http://schemas.openxmlformats.org/officeDocument/2006/custom-properties" xmlns:vt="http://schemas.openxmlformats.org/officeDocument/2006/docPropsVTypes">
  <property fmtid="{D5CDD505-2E9C-101B-9397-08002B2CF9AE}" pid="2" name="KSOProductBuildVer">
    <vt:lpwstr>2052-10.1.0.6260</vt:lpwstr>
  </property>
</Properties>
</file>