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3"/>
  </p:handoutMasterIdLst>
  <p:sldIdLst>
    <p:sldId id="257" r:id="rId3"/>
    <p:sldId id="258" r:id="rId5"/>
    <p:sldId id="259" r:id="rId6"/>
    <p:sldId id="288" r:id="rId7"/>
    <p:sldId id="284" r:id="rId8"/>
    <p:sldId id="287" r:id="rId9"/>
    <p:sldId id="264" r:id="rId10"/>
    <p:sldId id="281" r:id="rId11"/>
    <p:sldId id="298" r:id="rId12"/>
    <p:sldId id="265" r:id="rId13"/>
    <p:sldId id="291" r:id="rId14"/>
    <p:sldId id="285" r:id="rId15"/>
    <p:sldId id="260" r:id="rId16"/>
    <p:sldId id="297" r:id="rId17"/>
    <p:sldId id="286" r:id="rId18"/>
    <p:sldId id="261" r:id="rId19"/>
    <p:sldId id="270" r:id="rId20"/>
    <p:sldId id="272" r:id="rId21"/>
    <p:sldId id="283" r:id="rId22"/>
    <p:sldId id="273" r:id="rId23"/>
    <p:sldId id="292" r:id="rId24"/>
    <p:sldId id="263" r:id="rId25"/>
    <p:sldId id="274" r:id="rId26"/>
    <p:sldId id="299" r:id="rId27"/>
    <p:sldId id="277" r:id="rId28"/>
    <p:sldId id="293" r:id="rId29"/>
    <p:sldId id="278" r:id="rId30"/>
    <p:sldId id="300" r:id="rId31"/>
    <p:sldId id="280" r:id="rId32"/>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FFF"/>
    <a:srgbClr val="4D9972"/>
    <a:srgbClr val="40805E"/>
    <a:srgbClr val="D14C51"/>
    <a:srgbClr val="0084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6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handoutMaster" Target="handoutMasters/handoutMaster1.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11" name="矩形 10"/>
          <p:cNvSpPr/>
          <p:nvPr userDrawn="1"/>
        </p:nvSpPr>
        <p:spPr>
          <a:xfrm>
            <a:off x="0" y="1"/>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
        <p:nvSpPr>
          <p:cNvPr id="3" name="Subtitle 2"/>
          <p:cNvSpPr>
            <a:spLocks noGrp="1"/>
          </p:cNvSpPr>
          <p:nvPr>
            <p:ph type="subTitle" idx="1" hasCustomPrompt="1"/>
          </p:nvPr>
        </p:nvSpPr>
        <p:spPr>
          <a:xfrm>
            <a:off x="275640" y="4613559"/>
            <a:ext cx="5806505" cy="627596"/>
          </a:xfrm>
          <a:noFill/>
        </p:spPr>
        <p:txBody>
          <a:bodyPr>
            <a:normAutofit/>
          </a:bodyPr>
          <a:lstStyle>
            <a:lvl1pPr marL="0" indent="0" algn="ctr">
              <a:lnSpc>
                <a:spcPct val="150000"/>
              </a:lnSpc>
              <a:buNone/>
              <a:defRPr sz="2000">
                <a:solidFill>
                  <a:schemeClr val="accent1">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2" name="Title 1"/>
          <p:cNvSpPr>
            <a:spLocks noGrp="1"/>
          </p:cNvSpPr>
          <p:nvPr>
            <p:ph type="ctrTitle"/>
          </p:nvPr>
        </p:nvSpPr>
        <p:spPr>
          <a:xfrm>
            <a:off x="275640" y="1399307"/>
            <a:ext cx="5806505" cy="3105181"/>
          </a:xfrm>
          <a:noFill/>
        </p:spPr>
        <p:txBody>
          <a:bodyPr anchor="ctr">
            <a:normAutofit/>
          </a:bodyPr>
          <a:lstStyle>
            <a:lvl1pPr algn="ctr">
              <a:lnSpc>
                <a:spcPct val="150000"/>
              </a:lnSpc>
              <a:defRPr sz="4400" b="1" i="0">
                <a:ln w="3175">
                  <a:solidFill>
                    <a:schemeClr val="accent1"/>
                  </a:solidFill>
                </a:ln>
                <a:solidFill>
                  <a:srgbClr val="FEFFFF"/>
                </a:solidFill>
                <a:effectLst>
                  <a:outerShdw blurRad="63500" sx="102000" sy="102000" algn="ctr" rotWithShape="0">
                    <a:prstClr val="black">
                      <a:alpha val="40000"/>
                    </a:prstClr>
                  </a:outerShdw>
                </a:effectLst>
              </a:defRPr>
            </a:lvl1pPr>
          </a:lstStyle>
          <a:p>
            <a:r>
              <a:rPr lang="zh-CN" altLang="en-US" dirty="0"/>
              <a:t>单击此处编辑母版标题样式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10" name="矩形 9"/>
          <p:cNvSpPr/>
          <p:nvPr userDrawn="1"/>
        </p:nvSpPr>
        <p:spPr>
          <a:xfrm>
            <a:off x="0" y="1"/>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Date Placeholder 3"/>
          <p:cNvSpPr>
            <a:spLocks noGrp="1"/>
          </p:cNvSpPr>
          <p:nvPr userDrawn="1">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12" name="Footer Placeholder 4"/>
          <p:cNvSpPr>
            <a:spLocks noGrp="1"/>
          </p:cNvSpPr>
          <p:nvPr userDrawn="1">
            <p:ph type="ftr" sz="quarter" idx="11"/>
          </p:nvPr>
        </p:nvSpPr>
        <p:spPr/>
        <p:txBody>
          <a:bodyPr/>
          <a:lstStyle>
            <a:lvl1pPr>
              <a:defRPr/>
            </a:lvl1pPr>
          </a:lstStyle>
          <a:p>
            <a:endParaRPr lang="zh-CN" altLang="en-US"/>
          </a:p>
        </p:txBody>
      </p:sp>
      <p:sp>
        <p:nvSpPr>
          <p:cNvPr id="13" name="Slide Number Placeholder 5"/>
          <p:cNvSpPr>
            <a:spLocks noGrp="1"/>
          </p:cNvSpPr>
          <p:nvPr userDrawn="1">
            <p:ph type="sldNum" sz="quarter" idx="12"/>
          </p:nvPr>
        </p:nvSpPr>
        <p:spPr/>
        <p:txBody>
          <a:bodyPr/>
          <a:lstStyle>
            <a:lvl1pPr>
              <a:defRPr/>
            </a:lvl1pPr>
          </a:lstStyle>
          <a:p>
            <a:fld id="{3E3CA578-6D8C-4084-809D-66D25A20E1A2}" type="slidenum">
              <a:rPr lang="zh-CN" altLang="en-US" smtClean="0"/>
            </a:fld>
            <a:endParaRPr lang="zh-CN" altLang="en-US"/>
          </a:p>
        </p:txBody>
      </p:sp>
      <p:sp>
        <p:nvSpPr>
          <p:cNvPr id="2" name="Title 1"/>
          <p:cNvSpPr>
            <a:spLocks noGrp="1"/>
          </p:cNvSpPr>
          <p:nvPr userDrawn="1">
            <p:ph type="title"/>
          </p:nvPr>
        </p:nvSpPr>
        <p:spPr>
          <a:xfrm>
            <a:off x="138545" y="1662542"/>
            <a:ext cx="5902037" cy="2863507"/>
          </a:xfrm>
        </p:spPr>
        <p:txBody>
          <a:bodyPr anchor="ctr"/>
          <a:lstStyle>
            <a:lvl1pPr algn="ctr">
              <a:lnSpc>
                <a:spcPct val="150000"/>
              </a:lnSpc>
              <a:defRPr sz="4800" b="0">
                <a:ln>
                  <a:solidFill>
                    <a:schemeClr val="accent1">
                      <a:lumMod val="75000"/>
                    </a:schemeClr>
                  </a:solidFill>
                </a:ln>
                <a:solidFill>
                  <a:srgbClr val="FEFFFF"/>
                </a:solidFill>
              </a:defRPr>
            </a:lvl1pPr>
          </a:lstStyle>
          <a:p>
            <a:r>
              <a:rPr lang="zh-CN" altLang="en-US" dirty="0"/>
              <a:t>单击此处编辑母版标题样式</a:t>
            </a:r>
            <a:endParaRPr lang="en-US" dirty="0"/>
          </a:p>
        </p:txBody>
      </p:sp>
      <p:sp>
        <p:nvSpPr>
          <p:cNvPr id="3" name="Text Placeholder 2"/>
          <p:cNvSpPr>
            <a:spLocks noGrp="1"/>
          </p:cNvSpPr>
          <p:nvPr userDrawn="1">
            <p:ph type="body" idx="1" hasCustomPrompt="1"/>
          </p:nvPr>
        </p:nvSpPr>
        <p:spPr>
          <a:xfrm>
            <a:off x="138546" y="4624473"/>
            <a:ext cx="5906014" cy="738960"/>
          </a:xfrm>
        </p:spPr>
        <p:txBody>
          <a:bodyPr/>
          <a:lstStyle>
            <a:lvl1pPr marL="0" indent="0" algn="ctr">
              <a:lnSpc>
                <a:spcPct val="150000"/>
              </a:lnSpc>
              <a:buNone/>
              <a:defRPr sz="2800">
                <a:ln>
                  <a:noFill/>
                </a:ln>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矩形 8"/>
          <p:cNvSpPr/>
          <p:nvPr userDrawn="1"/>
        </p:nvSpPr>
        <p:spPr>
          <a:xfrm>
            <a:off x="0" y="0"/>
            <a:ext cx="12192000" cy="1296000"/>
          </a:xfrm>
          <a:prstGeom prst="rect">
            <a:avLst/>
          </a:prstGeom>
          <a:solidFill>
            <a:srgbClr val="4D99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Text Placeholder 2"/>
          <p:cNvSpPr>
            <a:spLocks noGrp="1"/>
          </p:cNvSpPr>
          <p:nvPr>
            <p:ph type="body" idx="1"/>
          </p:nvPr>
        </p:nvSpPr>
        <p:spPr bwMode="auto">
          <a:xfrm>
            <a:off x="754063" y="1426303"/>
            <a:ext cx="10680700" cy="4930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endParaRPr lang="zh-CN" altLang="en-US" dirty="0"/>
          </a:p>
          <a:p>
            <a:pPr lvl="1"/>
            <a:r>
              <a:rPr lang="zh-CN" altLang="en-US" dirty="0"/>
              <a:t>第二级</a:t>
            </a:r>
            <a:endParaRPr lang="zh-CN"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fld>
            <a:endParaRPr lang="zh-CN" altLang="en-US"/>
          </a:p>
        </p:txBody>
      </p:sp>
      <p:sp>
        <p:nvSpPr>
          <p:cNvPr id="1031" name="Title Placeholder 1"/>
          <p:cNvSpPr>
            <a:spLocks noGrp="1"/>
          </p:cNvSpPr>
          <p:nvPr>
            <p:ph type="title"/>
          </p:nvPr>
        </p:nvSpPr>
        <p:spPr bwMode="auto">
          <a:xfrm>
            <a:off x="792163" y="209550"/>
            <a:ext cx="9999662" cy="1007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en-US" altLang="zh-CN"/>
          </a:p>
        </p:txBody>
      </p:sp>
      <p:cxnSp>
        <p:nvCxnSpPr>
          <p:cNvPr id="13" name="直接连接符 12"/>
          <p:cNvCxnSpPr/>
          <p:nvPr userDrawn="1"/>
        </p:nvCxnSpPr>
        <p:spPr>
          <a:xfrm flipH="1">
            <a:off x="11000509" y="0"/>
            <a:ext cx="1191491" cy="11914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userDrawn="1"/>
        </p:nvCxnSpPr>
        <p:spPr>
          <a:xfrm flipH="1">
            <a:off x="11669169" y="0"/>
            <a:ext cx="356576" cy="35657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userDrawn="1"/>
        </p:nvCxnSpPr>
        <p:spPr>
          <a:xfrm flipH="1">
            <a:off x="11465784" y="194439"/>
            <a:ext cx="713152" cy="71315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b="1" kern="1200">
          <a:ln>
            <a:solidFill>
              <a:schemeClr val="accent1"/>
            </a:solidFill>
          </a:ln>
          <a:solidFill>
            <a:srgbClr val="FEFFFF"/>
          </a:solidFill>
          <a:effectLst>
            <a:outerShdw blurRad="63500" sx="102000" sy="102000" algn="ctr" rotWithShape="0">
              <a:prstClr val="black">
                <a:alpha val="40000"/>
              </a:prstClr>
            </a:outerShdw>
          </a:effectLst>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7" Type="http://schemas.openxmlformats.org/officeDocument/2006/relationships/slideLayout" Target="../slideLayouts/slideLayout7.xml"/><Relationship Id="rId26" Type="http://schemas.openxmlformats.org/officeDocument/2006/relationships/tags" Target="../tags/tag25.xml"/><Relationship Id="rId25" Type="http://schemas.openxmlformats.org/officeDocument/2006/relationships/tags" Target="../tags/tag24.xml"/><Relationship Id="rId24" Type="http://schemas.openxmlformats.org/officeDocument/2006/relationships/tags" Target="../tags/tag23.xml"/><Relationship Id="rId23" Type="http://schemas.openxmlformats.org/officeDocument/2006/relationships/tags" Target="../tags/tag22.xml"/><Relationship Id="rId22" Type="http://schemas.openxmlformats.org/officeDocument/2006/relationships/tags" Target="../tags/tag21.xml"/><Relationship Id="rId21" Type="http://schemas.openxmlformats.org/officeDocument/2006/relationships/tags" Target="../tags/tag20.xml"/><Relationship Id="rId20" Type="http://schemas.openxmlformats.org/officeDocument/2006/relationships/tags" Target="../tags/tag19.xml"/><Relationship Id="rId2" Type="http://schemas.openxmlformats.org/officeDocument/2006/relationships/slide" Target="slide3.xml"/><Relationship Id="rId19" Type="http://schemas.openxmlformats.org/officeDocument/2006/relationships/tags" Target="../tags/tag18.xml"/><Relationship Id="rId18" Type="http://schemas.openxmlformats.org/officeDocument/2006/relationships/tags" Target="../tags/tag17.xml"/><Relationship Id="rId17" Type="http://schemas.openxmlformats.org/officeDocument/2006/relationships/tags" Target="../tags/tag16.xml"/><Relationship Id="rId16" Type="http://schemas.openxmlformats.org/officeDocument/2006/relationships/tags" Target="../tags/tag15.xml"/><Relationship Id="rId15" Type="http://schemas.openxmlformats.org/officeDocument/2006/relationships/tags" Target="../tags/tag14.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27.xml"/><Relationship Id="rId1" Type="http://schemas.openxmlformats.org/officeDocument/2006/relationships/tags" Target="../tags/tag26.xml"/></Relationships>
</file>

<file path=ppt/slides/_rels/slide5.xml.rels><?xml version="1.0" encoding="UTF-8" standalone="yes"?>
<Relationships xmlns="http://schemas.openxmlformats.org/package/2006/relationships"><Relationship Id="rId9" Type="http://schemas.openxmlformats.org/officeDocument/2006/relationships/tags" Target="../tags/tag36.xml"/><Relationship Id="rId8" Type="http://schemas.openxmlformats.org/officeDocument/2006/relationships/tags" Target="../tags/tag35.xml"/><Relationship Id="rId7" Type="http://schemas.openxmlformats.org/officeDocument/2006/relationships/tags" Target="../tags/tag34.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3" Type="http://schemas.openxmlformats.org/officeDocument/2006/relationships/tags" Target="../tags/tag30.xml"/><Relationship Id="rId2" Type="http://schemas.openxmlformats.org/officeDocument/2006/relationships/tags" Target="../tags/tag29.xml"/><Relationship Id="rId10" Type="http://schemas.openxmlformats.org/officeDocument/2006/relationships/slideLayout" Target="../slideLayouts/slideLayout6.xml"/><Relationship Id="rId1" Type="http://schemas.openxmlformats.org/officeDocument/2006/relationships/tags" Target="../tags/tag2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9" Type="http://schemas.openxmlformats.org/officeDocument/2006/relationships/slideLayout" Target="../slideLayouts/slideLayout6.xml"/><Relationship Id="rId8" Type="http://schemas.openxmlformats.org/officeDocument/2006/relationships/tags" Target="../tags/tag44.xml"/><Relationship Id="rId7" Type="http://schemas.openxmlformats.org/officeDocument/2006/relationships/tags" Target="../tags/tag43.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48.xml"/><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s>
</file>

<file path=ppt/slides/_rels/slide13.xml.rels><?xml version="1.0" encoding="UTF-8" standalone="yes"?>
<Relationships xmlns="http://schemas.openxmlformats.org/package/2006/relationships"><Relationship Id="rId9" Type="http://schemas.openxmlformats.org/officeDocument/2006/relationships/tags" Target="../tags/tag60.xml"/><Relationship Id="rId8" Type="http://schemas.openxmlformats.org/officeDocument/2006/relationships/tags" Target="../tags/tag59.xml"/><Relationship Id="rId7" Type="http://schemas.openxmlformats.org/officeDocument/2006/relationships/tags" Target="../tags/tag58.xml"/><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 Id="rId3" Type="http://schemas.openxmlformats.org/officeDocument/2006/relationships/tags" Target="../tags/tag54.xml"/><Relationship Id="rId2" Type="http://schemas.openxmlformats.org/officeDocument/2006/relationships/tags" Target="../tags/tag53.xml"/><Relationship Id="rId11" Type="http://schemas.openxmlformats.org/officeDocument/2006/relationships/slideLayout" Target="../slideLayouts/slideLayout6.xml"/><Relationship Id="rId10" Type="http://schemas.openxmlformats.org/officeDocument/2006/relationships/tags" Target="../tags/tag61.xml"/><Relationship Id="rId1" Type="http://schemas.openxmlformats.org/officeDocument/2006/relationships/tags" Target="../tags/tag5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9" Type="http://schemas.openxmlformats.org/officeDocument/2006/relationships/slideLayout" Target="../slideLayouts/slideLayout6.xml"/><Relationship Id="rId8" Type="http://schemas.openxmlformats.org/officeDocument/2006/relationships/tags" Target="../tags/tag69.xml"/><Relationship Id="rId7" Type="http://schemas.openxmlformats.org/officeDocument/2006/relationships/tags" Target="../tags/tag68.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72.xml"/><Relationship Id="rId2" Type="http://schemas.openxmlformats.org/officeDocument/2006/relationships/tags" Target="../tags/tag71.xml"/><Relationship Id="rId1" Type="http://schemas.openxmlformats.org/officeDocument/2006/relationships/tags" Target="../tags/tag70.xml"/></Relationships>
</file>

<file path=ppt/slides/_rels/slide20.xml.rels><?xml version="1.0" encoding="UTF-8" standalone="yes"?>
<Relationships xmlns="http://schemas.openxmlformats.org/package/2006/relationships"><Relationship Id="rId9" Type="http://schemas.openxmlformats.org/officeDocument/2006/relationships/tags" Target="../tags/tag81.xml"/><Relationship Id="rId8" Type="http://schemas.openxmlformats.org/officeDocument/2006/relationships/tags" Target="../tags/tag80.xml"/><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0" Type="http://schemas.openxmlformats.org/officeDocument/2006/relationships/slideLayout" Target="../slideLayouts/slideLayout6.xml"/><Relationship Id="rId1" Type="http://schemas.openxmlformats.org/officeDocument/2006/relationships/tags" Target="../tags/tag7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85.xml"/><Relationship Id="rId3" Type="http://schemas.openxmlformats.org/officeDocument/2006/relationships/tags" Target="../tags/tag84.xml"/><Relationship Id="rId2" Type="http://schemas.openxmlformats.org/officeDocument/2006/relationships/tags" Target="../tags/tag83.xml"/><Relationship Id="rId1" Type="http://schemas.openxmlformats.org/officeDocument/2006/relationships/tags" Target="../tags/tag8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p:txBody>
          <a:bodyPr/>
          <a:lstStyle/>
          <a:p>
            <a:r>
              <a:rPr lang="zh-CN" altLang="en-US" dirty="0">
                <a:solidFill>
                  <a:schemeClr val="accent2">
                    <a:lumMod val="20000"/>
                    <a:lumOff val="80000"/>
                  </a:schemeClr>
                </a:solidFill>
              </a:rPr>
              <a:t>汇报人：商务简约    日期：</a:t>
            </a:r>
            <a:r>
              <a:rPr lang="en-US" altLang="zh-CN" dirty="0">
                <a:solidFill>
                  <a:schemeClr val="accent2">
                    <a:lumMod val="20000"/>
                    <a:lumOff val="80000"/>
                  </a:schemeClr>
                </a:solidFill>
              </a:rPr>
              <a:t>2019-12-23</a:t>
            </a:r>
            <a:endParaRPr lang="zh-CN" altLang="en-US" dirty="0">
              <a:solidFill>
                <a:schemeClr val="accent2">
                  <a:lumMod val="20000"/>
                  <a:lumOff val="80000"/>
                </a:schemeClr>
              </a:solidFill>
            </a:endParaRPr>
          </a:p>
        </p:txBody>
      </p:sp>
      <p:sp>
        <p:nvSpPr>
          <p:cNvPr id="6146" name="标题 5"/>
          <p:cNvSpPr>
            <a:spLocks noGrp="1"/>
          </p:cNvSpPr>
          <p:nvPr>
            <p:ph type="ctrTitle"/>
          </p:nvPr>
        </p:nvSpPr>
        <p:spPr>
          <a:xfrm>
            <a:off x="275640" y="1399307"/>
            <a:ext cx="5806505" cy="3105181"/>
          </a:xfrm>
        </p:spPr>
        <p:txBody>
          <a:bodyPr/>
          <a:lstStyle/>
          <a:p>
            <a:r>
              <a:rPr lang="zh-CN" altLang="en-US" sz="5400" dirty="0"/>
              <a:t>商务简约</a:t>
            </a:r>
            <a:br>
              <a:rPr lang="en-US" altLang="zh-CN" dirty="0"/>
            </a:br>
            <a:r>
              <a:rPr lang="zh-CN" altLang="en-US" dirty="0"/>
              <a:t>扁平化小清新通用模板</a:t>
            </a:r>
            <a:endParaRPr lang="zh-CN" altLang="en-US" dirty="0"/>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7668495" y="2921169"/>
            <a:ext cx="3183241"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zh-CN" altLang="en-US" sz="6000" b="1" dirty="0">
                <a:solidFill>
                  <a:schemeClr val="accent1"/>
                </a:solidFill>
                <a:effectLst>
                  <a:outerShdw blurRad="38100" dist="38100" dir="2700000" algn="tl">
                    <a:srgbClr val="000000">
                      <a:alpha val="43137"/>
                    </a:srgbClr>
                  </a:outerShdw>
                </a:effectLst>
                <a:latin typeface="+mj-ea"/>
                <a:ea typeface="+mj-ea"/>
              </a:rPr>
              <a:t>目录</a:t>
            </a:r>
            <a:endParaRPr lang="en-US" altLang="zh-CN" sz="6000" b="1" dirty="0">
              <a:solidFill>
                <a:schemeClr val="accent1"/>
              </a:solidFill>
              <a:effectLst>
                <a:outerShdw blurRad="38100" dist="38100" dir="2700000" algn="tl">
                  <a:srgbClr val="000000">
                    <a:alpha val="43137"/>
                  </a:srgbClr>
                </a:outerShdw>
              </a:effectLst>
              <a:latin typeface="+mj-ea"/>
              <a:ea typeface="+mj-ea"/>
            </a:endParaRPr>
          </a:p>
        </p:txBody>
      </p:sp>
      <p:cxnSp>
        <p:nvCxnSpPr>
          <p:cNvPr id="11" name="MH_Others_1"/>
          <p:cNvCxnSpPr/>
          <p:nvPr>
            <p:custDataLst>
              <p:tags r:id="rId1"/>
            </p:custDataLst>
          </p:nvPr>
        </p:nvCxnSpPr>
        <p:spPr>
          <a:xfrm>
            <a:off x="1672398" y="174285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MH_Entry_1">
            <a:hlinkClick r:id="rId2" action="ppaction://hlinksldjump"/>
          </p:cNvPr>
          <p:cNvSpPr txBox="1"/>
          <p:nvPr>
            <p:custDataLst>
              <p:tags r:id="rId3"/>
            </p:custDataLst>
          </p:nvPr>
        </p:nvSpPr>
        <p:spPr>
          <a:xfrm>
            <a:off x="2348713" y="129733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13" name="MH_Others_2"/>
          <p:cNvCxnSpPr/>
          <p:nvPr>
            <p:custDataLst>
              <p:tags r:id="rId4"/>
            </p:custDataLst>
          </p:nvPr>
        </p:nvCxnSpPr>
        <p:spPr>
          <a:xfrm flipH="1">
            <a:off x="2148951" y="136466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MH_Number_1">
            <a:hlinkClick r:id="rId2" action="ppaction://hlinksldjump"/>
          </p:cNvPr>
          <p:cNvSpPr txBox="1"/>
          <p:nvPr>
            <p:custDataLst>
              <p:tags r:id="rId5"/>
            </p:custDataLst>
          </p:nvPr>
        </p:nvSpPr>
        <p:spPr>
          <a:xfrm>
            <a:off x="1672397" y="126180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solidFill>
                  <a:schemeClr val="accent1"/>
                </a:solidFill>
                <a:latin typeface="+mj-ea"/>
                <a:ea typeface="+mj-ea"/>
                <a:cs typeface="Times New Roman" panose="02020603050405020304" pitchFamily="18" charset="0"/>
              </a:rPr>
              <a:t>A</a:t>
            </a:r>
            <a:endParaRPr lang="zh-CN" altLang="en-US" sz="2800" dirty="0">
              <a:solidFill>
                <a:schemeClr val="accent1"/>
              </a:solidFill>
              <a:latin typeface="+mj-ea"/>
              <a:ea typeface="+mj-ea"/>
              <a:cs typeface="Times New Roman" panose="02020603050405020304" pitchFamily="18" charset="0"/>
            </a:endParaRPr>
          </a:p>
        </p:txBody>
      </p:sp>
      <p:cxnSp>
        <p:nvCxnSpPr>
          <p:cNvPr id="30" name="MH_Others_1"/>
          <p:cNvCxnSpPr/>
          <p:nvPr>
            <p:custDataLst>
              <p:tags r:id="rId6"/>
            </p:custDataLst>
          </p:nvPr>
        </p:nvCxnSpPr>
        <p:spPr>
          <a:xfrm>
            <a:off x="1672398" y="2584486"/>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7" name="MH_Entry_1">
            <a:hlinkClick r:id="rId2" action="ppaction://hlinksldjump"/>
          </p:cNvPr>
          <p:cNvSpPr txBox="1"/>
          <p:nvPr>
            <p:custDataLst>
              <p:tags r:id="rId7"/>
            </p:custDataLst>
          </p:nvPr>
        </p:nvSpPr>
        <p:spPr>
          <a:xfrm>
            <a:off x="2348713" y="2138964"/>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39" name="MH_Others_2"/>
          <p:cNvCxnSpPr/>
          <p:nvPr>
            <p:custDataLst>
              <p:tags r:id="rId8"/>
            </p:custDataLst>
          </p:nvPr>
        </p:nvCxnSpPr>
        <p:spPr>
          <a:xfrm flipH="1">
            <a:off x="2148951" y="2206295"/>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MH_Number_1">
            <a:hlinkClick r:id="rId2" action="ppaction://hlinksldjump"/>
          </p:cNvPr>
          <p:cNvSpPr txBox="1"/>
          <p:nvPr>
            <p:custDataLst>
              <p:tags r:id="rId9"/>
            </p:custDataLst>
          </p:nvPr>
        </p:nvSpPr>
        <p:spPr>
          <a:xfrm>
            <a:off x="1672397" y="2103436"/>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solidFill>
                  <a:schemeClr val="accent1"/>
                </a:solidFill>
                <a:latin typeface="+mj-ea"/>
                <a:ea typeface="+mj-ea"/>
                <a:cs typeface="Times New Roman" panose="02020603050405020304" pitchFamily="18" charset="0"/>
              </a:rPr>
              <a:t>B</a:t>
            </a:r>
            <a:endParaRPr lang="zh-CN" altLang="en-US" sz="2800" dirty="0">
              <a:solidFill>
                <a:schemeClr val="accent1"/>
              </a:solidFill>
              <a:latin typeface="+mj-ea"/>
              <a:ea typeface="+mj-ea"/>
              <a:cs typeface="Times New Roman" panose="02020603050405020304" pitchFamily="18" charset="0"/>
            </a:endParaRPr>
          </a:p>
        </p:txBody>
      </p:sp>
      <p:cxnSp>
        <p:nvCxnSpPr>
          <p:cNvPr id="41" name="MH_Others_1"/>
          <p:cNvCxnSpPr/>
          <p:nvPr>
            <p:custDataLst>
              <p:tags r:id="rId10"/>
            </p:custDataLst>
          </p:nvPr>
        </p:nvCxnSpPr>
        <p:spPr>
          <a:xfrm>
            <a:off x="1672398" y="342611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42" name="MH_Entry_1">
            <a:hlinkClick r:id="rId2" action="ppaction://hlinksldjump"/>
          </p:cNvPr>
          <p:cNvSpPr txBox="1"/>
          <p:nvPr>
            <p:custDataLst>
              <p:tags r:id="rId11"/>
            </p:custDataLst>
          </p:nvPr>
        </p:nvSpPr>
        <p:spPr>
          <a:xfrm>
            <a:off x="2348713" y="298059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43" name="MH_Others_2"/>
          <p:cNvCxnSpPr/>
          <p:nvPr>
            <p:custDataLst>
              <p:tags r:id="rId12"/>
            </p:custDataLst>
          </p:nvPr>
        </p:nvCxnSpPr>
        <p:spPr>
          <a:xfrm flipH="1">
            <a:off x="2148951" y="304792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MH_Number_1">
            <a:hlinkClick r:id="rId2" action="ppaction://hlinksldjump"/>
          </p:cNvPr>
          <p:cNvSpPr txBox="1"/>
          <p:nvPr>
            <p:custDataLst>
              <p:tags r:id="rId13"/>
            </p:custDataLst>
          </p:nvPr>
        </p:nvSpPr>
        <p:spPr>
          <a:xfrm>
            <a:off x="1672397" y="294506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solidFill>
                  <a:schemeClr val="accent1"/>
                </a:solidFill>
                <a:latin typeface="+mj-ea"/>
                <a:ea typeface="+mj-ea"/>
                <a:cs typeface="Times New Roman" panose="02020603050405020304" pitchFamily="18" charset="0"/>
              </a:rPr>
              <a:t>C</a:t>
            </a:r>
            <a:endParaRPr lang="zh-CN" altLang="en-US" sz="2800" dirty="0">
              <a:solidFill>
                <a:schemeClr val="accent1"/>
              </a:solidFill>
              <a:latin typeface="+mj-ea"/>
              <a:ea typeface="+mj-ea"/>
              <a:cs typeface="Times New Roman" panose="02020603050405020304" pitchFamily="18" charset="0"/>
            </a:endParaRPr>
          </a:p>
        </p:txBody>
      </p:sp>
      <p:cxnSp>
        <p:nvCxnSpPr>
          <p:cNvPr id="45" name="MH_Others_1"/>
          <p:cNvCxnSpPr/>
          <p:nvPr>
            <p:custDataLst>
              <p:tags r:id="rId14"/>
            </p:custDataLst>
          </p:nvPr>
        </p:nvCxnSpPr>
        <p:spPr>
          <a:xfrm>
            <a:off x="1672398" y="4267748"/>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46" name="MH_Entry_1">
            <a:hlinkClick r:id="rId2" action="ppaction://hlinksldjump"/>
          </p:cNvPr>
          <p:cNvSpPr txBox="1"/>
          <p:nvPr>
            <p:custDataLst>
              <p:tags r:id="rId15"/>
            </p:custDataLst>
          </p:nvPr>
        </p:nvSpPr>
        <p:spPr>
          <a:xfrm>
            <a:off x="2348713" y="3822226"/>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47" name="MH_Others_2"/>
          <p:cNvCxnSpPr/>
          <p:nvPr>
            <p:custDataLst>
              <p:tags r:id="rId16"/>
            </p:custDataLst>
          </p:nvPr>
        </p:nvCxnSpPr>
        <p:spPr>
          <a:xfrm flipH="1">
            <a:off x="2148951" y="3889557"/>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8" name="MH_Number_1">
            <a:hlinkClick r:id="rId2" action="ppaction://hlinksldjump"/>
          </p:cNvPr>
          <p:cNvSpPr txBox="1"/>
          <p:nvPr>
            <p:custDataLst>
              <p:tags r:id="rId17"/>
            </p:custDataLst>
          </p:nvPr>
        </p:nvSpPr>
        <p:spPr>
          <a:xfrm>
            <a:off x="1672397" y="3786698"/>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solidFill>
                  <a:schemeClr val="accent1"/>
                </a:solidFill>
                <a:latin typeface="+mj-ea"/>
                <a:ea typeface="+mj-ea"/>
                <a:cs typeface="Times New Roman" panose="02020603050405020304" pitchFamily="18" charset="0"/>
              </a:rPr>
              <a:t>D</a:t>
            </a:r>
            <a:endParaRPr lang="zh-CN" altLang="en-US" sz="2800" dirty="0">
              <a:solidFill>
                <a:schemeClr val="accent1"/>
              </a:solidFill>
              <a:latin typeface="+mj-ea"/>
              <a:ea typeface="+mj-ea"/>
              <a:cs typeface="Times New Roman" panose="02020603050405020304" pitchFamily="18" charset="0"/>
            </a:endParaRPr>
          </a:p>
        </p:txBody>
      </p:sp>
      <p:cxnSp>
        <p:nvCxnSpPr>
          <p:cNvPr id="49" name="MH_Others_1"/>
          <p:cNvCxnSpPr/>
          <p:nvPr>
            <p:custDataLst>
              <p:tags r:id="rId18"/>
            </p:custDataLst>
          </p:nvPr>
        </p:nvCxnSpPr>
        <p:spPr>
          <a:xfrm>
            <a:off x="1672398" y="5109379"/>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50" name="MH_Entry_1">
            <a:hlinkClick r:id="rId2" action="ppaction://hlinksldjump"/>
          </p:cNvPr>
          <p:cNvSpPr txBox="1"/>
          <p:nvPr>
            <p:custDataLst>
              <p:tags r:id="rId19"/>
            </p:custDataLst>
          </p:nvPr>
        </p:nvSpPr>
        <p:spPr>
          <a:xfrm>
            <a:off x="2348713" y="4663857"/>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51" name="MH_Others_2"/>
          <p:cNvCxnSpPr/>
          <p:nvPr>
            <p:custDataLst>
              <p:tags r:id="rId20"/>
            </p:custDataLst>
          </p:nvPr>
        </p:nvCxnSpPr>
        <p:spPr>
          <a:xfrm flipH="1">
            <a:off x="2148951" y="4731188"/>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52" name="MH_Number_1">
            <a:hlinkClick r:id="rId2" action="ppaction://hlinksldjump"/>
          </p:cNvPr>
          <p:cNvSpPr txBox="1"/>
          <p:nvPr>
            <p:custDataLst>
              <p:tags r:id="rId21"/>
            </p:custDataLst>
          </p:nvPr>
        </p:nvSpPr>
        <p:spPr>
          <a:xfrm>
            <a:off x="1672397" y="4628329"/>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solidFill>
                  <a:schemeClr val="accent1"/>
                </a:solidFill>
                <a:latin typeface="+mj-ea"/>
                <a:ea typeface="+mj-ea"/>
                <a:cs typeface="Times New Roman" panose="02020603050405020304" pitchFamily="18" charset="0"/>
              </a:rPr>
              <a:t>E</a:t>
            </a:r>
            <a:endParaRPr lang="zh-CN" altLang="en-US" sz="2800" dirty="0">
              <a:solidFill>
                <a:schemeClr val="accent1"/>
              </a:solidFill>
              <a:latin typeface="+mj-ea"/>
              <a:ea typeface="+mj-ea"/>
              <a:cs typeface="Times New Roman" panose="02020603050405020304" pitchFamily="18" charset="0"/>
            </a:endParaRPr>
          </a:p>
        </p:txBody>
      </p:sp>
      <p:cxnSp>
        <p:nvCxnSpPr>
          <p:cNvPr id="53" name="MH_Others_1"/>
          <p:cNvCxnSpPr/>
          <p:nvPr>
            <p:custDataLst>
              <p:tags r:id="rId22"/>
            </p:custDataLst>
          </p:nvPr>
        </p:nvCxnSpPr>
        <p:spPr>
          <a:xfrm>
            <a:off x="1672398" y="5951010"/>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54" name="MH_Entry_1">
            <a:hlinkClick r:id="rId2" action="ppaction://hlinksldjump"/>
          </p:cNvPr>
          <p:cNvSpPr txBox="1"/>
          <p:nvPr>
            <p:custDataLst>
              <p:tags r:id="rId23"/>
            </p:custDataLst>
          </p:nvPr>
        </p:nvSpPr>
        <p:spPr>
          <a:xfrm>
            <a:off x="2348713" y="5505488"/>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55" name="MH_Others_2"/>
          <p:cNvCxnSpPr/>
          <p:nvPr>
            <p:custDataLst>
              <p:tags r:id="rId24"/>
            </p:custDataLst>
          </p:nvPr>
        </p:nvCxnSpPr>
        <p:spPr>
          <a:xfrm flipH="1">
            <a:off x="2148951" y="5572819"/>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56" name="MH_Number_1">
            <a:hlinkClick r:id="rId2" action="ppaction://hlinksldjump"/>
          </p:cNvPr>
          <p:cNvSpPr txBox="1"/>
          <p:nvPr>
            <p:custDataLst>
              <p:tags r:id="rId25"/>
            </p:custDataLst>
          </p:nvPr>
        </p:nvSpPr>
        <p:spPr>
          <a:xfrm>
            <a:off x="1672397" y="5469960"/>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solidFill>
                  <a:schemeClr val="accent1"/>
                </a:solidFill>
                <a:latin typeface="+mj-ea"/>
                <a:ea typeface="+mj-ea"/>
                <a:cs typeface="Times New Roman" panose="02020603050405020304" pitchFamily="18" charset="0"/>
              </a:rPr>
              <a:t>F</a:t>
            </a:r>
            <a:endParaRPr lang="zh-CN" altLang="en-US" sz="2800" dirty="0">
              <a:solidFill>
                <a:schemeClr val="accent1"/>
              </a:solidFill>
              <a:latin typeface="+mj-ea"/>
              <a:ea typeface="+mj-ea"/>
              <a:cs typeface="Times New Roman" panose="02020603050405020304" pitchFamily="18" charset="0"/>
            </a:endParaRPr>
          </a:p>
        </p:txBody>
      </p:sp>
      <p:cxnSp>
        <p:nvCxnSpPr>
          <p:cNvPr id="58" name="MH_Others_2"/>
          <p:cNvCxnSpPr/>
          <p:nvPr>
            <p:custDataLst>
              <p:tags r:id="rId26"/>
            </p:custDataLst>
          </p:nvPr>
        </p:nvCxnSpPr>
        <p:spPr>
          <a:xfrm flipH="1">
            <a:off x="8819893" y="2694287"/>
            <a:ext cx="880444" cy="156261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请输入第一章大标题</a:t>
            </a:r>
            <a:endParaRPr lang="zh-CN" altLang="en-US" dirty="0"/>
          </a:p>
        </p:txBody>
      </p:sp>
      <p:sp>
        <p:nvSpPr>
          <p:cNvPr id="9219" name="文本占位符 2"/>
          <p:cNvSpPr>
            <a:spLocks noGrp="1"/>
          </p:cNvSpPr>
          <p:nvPr>
            <p:ph type="body" idx="1"/>
          </p:nvPr>
        </p:nvSpPr>
        <p:spPr/>
        <p:txBody>
          <a:bodyPr/>
          <a:lstStyle/>
          <a:p>
            <a:r>
              <a:rPr lang="zh-CN" altLang="en-US"/>
              <a:t>请输入第一章说明小标题</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6" name="自由: 形状 41"/>
          <p:cNvSpPr>
            <a:spLocks noChangeArrowheads="1"/>
          </p:cNvSpPr>
          <p:nvPr/>
        </p:nvSpPr>
        <p:spPr bwMode="auto">
          <a:xfrm rot="21599018">
            <a:off x="6494985" y="2858343"/>
            <a:ext cx="1706715" cy="341981"/>
          </a:xfrm>
          <a:custGeom>
            <a:avLst/>
            <a:gdLst>
              <a:gd name="connsiteX0" fmla="*/ 1569820 w 1706715"/>
              <a:gd name="connsiteY0" fmla="*/ 0 h 341981"/>
              <a:gd name="connsiteX1" fmla="*/ 1706715 w 1706715"/>
              <a:gd name="connsiteY1" fmla="*/ 170991 h 341981"/>
              <a:gd name="connsiteX2" fmla="*/ 1569820 w 1706715"/>
              <a:gd name="connsiteY2" fmla="*/ 341981 h 341981"/>
              <a:gd name="connsiteX3" fmla="*/ 0 w 1706715"/>
              <a:gd name="connsiteY3" fmla="*/ 341981 h 341981"/>
              <a:gd name="connsiteX4" fmla="*/ 98 w 1706715"/>
              <a:gd name="connsiteY4" fmla="*/ 0 h 341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6715" h="341981">
                <a:moveTo>
                  <a:pt x="1569820" y="0"/>
                </a:moveTo>
                <a:lnTo>
                  <a:pt x="1706715" y="170991"/>
                </a:lnTo>
                <a:lnTo>
                  <a:pt x="1569820" y="341981"/>
                </a:lnTo>
                <a:lnTo>
                  <a:pt x="0" y="341981"/>
                </a:lnTo>
                <a:lnTo>
                  <a:pt x="98" y="0"/>
                </a:lnTo>
                <a:close/>
              </a:path>
            </a:pathLst>
          </a:custGeom>
          <a:solidFill>
            <a:schemeClr val="accent1">
              <a:lumMod val="40000"/>
              <a:lumOff val="60000"/>
              <a:alpha val="50000"/>
            </a:schemeClr>
          </a:solidFill>
          <a:ln w="9525">
            <a:noFill/>
            <a:miter lim="800000"/>
          </a:ln>
          <a:effectLst/>
        </p:spPr>
        <p:txBody>
          <a:bodyPr wrap="square" lIns="648000" tIns="0" bIns="0" anchor="ctr">
            <a:noAutofit/>
          </a:bodyPr>
          <a:lstStyle/>
          <a:p>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AutoShape 8"/>
          <p:cNvSpPr>
            <a:spLocks noChangeArrowheads="1"/>
          </p:cNvSpPr>
          <p:nvPr/>
        </p:nvSpPr>
        <p:spPr bwMode="auto">
          <a:xfrm rot="21599018">
            <a:off x="8040487" y="2858111"/>
            <a:ext cx="244188" cy="341388"/>
          </a:xfrm>
          <a:prstGeom prst="chevron">
            <a:avLst>
              <a:gd name="adj" fmla="val 55472"/>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a:lnSpc>
                <a:spcPct val="120000"/>
              </a:lnSpc>
            </a:pP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28" name="MH_Other_4"/>
          <p:cNvSpPr/>
          <p:nvPr>
            <p:custDataLst>
              <p:tags r:id="rId1"/>
            </p:custDataLst>
          </p:nvPr>
        </p:nvSpPr>
        <p:spPr bwMode="auto">
          <a:xfrm>
            <a:off x="5603313" y="2858076"/>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latin typeface="+mj-ea"/>
              <a:ea typeface="+mj-ea"/>
            </a:endParaRPr>
          </a:p>
        </p:txBody>
      </p:sp>
      <p:sp>
        <p:nvSpPr>
          <p:cNvPr id="29" name="文本框 28"/>
          <p:cNvSpPr txBox="1"/>
          <p:nvPr/>
        </p:nvSpPr>
        <p:spPr>
          <a:xfrm>
            <a:off x="5428934" y="1963186"/>
            <a:ext cx="2132003" cy="830997"/>
          </a:xfrm>
          <a:prstGeom prst="rect">
            <a:avLst/>
          </a:prstGeom>
          <a:noFill/>
        </p:spPr>
        <p:txBody>
          <a:bodyPr wrap="square" rtlCol="0">
            <a:spAutoFit/>
          </a:bodyPr>
          <a:lstStyle/>
          <a:p>
            <a:pPr algn="ctr"/>
            <a:r>
              <a:rPr lang="en-US" altLang="zh-CN" sz="4800" b="1" dirty="0">
                <a:latin typeface="+mj-ea"/>
                <a:ea typeface="+mj-ea"/>
              </a:rPr>
              <a:t>72%</a:t>
            </a:r>
            <a:endParaRPr lang="zh-CN" altLang="en-US" sz="4800" b="1" dirty="0">
              <a:latin typeface="+mj-ea"/>
              <a:ea typeface="+mj-ea"/>
            </a:endParaRPr>
          </a:p>
        </p:txBody>
      </p:sp>
      <p:sp>
        <p:nvSpPr>
          <p:cNvPr id="30" name="矩形 29"/>
          <p:cNvSpPr/>
          <p:nvPr/>
        </p:nvSpPr>
        <p:spPr>
          <a:xfrm>
            <a:off x="8549378" y="2465501"/>
            <a:ext cx="2598436" cy="1126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a:t>
            </a:r>
            <a:endParaRPr lang="zh-CN" altLang="zh-CN" sz="1800" dirty="0">
              <a:solidFill>
                <a:schemeClr val="tx1"/>
              </a:solidFill>
              <a:latin typeface="+mj-ea"/>
              <a:ea typeface="+mj-ea"/>
            </a:endParaRPr>
          </a:p>
        </p:txBody>
      </p:sp>
      <p:sp>
        <p:nvSpPr>
          <p:cNvPr id="31" name="自由: 形状 47"/>
          <p:cNvSpPr>
            <a:spLocks noChangeArrowheads="1"/>
          </p:cNvSpPr>
          <p:nvPr/>
        </p:nvSpPr>
        <p:spPr bwMode="auto">
          <a:xfrm rot="21599018">
            <a:off x="6494985" y="5283587"/>
            <a:ext cx="1706715" cy="341981"/>
          </a:xfrm>
          <a:custGeom>
            <a:avLst/>
            <a:gdLst>
              <a:gd name="connsiteX0" fmla="*/ 1569820 w 1706715"/>
              <a:gd name="connsiteY0" fmla="*/ 0 h 341981"/>
              <a:gd name="connsiteX1" fmla="*/ 1706715 w 1706715"/>
              <a:gd name="connsiteY1" fmla="*/ 170991 h 341981"/>
              <a:gd name="connsiteX2" fmla="*/ 1569820 w 1706715"/>
              <a:gd name="connsiteY2" fmla="*/ 341981 h 341981"/>
              <a:gd name="connsiteX3" fmla="*/ 0 w 1706715"/>
              <a:gd name="connsiteY3" fmla="*/ 341981 h 341981"/>
              <a:gd name="connsiteX4" fmla="*/ 98 w 1706715"/>
              <a:gd name="connsiteY4" fmla="*/ 0 h 341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6715" h="341981">
                <a:moveTo>
                  <a:pt x="1569820" y="0"/>
                </a:moveTo>
                <a:lnTo>
                  <a:pt x="1706715" y="170991"/>
                </a:lnTo>
                <a:lnTo>
                  <a:pt x="1569820" y="341981"/>
                </a:lnTo>
                <a:lnTo>
                  <a:pt x="0" y="341981"/>
                </a:lnTo>
                <a:lnTo>
                  <a:pt x="98" y="0"/>
                </a:lnTo>
                <a:close/>
              </a:path>
            </a:pathLst>
          </a:custGeom>
          <a:solidFill>
            <a:schemeClr val="accent1">
              <a:lumMod val="40000"/>
              <a:lumOff val="60000"/>
              <a:alpha val="50000"/>
            </a:schemeClr>
          </a:solidFill>
          <a:ln w="9525">
            <a:noFill/>
            <a:miter lim="800000"/>
          </a:ln>
          <a:effectLst/>
        </p:spPr>
        <p:txBody>
          <a:bodyPr wrap="square" lIns="648000" tIns="0" bIns="0" anchor="ctr">
            <a:noAutofit/>
          </a:bodyPr>
          <a:lstStyle/>
          <a:p>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AutoShape 8"/>
          <p:cNvSpPr>
            <a:spLocks noChangeArrowheads="1"/>
          </p:cNvSpPr>
          <p:nvPr/>
        </p:nvSpPr>
        <p:spPr bwMode="auto">
          <a:xfrm rot="21599018">
            <a:off x="8040487" y="5283355"/>
            <a:ext cx="244188" cy="341388"/>
          </a:xfrm>
          <a:prstGeom prst="chevron">
            <a:avLst>
              <a:gd name="adj" fmla="val 55472"/>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a:lnSpc>
                <a:spcPct val="120000"/>
              </a:lnSpc>
            </a:pP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33" name="MH_Other_4"/>
          <p:cNvSpPr/>
          <p:nvPr>
            <p:custDataLst>
              <p:tags r:id="rId2"/>
            </p:custDataLst>
          </p:nvPr>
        </p:nvSpPr>
        <p:spPr bwMode="auto">
          <a:xfrm>
            <a:off x="5603313" y="5283320"/>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latin typeface="+mj-ea"/>
              <a:ea typeface="+mj-ea"/>
            </a:endParaRPr>
          </a:p>
        </p:txBody>
      </p:sp>
      <p:sp>
        <p:nvSpPr>
          <p:cNvPr id="34" name="文本框 33"/>
          <p:cNvSpPr txBox="1"/>
          <p:nvPr/>
        </p:nvSpPr>
        <p:spPr>
          <a:xfrm>
            <a:off x="5428934" y="4380831"/>
            <a:ext cx="2132003" cy="830997"/>
          </a:xfrm>
          <a:prstGeom prst="rect">
            <a:avLst/>
          </a:prstGeom>
          <a:noFill/>
        </p:spPr>
        <p:txBody>
          <a:bodyPr wrap="square" rtlCol="0">
            <a:spAutoFit/>
          </a:bodyPr>
          <a:lstStyle/>
          <a:p>
            <a:pPr algn="ctr"/>
            <a:r>
              <a:rPr lang="en-US" altLang="zh-CN" sz="4800" b="1" dirty="0">
                <a:latin typeface="+mj-ea"/>
                <a:ea typeface="+mj-ea"/>
              </a:rPr>
              <a:t>96%</a:t>
            </a:r>
            <a:endParaRPr lang="zh-CN" altLang="en-US" sz="4800" b="1" dirty="0">
              <a:latin typeface="+mj-ea"/>
              <a:ea typeface="+mj-ea"/>
            </a:endParaRPr>
          </a:p>
        </p:txBody>
      </p:sp>
      <p:sp>
        <p:nvSpPr>
          <p:cNvPr id="35" name="KSO_Shape"/>
          <p:cNvSpPr/>
          <p:nvPr/>
        </p:nvSpPr>
        <p:spPr bwMode="auto">
          <a:xfrm>
            <a:off x="6147307" y="2961110"/>
            <a:ext cx="445891" cy="536141"/>
          </a:xfrm>
          <a:custGeom>
            <a:avLst/>
            <a:gdLst>
              <a:gd name="T0" fmla="*/ 808831 w 3808"/>
              <a:gd name="T1" fmla="*/ 1295383 h 4578"/>
              <a:gd name="T2" fmla="*/ 620770 w 3808"/>
              <a:gd name="T3" fmla="*/ 1061107 h 4578"/>
              <a:gd name="T4" fmla="*/ 609952 w 3808"/>
              <a:gd name="T5" fmla="*/ 993696 h 4578"/>
              <a:gd name="T6" fmla="*/ 804254 w 3808"/>
              <a:gd name="T7" fmla="*/ 1136009 h 4578"/>
              <a:gd name="T8" fmla="*/ 1261510 w 3808"/>
              <a:gd name="T9" fmla="*/ 605039 h 4578"/>
              <a:gd name="T10" fmla="*/ 997309 w 3808"/>
              <a:gd name="T11" fmla="*/ 385328 h 4578"/>
              <a:gd name="T12" fmla="*/ 1018112 w 3808"/>
              <a:gd name="T13" fmla="*/ 332896 h 4578"/>
              <a:gd name="T14" fmla="*/ 991900 w 3808"/>
              <a:gd name="T15" fmla="*/ 304600 h 4578"/>
              <a:gd name="T16" fmla="*/ 1025601 w 3808"/>
              <a:gd name="T17" fmla="*/ 199322 h 4578"/>
              <a:gd name="T18" fmla="*/ 992316 w 3808"/>
              <a:gd name="T19" fmla="*/ 5410 h 4578"/>
              <a:gd name="T20" fmla="*/ 833379 w 3808"/>
              <a:gd name="T21" fmla="*/ 32457 h 4578"/>
              <a:gd name="T22" fmla="*/ 644901 w 3808"/>
              <a:gd name="T23" fmla="*/ 86969 h 4578"/>
              <a:gd name="T24" fmla="*/ 529651 w 3808"/>
              <a:gd name="T25" fmla="*/ 12484 h 4578"/>
              <a:gd name="T26" fmla="*/ 540469 w 3808"/>
              <a:gd name="T27" fmla="*/ 193496 h 4578"/>
              <a:gd name="T28" fmla="*/ 583324 w 3808"/>
              <a:gd name="T29" fmla="*/ 312507 h 4578"/>
              <a:gd name="T30" fmla="*/ 583324 w 3808"/>
              <a:gd name="T31" fmla="*/ 347877 h 4578"/>
              <a:gd name="T32" fmla="*/ 568345 w 3808"/>
              <a:gd name="T33" fmla="*/ 414872 h 4578"/>
              <a:gd name="T34" fmla="*/ 277516 w 3808"/>
              <a:gd name="T35" fmla="*/ 646651 h 4578"/>
              <a:gd name="T36" fmla="*/ 123155 w 3808"/>
              <a:gd name="T37" fmla="*/ 909223 h 4578"/>
              <a:gd name="T38" fmla="*/ 10818 w 3808"/>
              <a:gd name="T39" fmla="*/ 1299545 h 4578"/>
              <a:gd name="T40" fmla="*/ 22468 w 3808"/>
              <a:gd name="T41" fmla="*/ 1617461 h 4578"/>
              <a:gd name="T42" fmla="*/ 102352 w 3808"/>
              <a:gd name="T43" fmla="*/ 1767680 h 4578"/>
              <a:gd name="T44" fmla="*/ 251303 w 3808"/>
              <a:gd name="T45" fmla="*/ 1865469 h 4578"/>
              <a:gd name="T46" fmla="*/ 780539 w 3808"/>
              <a:gd name="T47" fmla="*/ 1905000 h 4578"/>
              <a:gd name="T48" fmla="*/ 1293547 w 3808"/>
              <a:gd name="T49" fmla="*/ 1877120 h 4578"/>
              <a:gd name="T50" fmla="*/ 1458725 w 3808"/>
              <a:gd name="T51" fmla="*/ 1792231 h 4578"/>
              <a:gd name="T52" fmla="*/ 1551092 w 3808"/>
              <a:gd name="T53" fmla="*/ 1651166 h 4578"/>
              <a:gd name="T54" fmla="*/ 1582297 w 3808"/>
              <a:gd name="T55" fmla="*/ 1380272 h 4578"/>
              <a:gd name="T56" fmla="*/ 1490762 w 3808"/>
              <a:gd name="T57" fmla="*/ 981628 h 4578"/>
              <a:gd name="T58" fmla="*/ 1336402 w 3808"/>
              <a:gd name="T59" fmla="*/ 681606 h 4578"/>
              <a:gd name="T60" fmla="*/ 1097164 w 3808"/>
              <a:gd name="T61" fmla="*/ 1433119 h 4578"/>
              <a:gd name="T62" fmla="*/ 1012287 w 3808"/>
              <a:gd name="T63" fmla="*/ 1537566 h 4578"/>
              <a:gd name="T64" fmla="*/ 917008 w 3808"/>
              <a:gd name="T65" fmla="*/ 1662818 h 4578"/>
              <a:gd name="T66" fmla="*/ 866664 w 3808"/>
              <a:gd name="T67" fmla="*/ 1689866 h 4578"/>
              <a:gd name="T68" fmla="*/ 825890 w 3808"/>
              <a:gd name="T69" fmla="*/ 1654495 h 4578"/>
              <a:gd name="T70" fmla="*/ 762648 w 3808"/>
              <a:gd name="T71" fmla="*/ 1664898 h 4578"/>
              <a:gd name="T72" fmla="*/ 714800 w 3808"/>
              <a:gd name="T73" fmla="*/ 1689033 h 4578"/>
              <a:gd name="T74" fmla="*/ 671113 w 3808"/>
              <a:gd name="T75" fmla="*/ 1651166 h 4578"/>
              <a:gd name="T76" fmla="*/ 550871 w 3808"/>
              <a:gd name="T77" fmla="*/ 1504692 h 4578"/>
              <a:gd name="T78" fmla="*/ 478059 w 3808"/>
              <a:gd name="T79" fmla="*/ 1349895 h 4578"/>
              <a:gd name="T80" fmla="*/ 529651 w 3808"/>
              <a:gd name="T81" fmla="*/ 1306202 h 4578"/>
              <a:gd name="T82" fmla="*/ 594141 w 3808"/>
              <a:gd name="T83" fmla="*/ 1367372 h 4578"/>
              <a:gd name="T84" fmla="*/ 639909 w 3808"/>
              <a:gd name="T85" fmla="*/ 1456006 h 4578"/>
              <a:gd name="T86" fmla="*/ 543381 w 3808"/>
              <a:gd name="T87" fmla="*/ 1186776 h 4578"/>
              <a:gd name="T88" fmla="*/ 488045 w 3808"/>
              <a:gd name="T89" fmla="*/ 1064020 h 4578"/>
              <a:gd name="T90" fmla="*/ 536308 w 3808"/>
              <a:gd name="T91" fmla="*/ 909223 h 4578"/>
              <a:gd name="T92" fmla="*/ 661544 w 3808"/>
              <a:gd name="T93" fmla="*/ 747353 h 4578"/>
              <a:gd name="T94" fmla="*/ 703567 w 3808"/>
              <a:gd name="T95" fmla="*/ 706157 h 4578"/>
              <a:gd name="T96" fmla="*/ 758071 w 3808"/>
              <a:gd name="T97" fmla="*/ 727379 h 4578"/>
              <a:gd name="T98" fmla="*/ 827554 w 3808"/>
              <a:gd name="T99" fmla="*/ 742359 h 4578"/>
              <a:gd name="T100" fmla="*/ 871241 w 3808"/>
              <a:gd name="T101" fmla="*/ 704492 h 4578"/>
              <a:gd name="T102" fmla="*/ 924913 w 3808"/>
              <a:gd name="T103" fmla="*/ 734453 h 4578"/>
              <a:gd name="T104" fmla="*/ 1015616 w 3808"/>
              <a:gd name="T105" fmla="*/ 876766 h 4578"/>
              <a:gd name="T106" fmla="*/ 1082602 w 3808"/>
              <a:gd name="T107" fmla="*/ 981628 h 4578"/>
              <a:gd name="T108" fmla="*/ 1068456 w 3808"/>
              <a:gd name="T109" fmla="*/ 1092733 h 4578"/>
              <a:gd name="T110" fmla="*/ 990236 w 3808"/>
              <a:gd name="T111" fmla="*/ 1074007 h 4578"/>
              <a:gd name="T112" fmla="*/ 948629 w 3808"/>
              <a:gd name="T113" fmla="*/ 974138 h 4578"/>
              <a:gd name="T114" fmla="*/ 1066376 w 3808"/>
              <a:gd name="T115" fmla="*/ 1236294 h 4578"/>
              <a:gd name="T116" fmla="*/ 1109230 w 3808"/>
              <a:gd name="T117" fmla="*/ 1312028 h 4578"/>
              <a:gd name="T118" fmla="*/ 934899 w 3808"/>
              <a:gd name="T119" fmla="*/ 1481389 h 4578"/>
              <a:gd name="T120" fmla="*/ 982330 w 3808"/>
              <a:gd name="T121" fmla="*/ 1422716 h 4578"/>
              <a:gd name="T122" fmla="*/ 975257 w 3808"/>
              <a:gd name="T123" fmla="*/ 1356553 h 457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808" h="4578">
                <a:moveTo>
                  <a:pt x="1815" y="3080"/>
                </a:moveTo>
                <a:lnTo>
                  <a:pt x="1829" y="3629"/>
                </a:lnTo>
                <a:lnTo>
                  <a:pt x="1878" y="3637"/>
                </a:lnTo>
                <a:lnTo>
                  <a:pt x="1903" y="3639"/>
                </a:lnTo>
                <a:lnTo>
                  <a:pt x="1930" y="3641"/>
                </a:lnTo>
                <a:lnTo>
                  <a:pt x="1946" y="3640"/>
                </a:lnTo>
                <a:lnTo>
                  <a:pt x="1961" y="3638"/>
                </a:lnTo>
                <a:lnTo>
                  <a:pt x="1975" y="3636"/>
                </a:lnTo>
                <a:lnTo>
                  <a:pt x="1991" y="3635"/>
                </a:lnTo>
                <a:lnTo>
                  <a:pt x="1998" y="3125"/>
                </a:lnTo>
                <a:lnTo>
                  <a:pt x="1971" y="3119"/>
                </a:lnTo>
                <a:lnTo>
                  <a:pt x="1944" y="3113"/>
                </a:lnTo>
                <a:lnTo>
                  <a:pt x="1878" y="3096"/>
                </a:lnTo>
                <a:lnTo>
                  <a:pt x="1815" y="3080"/>
                </a:lnTo>
                <a:close/>
                <a:moveTo>
                  <a:pt x="1458" y="2434"/>
                </a:moveTo>
                <a:lnTo>
                  <a:pt x="1458" y="2434"/>
                </a:lnTo>
                <a:lnTo>
                  <a:pt x="1458" y="2450"/>
                </a:lnTo>
                <a:lnTo>
                  <a:pt x="1459" y="2465"/>
                </a:lnTo>
                <a:lnTo>
                  <a:pt x="1461" y="2481"/>
                </a:lnTo>
                <a:lnTo>
                  <a:pt x="1464" y="2495"/>
                </a:lnTo>
                <a:lnTo>
                  <a:pt x="1469" y="2509"/>
                </a:lnTo>
                <a:lnTo>
                  <a:pt x="1475" y="2523"/>
                </a:lnTo>
                <a:lnTo>
                  <a:pt x="1483" y="2537"/>
                </a:lnTo>
                <a:lnTo>
                  <a:pt x="1492" y="2550"/>
                </a:lnTo>
                <a:lnTo>
                  <a:pt x="1502" y="2563"/>
                </a:lnTo>
                <a:lnTo>
                  <a:pt x="1513" y="2574"/>
                </a:lnTo>
                <a:lnTo>
                  <a:pt x="1525" y="2586"/>
                </a:lnTo>
                <a:lnTo>
                  <a:pt x="1538" y="2597"/>
                </a:lnTo>
                <a:lnTo>
                  <a:pt x="1554" y="2266"/>
                </a:lnTo>
                <a:lnTo>
                  <a:pt x="1532" y="2284"/>
                </a:lnTo>
                <a:lnTo>
                  <a:pt x="1514" y="2303"/>
                </a:lnTo>
                <a:lnTo>
                  <a:pt x="1498" y="2324"/>
                </a:lnTo>
                <a:lnTo>
                  <a:pt x="1491" y="2334"/>
                </a:lnTo>
                <a:lnTo>
                  <a:pt x="1484" y="2344"/>
                </a:lnTo>
                <a:lnTo>
                  <a:pt x="1478" y="2355"/>
                </a:lnTo>
                <a:lnTo>
                  <a:pt x="1474" y="2366"/>
                </a:lnTo>
                <a:lnTo>
                  <a:pt x="1469" y="2377"/>
                </a:lnTo>
                <a:lnTo>
                  <a:pt x="1466" y="2388"/>
                </a:lnTo>
                <a:lnTo>
                  <a:pt x="1463" y="2399"/>
                </a:lnTo>
                <a:lnTo>
                  <a:pt x="1460" y="2410"/>
                </a:lnTo>
                <a:lnTo>
                  <a:pt x="1459" y="2423"/>
                </a:lnTo>
                <a:lnTo>
                  <a:pt x="1458" y="2434"/>
                </a:lnTo>
                <a:close/>
                <a:moveTo>
                  <a:pt x="1894" y="2175"/>
                </a:moveTo>
                <a:lnTo>
                  <a:pt x="1894" y="2175"/>
                </a:lnTo>
                <a:lnTo>
                  <a:pt x="1875" y="2176"/>
                </a:lnTo>
                <a:lnTo>
                  <a:pt x="1856" y="2178"/>
                </a:lnTo>
                <a:lnTo>
                  <a:pt x="1839" y="2180"/>
                </a:lnTo>
                <a:lnTo>
                  <a:pt x="1820" y="2182"/>
                </a:lnTo>
                <a:lnTo>
                  <a:pt x="1812" y="2698"/>
                </a:lnTo>
                <a:lnTo>
                  <a:pt x="1869" y="2714"/>
                </a:lnTo>
                <a:lnTo>
                  <a:pt x="1933" y="2730"/>
                </a:lnTo>
                <a:lnTo>
                  <a:pt x="1966" y="2740"/>
                </a:lnTo>
                <a:lnTo>
                  <a:pt x="2000" y="2750"/>
                </a:lnTo>
                <a:lnTo>
                  <a:pt x="1996" y="2185"/>
                </a:lnTo>
                <a:lnTo>
                  <a:pt x="1947" y="2178"/>
                </a:lnTo>
                <a:lnTo>
                  <a:pt x="1921" y="2176"/>
                </a:lnTo>
                <a:lnTo>
                  <a:pt x="1908" y="2175"/>
                </a:lnTo>
                <a:lnTo>
                  <a:pt x="1894" y="2175"/>
                </a:lnTo>
                <a:close/>
                <a:moveTo>
                  <a:pt x="3118" y="1530"/>
                </a:moveTo>
                <a:lnTo>
                  <a:pt x="3118" y="1530"/>
                </a:lnTo>
                <a:lnTo>
                  <a:pt x="3099" y="1512"/>
                </a:lnTo>
                <a:lnTo>
                  <a:pt x="3078" y="1494"/>
                </a:lnTo>
                <a:lnTo>
                  <a:pt x="3032" y="1454"/>
                </a:lnTo>
                <a:lnTo>
                  <a:pt x="2980" y="1413"/>
                </a:lnTo>
                <a:lnTo>
                  <a:pt x="2926" y="1371"/>
                </a:lnTo>
                <a:lnTo>
                  <a:pt x="2810" y="1285"/>
                </a:lnTo>
                <a:lnTo>
                  <a:pt x="2694" y="1197"/>
                </a:lnTo>
                <a:lnTo>
                  <a:pt x="2637" y="1154"/>
                </a:lnTo>
                <a:lnTo>
                  <a:pt x="2584" y="1113"/>
                </a:lnTo>
                <a:lnTo>
                  <a:pt x="2534" y="1071"/>
                </a:lnTo>
                <a:lnTo>
                  <a:pt x="2511" y="1052"/>
                </a:lnTo>
                <a:lnTo>
                  <a:pt x="2490" y="1032"/>
                </a:lnTo>
                <a:lnTo>
                  <a:pt x="2470" y="1013"/>
                </a:lnTo>
                <a:lnTo>
                  <a:pt x="2451" y="995"/>
                </a:lnTo>
                <a:lnTo>
                  <a:pt x="2435" y="976"/>
                </a:lnTo>
                <a:lnTo>
                  <a:pt x="2421" y="959"/>
                </a:lnTo>
                <a:lnTo>
                  <a:pt x="2407" y="943"/>
                </a:lnTo>
                <a:lnTo>
                  <a:pt x="2397" y="926"/>
                </a:lnTo>
                <a:lnTo>
                  <a:pt x="2389" y="911"/>
                </a:lnTo>
                <a:lnTo>
                  <a:pt x="2384" y="897"/>
                </a:lnTo>
                <a:lnTo>
                  <a:pt x="2371" y="857"/>
                </a:lnTo>
                <a:lnTo>
                  <a:pt x="2386" y="854"/>
                </a:lnTo>
                <a:lnTo>
                  <a:pt x="2401" y="850"/>
                </a:lnTo>
                <a:lnTo>
                  <a:pt x="2413" y="844"/>
                </a:lnTo>
                <a:lnTo>
                  <a:pt x="2425" y="836"/>
                </a:lnTo>
                <a:lnTo>
                  <a:pt x="2434" y="826"/>
                </a:lnTo>
                <a:lnTo>
                  <a:pt x="2438" y="821"/>
                </a:lnTo>
                <a:lnTo>
                  <a:pt x="2441" y="816"/>
                </a:lnTo>
                <a:lnTo>
                  <a:pt x="2444" y="811"/>
                </a:lnTo>
                <a:lnTo>
                  <a:pt x="2445" y="805"/>
                </a:lnTo>
                <a:lnTo>
                  <a:pt x="2447" y="800"/>
                </a:lnTo>
                <a:lnTo>
                  <a:pt x="2447" y="794"/>
                </a:lnTo>
                <a:lnTo>
                  <a:pt x="2446" y="787"/>
                </a:lnTo>
                <a:lnTo>
                  <a:pt x="2445" y="781"/>
                </a:lnTo>
                <a:lnTo>
                  <a:pt x="2443" y="775"/>
                </a:lnTo>
                <a:lnTo>
                  <a:pt x="2440" y="768"/>
                </a:lnTo>
                <a:lnTo>
                  <a:pt x="2436" y="763"/>
                </a:lnTo>
                <a:lnTo>
                  <a:pt x="2432" y="757"/>
                </a:lnTo>
                <a:lnTo>
                  <a:pt x="2427" y="753"/>
                </a:lnTo>
                <a:lnTo>
                  <a:pt x="2421" y="748"/>
                </a:lnTo>
                <a:lnTo>
                  <a:pt x="2414" y="744"/>
                </a:lnTo>
                <a:lnTo>
                  <a:pt x="2407" y="740"/>
                </a:lnTo>
                <a:lnTo>
                  <a:pt x="2400" y="737"/>
                </a:lnTo>
                <a:lnTo>
                  <a:pt x="2392" y="735"/>
                </a:lnTo>
                <a:lnTo>
                  <a:pt x="2384" y="732"/>
                </a:lnTo>
                <a:lnTo>
                  <a:pt x="2376" y="731"/>
                </a:lnTo>
                <a:lnTo>
                  <a:pt x="2367" y="730"/>
                </a:lnTo>
                <a:lnTo>
                  <a:pt x="2358" y="730"/>
                </a:lnTo>
                <a:lnTo>
                  <a:pt x="2353" y="730"/>
                </a:lnTo>
                <a:lnTo>
                  <a:pt x="2354" y="716"/>
                </a:lnTo>
                <a:lnTo>
                  <a:pt x="2356" y="704"/>
                </a:lnTo>
                <a:lnTo>
                  <a:pt x="2359" y="692"/>
                </a:lnTo>
                <a:lnTo>
                  <a:pt x="2363" y="680"/>
                </a:lnTo>
                <a:lnTo>
                  <a:pt x="2372" y="655"/>
                </a:lnTo>
                <a:lnTo>
                  <a:pt x="2383" y="631"/>
                </a:lnTo>
                <a:lnTo>
                  <a:pt x="2396" y="604"/>
                </a:lnTo>
                <a:lnTo>
                  <a:pt x="2410" y="577"/>
                </a:lnTo>
                <a:lnTo>
                  <a:pt x="2446" y="515"/>
                </a:lnTo>
                <a:lnTo>
                  <a:pt x="2465" y="479"/>
                </a:lnTo>
                <a:lnTo>
                  <a:pt x="2486" y="438"/>
                </a:lnTo>
                <a:lnTo>
                  <a:pt x="2508" y="394"/>
                </a:lnTo>
                <a:lnTo>
                  <a:pt x="2531" y="343"/>
                </a:lnTo>
                <a:lnTo>
                  <a:pt x="2554" y="287"/>
                </a:lnTo>
                <a:lnTo>
                  <a:pt x="2579" y="222"/>
                </a:lnTo>
                <a:lnTo>
                  <a:pt x="2603" y="152"/>
                </a:lnTo>
                <a:lnTo>
                  <a:pt x="2615" y="114"/>
                </a:lnTo>
                <a:lnTo>
                  <a:pt x="2627" y="74"/>
                </a:lnTo>
                <a:lnTo>
                  <a:pt x="2581" y="59"/>
                </a:lnTo>
                <a:lnTo>
                  <a:pt x="2536" y="47"/>
                </a:lnTo>
                <a:lnTo>
                  <a:pt x="2494" y="36"/>
                </a:lnTo>
                <a:lnTo>
                  <a:pt x="2455" y="27"/>
                </a:lnTo>
                <a:lnTo>
                  <a:pt x="2419" y="19"/>
                </a:lnTo>
                <a:lnTo>
                  <a:pt x="2385" y="13"/>
                </a:lnTo>
                <a:lnTo>
                  <a:pt x="2352" y="8"/>
                </a:lnTo>
                <a:lnTo>
                  <a:pt x="2322" y="3"/>
                </a:lnTo>
                <a:lnTo>
                  <a:pt x="2293" y="1"/>
                </a:lnTo>
                <a:lnTo>
                  <a:pt x="2267" y="0"/>
                </a:lnTo>
                <a:lnTo>
                  <a:pt x="2241" y="1"/>
                </a:lnTo>
                <a:lnTo>
                  <a:pt x="2217" y="2"/>
                </a:lnTo>
                <a:lnTo>
                  <a:pt x="2193" y="5"/>
                </a:lnTo>
                <a:lnTo>
                  <a:pt x="2171" y="10"/>
                </a:lnTo>
                <a:lnTo>
                  <a:pt x="2150" y="15"/>
                </a:lnTo>
                <a:lnTo>
                  <a:pt x="2128" y="21"/>
                </a:lnTo>
                <a:lnTo>
                  <a:pt x="2107" y="28"/>
                </a:lnTo>
                <a:lnTo>
                  <a:pt x="2086" y="36"/>
                </a:lnTo>
                <a:lnTo>
                  <a:pt x="2066" y="44"/>
                </a:lnTo>
                <a:lnTo>
                  <a:pt x="2045" y="54"/>
                </a:lnTo>
                <a:lnTo>
                  <a:pt x="2003" y="78"/>
                </a:lnTo>
                <a:lnTo>
                  <a:pt x="1957" y="103"/>
                </a:lnTo>
                <a:lnTo>
                  <a:pt x="1908" y="132"/>
                </a:lnTo>
                <a:lnTo>
                  <a:pt x="1853" y="163"/>
                </a:lnTo>
                <a:lnTo>
                  <a:pt x="1791" y="198"/>
                </a:lnTo>
                <a:lnTo>
                  <a:pt x="1757" y="215"/>
                </a:lnTo>
                <a:lnTo>
                  <a:pt x="1722" y="234"/>
                </a:lnTo>
                <a:lnTo>
                  <a:pt x="1695" y="238"/>
                </a:lnTo>
                <a:lnTo>
                  <a:pt x="1670" y="240"/>
                </a:lnTo>
                <a:lnTo>
                  <a:pt x="1646" y="240"/>
                </a:lnTo>
                <a:lnTo>
                  <a:pt x="1625" y="237"/>
                </a:lnTo>
                <a:lnTo>
                  <a:pt x="1605" y="233"/>
                </a:lnTo>
                <a:lnTo>
                  <a:pt x="1585" y="227"/>
                </a:lnTo>
                <a:lnTo>
                  <a:pt x="1567" y="218"/>
                </a:lnTo>
                <a:lnTo>
                  <a:pt x="1550" y="209"/>
                </a:lnTo>
                <a:lnTo>
                  <a:pt x="1532" y="199"/>
                </a:lnTo>
                <a:lnTo>
                  <a:pt x="1517" y="188"/>
                </a:lnTo>
                <a:lnTo>
                  <a:pt x="1502" y="176"/>
                </a:lnTo>
                <a:lnTo>
                  <a:pt x="1486" y="162"/>
                </a:lnTo>
                <a:lnTo>
                  <a:pt x="1458" y="136"/>
                </a:lnTo>
                <a:lnTo>
                  <a:pt x="1428" y="109"/>
                </a:lnTo>
                <a:lnTo>
                  <a:pt x="1414" y="97"/>
                </a:lnTo>
                <a:lnTo>
                  <a:pt x="1399" y="85"/>
                </a:lnTo>
                <a:lnTo>
                  <a:pt x="1384" y="73"/>
                </a:lnTo>
                <a:lnTo>
                  <a:pt x="1367" y="63"/>
                </a:lnTo>
                <a:lnTo>
                  <a:pt x="1350" y="53"/>
                </a:lnTo>
                <a:lnTo>
                  <a:pt x="1333" y="45"/>
                </a:lnTo>
                <a:lnTo>
                  <a:pt x="1313" y="38"/>
                </a:lnTo>
                <a:lnTo>
                  <a:pt x="1294" y="33"/>
                </a:lnTo>
                <a:lnTo>
                  <a:pt x="1273" y="30"/>
                </a:lnTo>
                <a:lnTo>
                  <a:pt x="1250" y="30"/>
                </a:lnTo>
                <a:lnTo>
                  <a:pt x="1226" y="31"/>
                </a:lnTo>
                <a:lnTo>
                  <a:pt x="1200" y="35"/>
                </a:lnTo>
                <a:lnTo>
                  <a:pt x="1173" y="41"/>
                </a:lnTo>
                <a:lnTo>
                  <a:pt x="1143" y="50"/>
                </a:lnTo>
                <a:lnTo>
                  <a:pt x="1112" y="64"/>
                </a:lnTo>
                <a:lnTo>
                  <a:pt x="1078" y="79"/>
                </a:lnTo>
                <a:lnTo>
                  <a:pt x="1113" y="151"/>
                </a:lnTo>
                <a:lnTo>
                  <a:pt x="1147" y="216"/>
                </a:lnTo>
                <a:lnTo>
                  <a:pt x="1180" y="276"/>
                </a:lnTo>
                <a:lnTo>
                  <a:pt x="1211" y="330"/>
                </a:lnTo>
                <a:lnTo>
                  <a:pt x="1242" y="379"/>
                </a:lnTo>
                <a:lnTo>
                  <a:pt x="1272" y="424"/>
                </a:lnTo>
                <a:lnTo>
                  <a:pt x="1299" y="465"/>
                </a:lnTo>
                <a:lnTo>
                  <a:pt x="1324" y="503"/>
                </a:lnTo>
                <a:lnTo>
                  <a:pt x="1370" y="568"/>
                </a:lnTo>
                <a:lnTo>
                  <a:pt x="1391" y="597"/>
                </a:lnTo>
                <a:lnTo>
                  <a:pt x="1409" y="625"/>
                </a:lnTo>
                <a:lnTo>
                  <a:pt x="1424" y="652"/>
                </a:lnTo>
                <a:lnTo>
                  <a:pt x="1438" y="678"/>
                </a:lnTo>
                <a:lnTo>
                  <a:pt x="1443" y="691"/>
                </a:lnTo>
                <a:lnTo>
                  <a:pt x="1448" y="704"/>
                </a:lnTo>
                <a:lnTo>
                  <a:pt x="1452" y="717"/>
                </a:lnTo>
                <a:lnTo>
                  <a:pt x="1456" y="731"/>
                </a:lnTo>
                <a:lnTo>
                  <a:pt x="1440" y="733"/>
                </a:lnTo>
                <a:lnTo>
                  <a:pt x="1425" y="738"/>
                </a:lnTo>
                <a:lnTo>
                  <a:pt x="1413" y="744"/>
                </a:lnTo>
                <a:lnTo>
                  <a:pt x="1402" y="751"/>
                </a:lnTo>
                <a:lnTo>
                  <a:pt x="1393" y="760"/>
                </a:lnTo>
                <a:lnTo>
                  <a:pt x="1389" y="765"/>
                </a:lnTo>
                <a:lnTo>
                  <a:pt x="1386" y="770"/>
                </a:lnTo>
                <a:lnTo>
                  <a:pt x="1383" y="777"/>
                </a:lnTo>
                <a:lnTo>
                  <a:pt x="1382" y="782"/>
                </a:lnTo>
                <a:lnTo>
                  <a:pt x="1381" y="788"/>
                </a:lnTo>
                <a:lnTo>
                  <a:pt x="1379" y="794"/>
                </a:lnTo>
                <a:lnTo>
                  <a:pt x="1381" y="800"/>
                </a:lnTo>
                <a:lnTo>
                  <a:pt x="1382" y="805"/>
                </a:lnTo>
                <a:lnTo>
                  <a:pt x="1383" y="811"/>
                </a:lnTo>
                <a:lnTo>
                  <a:pt x="1386" y="816"/>
                </a:lnTo>
                <a:lnTo>
                  <a:pt x="1389" y="821"/>
                </a:lnTo>
                <a:lnTo>
                  <a:pt x="1393" y="826"/>
                </a:lnTo>
                <a:lnTo>
                  <a:pt x="1402" y="836"/>
                </a:lnTo>
                <a:lnTo>
                  <a:pt x="1413" y="844"/>
                </a:lnTo>
                <a:lnTo>
                  <a:pt x="1425" y="850"/>
                </a:lnTo>
                <a:lnTo>
                  <a:pt x="1440" y="854"/>
                </a:lnTo>
                <a:lnTo>
                  <a:pt x="1456" y="857"/>
                </a:lnTo>
                <a:lnTo>
                  <a:pt x="1454" y="866"/>
                </a:lnTo>
                <a:lnTo>
                  <a:pt x="1452" y="876"/>
                </a:lnTo>
                <a:lnTo>
                  <a:pt x="1447" y="892"/>
                </a:lnTo>
                <a:lnTo>
                  <a:pt x="1439" y="907"/>
                </a:lnTo>
                <a:lnTo>
                  <a:pt x="1428" y="924"/>
                </a:lnTo>
                <a:lnTo>
                  <a:pt x="1416" y="941"/>
                </a:lnTo>
                <a:lnTo>
                  <a:pt x="1402" y="959"/>
                </a:lnTo>
                <a:lnTo>
                  <a:pt x="1385" y="977"/>
                </a:lnTo>
                <a:lnTo>
                  <a:pt x="1366" y="997"/>
                </a:lnTo>
                <a:lnTo>
                  <a:pt x="1346" y="1016"/>
                </a:lnTo>
                <a:lnTo>
                  <a:pt x="1324" y="1035"/>
                </a:lnTo>
                <a:lnTo>
                  <a:pt x="1301" y="1056"/>
                </a:lnTo>
                <a:lnTo>
                  <a:pt x="1250" y="1098"/>
                </a:lnTo>
                <a:lnTo>
                  <a:pt x="1195" y="1141"/>
                </a:lnTo>
                <a:lnTo>
                  <a:pt x="1136" y="1185"/>
                </a:lnTo>
                <a:lnTo>
                  <a:pt x="1015" y="1275"/>
                </a:lnTo>
                <a:lnTo>
                  <a:pt x="894" y="1363"/>
                </a:lnTo>
                <a:lnTo>
                  <a:pt x="837" y="1407"/>
                </a:lnTo>
                <a:lnTo>
                  <a:pt x="783" y="1450"/>
                </a:lnTo>
                <a:lnTo>
                  <a:pt x="734" y="1491"/>
                </a:lnTo>
                <a:lnTo>
                  <a:pt x="710" y="1511"/>
                </a:lnTo>
                <a:lnTo>
                  <a:pt x="690" y="1530"/>
                </a:lnTo>
                <a:lnTo>
                  <a:pt x="667" y="1554"/>
                </a:lnTo>
                <a:lnTo>
                  <a:pt x="644" y="1579"/>
                </a:lnTo>
                <a:lnTo>
                  <a:pt x="621" y="1608"/>
                </a:lnTo>
                <a:lnTo>
                  <a:pt x="596" y="1638"/>
                </a:lnTo>
                <a:lnTo>
                  <a:pt x="572" y="1673"/>
                </a:lnTo>
                <a:lnTo>
                  <a:pt x="547" y="1709"/>
                </a:lnTo>
                <a:lnTo>
                  <a:pt x="522" y="1747"/>
                </a:lnTo>
                <a:lnTo>
                  <a:pt x="496" y="1788"/>
                </a:lnTo>
                <a:lnTo>
                  <a:pt x="471" y="1832"/>
                </a:lnTo>
                <a:lnTo>
                  <a:pt x="445" y="1877"/>
                </a:lnTo>
                <a:lnTo>
                  <a:pt x="420" y="1923"/>
                </a:lnTo>
                <a:lnTo>
                  <a:pt x="394" y="1973"/>
                </a:lnTo>
                <a:lnTo>
                  <a:pt x="369" y="2023"/>
                </a:lnTo>
                <a:lnTo>
                  <a:pt x="344" y="2076"/>
                </a:lnTo>
                <a:lnTo>
                  <a:pt x="320" y="2130"/>
                </a:lnTo>
                <a:lnTo>
                  <a:pt x="296" y="2185"/>
                </a:lnTo>
                <a:lnTo>
                  <a:pt x="271" y="2242"/>
                </a:lnTo>
                <a:lnTo>
                  <a:pt x="248" y="2300"/>
                </a:lnTo>
                <a:lnTo>
                  <a:pt x="225" y="2359"/>
                </a:lnTo>
                <a:lnTo>
                  <a:pt x="203" y="2421"/>
                </a:lnTo>
                <a:lnTo>
                  <a:pt x="183" y="2482"/>
                </a:lnTo>
                <a:lnTo>
                  <a:pt x="161" y="2544"/>
                </a:lnTo>
                <a:lnTo>
                  <a:pt x="142" y="2606"/>
                </a:lnTo>
                <a:lnTo>
                  <a:pt x="123" y="2670"/>
                </a:lnTo>
                <a:lnTo>
                  <a:pt x="106" y="2734"/>
                </a:lnTo>
                <a:lnTo>
                  <a:pt x="89" y="2798"/>
                </a:lnTo>
                <a:lnTo>
                  <a:pt x="74" y="2863"/>
                </a:lnTo>
                <a:lnTo>
                  <a:pt x="60" y="2928"/>
                </a:lnTo>
                <a:lnTo>
                  <a:pt x="47" y="2993"/>
                </a:lnTo>
                <a:lnTo>
                  <a:pt x="36" y="3058"/>
                </a:lnTo>
                <a:lnTo>
                  <a:pt x="26" y="3123"/>
                </a:lnTo>
                <a:lnTo>
                  <a:pt x="17" y="3189"/>
                </a:lnTo>
                <a:lnTo>
                  <a:pt x="10" y="3253"/>
                </a:lnTo>
                <a:lnTo>
                  <a:pt x="5" y="3317"/>
                </a:lnTo>
                <a:lnTo>
                  <a:pt x="2" y="3380"/>
                </a:lnTo>
                <a:lnTo>
                  <a:pt x="0" y="3443"/>
                </a:lnTo>
                <a:lnTo>
                  <a:pt x="1" y="3506"/>
                </a:lnTo>
                <a:lnTo>
                  <a:pt x="3" y="3567"/>
                </a:lnTo>
                <a:lnTo>
                  <a:pt x="7" y="3629"/>
                </a:lnTo>
                <a:lnTo>
                  <a:pt x="14" y="3688"/>
                </a:lnTo>
                <a:lnTo>
                  <a:pt x="23" y="3747"/>
                </a:lnTo>
                <a:lnTo>
                  <a:pt x="28" y="3775"/>
                </a:lnTo>
                <a:lnTo>
                  <a:pt x="34" y="3804"/>
                </a:lnTo>
                <a:lnTo>
                  <a:pt x="40" y="3832"/>
                </a:lnTo>
                <a:lnTo>
                  <a:pt x="47" y="3860"/>
                </a:lnTo>
                <a:lnTo>
                  <a:pt x="54" y="3887"/>
                </a:lnTo>
                <a:lnTo>
                  <a:pt x="62" y="3915"/>
                </a:lnTo>
                <a:lnTo>
                  <a:pt x="71" y="3941"/>
                </a:lnTo>
                <a:lnTo>
                  <a:pt x="81" y="3968"/>
                </a:lnTo>
                <a:lnTo>
                  <a:pt x="91" y="3993"/>
                </a:lnTo>
                <a:lnTo>
                  <a:pt x="102" y="4019"/>
                </a:lnTo>
                <a:lnTo>
                  <a:pt x="113" y="4044"/>
                </a:lnTo>
                <a:lnTo>
                  <a:pt x="124" y="4069"/>
                </a:lnTo>
                <a:lnTo>
                  <a:pt x="138" y="4093"/>
                </a:lnTo>
                <a:lnTo>
                  <a:pt x="151" y="4116"/>
                </a:lnTo>
                <a:lnTo>
                  <a:pt x="165" y="4140"/>
                </a:lnTo>
                <a:lnTo>
                  <a:pt x="179" y="4162"/>
                </a:lnTo>
                <a:lnTo>
                  <a:pt x="195" y="4185"/>
                </a:lnTo>
                <a:lnTo>
                  <a:pt x="211" y="4206"/>
                </a:lnTo>
                <a:lnTo>
                  <a:pt x="228" y="4227"/>
                </a:lnTo>
                <a:lnTo>
                  <a:pt x="246" y="4248"/>
                </a:lnTo>
                <a:lnTo>
                  <a:pt x="264" y="4268"/>
                </a:lnTo>
                <a:lnTo>
                  <a:pt x="283" y="4288"/>
                </a:lnTo>
                <a:lnTo>
                  <a:pt x="303" y="4307"/>
                </a:lnTo>
                <a:lnTo>
                  <a:pt x="324" y="4325"/>
                </a:lnTo>
                <a:lnTo>
                  <a:pt x="346" y="4343"/>
                </a:lnTo>
                <a:lnTo>
                  <a:pt x="367" y="4360"/>
                </a:lnTo>
                <a:lnTo>
                  <a:pt x="390" y="4376"/>
                </a:lnTo>
                <a:lnTo>
                  <a:pt x="414" y="4391"/>
                </a:lnTo>
                <a:lnTo>
                  <a:pt x="439" y="4407"/>
                </a:lnTo>
                <a:lnTo>
                  <a:pt x="465" y="4421"/>
                </a:lnTo>
                <a:lnTo>
                  <a:pt x="490" y="4435"/>
                </a:lnTo>
                <a:lnTo>
                  <a:pt x="518" y="4449"/>
                </a:lnTo>
                <a:lnTo>
                  <a:pt x="545" y="4461"/>
                </a:lnTo>
                <a:lnTo>
                  <a:pt x="575" y="4472"/>
                </a:lnTo>
                <a:lnTo>
                  <a:pt x="604" y="4483"/>
                </a:lnTo>
                <a:lnTo>
                  <a:pt x="635" y="4493"/>
                </a:lnTo>
                <a:lnTo>
                  <a:pt x="666" y="4503"/>
                </a:lnTo>
                <a:lnTo>
                  <a:pt x="699" y="4511"/>
                </a:lnTo>
                <a:lnTo>
                  <a:pt x="732" y="4519"/>
                </a:lnTo>
                <a:lnTo>
                  <a:pt x="766" y="4526"/>
                </a:lnTo>
                <a:lnTo>
                  <a:pt x="801" y="4532"/>
                </a:lnTo>
                <a:lnTo>
                  <a:pt x="838" y="4537"/>
                </a:lnTo>
                <a:lnTo>
                  <a:pt x="874" y="4541"/>
                </a:lnTo>
                <a:lnTo>
                  <a:pt x="912" y="4545"/>
                </a:lnTo>
                <a:lnTo>
                  <a:pt x="952" y="4548"/>
                </a:lnTo>
                <a:lnTo>
                  <a:pt x="991" y="4549"/>
                </a:lnTo>
                <a:lnTo>
                  <a:pt x="1475" y="4566"/>
                </a:lnTo>
                <a:lnTo>
                  <a:pt x="1751" y="4575"/>
                </a:lnTo>
                <a:lnTo>
                  <a:pt x="1876" y="4578"/>
                </a:lnTo>
                <a:lnTo>
                  <a:pt x="1904" y="4578"/>
                </a:lnTo>
                <a:lnTo>
                  <a:pt x="1933" y="4578"/>
                </a:lnTo>
                <a:lnTo>
                  <a:pt x="2057" y="4575"/>
                </a:lnTo>
                <a:lnTo>
                  <a:pt x="2333" y="4566"/>
                </a:lnTo>
                <a:lnTo>
                  <a:pt x="2817" y="4549"/>
                </a:lnTo>
                <a:lnTo>
                  <a:pt x="2857" y="4548"/>
                </a:lnTo>
                <a:lnTo>
                  <a:pt x="2896" y="4545"/>
                </a:lnTo>
                <a:lnTo>
                  <a:pt x="2934" y="4541"/>
                </a:lnTo>
                <a:lnTo>
                  <a:pt x="2971" y="4537"/>
                </a:lnTo>
                <a:lnTo>
                  <a:pt x="3007" y="4532"/>
                </a:lnTo>
                <a:lnTo>
                  <a:pt x="3042" y="4526"/>
                </a:lnTo>
                <a:lnTo>
                  <a:pt x="3077" y="4519"/>
                </a:lnTo>
                <a:lnTo>
                  <a:pt x="3109" y="4511"/>
                </a:lnTo>
                <a:lnTo>
                  <a:pt x="3142" y="4503"/>
                </a:lnTo>
                <a:lnTo>
                  <a:pt x="3173" y="4493"/>
                </a:lnTo>
                <a:lnTo>
                  <a:pt x="3204" y="4483"/>
                </a:lnTo>
                <a:lnTo>
                  <a:pt x="3234" y="4472"/>
                </a:lnTo>
                <a:lnTo>
                  <a:pt x="3263" y="4461"/>
                </a:lnTo>
                <a:lnTo>
                  <a:pt x="3291" y="4449"/>
                </a:lnTo>
                <a:lnTo>
                  <a:pt x="3318" y="4435"/>
                </a:lnTo>
                <a:lnTo>
                  <a:pt x="3345" y="4421"/>
                </a:lnTo>
                <a:lnTo>
                  <a:pt x="3369" y="4407"/>
                </a:lnTo>
                <a:lnTo>
                  <a:pt x="3394" y="4391"/>
                </a:lnTo>
                <a:lnTo>
                  <a:pt x="3418" y="4376"/>
                </a:lnTo>
                <a:lnTo>
                  <a:pt x="3441" y="4360"/>
                </a:lnTo>
                <a:lnTo>
                  <a:pt x="3463" y="4343"/>
                </a:lnTo>
                <a:lnTo>
                  <a:pt x="3484" y="4325"/>
                </a:lnTo>
                <a:lnTo>
                  <a:pt x="3506" y="4307"/>
                </a:lnTo>
                <a:lnTo>
                  <a:pt x="3525" y="4288"/>
                </a:lnTo>
                <a:lnTo>
                  <a:pt x="3544" y="4268"/>
                </a:lnTo>
                <a:lnTo>
                  <a:pt x="3563" y="4248"/>
                </a:lnTo>
                <a:lnTo>
                  <a:pt x="3580" y="4227"/>
                </a:lnTo>
                <a:lnTo>
                  <a:pt x="3597" y="4206"/>
                </a:lnTo>
                <a:lnTo>
                  <a:pt x="3614" y="4185"/>
                </a:lnTo>
                <a:lnTo>
                  <a:pt x="3629" y="4162"/>
                </a:lnTo>
                <a:lnTo>
                  <a:pt x="3643" y="4140"/>
                </a:lnTo>
                <a:lnTo>
                  <a:pt x="3657" y="4116"/>
                </a:lnTo>
                <a:lnTo>
                  <a:pt x="3671" y="4093"/>
                </a:lnTo>
                <a:lnTo>
                  <a:pt x="3684" y="4069"/>
                </a:lnTo>
                <a:lnTo>
                  <a:pt x="3695" y="4044"/>
                </a:lnTo>
                <a:lnTo>
                  <a:pt x="3706" y="4019"/>
                </a:lnTo>
                <a:lnTo>
                  <a:pt x="3717" y="3993"/>
                </a:lnTo>
                <a:lnTo>
                  <a:pt x="3728" y="3968"/>
                </a:lnTo>
                <a:lnTo>
                  <a:pt x="3737" y="3941"/>
                </a:lnTo>
                <a:lnTo>
                  <a:pt x="3746" y="3915"/>
                </a:lnTo>
                <a:lnTo>
                  <a:pt x="3754" y="3887"/>
                </a:lnTo>
                <a:lnTo>
                  <a:pt x="3761" y="3860"/>
                </a:lnTo>
                <a:lnTo>
                  <a:pt x="3768" y="3832"/>
                </a:lnTo>
                <a:lnTo>
                  <a:pt x="3774" y="3804"/>
                </a:lnTo>
                <a:lnTo>
                  <a:pt x="3781" y="3775"/>
                </a:lnTo>
                <a:lnTo>
                  <a:pt x="3786" y="3747"/>
                </a:lnTo>
                <a:lnTo>
                  <a:pt x="3794" y="3688"/>
                </a:lnTo>
                <a:lnTo>
                  <a:pt x="3801" y="3629"/>
                </a:lnTo>
                <a:lnTo>
                  <a:pt x="3805" y="3567"/>
                </a:lnTo>
                <a:lnTo>
                  <a:pt x="3807" y="3506"/>
                </a:lnTo>
                <a:lnTo>
                  <a:pt x="3808" y="3443"/>
                </a:lnTo>
                <a:lnTo>
                  <a:pt x="3806" y="3380"/>
                </a:lnTo>
                <a:lnTo>
                  <a:pt x="3803" y="3317"/>
                </a:lnTo>
                <a:lnTo>
                  <a:pt x="3798" y="3253"/>
                </a:lnTo>
                <a:lnTo>
                  <a:pt x="3791" y="3189"/>
                </a:lnTo>
                <a:lnTo>
                  <a:pt x="3783" y="3123"/>
                </a:lnTo>
                <a:lnTo>
                  <a:pt x="3772" y="3058"/>
                </a:lnTo>
                <a:lnTo>
                  <a:pt x="3761" y="2993"/>
                </a:lnTo>
                <a:lnTo>
                  <a:pt x="3749" y="2928"/>
                </a:lnTo>
                <a:lnTo>
                  <a:pt x="3735" y="2863"/>
                </a:lnTo>
                <a:lnTo>
                  <a:pt x="3719" y="2798"/>
                </a:lnTo>
                <a:lnTo>
                  <a:pt x="3702" y="2734"/>
                </a:lnTo>
                <a:lnTo>
                  <a:pt x="3685" y="2670"/>
                </a:lnTo>
                <a:lnTo>
                  <a:pt x="3666" y="2606"/>
                </a:lnTo>
                <a:lnTo>
                  <a:pt x="3647" y="2544"/>
                </a:lnTo>
                <a:lnTo>
                  <a:pt x="3626" y="2482"/>
                </a:lnTo>
                <a:lnTo>
                  <a:pt x="3605" y="2421"/>
                </a:lnTo>
                <a:lnTo>
                  <a:pt x="3583" y="2359"/>
                </a:lnTo>
                <a:lnTo>
                  <a:pt x="3561" y="2300"/>
                </a:lnTo>
                <a:lnTo>
                  <a:pt x="3537" y="2242"/>
                </a:lnTo>
                <a:lnTo>
                  <a:pt x="3513" y="2185"/>
                </a:lnTo>
                <a:lnTo>
                  <a:pt x="3488" y="2130"/>
                </a:lnTo>
                <a:lnTo>
                  <a:pt x="3464" y="2076"/>
                </a:lnTo>
                <a:lnTo>
                  <a:pt x="3439" y="2023"/>
                </a:lnTo>
                <a:lnTo>
                  <a:pt x="3414" y="1973"/>
                </a:lnTo>
                <a:lnTo>
                  <a:pt x="3388" y="1923"/>
                </a:lnTo>
                <a:lnTo>
                  <a:pt x="3363" y="1877"/>
                </a:lnTo>
                <a:lnTo>
                  <a:pt x="3337" y="1832"/>
                </a:lnTo>
                <a:lnTo>
                  <a:pt x="3312" y="1788"/>
                </a:lnTo>
                <a:lnTo>
                  <a:pt x="3287" y="1747"/>
                </a:lnTo>
                <a:lnTo>
                  <a:pt x="3261" y="1709"/>
                </a:lnTo>
                <a:lnTo>
                  <a:pt x="3237" y="1673"/>
                </a:lnTo>
                <a:lnTo>
                  <a:pt x="3212" y="1638"/>
                </a:lnTo>
                <a:lnTo>
                  <a:pt x="3188" y="1608"/>
                </a:lnTo>
                <a:lnTo>
                  <a:pt x="3164" y="1579"/>
                </a:lnTo>
                <a:lnTo>
                  <a:pt x="3141" y="1554"/>
                </a:lnTo>
                <a:lnTo>
                  <a:pt x="3118" y="1530"/>
                </a:lnTo>
                <a:close/>
                <a:moveTo>
                  <a:pt x="2672" y="3305"/>
                </a:moveTo>
                <a:lnTo>
                  <a:pt x="2672" y="3305"/>
                </a:lnTo>
                <a:lnTo>
                  <a:pt x="2669" y="3323"/>
                </a:lnTo>
                <a:lnTo>
                  <a:pt x="2667" y="3340"/>
                </a:lnTo>
                <a:lnTo>
                  <a:pt x="2663" y="3359"/>
                </a:lnTo>
                <a:lnTo>
                  <a:pt x="2659" y="3376"/>
                </a:lnTo>
                <a:lnTo>
                  <a:pt x="2654" y="3393"/>
                </a:lnTo>
                <a:lnTo>
                  <a:pt x="2649" y="3410"/>
                </a:lnTo>
                <a:lnTo>
                  <a:pt x="2643" y="3427"/>
                </a:lnTo>
                <a:lnTo>
                  <a:pt x="2637" y="3444"/>
                </a:lnTo>
                <a:lnTo>
                  <a:pt x="2629" y="3460"/>
                </a:lnTo>
                <a:lnTo>
                  <a:pt x="2621" y="3477"/>
                </a:lnTo>
                <a:lnTo>
                  <a:pt x="2604" y="3509"/>
                </a:lnTo>
                <a:lnTo>
                  <a:pt x="2584" y="3542"/>
                </a:lnTo>
                <a:lnTo>
                  <a:pt x="2561" y="3574"/>
                </a:lnTo>
                <a:lnTo>
                  <a:pt x="2549" y="3589"/>
                </a:lnTo>
                <a:lnTo>
                  <a:pt x="2537" y="3603"/>
                </a:lnTo>
                <a:lnTo>
                  <a:pt x="2523" y="3617"/>
                </a:lnTo>
                <a:lnTo>
                  <a:pt x="2509" y="3632"/>
                </a:lnTo>
                <a:lnTo>
                  <a:pt x="2495" y="3645"/>
                </a:lnTo>
                <a:lnTo>
                  <a:pt x="2481" y="3658"/>
                </a:lnTo>
                <a:lnTo>
                  <a:pt x="2465" y="3670"/>
                </a:lnTo>
                <a:lnTo>
                  <a:pt x="2449" y="3683"/>
                </a:lnTo>
                <a:lnTo>
                  <a:pt x="2433" y="3695"/>
                </a:lnTo>
                <a:lnTo>
                  <a:pt x="2416" y="3706"/>
                </a:lnTo>
                <a:lnTo>
                  <a:pt x="2398" y="3717"/>
                </a:lnTo>
                <a:lnTo>
                  <a:pt x="2380" y="3727"/>
                </a:lnTo>
                <a:lnTo>
                  <a:pt x="2342" y="3748"/>
                </a:lnTo>
                <a:lnTo>
                  <a:pt x="2302" y="3766"/>
                </a:lnTo>
                <a:lnTo>
                  <a:pt x="2283" y="3774"/>
                </a:lnTo>
                <a:lnTo>
                  <a:pt x="2263" y="3780"/>
                </a:lnTo>
                <a:lnTo>
                  <a:pt x="2242" y="3785"/>
                </a:lnTo>
                <a:lnTo>
                  <a:pt x="2223" y="3792"/>
                </a:lnTo>
                <a:lnTo>
                  <a:pt x="2210" y="3970"/>
                </a:lnTo>
                <a:lnTo>
                  <a:pt x="2209" y="3979"/>
                </a:lnTo>
                <a:lnTo>
                  <a:pt x="2207" y="3987"/>
                </a:lnTo>
                <a:lnTo>
                  <a:pt x="2204" y="3996"/>
                </a:lnTo>
                <a:lnTo>
                  <a:pt x="2200" y="4004"/>
                </a:lnTo>
                <a:lnTo>
                  <a:pt x="2194" y="4013"/>
                </a:lnTo>
                <a:lnTo>
                  <a:pt x="2188" y="4020"/>
                </a:lnTo>
                <a:lnTo>
                  <a:pt x="2181" y="4027"/>
                </a:lnTo>
                <a:lnTo>
                  <a:pt x="2174" y="4033"/>
                </a:lnTo>
                <a:lnTo>
                  <a:pt x="2166" y="4039"/>
                </a:lnTo>
                <a:lnTo>
                  <a:pt x="2157" y="4045"/>
                </a:lnTo>
                <a:lnTo>
                  <a:pt x="2148" y="4049"/>
                </a:lnTo>
                <a:lnTo>
                  <a:pt x="2137" y="4053"/>
                </a:lnTo>
                <a:lnTo>
                  <a:pt x="2127" y="4056"/>
                </a:lnTo>
                <a:lnTo>
                  <a:pt x="2117" y="4059"/>
                </a:lnTo>
                <a:lnTo>
                  <a:pt x="2106" y="4060"/>
                </a:lnTo>
                <a:lnTo>
                  <a:pt x="2095" y="4061"/>
                </a:lnTo>
                <a:lnTo>
                  <a:pt x="2083" y="4061"/>
                </a:lnTo>
                <a:lnTo>
                  <a:pt x="2072" y="4060"/>
                </a:lnTo>
                <a:lnTo>
                  <a:pt x="2061" y="4058"/>
                </a:lnTo>
                <a:lnTo>
                  <a:pt x="2052" y="4055"/>
                </a:lnTo>
                <a:lnTo>
                  <a:pt x="2042" y="4052"/>
                </a:lnTo>
                <a:lnTo>
                  <a:pt x="2032" y="4048"/>
                </a:lnTo>
                <a:lnTo>
                  <a:pt x="2024" y="4043"/>
                </a:lnTo>
                <a:lnTo>
                  <a:pt x="2016" y="4038"/>
                </a:lnTo>
                <a:lnTo>
                  <a:pt x="2009" y="4032"/>
                </a:lnTo>
                <a:lnTo>
                  <a:pt x="2003" y="4025"/>
                </a:lnTo>
                <a:lnTo>
                  <a:pt x="1998" y="4018"/>
                </a:lnTo>
                <a:lnTo>
                  <a:pt x="1993" y="4011"/>
                </a:lnTo>
                <a:lnTo>
                  <a:pt x="1990" y="4002"/>
                </a:lnTo>
                <a:lnTo>
                  <a:pt x="1987" y="3993"/>
                </a:lnTo>
                <a:lnTo>
                  <a:pt x="1986" y="3985"/>
                </a:lnTo>
                <a:lnTo>
                  <a:pt x="1985" y="3976"/>
                </a:lnTo>
                <a:lnTo>
                  <a:pt x="1987" y="3833"/>
                </a:lnTo>
                <a:lnTo>
                  <a:pt x="1973" y="3834"/>
                </a:lnTo>
                <a:lnTo>
                  <a:pt x="1960" y="3835"/>
                </a:lnTo>
                <a:lnTo>
                  <a:pt x="1946" y="3836"/>
                </a:lnTo>
                <a:lnTo>
                  <a:pt x="1932" y="3837"/>
                </a:lnTo>
                <a:lnTo>
                  <a:pt x="1906" y="3836"/>
                </a:lnTo>
                <a:lnTo>
                  <a:pt x="1882" y="3835"/>
                </a:lnTo>
                <a:lnTo>
                  <a:pt x="1834" y="3832"/>
                </a:lnTo>
                <a:lnTo>
                  <a:pt x="1838" y="3976"/>
                </a:lnTo>
                <a:lnTo>
                  <a:pt x="1837" y="3985"/>
                </a:lnTo>
                <a:lnTo>
                  <a:pt x="1836" y="3993"/>
                </a:lnTo>
                <a:lnTo>
                  <a:pt x="1833" y="4001"/>
                </a:lnTo>
                <a:lnTo>
                  <a:pt x="1830" y="4010"/>
                </a:lnTo>
                <a:lnTo>
                  <a:pt x="1825" y="4017"/>
                </a:lnTo>
                <a:lnTo>
                  <a:pt x="1820" y="4024"/>
                </a:lnTo>
                <a:lnTo>
                  <a:pt x="1813" y="4031"/>
                </a:lnTo>
                <a:lnTo>
                  <a:pt x="1806" y="4037"/>
                </a:lnTo>
                <a:lnTo>
                  <a:pt x="1798" y="4042"/>
                </a:lnTo>
                <a:lnTo>
                  <a:pt x="1790" y="4047"/>
                </a:lnTo>
                <a:lnTo>
                  <a:pt x="1781" y="4051"/>
                </a:lnTo>
                <a:lnTo>
                  <a:pt x="1772" y="4054"/>
                </a:lnTo>
                <a:lnTo>
                  <a:pt x="1762" y="4057"/>
                </a:lnTo>
                <a:lnTo>
                  <a:pt x="1750" y="4059"/>
                </a:lnTo>
                <a:lnTo>
                  <a:pt x="1740" y="4060"/>
                </a:lnTo>
                <a:lnTo>
                  <a:pt x="1729" y="4060"/>
                </a:lnTo>
                <a:lnTo>
                  <a:pt x="1718" y="4059"/>
                </a:lnTo>
                <a:lnTo>
                  <a:pt x="1706" y="4058"/>
                </a:lnTo>
                <a:lnTo>
                  <a:pt x="1695" y="4055"/>
                </a:lnTo>
                <a:lnTo>
                  <a:pt x="1685" y="4052"/>
                </a:lnTo>
                <a:lnTo>
                  <a:pt x="1675" y="4048"/>
                </a:lnTo>
                <a:lnTo>
                  <a:pt x="1666" y="4043"/>
                </a:lnTo>
                <a:lnTo>
                  <a:pt x="1658" y="4038"/>
                </a:lnTo>
                <a:lnTo>
                  <a:pt x="1649" y="4032"/>
                </a:lnTo>
                <a:lnTo>
                  <a:pt x="1641" y="4026"/>
                </a:lnTo>
                <a:lnTo>
                  <a:pt x="1635" y="4019"/>
                </a:lnTo>
                <a:lnTo>
                  <a:pt x="1629" y="4011"/>
                </a:lnTo>
                <a:lnTo>
                  <a:pt x="1624" y="4002"/>
                </a:lnTo>
                <a:lnTo>
                  <a:pt x="1620" y="3994"/>
                </a:lnTo>
                <a:lnTo>
                  <a:pt x="1617" y="3986"/>
                </a:lnTo>
                <a:lnTo>
                  <a:pt x="1614" y="3977"/>
                </a:lnTo>
                <a:lnTo>
                  <a:pt x="1613" y="3968"/>
                </a:lnTo>
                <a:lnTo>
                  <a:pt x="1600" y="3789"/>
                </a:lnTo>
                <a:lnTo>
                  <a:pt x="1573" y="3780"/>
                </a:lnTo>
                <a:lnTo>
                  <a:pt x="1547" y="3770"/>
                </a:lnTo>
                <a:lnTo>
                  <a:pt x="1521" y="3760"/>
                </a:lnTo>
                <a:lnTo>
                  <a:pt x="1498" y="3749"/>
                </a:lnTo>
                <a:lnTo>
                  <a:pt x="1474" y="3737"/>
                </a:lnTo>
                <a:lnTo>
                  <a:pt x="1452" y="3724"/>
                </a:lnTo>
                <a:lnTo>
                  <a:pt x="1429" y="3711"/>
                </a:lnTo>
                <a:lnTo>
                  <a:pt x="1409" y="3697"/>
                </a:lnTo>
                <a:lnTo>
                  <a:pt x="1387" y="3678"/>
                </a:lnTo>
                <a:lnTo>
                  <a:pt x="1365" y="3659"/>
                </a:lnTo>
                <a:lnTo>
                  <a:pt x="1345" y="3639"/>
                </a:lnTo>
                <a:lnTo>
                  <a:pt x="1324" y="3616"/>
                </a:lnTo>
                <a:lnTo>
                  <a:pt x="1305" y="3594"/>
                </a:lnTo>
                <a:lnTo>
                  <a:pt x="1287" y="3569"/>
                </a:lnTo>
                <a:lnTo>
                  <a:pt x="1269" y="3544"/>
                </a:lnTo>
                <a:lnTo>
                  <a:pt x="1252" y="3518"/>
                </a:lnTo>
                <a:lnTo>
                  <a:pt x="1237" y="3489"/>
                </a:lnTo>
                <a:lnTo>
                  <a:pt x="1222" y="3460"/>
                </a:lnTo>
                <a:lnTo>
                  <a:pt x="1207" y="3432"/>
                </a:lnTo>
                <a:lnTo>
                  <a:pt x="1194" y="3401"/>
                </a:lnTo>
                <a:lnTo>
                  <a:pt x="1182" y="3370"/>
                </a:lnTo>
                <a:lnTo>
                  <a:pt x="1170" y="3338"/>
                </a:lnTo>
                <a:lnTo>
                  <a:pt x="1159" y="3306"/>
                </a:lnTo>
                <a:lnTo>
                  <a:pt x="1149" y="3272"/>
                </a:lnTo>
                <a:lnTo>
                  <a:pt x="1148" y="3258"/>
                </a:lnTo>
                <a:lnTo>
                  <a:pt x="1149" y="3244"/>
                </a:lnTo>
                <a:lnTo>
                  <a:pt x="1151" y="3230"/>
                </a:lnTo>
                <a:lnTo>
                  <a:pt x="1154" y="3217"/>
                </a:lnTo>
                <a:lnTo>
                  <a:pt x="1158" y="3205"/>
                </a:lnTo>
                <a:lnTo>
                  <a:pt x="1165" y="3194"/>
                </a:lnTo>
                <a:lnTo>
                  <a:pt x="1172" y="3183"/>
                </a:lnTo>
                <a:lnTo>
                  <a:pt x="1179" y="3173"/>
                </a:lnTo>
                <a:lnTo>
                  <a:pt x="1188" y="3165"/>
                </a:lnTo>
                <a:lnTo>
                  <a:pt x="1197" y="3157"/>
                </a:lnTo>
                <a:lnTo>
                  <a:pt x="1208" y="3151"/>
                </a:lnTo>
                <a:lnTo>
                  <a:pt x="1220" y="3146"/>
                </a:lnTo>
                <a:lnTo>
                  <a:pt x="1232" y="3142"/>
                </a:lnTo>
                <a:lnTo>
                  <a:pt x="1245" y="3140"/>
                </a:lnTo>
                <a:lnTo>
                  <a:pt x="1258" y="3139"/>
                </a:lnTo>
                <a:lnTo>
                  <a:pt x="1273" y="3139"/>
                </a:lnTo>
                <a:lnTo>
                  <a:pt x="1288" y="3141"/>
                </a:lnTo>
                <a:lnTo>
                  <a:pt x="1302" y="3145"/>
                </a:lnTo>
                <a:lnTo>
                  <a:pt x="1316" y="3149"/>
                </a:lnTo>
                <a:lnTo>
                  <a:pt x="1330" y="3155"/>
                </a:lnTo>
                <a:lnTo>
                  <a:pt x="1343" y="3163"/>
                </a:lnTo>
                <a:lnTo>
                  <a:pt x="1355" y="3171"/>
                </a:lnTo>
                <a:lnTo>
                  <a:pt x="1367" y="3181"/>
                </a:lnTo>
                <a:lnTo>
                  <a:pt x="1378" y="3192"/>
                </a:lnTo>
                <a:lnTo>
                  <a:pt x="1389" y="3203"/>
                </a:lnTo>
                <a:lnTo>
                  <a:pt x="1398" y="3215"/>
                </a:lnTo>
                <a:lnTo>
                  <a:pt x="1407" y="3228"/>
                </a:lnTo>
                <a:lnTo>
                  <a:pt x="1414" y="3243"/>
                </a:lnTo>
                <a:lnTo>
                  <a:pt x="1420" y="3256"/>
                </a:lnTo>
                <a:lnTo>
                  <a:pt x="1424" y="3271"/>
                </a:lnTo>
                <a:lnTo>
                  <a:pt x="1428" y="3286"/>
                </a:lnTo>
                <a:lnTo>
                  <a:pt x="1430" y="3302"/>
                </a:lnTo>
                <a:lnTo>
                  <a:pt x="1436" y="3321"/>
                </a:lnTo>
                <a:lnTo>
                  <a:pt x="1441" y="3339"/>
                </a:lnTo>
                <a:lnTo>
                  <a:pt x="1447" y="3358"/>
                </a:lnTo>
                <a:lnTo>
                  <a:pt x="1454" y="3375"/>
                </a:lnTo>
                <a:lnTo>
                  <a:pt x="1461" y="3391"/>
                </a:lnTo>
                <a:lnTo>
                  <a:pt x="1469" y="3407"/>
                </a:lnTo>
                <a:lnTo>
                  <a:pt x="1477" y="3421"/>
                </a:lnTo>
                <a:lnTo>
                  <a:pt x="1486" y="3435"/>
                </a:lnTo>
                <a:lnTo>
                  <a:pt x="1496" y="3449"/>
                </a:lnTo>
                <a:lnTo>
                  <a:pt x="1506" y="3463"/>
                </a:lnTo>
                <a:lnTo>
                  <a:pt x="1516" y="3475"/>
                </a:lnTo>
                <a:lnTo>
                  <a:pt x="1527" y="3487"/>
                </a:lnTo>
                <a:lnTo>
                  <a:pt x="1538" y="3499"/>
                </a:lnTo>
                <a:lnTo>
                  <a:pt x="1551" y="3510"/>
                </a:lnTo>
                <a:lnTo>
                  <a:pt x="1577" y="3533"/>
                </a:lnTo>
                <a:lnTo>
                  <a:pt x="1542" y="2990"/>
                </a:lnTo>
                <a:lnTo>
                  <a:pt x="1507" y="2977"/>
                </a:lnTo>
                <a:lnTo>
                  <a:pt x="1474" y="2962"/>
                </a:lnTo>
                <a:lnTo>
                  <a:pt x="1446" y="2949"/>
                </a:lnTo>
                <a:lnTo>
                  <a:pt x="1420" y="2937"/>
                </a:lnTo>
                <a:lnTo>
                  <a:pt x="1389" y="2918"/>
                </a:lnTo>
                <a:lnTo>
                  <a:pt x="1359" y="2897"/>
                </a:lnTo>
                <a:lnTo>
                  <a:pt x="1345" y="2886"/>
                </a:lnTo>
                <a:lnTo>
                  <a:pt x="1332" y="2875"/>
                </a:lnTo>
                <a:lnTo>
                  <a:pt x="1318" y="2864"/>
                </a:lnTo>
                <a:lnTo>
                  <a:pt x="1306" y="2852"/>
                </a:lnTo>
                <a:lnTo>
                  <a:pt x="1294" y="2840"/>
                </a:lnTo>
                <a:lnTo>
                  <a:pt x="1283" y="2827"/>
                </a:lnTo>
                <a:lnTo>
                  <a:pt x="1273" y="2815"/>
                </a:lnTo>
                <a:lnTo>
                  <a:pt x="1262" y="2801"/>
                </a:lnTo>
                <a:lnTo>
                  <a:pt x="1252" y="2787"/>
                </a:lnTo>
                <a:lnTo>
                  <a:pt x="1243" y="2774"/>
                </a:lnTo>
                <a:lnTo>
                  <a:pt x="1235" y="2760"/>
                </a:lnTo>
                <a:lnTo>
                  <a:pt x="1227" y="2744"/>
                </a:lnTo>
                <a:lnTo>
                  <a:pt x="1212" y="2715"/>
                </a:lnTo>
                <a:lnTo>
                  <a:pt x="1200" y="2684"/>
                </a:lnTo>
                <a:lnTo>
                  <a:pt x="1190" y="2654"/>
                </a:lnTo>
                <a:lnTo>
                  <a:pt x="1182" y="2622"/>
                </a:lnTo>
                <a:lnTo>
                  <a:pt x="1177" y="2590"/>
                </a:lnTo>
                <a:lnTo>
                  <a:pt x="1173" y="2557"/>
                </a:lnTo>
                <a:lnTo>
                  <a:pt x="1172" y="2523"/>
                </a:lnTo>
                <a:lnTo>
                  <a:pt x="1173" y="2490"/>
                </a:lnTo>
                <a:lnTo>
                  <a:pt x="1175" y="2458"/>
                </a:lnTo>
                <a:lnTo>
                  <a:pt x="1179" y="2429"/>
                </a:lnTo>
                <a:lnTo>
                  <a:pt x="1185" y="2399"/>
                </a:lnTo>
                <a:lnTo>
                  <a:pt x="1192" y="2370"/>
                </a:lnTo>
                <a:lnTo>
                  <a:pt x="1201" y="2341"/>
                </a:lnTo>
                <a:lnTo>
                  <a:pt x="1212" y="2314"/>
                </a:lnTo>
                <a:lnTo>
                  <a:pt x="1225" y="2286"/>
                </a:lnTo>
                <a:lnTo>
                  <a:pt x="1239" y="2260"/>
                </a:lnTo>
                <a:lnTo>
                  <a:pt x="1254" y="2234"/>
                </a:lnTo>
                <a:lnTo>
                  <a:pt x="1270" y="2209"/>
                </a:lnTo>
                <a:lnTo>
                  <a:pt x="1289" y="2185"/>
                </a:lnTo>
                <a:lnTo>
                  <a:pt x="1308" y="2163"/>
                </a:lnTo>
                <a:lnTo>
                  <a:pt x="1329" y="2140"/>
                </a:lnTo>
                <a:lnTo>
                  <a:pt x="1350" y="2120"/>
                </a:lnTo>
                <a:lnTo>
                  <a:pt x="1372" y="2101"/>
                </a:lnTo>
                <a:lnTo>
                  <a:pt x="1396" y="2082"/>
                </a:lnTo>
                <a:lnTo>
                  <a:pt x="1413" y="2069"/>
                </a:lnTo>
                <a:lnTo>
                  <a:pt x="1432" y="2058"/>
                </a:lnTo>
                <a:lnTo>
                  <a:pt x="1453" y="2046"/>
                </a:lnTo>
                <a:lnTo>
                  <a:pt x="1474" y="2034"/>
                </a:lnTo>
                <a:lnTo>
                  <a:pt x="1498" y="2024"/>
                </a:lnTo>
                <a:lnTo>
                  <a:pt x="1521" y="2013"/>
                </a:lnTo>
                <a:lnTo>
                  <a:pt x="1547" y="2003"/>
                </a:lnTo>
                <a:lnTo>
                  <a:pt x="1574" y="1993"/>
                </a:lnTo>
                <a:lnTo>
                  <a:pt x="1590" y="1796"/>
                </a:lnTo>
                <a:lnTo>
                  <a:pt x="1592" y="1786"/>
                </a:lnTo>
                <a:lnTo>
                  <a:pt x="1594" y="1777"/>
                </a:lnTo>
                <a:lnTo>
                  <a:pt x="1599" y="1768"/>
                </a:lnTo>
                <a:lnTo>
                  <a:pt x="1603" y="1758"/>
                </a:lnTo>
                <a:lnTo>
                  <a:pt x="1609" y="1749"/>
                </a:lnTo>
                <a:lnTo>
                  <a:pt x="1615" y="1741"/>
                </a:lnTo>
                <a:lnTo>
                  <a:pt x="1622" y="1734"/>
                </a:lnTo>
                <a:lnTo>
                  <a:pt x="1630" y="1727"/>
                </a:lnTo>
                <a:lnTo>
                  <a:pt x="1639" y="1720"/>
                </a:lnTo>
                <a:lnTo>
                  <a:pt x="1648" y="1714"/>
                </a:lnTo>
                <a:lnTo>
                  <a:pt x="1659" y="1709"/>
                </a:lnTo>
                <a:lnTo>
                  <a:pt x="1669" y="1704"/>
                </a:lnTo>
                <a:lnTo>
                  <a:pt x="1680" y="1700"/>
                </a:lnTo>
                <a:lnTo>
                  <a:pt x="1691" y="1697"/>
                </a:lnTo>
                <a:lnTo>
                  <a:pt x="1703" y="1695"/>
                </a:lnTo>
                <a:lnTo>
                  <a:pt x="1716" y="1694"/>
                </a:lnTo>
                <a:lnTo>
                  <a:pt x="1727" y="1694"/>
                </a:lnTo>
                <a:lnTo>
                  <a:pt x="1739" y="1695"/>
                </a:lnTo>
                <a:lnTo>
                  <a:pt x="1750" y="1697"/>
                </a:lnTo>
                <a:lnTo>
                  <a:pt x="1760" y="1700"/>
                </a:lnTo>
                <a:lnTo>
                  <a:pt x="1771" y="1703"/>
                </a:lnTo>
                <a:lnTo>
                  <a:pt x="1781" y="1708"/>
                </a:lnTo>
                <a:lnTo>
                  <a:pt x="1789" y="1713"/>
                </a:lnTo>
                <a:lnTo>
                  <a:pt x="1797" y="1719"/>
                </a:lnTo>
                <a:lnTo>
                  <a:pt x="1805" y="1725"/>
                </a:lnTo>
                <a:lnTo>
                  <a:pt x="1811" y="1732"/>
                </a:lnTo>
                <a:lnTo>
                  <a:pt x="1818" y="1740"/>
                </a:lnTo>
                <a:lnTo>
                  <a:pt x="1822" y="1748"/>
                </a:lnTo>
                <a:lnTo>
                  <a:pt x="1826" y="1756"/>
                </a:lnTo>
                <a:lnTo>
                  <a:pt x="1829" y="1766"/>
                </a:lnTo>
                <a:lnTo>
                  <a:pt x="1830" y="1775"/>
                </a:lnTo>
                <a:lnTo>
                  <a:pt x="1831" y="1784"/>
                </a:lnTo>
                <a:lnTo>
                  <a:pt x="1826" y="1944"/>
                </a:lnTo>
                <a:lnTo>
                  <a:pt x="1849" y="1943"/>
                </a:lnTo>
                <a:lnTo>
                  <a:pt x="1861" y="1942"/>
                </a:lnTo>
                <a:lnTo>
                  <a:pt x="1873" y="1941"/>
                </a:lnTo>
                <a:lnTo>
                  <a:pt x="1904" y="1942"/>
                </a:lnTo>
                <a:lnTo>
                  <a:pt x="1934" y="1944"/>
                </a:lnTo>
                <a:lnTo>
                  <a:pt x="1992" y="1949"/>
                </a:lnTo>
                <a:lnTo>
                  <a:pt x="1989" y="1784"/>
                </a:lnTo>
                <a:lnTo>
                  <a:pt x="1990" y="1774"/>
                </a:lnTo>
                <a:lnTo>
                  <a:pt x="1991" y="1765"/>
                </a:lnTo>
                <a:lnTo>
                  <a:pt x="1994" y="1755"/>
                </a:lnTo>
                <a:lnTo>
                  <a:pt x="1998" y="1747"/>
                </a:lnTo>
                <a:lnTo>
                  <a:pt x="2002" y="1739"/>
                </a:lnTo>
                <a:lnTo>
                  <a:pt x="2008" y="1731"/>
                </a:lnTo>
                <a:lnTo>
                  <a:pt x="2015" y="1725"/>
                </a:lnTo>
                <a:lnTo>
                  <a:pt x="2022" y="1718"/>
                </a:lnTo>
                <a:lnTo>
                  <a:pt x="2030" y="1712"/>
                </a:lnTo>
                <a:lnTo>
                  <a:pt x="2040" y="1707"/>
                </a:lnTo>
                <a:lnTo>
                  <a:pt x="2049" y="1702"/>
                </a:lnTo>
                <a:lnTo>
                  <a:pt x="2059" y="1698"/>
                </a:lnTo>
                <a:lnTo>
                  <a:pt x="2070" y="1696"/>
                </a:lnTo>
                <a:lnTo>
                  <a:pt x="2081" y="1694"/>
                </a:lnTo>
                <a:lnTo>
                  <a:pt x="2094" y="1693"/>
                </a:lnTo>
                <a:lnTo>
                  <a:pt x="2105" y="1693"/>
                </a:lnTo>
                <a:lnTo>
                  <a:pt x="2117" y="1694"/>
                </a:lnTo>
                <a:lnTo>
                  <a:pt x="2129" y="1695"/>
                </a:lnTo>
                <a:lnTo>
                  <a:pt x="2140" y="1698"/>
                </a:lnTo>
                <a:lnTo>
                  <a:pt x="2152" y="1702"/>
                </a:lnTo>
                <a:lnTo>
                  <a:pt x="2162" y="1707"/>
                </a:lnTo>
                <a:lnTo>
                  <a:pt x="2172" y="1712"/>
                </a:lnTo>
                <a:lnTo>
                  <a:pt x="2181" y="1718"/>
                </a:lnTo>
                <a:lnTo>
                  <a:pt x="2190" y="1724"/>
                </a:lnTo>
                <a:lnTo>
                  <a:pt x="2199" y="1731"/>
                </a:lnTo>
                <a:lnTo>
                  <a:pt x="2206" y="1739"/>
                </a:lnTo>
                <a:lnTo>
                  <a:pt x="2213" y="1747"/>
                </a:lnTo>
                <a:lnTo>
                  <a:pt x="2218" y="1755"/>
                </a:lnTo>
                <a:lnTo>
                  <a:pt x="2223" y="1765"/>
                </a:lnTo>
                <a:lnTo>
                  <a:pt x="2226" y="1774"/>
                </a:lnTo>
                <a:lnTo>
                  <a:pt x="2229" y="1783"/>
                </a:lnTo>
                <a:lnTo>
                  <a:pt x="2230" y="1793"/>
                </a:lnTo>
                <a:lnTo>
                  <a:pt x="2246" y="2001"/>
                </a:lnTo>
                <a:lnTo>
                  <a:pt x="2256" y="2004"/>
                </a:lnTo>
                <a:lnTo>
                  <a:pt x="2266" y="2007"/>
                </a:lnTo>
                <a:lnTo>
                  <a:pt x="2307" y="2024"/>
                </a:lnTo>
                <a:lnTo>
                  <a:pt x="2344" y="2043"/>
                </a:lnTo>
                <a:lnTo>
                  <a:pt x="2379" y="2063"/>
                </a:lnTo>
                <a:lnTo>
                  <a:pt x="2395" y="2073"/>
                </a:lnTo>
                <a:lnTo>
                  <a:pt x="2411" y="2084"/>
                </a:lnTo>
                <a:lnTo>
                  <a:pt x="2427" y="2096"/>
                </a:lnTo>
                <a:lnTo>
                  <a:pt x="2441" y="2107"/>
                </a:lnTo>
                <a:lnTo>
                  <a:pt x="2454" y="2119"/>
                </a:lnTo>
                <a:lnTo>
                  <a:pt x="2467" y="2130"/>
                </a:lnTo>
                <a:lnTo>
                  <a:pt x="2481" y="2143"/>
                </a:lnTo>
                <a:lnTo>
                  <a:pt x="2493" y="2156"/>
                </a:lnTo>
                <a:lnTo>
                  <a:pt x="2504" y="2169"/>
                </a:lnTo>
                <a:lnTo>
                  <a:pt x="2514" y="2182"/>
                </a:lnTo>
                <a:lnTo>
                  <a:pt x="2525" y="2196"/>
                </a:lnTo>
                <a:lnTo>
                  <a:pt x="2535" y="2211"/>
                </a:lnTo>
                <a:lnTo>
                  <a:pt x="2544" y="2227"/>
                </a:lnTo>
                <a:lnTo>
                  <a:pt x="2553" y="2244"/>
                </a:lnTo>
                <a:lnTo>
                  <a:pt x="2562" y="2262"/>
                </a:lnTo>
                <a:lnTo>
                  <a:pt x="2570" y="2280"/>
                </a:lnTo>
                <a:lnTo>
                  <a:pt x="2587" y="2319"/>
                </a:lnTo>
                <a:lnTo>
                  <a:pt x="2602" y="2359"/>
                </a:lnTo>
                <a:lnTo>
                  <a:pt x="2615" y="2403"/>
                </a:lnTo>
                <a:lnTo>
                  <a:pt x="2626" y="2447"/>
                </a:lnTo>
                <a:lnTo>
                  <a:pt x="2637" y="2493"/>
                </a:lnTo>
                <a:lnTo>
                  <a:pt x="2637" y="2508"/>
                </a:lnTo>
                <a:lnTo>
                  <a:pt x="2636" y="2523"/>
                </a:lnTo>
                <a:lnTo>
                  <a:pt x="2633" y="2539"/>
                </a:lnTo>
                <a:lnTo>
                  <a:pt x="2628" y="2553"/>
                </a:lnTo>
                <a:lnTo>
                  <a:pt x="2623" y="2566"/>
                </a:lnTo>
                <a:lnTo>
                  <a:pt x="2616" y="2578"/>
                </a:lnTo>
                <a:lnTo>
                  <a:pt x="2609" y="2590"/>
                </a:lnTo>
                <a:lnTo>
                  <a:pt x="2600" y="2601"/>
                </a:lnTo>
                <a:lnTo>
                  <a:pt x="2591" y="2611"/>
                </a:lnTo>
                <a:lnTo>
                  <a:pt x="2580" y="2619"/>
                </a:lnTo>
                <a:lnTo>
                  <a:pt x="2568" y="2626"/>
                </a:lnTo>
                <a:lnTo>
                  <a:pt x="2556" y="2632"/>
                </a:lnTo>
                <a:lnTo>
                  <a:pt x="2543" y="2637"/>
                </a:lnTo>
                <a:lnTo>
                  <a:pt x="2529" y="2642"/>
                </a:lnTo>
                <a:lnTo>
                  <a:pt x="2514" y="2644"/>
                </a:lnTo>
                <a:lnTo>
                  <a:pt x="2500" y="2644"/>
                </a:lnTo>
                <a:lnTo>
                  <a:pt x="2485" y="2643"/>
                </a:lnTo>
                <a:lnTo>
                  <a:pt x="2470" y="2640"/>
                </a:lnTo>
                <a:lnTo>
                  <a:pt x="2454" y="2635"/>
                </a:lnTo>
                <a:lnTo>
                  <a:pt x="2440" y="2629"/>
                </a:lnTo>
                <a:lnTo>
                  <a:pt x="2427" y="2622"/>
                </a:lnTo>
                <a:lnTo>
                  <a:pt x="2413" y="2614"/>
                </a:lnTo>
                <a:lnTo>
                  <a:pt x="2401" y="2604"/>
                </a:lnTo>
                <a:lnTo>
                  <a:pt x="2390" y="2594"/>
                </a:lnTo>
                <a:lnTo>
                  <a:pt x="2380" y="2581"/>
                </a:lnTo>
                <a:lnTo>
                  <a:pt x="2371" y="2569"/>
                </a:lnTo>
                <a:lnTo>
                  <a:pt x="2363" y="2555"/>
                </a:lnTo>
                <a:lnTo>
                  <a:pt x="2355" y="2541"/>
                </a:lnTo>
                <a:lnTo>
                  <a:pt x="2349" y="2525"/>
                </a:lnTo>
                <a:lnTo>
                  <a:pt x="2345" y="2510"/>
                </a:lnTo>
                <a:lnTo>
                  <a:pt x="2342" y="2494"/>
                </a:lnTo>
                <a:lnTo>
                  <a:pt x="2341" y="2478"/>
                </a:lnTo>
                <a:lnTo>
                  <a:pt x="2335" y="2453"/>
                </a:lnTo>
                <a:lnTo>
                  <a:pt x="2329" y="2432"/>
                </a:lnTo>
                <a:lnTo>
                  <a:pt x="2321" y="2411"/>
                </a:lnTo>
                <a:lnTo>
                  <a:pt x="2313" y="2392"/>
                </a:lnTo>
                <a:lnTo>
                  <a:pt x="2302" y="2374"/>
                </a:lnTo>
                <a:lnTo>
                  <a:pt x="2291" y="2357"/>
                </a:lnTo>
                <a:lnTo>
                  <a:pt x="2280" y="2341"/>
                </a:lnTo>
                <a:lnTo>
                  <a:pt x="2268" y="2325"/>
                </a:lnTo>
                <a:lnTo>
                  <a:pt x="2278" y="2832"/>
                </a:lnTo>
                <a:lnTo>
                  <a:pt x="2328" y="2847"/>
                </a:lnTo>
                <a:lnTo>
                  <a:pt x="2372" y="2864"/>
                </a:lnTo>
                <a:lnTo>
                  <a:pt x="2409" y="2878"/>
                </a:lnTo>
                <a:lnTo>
                  <a:pt x="2442" y="2891"/>
                </a:lnTo>
                <a:lnTo>
                  <a:pt x="2473" y="2906"/>
                </a:lnTo>
                <a:lnTo>
                  <a:pt x="2501" y="2923"/>
                </a:lnTo>
                <a:lnTo>
                  <a:pt x="2514" y="2932"/>
                </a:lnTo>
                <a:lnTo>
                  <a:pt x="2528" y="2941"/>
                </a:lnTo>
                <a:lnTo>
                  <a:pt x="2540" y="2950"/>
                </a:lnTo>
                <a:lnTo>
                  <a:pt x="2551" y="2960"/>
                </a:lnTo>
                <a:lnTo>
                  <a:pt x="2563" y="2971"/>
                </a:lnTo>
                <a:lnTo>
                  <a:pt x="2573" y="2981"/>
                </a:lnTo>
                <a:lnTo>
                  <a:pt x="2584" y="2992"/>
                </a:lnTo>
                <a:lnTo>
                  <a:pt x="2594" y="3003"/>
                </a:lnTo>
                <a:lnTo>
                  <a:pt x="2603" y="3015"/>
                </a:lnTo>
                <a:lnTo>
                  <a:pt x="2612" y="3028"/>
                </a:lnTo>
                <a:lnTo>
                  <a:pt x="2620" y="3040"/>
                </a:lnTo>
                <a:lnTo>
                  <a:pt x="2628" y="3053"/>
                </a:lnTo>
                <a:lnTo>
                  <a:pt x="2636" y="3066"/>
                </a:lnTo>
                <a:lnTo>
                  <a:pt x="2642" y="3080"/>
                </a:lnTo>
                <a:lnTo>
                  <a:pt x="2648" y="3094"/>
                </a:lnTo>
                <a:lnTo>
                  <a:pt x="2653" y="3108"/>
                </a:lnTo>
                <a:lnTo>
                  <a:pt x="2658" y="3122"/>
                </a:lnTo>
                <a:lnTo>
                  <a:pt x="2662" y="3138"/>
                </a:lnTo>
                <a:lnTo>
                  <a:pt x="2666" y="3153"/>
                </a:lnTo>
                <a:lnTo>
                  <a:pt x="2669" y="3168"/>
                </a:lnTo>
                <a:lnTo>
                  <a:pt x="2671" y="3184"/>
                </a:lnTo>
                <a:lnTo>
                  <a:pt x="2673" y="3201"/>
                </a:lnTo>
                <a:lnTo>
                  <a:pt x="2675" y="3234"/>
                </a:lnTo>
                <a:lnTo>
                  <a:pt x="2674" y="3269"/>
                </a:lnTo>
                <a:lnTo>
                  <a:pt x="2672" y="3305"/>
                </a:lnTo>
                <a:close/>
                <a:moveTo>
                  <a:pt x="2291" y="3213"/>
                </a:moveTo>
                <a:lnTo>
                  <a:pt x="2291" y="3213"/>
                </a:lnTo>
                <a:lnTo>
                  <a:pt x="2285" y="3210"/>
                </a:lnTo>
                <a:lnTo>
                  <a:pt x="2279" y="3207"/>
                </a:lnTo>
                <a:lnTo>
                  <a:pt x="2266" y="3202"/>
                </a:lnTo>
                <a:lnTo>
                  <a:pt x="2240" y="3563"/>
                </a:lnTo>
                <a:lnTo>
                  <a:pt x="2247" y="3560"/>
                </a:lnTo>
                <a:lnTo>
                  <a:pt x="2250" y="3558"/>
                </a:lnTo>
                <a:lnTo>
                  <a:pt x="2254" y="3557"/>
                </a:lnTo>
                <a:lnTo>
                  <a:pt x="2267" y="3546"/>
                </a:lnTo>
                <a:lnTo>
                  <a:pt x="2279" y="3536"/>
                </a:lnTo>
                <a:lnTo>
                  <a:pt x="2291" y="3526"/>
                </a:lnTo>
                <a:lnTo>
                  <a:pt x="2301" y="3514"/>
                </a:lnTo>
                <a:lnTo>
                  <a:pt x="2312" y="3503"/>
                </a:lnTo>
                <a:lnTo>
                  <a:pt x="2321" y="3492"/>
                </a:lnTo>
                <a:lnTo>
                  <a:pt x="2330" y="3480"/>
                </a:lnTo>
                <a:lnTo>
                  <a:pt x="2338" y="3469"/>
                </a:lnTo>
                <a:lnTo>
                  <a:pt x="2344" y="3456"/>
                </a:lnTo>
                <a:lnTo>
                  <a:pt x="2350" y="3444"/>
                </a:lnTo>
                <a:lnTo>
                  <a:pt x="2356" y="3432"/>
                </a:lnTo>
                <a:lnTo>
                  <a:pt x="2361" y="3419"/>
                </a:lnTo>
                <a:lnTo>
                  <a:pt x="2365" y="3407"/>
                </a:lnTo>
                <a:lnTo>
                  <a:pt x="2368" y="3393"/>
                </a:lnTo>
                <a:lnTo>
                  <a:pt x="2371" y="3380"/>
                </a:lnTo>
                <a:lnTo>
                  <a:pt x="2372" y="3366"/>
                </a:lnTo>
                <a:lnTo>
                  <a:pt x="2373" y="3355"/>
                </a:lnTo>
                <a:lnTo>
                  <a:pt x="2373" y="3342"/>
                </a:lnTo>
                <a:lnTo>
                  <a:pt x="2372" y="3331"/>
                </a:lnTo>
                <a:lnTo>
                  <a:pt x="2371" y="3320"/>
                </a:lnTo>
                <a:lnTo>
                  <a:pt x="2368" y="3309"/>
                </a:lnTo>
                <a:lnTo>
                  <a:pt x="2365" y="3299"/>
                </a:lnTo>
                <a:lnTo>
                  <a:pt x="2361" y="3288"/>
                </a:lnTo>
                <a:lnTo>
                  <a:pt x="2356" y="3278"/>
                </a:lnTo>
                <a:lnTo>
                  <a:pt x="2350" y="3269"/>
                </a:lnTo>
                <a:lnTo>
                  <a:pt x="2344" y="3260"/>
                </a:lnTo>
                <a:lnTo>
                  <a:pt x="2337" y="3252"/>
                </a:lnTo>
                <a:lnTo>
                  <a:pt x="2330" y="3243"/>
                </a:lnTo>
                <a:lnTo>
                  <a:pt x="2321" y="3235"/>
                </a:lnTo>
                <a:lnTo>
                  <a:pt x="2312" y="3227"/>
                </a:lnTo>
                <a:lnTo>
                  <a:pt x="2301" y="3220"/>
                </a:lnTo>
                <a:lnTo>
                  <a:pt x="2291" y="3213"/>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j-ea"/>
              <a:ea typeface="+mj-ea"/>
            </a:endParaRPr>
          </a:p>
        </p:txBody>
      </p:sp>
      <p:sp>
        <p:nvSpPr>
          <p:cNvPr id="36" name="KSO_Shape"/>
          <p:cNvSpPr/>
          <p:nvPr/>
        </p:nvSpPr>
        <p:spPr>
          <a:xfrm>
            <a:off x="6147307" y="5386354"/>
            <a:ext cx="445891" cy="536141"/>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j-ea"/>
              <a:ea typeface="+mj-ea"/>
            </a:endParaRPr>
          </a:p>
        </p:txBody>
      </p:sp>
      <p:sp>
        <p:nvSpPr>
          <p:cNvPr id="37" name="矩形 36"/>
          <p:cNvSpPr/>
          <p:nvPr/>
        </p:nvSpPr>
        <p:spPr>
          <a:xfrm>
            <a:off x="8549378" y="4890745"/>
            <a:ext cx="2598436" cy="1126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a:t>
            </a:r>
            <a:endParaRPr lang="zh-CN" altLang="zh-CN" sz="1800" dirty="0">
              <a:solidFill>
                <a:schemeClr val="tx1"/>
              </a:solidFill>
              <a:latin typeface="+mj-ea"/>
              <a:ea typeface="+mj-ea"/>
            </a:endParaRPr>
          </a:p>
        </p:txBody>
      </p:sp>
      <p:sp>
        <p:nvSpPr>
          <p:cNvPr id="38" name="KSO_Shape"/>
          <p:cNvSpPr/>
          <p:nvPr/>
        </p:nvSpPr>
        <p:spPr bwMode="auto">
          <a:xfrm>
            <a:off x="627415" y="2692420"/>
            <a:ext cx="3463471" cy="3324932"/>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9" name="MH_Other_3"/>
          <p:cNvSpPr/>
          <p:nvPr>
            <p:custDataLst>
              <p:tags r:id="rId1"/>
            </p:custDataLst>
          </p:nvPr>
        </p:nvSpPr>
        <p:spPr bwMode="auto">
          <a:xfrm rot="5400000">
            <a:off x="1918989" y="3848512"/>
            <a:ext cx="811586" cy="1411289"/>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0" name="MH_Other_4"/>
          <p:cNvSpPr/>
          <p:nvPr>
            <p:custDataLst>
              <p:tags r:id="rId2"/>
            </p:custDataLst>
          </p:nvPr>
        </p:nvSpPr>
        <p:spPr bwMode="auto">
          <a:xfrm rot="5400000">
            <a:off x="1918990" y="4660100"/>
            <a:ext cx="811585" cy="1411289"/>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cxnSp>
        <p:nvCxnSpPr>
          <p:cNvPr id="31" name="直接连接符 30"/>
          <p:cNvCxnSpPr/>
          <p:nvPr/>
        </p:nvCxnSpPr>
        <p:spPr>
          <a:xfrm>
            <a:off x="704782" y="4148363"/>
            <a:ext cx="3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2" name="矩形 31"/>
          <p:cNvSpPr/>
          <p:nvPr>
            <p:custDataLst>
              <p:tags r:id="rId3"/>
            </p:custDataLst>
          </p:nvPr>
        </p:nvSpPr>
        <p:spPr>
          <a:xfrm>
            <a:off x="902548" y="5999674"/>
            <a:ext cx="2844468" cy="342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2000" spc="51" dirty="0">
                <a:solidFill>
                  <a:schemeClr val="tx1"/>
                </a:solidFill>
                <a:latin typeface="+mj-ea"/>
                <a:ea typeface="+mj-ea"/>
              </a:rPr>
              <a:t>请输入您的小标题</a:t>
            </a:r>
            <a:endParaRPr lang="zh-CN" altLang="en-US" sz="2000" spc="51" dirty="0">
              <a:solidFill>
                <a:schemeClr val="tx1"/>
              </a:solidFill>
              <a:latin typeface="+mj-ea"/>
              <a:ea typeface="+mj-ea"/>
            </a:endParaRPr>
          </a:p>
        </p:txBody>
      </p:sp>
      <p:sp>
        <p:nvSpPr>
          <p:cNvPr id="41" name="矩形 40"/>
          <p:cNvSpPr/>
          <p:nvPr/>
        </p:nvSpPr>
        <p:spPr>
          <a:xfrm>
            <a:off x="704782" y="1789053"/>
            <a:ext cx="3240000" cy="22831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8" name="MH_Other_3"/>
          <p:cNvSpPr/>
          <p:nvPr>
            <p:custDataLst>
              <p:tags r:id="rId4"/>
            </p:custDataLst>
          </p:nvPr>
        </p:nvSpPr>
        <p:spPr bwMode="auto">
          <a:xfrm rot="5400000">
            <a:off x="5607460" y="3848513"/>
            <a:ext cx="811586" cy="1411289"/>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19" name="MH_Other_4"/>
          <p:cNvSpPr/>
          <p:nvPr>
            <p:custDataLst>
              <p:tags r:id="rId5"/>
            </p:custDataLst>
          </p:nvPr>
        </p:nvSpPr>
        <p:spPr bwMode="auto">
          <a:xfrm rot="5400000">
            <a:off x="5607461" y="4660101"/>
            <a:ext cx="811585" cy="1411289"/>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cxnSp>
        <p:nvCxnSpPr>
          <p:cNvPr id="20" name="直接连接符 19"/>
          <p:cNvCxnSpPr/>
          <p:nvPr/>
        </p:nvCxnSpPr>
        <p:spPr>
          <a:xfrm>
            <a:off x="4393253" y="4148364"/>
            <a:ext cx="3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21" name="矩形 20"/>
          <p:cNvSpPr/>
          <p:nvPr>
            <p:custDataLst>
              <p:tags r:id="rId6"/>
            </p:custDataLst>
          </p:nvPr>
        </p:nvSpPr>
        <p:spPr>
          <a:xfrm>
            <a:off x="4591019" y="5999675"/>
            <a:ext cx="2844468" cy="342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2000" spc="51" dirty="0">
                <a:solidFill>
                  <a:schemeClr val="tx1"/>
                </a:solidFill>
                <a:latin typeface="+mj-ea"/>
                <a:ea typeface="+mj-ea"/>
              </a:rPr>
              <a:t>请输入您的小标题</a:t>
            </a:r>
            <a:endParaRPr lang="zh-CN" altLang="en-US" sz="2000" spc="51" dirty="0">
              <a:solidFill>
                <a:schemeClr val="tx1"/>
              </a:solidFill>
              <a:latin typeface="+mj-ea"/>
              <a:ea typeface="+mj-ea"/>
            </a:endParaRPr>
          </a:p>
        </p:txBody>
      </p:sp>
      <p:sp>
        <p:nvSpPr>
          <p:cNvPr id="23" name="矩形 22"/>
          <p:cNvSpPr/>
          <p:nvPr/>
        </p:nvSpPr>
        <p:spPr>
          <a:xfrm>
            <a:off x="4393253" y="1789054"/>
            <a:ext cx="3240000" cy="22831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MH_Other_3"/>
          <p:cNvSpPr/>
          <p:nvPr>
            <p:custDataLst>
              <p:tags r:id="rId7"/>
            </p:custDataLst>
          </p:nvPr>
        </p:nvSpPr>
        <p:spPr bwMode="auto">
          <a:xfrm rot="5400000">
            <a:off x="9295931" y="3848514"/>
            <a:ext cx="811586" cy="1411289"/>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5" name="MH_Other_4"/>
          <p:cNvSpPr/>
          <p:nvPr>
            <p:custDataLst>
              <p:tags r:id="rId8"/>
            </p:custDataLst>
          </p:nvPr>
        </p:nvSpPr>
        <p:spPr bwMode="auto">
          <a:xfrm rot="5400000">
            <a:off x="9295932" y="4660102"/>
            <a:ext cx="811585" cy="1411289"/>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cxnSp>
        <p:nvCxnSpPr>
          <p:cNvPr id="26" name="直接连接符 25"/>
          <p:cNvCxnSpPr/>
          <p:nvPr/>
        </p:nvCxnSpPr>
        <p:spPr>
          <a:xfrm>
            <a:off x="8081724" y="4148365"/>
            <a:ext cx="3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27" name="矩形 26"/>
          <p:cNvSpPr/>
          <p:nvPr>
            <p:custDataLst>
              <p:tags r:id="rId9"/>
            </p:custDataLst>
          </p:nvPr>
        </p:nvSpPr>
        <p:spPr>
          <a:xfrm>
            <a:off x="8279490" y="5999676"/>
            <a:ext cx="2844468" cy="342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2000" spc="51" dirty="0">
                <a:solidFill>
                  <a:schemeClr val="tx1"/>
                </a:solidFill>
                <a:latin typeface="+mj-ea"/>
                <a:ea typeface="+mj-ea"/>
              </a:rPr>
              <a:t>请输入您的小标题</a:t>
            </a:r>
            <a:endParaRPr lang="zh-CN" altLang="en-US" sz="2000" spc="51" dirty="0">
              <a:solidFill>
                <a:schemeClr val="tx1"/>
              </a:solidFill>
              <a:latin typeface="+mj-ea"/>
              <a:ea typeface="+mj-ea"/>
            </a:endParaRPr>
          </a:p>
        </p:txBody>
      </p:sp>
      <p:sp>
        <p:nvSpPr>
          <p:cNvPr id="44" name="矩形 43"/>
          <p:cNvSpPr/>
          <p:nvPr/>
        </p:nvSpPr>
        <p:spPr>
          <a:xfrm>
            <a:off x="8081724" y="1789055"/>
            <a:ext cx="3240000" cy="22831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5" name="KSO_Shape"/>
          <p:cNvSpPr/>
          <p:nvPr/>
        </p:nvSpPr>
        <p:spPr bwMode="auto">
          <a:xfrm>
            <a:off x="5756078" y="5097115"/>
            <a:ext cx="514350" cy="350615"/>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46" name="KSO_Shape"/>
          <p:cNvSpPr/>
          <p:nvPr/>
        </p:nvSpPr>
        <p:spPr bwMode="auto">
          <a:xfrm>
            <a:off x="9568390" y="5145979"/>
            <a:ext cx="266667" cy="252889"/>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47" name="KSO_Shape"/>
          <p:cNvSpPr/>
          <p:nvPr/>
        </p:nvSpPr>
        <p:spPr bwMode="auto">
          <a:xfrm>
            <a:off x="2067607" y="5100114"/>
            <a:ext cx="514350" cy="344615"/>
          </a:xfrm>
          <a:custGeom>
            <a:avLst/>
            <a:gdLst>
              <a:gd name="T0" fmla="*/ 885340 w 6524"/>
              <a:gd name="T1" fmla="*/ 839496 h 4376"/>
              <a:gd name="T2" fmla="*/ 828693 w 6524"/>
              <a:gd name="T3" fmla="*/ 733209 h 4376"/>
              <a:gd name="T4" fmla="*/ 858184 w 6524"/>
              <a:gd name="T5" fmla="*/ 652033 h 4376"/>
              <a:gd name="T6" fmla="*/ 887676 w 6524"/>
              <a:gd name="T7" fmla="*/ 591881 h 4376"/>
              <a:gd name="T8" fmla="*/ 927096 w 6524"/>
              <a:gd name="T9" fmla="*/ 529102 h 4376"/>
              <a:gd name="T10" fmla="*/ 924176 w 6524"/>
              <a:gd name="T11" fmla="*/ 420186 h 4376"/>
              <a:gd name="T12" fmla="*/ 909576 w 6524"/>
              <a:gd name="T13" fmla="*/ 333754 h 4376"/>
              <a:gd name="T14" fmla="*/ 906948 w 6524"/>
              <a:gd name="T15" fmla="*/ 127603 h 4376"/>
              <a:gd name="T16" fmla="*/ 800661 w 6524"/>
              <a:gd name="T17" fmla="*/ 33872 h 4376"/>
              <a:gd name="T18" fmla="*/ 661085 w 6524"/>
              <a:gd name="T19" fmla="*/ 584 h 4376"/>
              <a:gd name="T20" fmla="*/ 510122 w 6524"/>
              <a:gd name="T21" fmla="*/ 41756 h 4376"/>
              <a:gd name="T22" fmla="*/ 417850 w 6524"/>
              <a:gd name="T23" fmla="*/ 149503 h 4376"/>
              <a:gd name="T24" fmla="*/ 409674 w 6524"/>
              <a:gd name="T25" fmla="*/ 359742 h 4376"/>
              <a:gd name="T26" fmla="*/ 397118 w 6524"/>
              <a:gd name="T27" fmla="*/ 436830 h 4376"/>
              <a:gd name="T28" fmla="*/ 420186 w 6524"/>
              <a:gd name="T29" fmla="*/ 571441 h 4376"/>
              <a:gd name="T30" fmla="*/ 465446 w 6524"/>
              <a:gd name="T31" fmla="*/ 597137 h 4376"/>
              <a:gd name="T32" fmla="*/ 510998 w 6524"/>
              <a:gd name="T33" fmla="*/ 762408 h 4376"/>
              <a:gd name="T34" fmla="*/ 427486 w 6524"/>
              <a:gd name="T35" fmla="*/ 869280 h 4376"/>
              <a:gd name="T36" fmla="*/ 56648 w 6524"/>
              <a:gd name="T37" fmla="*/ 1014695 h 4376"/>
              <a:gd name="T38" fmla="*/ 3212 w 6524"/>
              <a:gd name="T39" fmla="*/ 1073679 h 4376"/>
              <a:gd name="T40" fmla="*/ 1334726 w 6524"/>
              <a:gd name="T41" fmla="*/ 1073679 h 4376"/>
              <a:gd name="T42" fmla="*/ 1270779 w 6524"/>
              <a:gd name="T43" fmla="*/ 1009439 h 4376"/>
              <a:gd name="T44" fmla="*/ 1406850 w 6524"/>
              <a:gd name="T45" fmla="*/ 904612 h 4376"/>
              <a:gd name="T46" fmla="*/ 1298227 w 6524"/>
              <a:gd name="T47" fmla="*/ 822560 h 4376"/>
              <a:gd name="T48" fmla="*/ 1324506 w 6524"/>
              <a:gd name="T49" fmla="*/ 770292 h 4376"/>
              <a:gd name="T50" fmla="*/ 1336186 w 6524"/>
              <a:gd name="T51" fmla="*/ 705761 h 4376"/>
              <a:gd name="T52" fmla="*/ 1371518 w 6524"/>
              <a:gd name="T53" fmla="*/ 671305 h 4376"/>
              <a:gd name="T54" fmla="*/ 1378526 w 6524"/>
              <a:gd name="T55" fmla="*/ 581661 h 4376"/>
              <a:gd name="T56" fmla="*/ 1365094 w 6524"/>
              <a:gd name="T57" fmla="*/ 511582 h 4376"/>
              <a:gd name="T58" fmla="*/ 1359838 w 6524"/>
              <a:gd name="T59" fmla="*/ 353902 h 4376"/>
              <a:gd name="T60" fmla="*/ 1265815 w 6524"/>
              <a:gd name="T61" fmla="*/ 286743 h 4376"/>
              <a:gd name="T62" fmla="*/ 1161571 w 6524"/>
              <a:gd name="T63" fmla="*/ 277399 h 4376"/>
              <a:gd name="T64" fmla="*/ 1043896 w 6524"/>
              <a:gd name="T65" fmla="*/ 329374 h 4376"/>
              <a:gd name="T66" fmla="*/ 1002724 w 6524"/>
              <a:gd name="T67" fmla="*/ 442086 h 4376"/>
              <a:gd name="T68" fmla="*/ 1010316 w 6524"/>
              <a:gd name="T69" fmla="*/ 560345 h 4376"/>
              <a:gd name="T70" fmla="*/ 1008564 w 6524"/>
              <a:gd name="T71" fmla="*/ 660793 h 4376"/>
              <a:gd name="T72" fmla="*/ 1045648 w 6524"/>
              <a:gd name="T73" fmla="*/ 699337 h 4376"/>
              <a:gd name="T74" fmla="*/ 1076599 w 6524"/>
              <a:gd name="T75" fmla="*/ 806792 h 4376"/>
              <a:gd name="T76" fmla="*/ 1107551 w 6524"/>
              <a:gd name="T77" fmla="*/ 909284 h 4376"/>
              <a:gd name="T78" fmla="*/ 1318082 w 6524"/>
              <a:gd name="T79" fmla="*/ 999803 h 4376"/>
              <a:gd name="T80" fmla="*/ 1366846 w 6524"/>
              <a:gd name="T81" fmla="*/ 1068131 h 4376"/>
              <a:gd name="T82" fmla="*/ 1666145 w 6524"/>
              <a:gd name="T83" fmla="*/ 1034843 h 4376"/>
              <a:gd name="T84" fmla="*/ 1606285 w 6524"/>
              <a:gd name="T85" fmla="*/ 986663 h 4376"/>
              <a:gd name="T86" fmla="*/ 1881932 w 6524"/>
              <a:gd name="T87" fmla="*/ 971187 h 4376"/>
              <a:gd name="T88" fmla="*/ 1692425 w 6524"/>
              <a:gd name="T89" fmla="*/ 895852 h 4376"/>
              <a:gd name="T90" fmla="*/ 1646873 w 6524"/>
              <a:gd name="T91" fmla="*/ 837160 h 4376"/>
              <a:gd name="T92" fmla="*/ 1666145 w 6524"/>
              <a:gd name="T93" fmla="*/ 787812 h 4376"/>
              <a:gd name="T94" fmla="*/ 1689213 w 6524"/>
              <a:gd name="T95" fmla="*/ 752772 h 4376"/>
              <a:gd name="T96" fmla="*/ 1703813 w 6524"/>
              <a:gd name="T97" fmla="*/ 691161 h 4376"/>
              <a:gd name="T98" fmla="*/ 1691549 w 6524"/>
              <a:gd name="T99" fmla="*/ 638893 h 4376"/>
              <a:gd name="T100" fmla="*/ 1686877 w 6524"/>
              <a:gd name="T101" fmla="*/ 515962 h 4376"/>
              <a:gd name="T102" fmla="*/ 1612709 w 6524"/>
              <a:gd name="T103" fmla="*/ 468950 h 4376"/>
              <a:gd name="T104" fmla="*/ 1509926 w 6524"/>
              <a:gd name="T105" fmla="*/ 478002 h 4376"/>
              <a:gd name="T106" fmla="*/ 1453862 w 6524"/>
              <a:gd name="T107" fmla="*/ 522678 h 4376"/>
              <a:gd name="T108" fmla="*/ 1439554 w 6524"/>
              <a:gd name="T109" fmla="*/ 618161 h 4376"/>
              <a:gd name="T110" fmla="*/ 1437218 w 6524"/>
              <a:gd name="T111" fmla="*/ 679481 h 4376"/>
              <a:gd name="T112" fmla="*/ 1455322 w 6524"/>
              <a:gd name="T113" fmla="*/ 756276 h 4376"/>
              <a:gd name="T114" fmla="*/ 1485398 w 6524"/>
              <a:gd name="T115" fmla="*/ 828692 h 4376"/>
              <a:gd name="T116" fmla="*/ 1457074 w 6524"/>
              <a:gd name="T117" fmla="*/ 891180 h 4376"/>
              <a:gd name="T118" fmla="*/ 1654757 w 6524"/>
              <a:gd name="T119" fmla="*/ 974691 h 4376"/>
              <a:gd name="T120" fmla="*/ 1699725 w 6524"/>
              <a:gd name="T121" fmla="*/ 1038931 h 437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524" h="4376">
                <a:moveTo>
                  <a:pt x="4032" y="3336"/>
                </a:moveTo>
                <a:lnTo>
                  <a:pt x="4032" y="3336"/>
                </a:lnTo>
                <a:lnTo>
                  <a:pt x="3856" y="3260"/>
                </a:lnTo>
                <a:lnTo>
                  <a:pt x="3674" y="3182"/>
                </a:lnTo>
                <a:lnTo>
                  <a:pt x="3492" y="3105"/>
                </a:lnTo>
                <a:lnTo>
                  <a:pt x="3315" y="3031"/>
                </a:lnTo>
                <a:lnTo>
                  <a:pt x="3118" y="2977"/>
                </a:lnTo>
                <a:lnTo>
                  <a:pt x="3103" y="2966"/>
                </a:lnTo>
                <a:lnTo>
                  <a:pt x="3089" y="2952"/>
                </a:lnTo>
                <a:lnTo>
                  <a:pt x="3075" y="2934"/>
                </a:lnTo>
                <a:lnTo>
                  <a:pt x="3060" y="2916"/>
                </a:lnTo>
                <a:lnTo>
                  <a:pt x="3046" y="2896"/>
                </a:lnTo>
                <a:lnTo>
                  <a:pt x="3032" y="2875"/>
                </a:lnTo>
                <a:lnTo>
                  <a:pt x="3019" y="2852"/>
                </a:lnTo>
                <a:lnTo>
                  <a:pt x="3006" y="2829"/>
                </a:lnTo>
                <a:lnTo>
                  <a:pt x="2981" y="2781"/>
                </a:lnTo>
                <a:lnTo>
                  <a:pt x="2958" y="2735"/>
                </a:lnTo>
                <a:lnTo>
                  <a:pt x="2921" y="2655"/>
                </a:lnTo>
                <a:lnTo>
                  <a:pt x="2795" y="2636"/>
                </a:lnTo>
                <a:lnTo>
                  <a:pt x="2797" y="2612"/>
                </a:lnTo>
                <a:lnTo>
                  <a:pt x="2801" y="2591"/>
                </a:lnTo>
                <a:lnTo>
                  <a:pt x="2806" y="2571"/>
                </a:lnTo>
                <a:lnTo>
                  <a:pt x="2813" y="2554"/>
                </a:lnTo>
                <a:lnTo>
                  <a:pt x="2820" y="2538"/>
                </a:lnTo>
                <a:lnTo>
                  <a:pt x="2829" y="2525"/>
                </a:lnTo>
                <a:lnTo>
                  <a:pt x="2838" y="2511"/>
                </a:lnTo>
                <a:lnTo>
                  <a:pt x="2847" y="2498"/>
                </a:lnTo>
                <a:lnTo>
                  <a:pt x="2868" y="2475"/>
                </a:lnTo>
                <a:lnTo>
                  <a:pt x="2878" y="2463"/>
                </a:lnTo>
                <a:lnTo>
                  <a:pt x="2888" y="2450"/>
                </a:lnTo>
                <a:lnTo>
                  <a:pt x="2897" y="2436"/>
                </a:lnTo>
                <a:lnTo>
                  <a:pt x="2906" y="2421"/>
                </a:lnTo>
                <a:lnTo>
                  <a:pt x="2913" y="2404"/>
                </a:lnTo>
                <a:lnTo>
                  <a:pt x="2921" y="2386"/>
                </a:lnTo>
                <a:lnTo>
                  <a:pt x="2926" y="2367"/>
                </a:lnTo>
                <a:lnTo>
                  <a:pt x="2930" y="2349"/>
                </a:lnTo>
                <a:lnTo>
                  <a:pt x="2933" y="2331"/>
                </a:lnTo>
                <a:lnTo>
                  <a:pt x="2935" y="2312"/>
                </a:lnTo>
                <a:lnTo>
                  <a:pt x="2937" y="2272"/>
                </a:lnTo>
                <a:lnTo>
                  <a:pt x="2939" y="2233"/>
                </a:lnTo>
                <a:lnTo>
                  <a:pt x="2942" y="2194"/>
                </a:lnTo>
                <a:lnTo>
                  <a:pt x="2944" y="2175"/>
                </a:lnTo>
                <a:lnTo>
                  <a:pt x="2947" y="2155"/>
                </a:lnTo>
                <a:lnTo>
                  <a:pt x="2951" y="2137"/>
                </a:lnTo>
                <a:lnTo>
                  <a:pt x="2956" y="2119"/>
                </a:lnTo>
                <a:lnTo>
                  <a:pt x="2963" y="2102"/>
                </a:lnTo>
                <a:lnTo>
                  <a:pt x="2971" y="2085"/>
                </a:lnTo>
                <a:lnTo>
                  <a:pt x="2977" y="2074"/>
                </a:lnTo>
                <a:lnTo>
                  <a:pt x="2984" y="2065"/>
                </a:lnTo>
                <a:lnTo>
                  <a:pt x="2993" y="2057"/>
                </a:lnTo>
                <a:lnTo>
                  <a:pt x="3002" y="2050"/>
                </a:lnTo>
                <a:lnTo>
                  <a:pt x="3011" y="2043"/>
                </a:lnTo>
                <a:lnTo>
                  <a:pt x="3021" y="2038"/>
                </a:lnTo>
                <a:lnTo>
                  <a:pt x="3040" y="2027"/>
                </a:lnTo>
                <a:lnTo>
                  <a:pt x="3061" y="2015"/>
                </a:lnTo>
                <a:lnTo>
                  <a:pt x="3081" y="2004"/>
                </a:lnTo>
                <a:lnTo>
                  <a:pt x="3090" y="1998"/>
                </a:lnTo>
                <a:lnTo>
                  <a:pt x="3098" y="1991"/>
                </a:lnTo>
                <a:lnTo>
                  <a:pt x="3106" y="1983"/>
                </a:lnTo>
                <a:lnTo>
                  <a:pt x="3113" y="1974"/>
                </a:lnTo>
                <a:lnTo>
                  <a:pt x="3119" y="1965"/>
                </a:lnTo>
                <a:lnTo>
                  <a:pt x="3125" y="1955"/>
                </a:lnTo>
                <a:lnTo>
                  <a:pt x="3137" y="1933"/>
                </a:lnTo>
                <a:lnTo>
                  <a:pt x="3147" y="1910"/>
                </a:lnTo>
                <a:lnTo>
                  <a:pt x="3155" y="1886"/>
                </a:lnTo>
                <a:lnTo>
                  <a:pt x="3163" y="1860"/>
                </a:lnTo>
                <a:lnTo>
                  <a:pt x="3169" y="1836"/>
                </a:lnTo>
                <a:lnTo>
                  <a:pt x="3175" y="1812"/>
                </a:lnTo>
                <a:lnTo>
                  <a:pt x="3179" y="1789"/>
                </a:lnTo>
                <a:lnTo>
                  <a:pt x="3186" y="1749"/>
                </a:lnTo>
                <a:lnTo>
                  <a:pt x="3192" y="1705"/>
                </a:lnTo>
                <a:lnTo>
                  <a:pt x="3196" y="1659"/>
                </a:lnTo>
                <a:lnTo>
                  <a:pt x="3197" y="1637"/>
                </a:lnTo>
                <a:lnTo>
                  <a:pt x="3198" y="1614"/>
                </a:lnTo>
                <a:lnTo>
                  <a:pt x="3197" y="1590"/>
                </a:lnTo>
                <a:lnTo>
                  <a:pt x="3196" y="1568"/>
                </a:lnTo>
                <a:lnTo>
                  <a:pt x="3194" y="1545"/>
                </a:lnTo>
                <a:lnTo>
                  <a:pt x="3191" y="1522"/>
                </a:lnTo>
                <a:lnTo>
                  <a:pt x="3186" y="1501"/>
                </a:lnTo>
                <a:lnTo>
                  <a:pt x="3181" y="1480"/>
                </a:lnTo>
                <a:lnTo>
                  <a:pt x="3174" y="1459"/>
                </a:lnTo>
                <a:lnTo>
                  <a:pt x="3165" y="1439"/>
                </a:lnTo>
                <a:lnTo>
                  <a:pt x="3155" y="1419"/>
                </a:lnTo>
                <a:lnTo>
                  <a:pt x="3146" y="1403"/>
                </a:lnTo>
                <a:lnTo>
                  <a:pt x="3138" y="1389"/>
                </a:lnTo>
                <a:lnTo>
                  <a:pt x="3131" y="1375"/>
                </a:lnTo>
                <a:lnTo>
                  <a:pt x="3124" y="1361"/>
                </a:lnTo>
                <a:lnTo>
                  <a:pt x="3119" y="1345"/>
                </a:lnTo>
                <a:lnTo>
                  <a:pt x="3114" y="1326"/>
                </a:lnTo>
                <a:lnTo>
                  <a:pt x="3111" y="1302"/>
                </a:lnTo>
                <a:lnTo>
                  <a:pt x="3110" y="1283"/>
                </a:lnTo>
                <a:lnTo>
                  <a:pt x="3109" y="1261"/>
                </a:lnTo>
                <a:lnTo>
                  <a:pt x="3110" y="1234"/>
                </a:lnTo>
                <a:lnTo>
                  <a:pt x="3111" y="1206"/>
                </a:lnTo>
                <a:lnTo>
                  <a:pt x="3115" y="1143"/>
                </a:lnTo>
                <a:lnTo>
                  <a:pt x="3120" y="1075"/>
                </a:lnTo>
                <a:lnTo>
                  <a:pt x="3133" y="949"/>
                </a:lnTo>
                <a:lnTo>
                  <a:pt x="3137" y="901"/>
                </a:lnTo>
                <a:lnTo>
                  <a:pt x="3139" y="868"/>
                </a:lnTo>
                <a:lnTo>
                  <a:pt x="3140" y="809"/>
                </a:lnTo>
                <a:lnTo>
                  <a:pt x="3140" y="751"/>
                </a:lnTo>
                <a:lnTo>
                  <a:pt x="3138" y="694"/>
                </a:lnTo>
                <a:lnTo>
                  <a:pt x="3135" y="637"/>
                </a:lnTo>
                <a:lnTo>
                  <a:pt x="3130" y="580"/>
                </a:lnTo>
                <a:lnTo>
                  <a:pt x="3126" y="552"/>
                </a:lnTo>
                <a:lnTo>
                  <a:pt x="3122" y="523"/>
                </a:lnTo>
                <a:lnTo>
                  <a:pt x="3117" y="495"/>
                </a:lnTo>
                <a:lnTo>
                  <a:pt x="3112" y="465"/>
                </a:lnTo>
                <a:lnTo>
                  <a:pt x="3106" y="437"/>
                </a:lnTo>
                <a:lnTo>
                  <a:pt x="3099" y="408"/>
                </a:lnTo>
                <a:lnTo>
                  <a:pt x="3091" y="385"/>
                </a:lnTo>
                <a:lnTo>
                  <a:pt x="3081" y="361"/>
                </a:lnTo>
                <a:lnTo>
                  <a:pt x="3067" y="333"/>
                </a:lnTo>
                <a:lnTo>
                  <a:pt x="3058" y="317"/>
                </a:lnTo>
                <a:lnTo>
                  <a:pt x="3049" y="301"/>
                </a:lnTo>
                <a:lnTo>
                  <a:pt x="3039" y="286"/>
                </a:lnTo>
                <a:lnTo>
                  <a:pt x="3029" y="272"/>
                </a:lnTo>
                <a:lnTo>
                  <a:pt x="3017" y="258"/>
                </a:lnTo>
                <a:lnTo>
                  <a:pt x="3005" y="244"/>
                </a:lnTo>
                <a:lnTo>
                  <a:pt x="2993" y="234"/>
                </a:lnTo>
                <a:lnTo>
                  <a:pt x="2979" y="225"/>
                </a:lnTo>
                <a:lnTo>
                  <a:pt x="2832" y="200"/>
                </a:lnTo>
                <a:lnTo>
                  <a:pt x="2742" y="116"/>
                </a:lnTo>
                <a:lnTo>
                  <a:pt x="2707" y="95"/>
                </a:lnTo>
                <a:lnTo>
                  <a:pt x="2673" y="78"/>
                </a:lnTo>
                <a:lnTo>
                  <a:pt x="2638" y="62"/>
                </a:lnTo>
                <a:lnTo>
                  <a:pt x="2604" y="48"/>
                </a:lnTo>
                <a:lnTo>
                  <a:pt x="2568" y="36"/>
                </a:lnTo>
                <a:lnTo>
                  <a:pt x="2534" y="26"/>
                </a:lnTo>
                <a:lnTo>
                  <a:pt x="2500" y="18"/>
                </a:lnTo>
                <a:lnTo>
                  <a:pt x="2466" y="11"/>
                </a:lnTo>
                <a:lnTo>
                  <a:pt x="2432" y="6"/>
                </a:lnTo>
                <a:lnTo>
                  <a:pt x="2397" y="3"/>
                </a:lnTo>
                <a:lnTo>
                  <a:pt x="2364" y="1"/>
                </a:lnTo>
                <a:lnTo>
                  <a:pt x="2330" y="0"/>
                </a:lnTo>
                <a:lnTo>
                  <a:pt x="2297" y="0"/>
                </a:lnTo>
                <a:lnTo>
                  <a:pt x="2264" y="2"/>
                </a:lnTo>
                <a:lnTo>
                  <a:pt x="2232" y="4"/>
                </a:lnTo>
                <a:lnTo>
                  <a:pt x="2199" y="8"/>
                </a:lnTo>
                <a:lnTo>
                  <a:pt x="2168" y="13"/>
                </a:lnTo>
                <a:lnTo>
                  <a:pt x="2136" y="18"/>
                </a:lnTo>
                <a:lnTo>
                  <a:pt x="2106" y="24"/>
                </a:lnTo>
                <a:lnTo>
                  <a:pt x="2076" y="31"/>
                </a:lnTo>
                <a:lnTo>
                  <a:pt x="2047" y="38"/>
                </a:lnTo>
                <a:lnTo>
                  <a:pt x="2018" y="47"/>
                </a:lnTo>
                <a:lnTo>
                  <a:pt x="1963" y="63"/>
                </a:lnTo>
                <a:lnTo>
                  <a:pt x="1910" y="81"/>
                </a:lnTo>
                <a:lnTo>
                  <a:pt x="1861" y="98"/>
                </a:lnTo>
                <a:lnTo>
                  <a:pt x="1816" y="117"/>
                </a:lnTo>
                <a:lnTo>
                  <a:pt x="1774" y="133"/>
                </a:lnTo>
                <a:lnTo>
                  <a:pt x="1747" y="143"/>
                </a:lnTo>
                <a:lnTo>
                  <a:pt x="1719" y="155"/>
                </a:lnTo>
                <a:lnTo>
                  <a:pt x="1692" y="169"/>
                </a:lnTo>
                <a:lnTo>
                  <a:pt x="1667" y="186"/>
                </a:lnTo>
                <a:lnTo>
                  <a:pt x="1641" y="203"/>
                </a:lnTo>
                <a:lnTo>
                  <a:pt x="1618" y="222"/>
                </a:lnTo>
                <a:lnTo>
                  <a:pt x="1595" y="243"/>
                </a:lnTo>
                <a:lnTo>
                  <a:pt x="1572" y="267"/>
                </a:lnTo>
                <a:lnTo>
                  <a:pt x="1550" y="291"/>
                </a:lnTo>
                <a:lnTo>
                  <a:pt x="1530" y="318"/>
                </a:lnTo>
                <a:lnTo>
                  <a:pt x="1510" y="346"/>
                </a:lnTo>
                <a:lnTo>
                  <a:pt x="1492" y="376"/>
                </a:lnTo>
                <a:lnTo>
                  <a:pt x="1475" y="408"/>
                </a:lnTo>
                <a:lnTo>
                  <a:pt x="1460" y="441"/>
                </a:lnTo>
                <a:lnTo>
                  <a:pt x="1444" y="476"/>
                </a:lnTo>
                <a:lnTo>
                  <a:pt x="1431" y="512"/>
                </a:lnTo>
                <a:lnTo>
                  <a:pt x="1419" y="550"/>
                </a:lnTo>
                <a:lnTo>
                  <a:pt x="1408" y="589"/>
                </a:lnTo>
                <a:lnTo>
                  <a:pt x="1398" y="631"/>
                </a:lnTo>
                <a:lnTo>
                  <a:pt x="1390" y="673"/>
                </a:lnTo>
                <a:lnTo>
                  <a:pt x="1383" y="717"/>
                </a:lnTo>
                <a:lnTo>
                  <a:pt x="1377" y="763"/>
                </a:lnTo>
                <a:lnTo>
                  <a:pt x="1373" y="809"/>
                </a:lnTo>
                <a:lnTo>
                  <a:pt x="1371" y="857"/>
                </a:lnTo>
                <a:lnTo>
                  <a:pt x="1371" y="907"/>
                </a:lnTo>
                <a:lnTo>
                  <a:pt x="1372" y="958"/>
                </a:lnTo>
                <a:lnTo>
                  <a:pt x="1374" y="1010"/>
                </a:lnTo>
                <a:lnTo>
                  <a:pt x="1378" y="1064"/>
                </a:lnTo>
                <a:lnTo>
                  <a:pt x="1385" y="1119"/>
                </a:lnTo>
                <a:lnTo>
                  <a:pt x="1393" y="1176"/>
                </a:lnTo>
                <a:lnTo>
                  <a:pt x="1403" y="1232"/>
                </a:lnTo>
                <a:lnTo>
                  <a:pt x="1414" y="1291"/>
                </a:lnTo>
                <a:lnTo>
                  <a:pt x="1417" y="1311"/>
                </a:lnTo>
                <a:lnTo>
                  <a:pt x="1418" y="1330"/>
                </a:lnTo>
                <a:lnTo>
                  <a:pt x="1417" y="1346"/>
                </a:lnTo>
                <a:lnTo>
                  <a:pt x="1415" y="1362"/>
                </a:lnTo>
                <a:lnTo>
                  <a:pt x="1411" y="1377"/>
                </a:lnTo>
                <a:lnTo>
                  <a:pt x="1406" y="1392"/>
                </a:lnTo>
                <a:lnTo>
                  <a:pt x="1400" y="1405"/>
                </a:lnTo>
                <a:lnTo>
                  <a:pt x="1394" y="1418"/>
                </a:lnTo>
                <a:lnTo>
                  <a:pt x="1382" y="1441"/>
                </a:lnTo>
                <a:lnTo>
                  <a:pt x="1369" y="1464"/>
                </a:lnTo>
                <a:lnTo>
                  <a:pt x="1365" y="1474"/>
                </a:lnTo>
                <a:lnTo>
                  <a:pt x="1362" y="1485"/>
                </a:lnTo>
                <a:lnTo>
                  <a:pt x="1360" y="1496"/>
                </a:lnTo>
                <a:lnTo>
                  <a:pt x="1360" y="1507"/>
                </a:lnTo>
                <a:lnTo>
                  <a:pt x="1364" y="1563"/>
                </a:lnTo>
                <a:lnTo>
                  <a:pt x="1369" y="1631"/>
                </a:lnTo>
                <a:lnTo>
                  <a:pt x="1372" y="1668"/>
                </a:lnTo>
                <a:lnTo>
                  <a:pt x="1376" y="1706"/>
                </a:lnTo>
                <a:lnTo>
                  <a:pt x="1382" y="1746"/>
                </a:lnTo>
                <a:lnTo>
                  <a:pt x="1387" y="1784"/>
                </a:lnTo>
                <a:lnTo>
                  <a:pt x="1395" y="1823"/>
                </a:lnTo>
                <a:lnTo>
                  <a:pt x="1403" y="1859"/>
                </a:lnTo>
                <a:lnTo>
                  <a:pt x="1413" y="1895"/>
                </a:lnTo>
                <a:lnTo>
                  <a:pt x="1419" y="1911"/>
                </a:lnTo>
                <a:lnTo>
                  <a:pt x="1425" y="1927"/>
                </a:lnTo>
                <a:lnTo>
                  <a:pt x="1432" y="1942"/>
                </a:lnTo>
                <a:lnTo>
                  <a:pt x="1439" y="1957"/>
                </a:lnTo>
                <a:lnTo>
                  <a:pt x="1447" y="1971"/>
                </a:lnTo>
                <a:lnTo>
                  <a:pt x="1456" y="1983"/>
                </a:lnTo>
                <a:lnTo>
                  <a:pt x="1465" y="1994"/>
                </a:lnTo>
                <a:lnTo>
                  <a:pt x="1475" y="2005"/>
                </a:lnTo>
                <a:lnTo>
                  <a:pt x="1485" y="2014"/>
                </a:lnTo>
                <a:lnTo>
                  <a:pt x="1496" y="2022"/>
                </a:lnTo>
                <a:lnTo>
                  <a:pt x="1504" y="2026"/>
                </a:lnTo>
                <a:lnTo>
                  <a:pt x="1516" y="2030"/>
                </a:lnTo>
                <a:lnTo>
                  <a:pt x="1550" y="2038"/>
                </a:lnTo>
                <a:lnTo>
                  <a:pt x="1580" y="2045"/>
                </a:lnTo>
                <a:lnTo>
                  <a:pt x="1591" y="2046"/>
                </a:lnTo>
                <a:lnTo>
                  <a:pt x="1593" y="2046"/>
                </a:lnTo>
                <a:lnTo>
                  <a:pt x="1594" y="2045"/>
                </a:lnTo>
                <a:lnTo>
                  <a:pt x="1629" y="2421"/>
                </a:lnTo>
                <a:lnTo>
                  <a:pt x="1635" y="2436"/>
                </a:lnTo>
                <a:lnTo>
                  <a:pt x="1642" y="2450"/>
                </a:lnTo>
                <a:lnTo>
                  <a:pt x="1650" y="2462"/>
                </a:lnTo>
                <a:lnTo>
                  <a:pt x="1658" y="2473"/>
                </a:lnTo>
                <a:lnTo>
                  <a:pt x="1677" y="2493"/>
                </a:lnTo>
                <a:lnTo>
                  <a:pt x="1695" y="2514"/>
                </a:lnTo>
                <a:lnTo>
                  <a:pt x="1704" y="2524"/>
                </a:lnTo>
                <a:lnTo>
                  <a:pt x="1713" y="2536"/>
                </a:lnTo>
                <a:lnTo>
                  <a:pt x="1721" y="2548"/>
                </a:lnTo>
                <a:lnTo>
                  <a:pt x="1730" y="2561"/>
                </a:lnTo>
                <a:lnTo>
                  <a:pt x="1738" y="2575"/>
                </a:lnTo>
                <a:lnTo>
                  <a:pt x="1744" y="2593"/>
                </a:lnTo>
                <a:lnTo>
                  <a:pt x="1750" y="2611"/>
                </a:lnTo>
                <a:lnTo>
                  <a:pt x="1754" y="2631"/>
                </a:lnTo>
                <a:lnTo>
                  <a:pt x="1661" y="2655"/>
                </a:lnTo>
                <a:lnTo>
                  <a:pt x="1623" y="2735"/>
                </a:lnTo>
                <a:lnTo>
                  <a:pt x="1601" y="2781"/>
                </a:lnTo>
                <a:lnTo>
                  <a:pt x="1575" y="2829"/>
                </a:lnTo>
                <a:lnTo>
                  <a:pt x="1563" y="2852"/>
                </a:lnTo>
                <a:lnTo>
                  <a:pt x="1549" y="2875"/>
                </a:lnTo>
                <a:lnTo>
                  <a:pt x="1536" y="2896"/>
                </a:lnTo>
                <a:lnTo>
                  <a:pt x="1522" y="2916"/>
                </a:lnTo>
                <a:lnTo>
                  <a:pt x="1507" y="2934"/>
                </a:lnTo>
                <a:lnTo>
                  <a:pt x="1493" y="2952"/>
                </a:lnTo>
                <a:lnTo>
                  <a:pt x="1478" y="2966"/>
                </a:lnTo>
                <a:lnTo>
                  <a:pt x="1464" y="2977"/>
                </a:lnTo>
                <a:lnTo>
                  <a:pt x="1266" y="3031"/>
                </a:lnTo>
                <a:lnTo>
                  <a:pt x="1089" y="3105"/>
                </a:lnTo>
                <a:lnTo>
                  <a:pt x="908" y="3182"/>
                </a:lnTo>
                <a:lnTo>
                  <a:pt x="726" y="3260"/>
                </a:lnTo>
                <a:lnTo>
                  <a:pt x="549" y="3336"/>
                </a:lnTo>
                <a:lnTo>
                  <a:pt x="509" y="3352"/>
                </a:lnTo>
                <a:lnTo>
                  <a:pt x="469" y="3367"/>
                </a:lnTo>
                <a:lnTo>
                  <a:pt x="386" y="3396"/>
                </a:lnTo>
                <a:lnTo>
                  <a:pt x="346" y="3410"/>
                </a:lnTo>
                <a:lnTo>
                  <a:pt x="306" y="3424"/>
                </a:lnTo>
                <a:lnTo>
                  <a:pt x="267" y="3440"/>
                </a:lnTo>
                <a:lnTo>
                  <a:pt x="229" y="3457"/>
                </a:lnTo>
                <a:lnTo>
                  <a:pt x="194" y="3475"/>
                </a:lnTo>
                <a:lnTo>
                  <a:pt x="175" y="3485"/>
                </a:lnTo>
                <a:lnTo>
                  <a:pt x="159" y="3495"/>
                </a:lnTo>
                <a:lnTo>
                  <a:pt x="143" y="3507"/>
                </a:lnTo>
                <a:lnTo>
                  <a:pt x="127" y="3518"/>
                </a:lnTo>
                <a:lnTo>
                  <a:pt x="111" y="3530"/>
                </a:lnTo>
                <a:lnTo>
                  <a:pt x="97" y="3543"/>
                </a:lnTo>
                <a:lnTo>
                  <a:pt x="83" y="3556"/>
                </a:lnTo>
                <a:lnTo>
                  <a:pt x="71" y="3571"/>
                </a:lnTo>
                <a:lnTo>
                  <a:pt x="59" y="3586"/>
                </a:lnTo>
                <a:lnTo>
                  <a:pt x="46" y="3602"/>
                </a:lnTo>
                <a:lnTo>
                  <a:pt x="36" y="3619"/>
                </a:lnTo>
                <a:lnTo>
                  <a:pt x="27" y="3637"/>
                </a:lnTo>
                <a:lnTo>
                  <a:pt x="18" y="3657"/>
                </a:lnTo>
                <a:lnTo>
                  <a:pt x="11" y="3677"/>
                </a:lnTo>
                <a:lnTo>
                  <a:pt x="10" y="3742"/>
                </a:lnTo>
                <a:lnTo>
                  <a:pt x="9" y="3821"/>
                </a:lnTo>
                <a:lnTo>
                  <a:pt x="4" y="4009"/>
                </a:lnTo>
                <a:lnTo>
                  <a:pt x="1" y="4204"/>
                </a:lnTo>
                <a:lnTo>
                  <a:pt x="0" y="4296"/>
                </a:lnTo>
                <a:lnTo>
                  <a:pt x="1" y="4376"/>
                </a:lnTo>
                <a:lnTo>
                  <a:pt x="4581" y="4376"/>
                </a:lnTo>
                <a:lnTo>
                  <a:pt x="4581" y="4296"/>
                </a:lnTo>
                <a:lnTo>
                  <a:pt x="4581" y="4204"/>
                </a:lnTo>
                <a:lnTo>
                  <a:pt x="4577" y="4009"/>
                </a:lnTo>
                <a:lnTo>
                  <a:pt x="4573" y="3821"/>
                </a:lnTo>
                <a:lnTo>
                  <a:pt x="4571" y="3742"/>
                </a:lnTo>
                <a:lnTo>
                  <a:pt x="4571" y="3677"/>
                </a:lnTo>
                <a:lnTo>
                  <a:pt x="4563" y="3657"/>
                </a:lnTo>
                <a:lnTo>
                  <a:pt x="4555" y="3637"/>
                </a:lnTo>
                <a:lnTo>
                  <a:pt x="4545" y="3619"/>
                </a:lnTo>
                <a:lnTo>
                  <a:pt x="4535" y="3602"/>
                </a:lnTo>
                <a:lnTo>
                  <a:pt x="4523" y="3586"/>
                </a:lnTo>
                <a:lnTo>
                  <a:pt x="4511" y="3571"/>
                </a:lnTo>
                <a:lnTo>
                  <a:pt x="4498" y="3556"/>
                </a:lnTo>
                <a:lnTo>
                  <a:pt x="4484" y="3543"/>
                </a:lnTo>
                <a:lnTo>
                  <a:pt x="4470" y="3530"/>
                </a:lnTo>
                <a:lnTo>
                  <a:pt x="4454" y="3518"/>
                </a:lnTo>
                <a:lnTo>
                  <a:pt x="4439" y="3507"/>
                </a:lnTo>
                <a:lnTo>
                  <a:pt x="4423" y="3495"/>
                </a:lnTo>
                <a:lnTo>
                  <a:pt x="4406" y="3485"/>
                </a:lnTo>
                <a:lnTo>
                  <a:pt x="4388" y="3475"/>
                </a:lnTo>
                <a:lnTo>
                  <a:pt x="4352" y="3457"/>
                </a:lnTo>
                <a:lnTo>
                  <a:pt x="4314" y="3440"/>
                </a:lnTo>
                <a:lnTo>
                  <a:pt x="4275" y="3424"/>
                </a:lnTo>
                <a:lnTo>
                  <a:pt x="4235" y="3410"/>
                </a:lnTo>
                <a:lnTo>
                  <a:pt x="4195" y="3396"/>
                </a:lnTo>
                <a:lnTo>
                  <a:pt x="4113" y="3367"/>
                </a:lnTo>
                <a:lnTo>
                  <a:pt x="4073" y="3352"/>
                </a:lnTo>
                <a:lnTo>
                  <a:pt x="4032" y="3336"/>
                </a:lnTo>
                <a:close/>
                <a:moveTo>
                  <a:pt x="5329" y="3316"/>
                </a:moveTo>
                <a:lnTo>
                  <a:pt x="5329" y="3316"/>
                </a:lnTo>
                <a:lnTo>
                  <a:pt x="5202" y="3262"/>
                </a:lnTo>
                <a:lnTo>
                  <a:pt x="5073" y="3206"/>
                </a:lnTo>
                <a:lnTo>
                  <a:pt x="4943" y="3151"/>
                </a:lnTo>
                <a:lnTo>
                  <a:pt x="4818" y="3098"/>
                </a:lnTo>
                <a:lnTo>
                  <a:pt x="4677" y="3060"/>
                </a:lnTo>
                <a:lnTo>
                  <a:pt x="4666" y="3052"/>
                </a:lnTo>
                <a:lnTo>
                  <a:pt x="4656" y="3042"/>
                </a:lnTo>
                <a:lnTo>
                  <a:pt x="4645" y="3030"/>
                </a:lnTo>
                <a:lnTo>
                  <a:pt x="4635" y="3017"/>
                </a:lnTo>
                <a:lnTo>
                  <a:pt x="4625" y="3002"/>
                </a:lnTo>
                <a:lnTo>
                  <a:pt x="4616" y="2987"/>
                </a:lnTo>
                <a:lnTo>
                  <a:pt x="4596" y="2955"/>
                </a:lnTo>
                <a:lnTo>
                  <a:pt x="4579" y="2920"/>
                </a:lnTo>
                <a:lnTo>
                  <a:pt x="4563" y="2887"/>
                </a:lnTo>
                <a:lnTo>
                  <a:pt x="4536" y="2830"/>
                </a:lnTo>
                <a:lnTo>
                  <a:pt x="4446" y="2817"/>
                </a:lnTo>
                <a:lnTo>
                  <a:pt x="4448" y="2800"/>
                </a:lnTo>
                <a:lnTo>
                  <a:pt x="4450" y="2784"/>
                </a:lnTo>
                <a:lnTo>
                  <a:pt x="4454" y="2770"/>
                </a:lnTo>
                <a:lnTo>
                  <a:pt x="4459" y="2758"/>
                </a:lnTo>
                <a:lnTo>
                  <a:pt x="4465" y="2747"/>
                </a:lnTo>
                <a:lnTo>
                  <a:pt x="4471" y="2737"/>
                </a:lnTo>
                <a:lnTo>
                  <a:pt x="4477" y="2728"/>
                </a:lnTo>
                <a:lnTo>
                  <a:pt x="4484" y="2718"/>
                </a:lnTo>
                <a:lnTo>
                  <a:pt x="4498" y="2702"/>
                </a:lnTo>
                <a:lnTo>
                  <a:pt x="4512" y="2684"/>
                </a:lnTo>
                <a:lnTo>
                  <a:pt x="4519" y="2674"/>
                </a:lnTo>
                <a:lnTo>
                  <a:pt x="4525" y="2664"/>
                </a:lnTo>
                <a:lnTo>
                  <a:pt x="4532" y="2651"/>
                </a:lnTo>
                <a:lnTo>
                  <a:pt x="4536" y="2638"/>
                </a:lnTo>
                <a:lnTo>
                  <a:pt x="4540" y="2625"/>
                </a:lnTo>
                <a:lnTo>
                  <a:pt x="4543" y="2612"/>
                </a:lnTo>
                <a:lnTo>
                  <a:pt x="4545" y="2599"/>
                </a:lnTo>
                <a:lnTo>
                  <a:pt x="4546" y="2586"/>
                </a:lnTo>
                <a:lnTo>
                  <a:pt x="4548" y="2557"/>
                </a:lnTo>
                <a:lnTo>
                  <a:pt x="4549" y="2530"/>
                </a:lnTo>
                <a:lnTo>
                  <a:pt x="4551" y="2501"/>
                </a:lnTo>
                <a:lnTo>
                  <a:pt x="4553" y="2488"/>
                </a:lnTo>
                <a:lnTo>
                  <a:pt x="4555" y="2474"/>
                </a:lnTo>
                <a:lnTo>
                  <a:pt x="4558" y="2461"/>
                </a:lnTo>
                <a:lnTo>
                  <a:pt x="4562" y="2449"/>
                </a:lnTo>
                <a:lnTo>
                  <a:pt x="4566" y="2436"/>
                </a:lnTo>
                <a:lnTo>
                  <a:pt x="4572" y="2424"/>
                </a:lnTo>
                <a:lnTo>
                  <a:pt x="4576" y="2417"/>
                </a:lnTo>
                <a:lnTo>
                  <a:pt x="4581" y="2410"/>
                </a:lnTo>
                <a:lnTo>
                  <a:pt x="4587" y="2404"/>
                </a:lnTo>
                <a:lnTo>
                  <a:pt x="4593" y="2399"/>
                </a:lnTo>
                <a:lnTo>
                  <a:pt x="4608" y="2390"/>
                </a:lnTo>
                <a:lnTo>
                  <a:pt x="4622" y="2383"/>
                </a:lnTo>
                <a:lnTo>
                  <a:pt x="4636" y="2375"/>
                </a:lnTo>
                <a:lnTo>
                  <a:pt x="4650" y="2366"/>
                </a:lnTo>
                <a:lnTo>
                  <a:pt x="4656" y="2362"/>
                </a:lnTo>
                <a:lnTo>
                  <a:pt x="4662" y="2357"/>
                </a:lnTo>
                <a:lnTo>
                  <a:pt x="4668" y="2351"/>
                </a:lnTo>
                <a:lnTo>
                  <a:pt x="4674" y="2345"/>
                </a:lnTo>
                <a:lnTo>
                  <a:pt x="4682" y="2331"/>
                </a:lnTo>
                <a:lnTo>
                  <a:pt x="4690" y="2316"/>
                </a:lnTo>
                <a:lnTo>
                  <a:pt x="4697" y="2299"/>
                </a:lnTo>
                <a:lnTo>
                  <a:pt x="4703" y="2281"/>
                </a:lnTo>
                <a:lnTo>
                  <a:pt x="4709" y="2264"/>
                </a:lnTo>
                <a:lnTo>
                  <a:pt x="4713" y="2246"/>
                </a:lnTo>
                <a:lnTo>
                  <a:pt x="4720" y="2213"/>
                </a:lnTo>
                <a:lnTo>
                  <a:pt x="4725" y="2184"/>
                </a:lnTo>
                <a:lnTo>
                  <a:pt x="4729" y="2153"/>
                </a:lnTo>
                <a:lnTo>
                  <a:pt x="4732" y="2121"/>
                </a:lnTo>
                <a:lnTo>
                  <a:pt x="4733" y="2088"/>
                </a:lnTo>
                <a:lnTo>
                  <a:pt x="4733" y="2071"/>
                </a:lnTo>
                <a:lnTo>
                  <a:pt x="4732" y="2055"/>
                </a:lnTo>
                <a:lnTo>
                  <a:pt x="4731" y="2039"/>
                </a:lnTo>
                <a:lnTo>
                  <a:pt x="4728" y="2024"/>
                </a:lnTo>
                <a:lnTo>
                  <a:pt x="4725" y="2007"/>
                </a:lnTo>
                <a:lnTo>
                  <a:pt x="4721" y="1992"/>
                </a:lnTo>
                <a:lnTo>
                  <a:pt x="4716" y="1978"/>
                </a:lnTo>
                <a:lnTo>
                  <a:pt x="4710" y="1964"/>
                </a:lnTo>
                <a:lnTo>
                  <a:pt x="4703" y="1950"/>
                </a:lnTo>
                <a:lnTo>
                  <a:pt x="4697" y="1937"/>
                </a:lnTo>
                <a:lnTo>
                  <a:pt x="4686" y="1918"/>
                </a:lnTo>
                <a:lnTo>
                  <a:pt x="4682" y="1908"/>
                </a:lnTo>
                <a:lnTo>
                  <a:pt x="4678" y="1897"/>
                </a:lnTo>
                <a:lnTo>
                  <a:pt x="4675" y="1883"/>
                </a:lnTo>
                <a:lnTo>
                  <a:pt x="4672" y="1865"/>
                </a:lnTo>
                <a:lnTo>
                  <a:pt x="4671" y="1852"/>
                </a:lnTo>
                <a:lnTo>
                  <a:pt x="4671" y="1836"/>
                </a:lnTo>
                <a:lnTo>
                  <a:pt x="4672" y="1797"/>
                </a:lnTo>
                <a:lnTo>
                  <a:pt x="4675" y="1752"/>
                </a:lnTo>
                <a:lnTo>
                  <a:pt x="4679" y="1704"/>
                </a:lnTo>
                <a:lnTo>
                  <a:pt x="4687" y="1615"/>
                </a:lnTo>
                <a:lnTo>
                  <a:pt x="4690" y="1580"/>
                </a:lnTo>
                <a:lnTo>
                  <a:pt x="4691" y="1557"/>
                </a:lnTo>
                <a:lnTo>
                  <a:pt x="4692" y="1514"/>
                </a:lnTo>
                <a:lnTo>
                  <a:pt x="4692" y="1473"/>
                </a:lnTo>
                <a:lnTo>
                  <a:pt x="4691" y="1432"/>
                </a:lnTo>
                <a:lnTo>
                  <a:pt x="4689" y="1392"/>
                </a:lnTo>
                <a:lnTo>
                  <a:pt x="4685" y="1351"/>
                </a:lnTo>
                <a:lnTo>
                  <a:pt x="4680" y="1310"/>
                </a:lnTo>
                <a:lnTo>
                  <a:pt x="4673" y="1270"/>
                </a:lnTo>
                <a:lnTo>
                  <a:pt x="4663" y="1228"/>
                </a:lnTo>
                <a:lnTo>
                  <a:pt x="4657" y="1212"/>
                </a:lnTo>
                <a:lnTo>
                  <a:pt x="4650" y="1195"/>
                </a:lnTo>
                <a:lnTo>
                  <a:pt x="4640" y="1175"/>
                </a:lnTo>
                <a:lnTo>
                  <a:pt x="4628" y="1152"/>
                </a:lnTo>
                <a:lnTo>
                  <a:pt x="4621" y="1142"/>
                </a:lnTo>
                <a:lnTo>
                  <a:pt x="4613" y="1131"/>
                </a:lnTo>
                <a:lnTo>
                  <a:pt x="4605" y="1121"/>
                </a:lnTo>
                <a:lnTo>
                  <a:pt x="4596" y="1112"/>
                </a:lnTo>
                <a:lnTo>
                  <a:pt x="4587" y="1105"/>
                </a:lnTo>
                <a:lnTo>
                  <a:pt x="4577" y="1097"/>
                </a:lnTo>
                <a:lnTo>
                  <a:pt x="4473" y="1080"/>
                </a:lnTo>
                <a:lnTo>
                  <a:pt x="4408" y="1020"/>
                </a:lnTo>
                <a:lnTo>
                  <a:pt x="4383" y="1006"/>
                </a:lnTo>
                <a:lnTo>
                  <a:pt x="4359" y="993"/>
                </a:lnTo>
                <a:lnTo>
                  <a:pt x="4335" y="982"/>
                </a:lnTo>
                <a:lnTo>
                  <a:pt x="4310" y="972"/>
                </a:lnTo>
                <a:lnTo>
                  <a:pt x="4285" y="964"/>
                </a:lnTo>
                <a:lnTo>
                  <a:pt x="4261" y="956"/>
                </a:lnTo>
                <a:lnTo>
                  <a:pt x="4236" y="950"/>
                </a:lnTo>
                <a:lnTo>
                  <a:pt x="4212" y="946"/>
                </a:lnTo>
                <a:lnTo>
                  <a:pt x="4188" y="942"/>
                </a:lnTo>
                <a:lnTo>
                  <a:pt x="4163" y="940"/>
                </a:lnTo>
                <a:lnTo>
                  <a:pt x="4139" y="938"/>
                </a:lnTo>
                <a:lnTo>
                  <a:pt x="4115" y="937"/>
                </a:lnTo>
                <a:lnTo>
                  <a:pt x="4091" y="938"/>
                </a:lnTo>
                <a:lnTo>
                  <a:pt x="4068" y="939"/>
                </a:lnTo>
                <a:lnTo>
                  <a:pt x="4045" y="941"/>
                </a:lnTo>
                <a:lnTo>
                  <a:pt x="4022" y="943"/>
                </a:lnTo>
                <a:lnTo>
                  <a:pt x="3999" y="946"/>
                </a:lnTo>
                <a:lnTo>
                  <a:pt x="3978" y="950"/>
                </a:lnTo>
                <a:lnTo>
                  <a:pt x="3934" y="959"/>
                </a:lnTo>
                <a:lnTo>
                  <a:pt x="3892" y="971"/>
                </a:lnTo>
                <a:lnTo>
                  <a:pt x="3853" y="983"/>
                </a:lnTo>
                <a:lnTo>
                  <a:pt x="3815" y="995"/>
                </a:lnTo>
                <a:lnTo>
                  <a:pt x="3781" y="1008"/>
                </a:lnTo>
                <a:lnTo>
                  <a:pt x="3719" y="1033"/>
                </a:lnTo>
                <a:lnTo>
                  <a:pt x="3699" y="1040"/>
                </a:lnTo>
                <a:lnTo>
                  <a:pt x="3679" y="1049"/>
                </a:lnTo>
                <a:lnTo>
                  <a:pt x="3661" y="1059"/>
                </a:lnTo>
                <a:lnTo>
                  <a:pt x="3642" y="1070"/>
                </a:lnTo>
                <a:lnTo>
                  <a:pt x="3625" y="1082"/>
                </a:lnTo>
                <a:lnTo>
                  <a:pt x="3607" y="1096"/>
                </a:lnTo>
                <a:lnTo>
                  <a:pt x="3590" y="1112"/>
                </a:lnTo>
                <a:lnTo>
                  <a:pt x="3575" y="1128"/>
                </a:lnTo>
                <a:lnTo>
                  <a:pt x="3560" y="1145"/>
                </a:lnTo>
                <a:lnTo>
                  <a:pt x="3544" y="1164"/>
                </a:lnTo>
                <a:lnTo>
                  <a:pt x="3531" y="1185"/>
                </a:lnTo>
                <a:lnTo>
                  <a:pt x="3518" y="1206"/>
                </a:lnTo>
                <a:lnTo>
                  <a:pt x="3506" y="1228"/>
                </a:lnTo>
                <a:lnTo>
                  <a:pt x="3495" y="1252"/>
                </a:lnTo>
                <a:lnTo>
                  <a:pt x="3484" y="1277"/>
                </a:lnTo>
                <a:lnTo>
                  <a:pt x="3474" y="1302"/>
                </a:lnTo>
                <a:lnTo>
                  <a:pt x="3465" y="1330"/>
                </a:lnTo>
                <a:lnTo>
                  <a:pt x="3457" y="1358"/>
                </a:lnTo>
                <a:lnTo>
                  <a:pt x="3451" y="1388"/>
                </a:lnTo>
                <a:lnTo>
                  <a:pt x="3445" y="1417"/>
                </a:lnTo>
                <a:lnTo>
                  <a:pt x="3440" y="1448"/>
                </a:lnTo>
                <a:lnTo>
                  <a:pt x="3436" y="1481"/>
                </a:lnTo>
                <a:lnTo>
                  <a:pt x="3434" y="1514"/>
                </a:lnTo>
                <a:lnTo>
                  <a:pt x="3432" y="1549"/>
                </a:lnTo>
                <a:lnTo>
                  <a:pt x="3432" y="1584"/>
                </a:lnTo>
                <a:lnTo>
                  <a:pt x="3432" y="1621"/>
                </a:lnTo>
                <a:lnTo>
                  <a:pt x="3434" y="1658"/>
                </a:lnTo>
                <a:lnTo>
                  <a:pt x="3437" y="1696"/>
                </a:lnTo>
                <a:lnTo>
                  <a:pt x="3442" y="1735"/>
                </a:lnTo>
                <a:lnTo>
                  <a:pt x="3447" y="1775"/>
                </a:lnTo>
                <a:lnTo>
                  <a:pt x="3454" y="1817"/>
                </a:lnTo>
                <a:lnTo>
                  <a:pt x="3462" y="1858"/>
                </a:lnTo>
                <a:lnTo>
                  <a:pt x="3464" y="1872"/>
                </a:lnTo>
                <a:lnTo>
                  <a:pt x="3465" y="1886"/>
                </a:lnTo>
                <a:lnTo>
                  <a:pt x="3464" y="1898"/>
                </a:lnTo>
                <a:lnTo>
                  <a:pt x="3462" y="1909"/>
                </a:lnTo>
                <a:lnTo>
                  <a:pt x="3460" y="1919"/>
                </a:lnTo>
                <a:lnTo>
                  <a:pt x="3456" y="1929"/>
                </a:lnTo>
                <a:lnTo>
                  <a:pt x="3448" y="1949"/>
                </a:lnTo>
                <a:lnTo>
                  <a:pt x="3439" y="1965"/>
                </a:lnTo>
                <a:lnTo>
                  <a:pt x="3431" y="1981"/>
                </a:lnTo>
                <a:lnTo>
                  <a:pt x="3428" y="1988"/>
                </a:lnTo>
                <a:lnTo>
                  <a:pt x="3425" y="1996"/>
                </a:lnTo>
                <a:lnTo>
                  <a:pt x="3424" y="2004"/>
                </a:lnTo>
                <a:lnTo>
                  <a:pt x="3424" y="2011"/>
                </a:lnTo>
                <a:lnTo>
                  <a:pt x="3431" y="2101"/>
                </a:lnTo>
                <a:lnTo>
                  <a:pt x="3435" y="2153"/>
                </a:lnTo>
                <a:lnTo>
                  <a:pt x="3439" y="2182"/>
                </a:lnTo>
                <a:lnTo>
                  <a:pt x="3443" y="2209"/>
                </a:lnTo>
                <a:lnTo>
                  <a:pt x="3448" y="2237"/>
                </a:lnTo>
                <a:lnTo>
                  <a:pt x="3454" y="2263"/>
                </a:lnTo>
                <a:lnTo>
                  <a:pt x="3461" y="2288"/>
                </a:lnTo>
                <a:lnTo>
                  <a:pt x="3470" y="2312"/>
                </a:lnTo>
                <a:lnTo>
                  <a:pt x="3475" y="2323"/>
                </a:lnTo>
                <a:lnTo>
                  <a:pt x="3481" y="2333"/>
                </a:lnTo>
                <a:lnTo>
                  <a:pt x="3486" y="2342"/>
                </a:lnTo>
                <a:lnTo>
                  <a:pt x="3492" y="2351"/>
                </a:lnTo>
                <a:lnTo>
                  <a:pt x="3499" y="2359"/>
                </a:lnTo>
                <a:lnTo>
                  <a:pt x="3506" y="2366"/>
                </a:lnTo>
                <a:lnTo>
                  <a:pt x="3513" y="2374"/>
                </a:lnTo>
                <a:lnTo>
                  <a:pt x="3521" y="2379"/>
                </a:lnTo>
                <a:lnTo>
                  <a:pt x="3526" y="2382"/>
                </a:lnTo>
                <a:lnTo>
                  <a:pt x="3535" y="2384"/>
                </a:lnTo>
                <a:lnTo>
                  <a:pt x="3559" y="2391"/>
                </a:lnTo>
                <a:lnTo>
                  <a:pt x="3581" y="2395"/>
                </a:lnTo>
                <a:lnTo>
                  <a:pt x="3588" y="2396"/>
                </a:lnTo>
                <a:lnTo>
                  <a:pt x="3589" y="2396"/>
                </a:lnTo>
                <a:lnTo>
                  <a:pt x="3590" y="2395"/>
                </a:lnTo>
                <a:lnTo>
                  <a:pt x="3615" y="2664"/>
                </a:lnTo>
                <a:lnTo>
                  <a:pt x="3621" y="2674"/>
                </a:lnTo>
                <a:lnTo>
                  <a:pt x="3625" y="2684"/>
                </a:lnTo>
                <a:lnTo>
                  <a:pt x="3631" y="2692"/>
                </a:lnTo>
                <a:lnTo>
                  <a:pt x="3637" y="2700"/>
                </a:lnTo>
                <a:lnTo>
                  <a:pt x="3649" y="2715"/>
                </a:lnTo>
                <a:lnTo>
                  <a:pt x="3662" y="2730"/>
                </a:lnTo>
                <a:lnTo>
                  <a:pt x="3675" y="2745"/>
                </a:lnTo>
                <a:lnTo>
                  <a:pt x="3681" y="2754"/>
                </a:lnTo>
                <a:lnTo>
                  <a:pt x="3687" y="2763"/>
                </a:lnTo>
                <a:lnTo>
                  <a:pt x="3693" y="2773"/>
                </a:lnTo>
                <a:lnTo>
                  <a:pt x="3698" y="2785"/>
                </a:lnTo>
                <a:lnTo>
                  <a:pt x="3702" y="2799"/>
                </a:lnTo>
                <a:lnTo>
                  <a:pt x="3705" y="2814"/>
                </a:lnTo>
                <a:lnTo>
                  <a:pt x="3638" y="2830"/>
                </a:lnTo>
                <a:lnTo>
                  <a:pt x="3619" y="2869"/>
                </a:lnTo>
                <a:lnTo>
                  <a:pt x="3597" y="2915"/>
                </a:lnTo>
                <a:lnTo>
                  <a:pt x="3585" y="2940"/>
                </a:lnTo>
                <a:lnTo>
                  <a:pt x="3572" y="2963"/>
                </a:lnTo>
                <a:lnTo>
                  <a:pt x="3559" y="2986"/>
                </a:lnTo>
                <a:lnTo>
                  <a:pt x="3544" y="3008"/>
                </a:lnTo>
                <a:lnTo>
                  <a:pt x="3793" y="3114"/>
                </a:lnTo>
                <a:lnTo>
                  <a:pt x="3936" y="3176"/>
                </a:lnTo>
                <a:lnTo>
                  <a:pt x="4076" y="3235"/>
                </a:lnTo>
                <a:lnTo>
                  <a:pt x="4109" y="3248"/>
                </a:lnTo>
                <a:lnTo>
                  <a:pt x="4143" y="3261"/>
                </a:lnTo>
                <a:lnTo>
                  <a:pt x="4214" y="3285"/>
                </a:lnTo>
                <a:lnTo>
                  <a:pt x="4282" y="3310"/>
                </a:lnTo>
                <a:lnTo>
                  <a:pt x="4316" y="3323"/>
                </a:lnTo>
                <a:lnTo>
                  <a:pt x="4351" y="3336"/>
                </a:lnTo>
                <a:lnTo>
                  <a:pt x="4385" y="3351"/>
                </a:lnTo>
                <a:lnTo>
                  <a:pt x="4419" y="3368"/>
                </a:lnTo>
                <a:lnTo>
                  <a:pt x="4451" y="3385"/>
                </a:lnTo>
                <a:lnTo>
                  <a:pt x="4483" y="3404"/>
                </a:lnTo>
                <a:lnTo>
                  <a:pt x="4514" y="3424"/>
                </a:lnTo>
                <a:lnTo>
                  <a:pt x="4528" y="3436"/>
                </a:lnTo>
                <a:lnTo>
                  <a:pt x="4543" y="3448"/>
                </a:lnTo>
                <a:lnTo>
                  <a:pt x="4557" y="3460"/>
                </a:lnTo>
                <a:lnTo>
                  <a:pt x="4570" y="3473"/>
                </a:lnTo>
                <a:lnTo>
                  <a:pt x="4583" y="3486"/>
                </a:lnTo>
                <a:lnTo>
                  <a:pt x="4596" y="3501"/>
                </a:lnTo>
                <a:lnTo>
                  <a:pt x="4609" y="3516"/>
                </a:lnTo>
                <a:lnTo>
                  <a:pt x="4620" y="3531"/>
                </a:lnTo>
                <a:lnTo>
                  <a:pt x="4631" y="3547"/>
                </a:lnTo>
                <a:lnTo>
                  <a:pt x="4641" y="3564"/>
                </a:lnTo>
                <a:lnTo>
                  <a:pt x="4650" y="3583"/>
                </a:lnTo>
                <a:lnTo>
                  <a:pt x="4659" y="3601"/>
                </a:lnTo>
                <a:lnTo>
                  <a:pt x="4667" y="3620"/>
                </a:lnTo>
                <a:lnTo>
                  <a:pt x="4676" y="3640"/>
                </a:lnTo>
                <a:lnTo>
                  <a:pt x="4681" y="3658"/>
                </a:lnTo>
                <a:lnTo>
                  <a:pt x="4681" y="3677"/>
                </a:lnTo>
                <a:lnTo>
                  <a:pt x="4683" y="3786"/>
                </a:lnTo>
                <a:lnTo>
                  <a:pt x="4686" y="3924"/>
                </a:lnTo>
                <a:lnTo>
                  <a:pt x="4689" y="4056"/>
                </a:lnTo>
                <a:lnTo>
                  <a:pt x="5719" y="4056"/>
                </a:lnTo>
                <a:lnTo>
                  <a:pt x="5719" y="4000"/>
                </a:lnTo>
                <a:lnTo>
                  <a:pt x="5719" y="3935"/>
                </a:lnTo>
                <a:lnTo>
                  <a:pt x="5716" y="3796"/>
                </a:lnTo>
                <a:lnTo>
                  <a:pt x="5713" y="3662"/>
                </a:lnTo>
                <a:lnTo>
                  <a:pt x="5712" y="3558"/>
                </a:lnTo>
                <a:lnTo>
                  <a:pt x="5706" y="3544"/>
                </a:lnTo>
                <a:lnTo>
                  <a:pt x="5700" y="3531"/>
                </a:lnTo>
                <a:lnTo>
                  <a:pt x="5694" y="3518"/>
                </a:lnTo>
                <a:lnTo>
                  <a:pt x="5686" y="3506"/>
                </a:lnTo>
                <a:lnTo>
                  <a:pt x="5678" y="3494"/>
                </a:lnTo>
                <a:lnTo>
                  <a:pt x="5670" y="3483"/>
                </a:lnTo>
                <a:lnTo>
                  <a:pt x="5661" y="3473"/>
                </a:lnTo>
                <a:lnTo>
                  <a:pt x="5650" y="3463"/>
                </a:lnTo>
                <a:lnTo>
                  <a:pt x="5640" y="3454"/>
                </a:lnTo>
                <a:lnTo>
                  <a:pt x="5629" y="3445"/>
                </a:lnTo>
                <a:lnTo>
                  <a:pt x="5618" y="3437"/>
                </a:lnTo>
                <a:lnTo>
                  <a:pt x="5607" y="3430"/>
                </a:lnTo>
                <a:lnTo>
                  <a:pt x="5583" y="3414"/>
                </a:lnTo>
                <a:lnTo>
                  <a:pt x="5556" y="3402"/>
                </a:lnTo>
                <a:lnTo>
                  <a:pt x="5530" y="3390"/>
                </a:lnTo>
                <a:lnTo>
                  <a:pt x="5501" y="3379"/>
                </a:lnTo>
                <a:lnTo>
                  <a:pt x="5445" y="3358"/>
                </a:lnTo>
                <a:lnTo>
                  <a:pt x="5386" y="3337"/>
                </a:lnTo>
                <a:lnTo>
                  <a:pt x="5357" y="3327"/>
                </a:lnTo>
                <a:lnTo>
                  <a:pt x="5329" y="3316"/>
                </a:lnTo>
                <a:close/>
                <a:moveTo>
                  <a:pt x="6518" y="3416"/>
                </a:moveTo>
                <a:lnTo>
                  <a:pt x="6518" y="3416"/>
                </a:lnTo>
                <a:lnTo>
                  <a:pt x="6515" y="3406"/>
                </a:lnTo>
                <a:lnTo>
                  <a:pt x="6510" y="3397"/>
                </a:lnTo>
                <a:lnTo>
                  <a:pt x="6506" y="3388"/>
                </a:lnTo>
                <a:lnTo>
                  <a:pt x="6501" y="3380"/>
                </a:lnTo>
                <a:lnTo>
                  <a:pt x="6488" y="3364"/>
                </a:lnTo>
                <a:lnTo>
                  <a:pt x="6475" y="3350"/>
                </a:lnTo>
                <a:lnTo>
                  <a:pt x="6460" y="3337"/>
                </a:lnTo>
                <a:lnTo>
                  <a:pt x="6445" y="3326"/>
                </a:lnTo>
                <a:lnTo>
                  <a:pt x="6428" y="3316"/>
                </a:lnTo>
                <a:lnTo>
                  <a:pt x="6409" y="3307"/>
                </a:lnTo>
                <a:lnTo>
                  <a:pt x="6391" y="3299"/>
                </a:lnTo>
                <a:lnTo>
                  <a:pt x="6372" y="3292"/>
                </a:lnTo>
                <a:lnTo>
                  <a:pt x="6331" y="3276"/>
                </a:lnTo>
                <a:lnTo>
                  <a:pt x="6291" y="3262"/>
                </a:lnTo>
                <a:lnTo>
                  <a:pt x="6270" y="3255"/>
                </a:lnTo>
                <a:lnTo>
                  <a:pt x="6251" y="3247"/>
                </a:lnTo>
                <a:lnTo>
                  <a:pt x="6073" y="3171"/>
                </a:lnTo>
                <a:lnTo>
                  <a:pt x="5982" y="3132"/>
                </a:lnTo>
                <a:lnTo>
                  <a:pt x="5894" y="3096"/>
                </a:lnTo>
                <a:lnTo>
                  <a:pt x="5796" y="3068"/>
                </a:lnTo>
                <a:lnTo>
                  <a:pt x="5788" y="3063"/>
                </a:lnTo>
                <a:lnTo>
                  <a:pt x="5781" y="3056"/>
                </a:lnTo>
                <a:lnTo>
                  <a:pt x="5774" y="3048"/>
                </a:lnTo>
                <a:lnTo>
                  <a:pt x="5767" y="3039"/>
                </a:lnTo>
                <a:lnTo>
                  <a:pt x="5753" y="3018"/>
                </a:lnTo>
                <a:lnTo>
                  <a:pt x="5740" y="2995"/>
                </a:lnTo>
                <a:lnTo>
                  <a:pt x="5728" y="2971"/>
                </a:lnTo>
                <a:lnTo>
                  <a:pt x="5716" y="2948"/>
                </a:lnTo>
                <a:lnTo>
                  <a:pt x="5697" y="2908"/>
                </a:lnTo>
                <a:lnTo>
                  <a:pt x="5635" y="2899"/>
                </a:lnTo>
                <a:lnTo>
                  <a:pt x="5636" y="2887"/>
                </a:lnTo>
                <a:lnTo>
                  <a:pt x="5638" y="2877"/>
                </a:lnTo>
                <a:lnTo>
                  <a:pt x="5640" y="2867"/>
                </a:lnTo>
                <a:lnTo>
                  <a:pt x="5643" y="2858"/>
                </a:lnTo>
                <a:lnTo>
                  <a:pt x="5647" y="2850"/>
                </a:lnTo>
                <a:lnTo>
                  <a:pt x="5652" y="2843"/>
                </a:lnTo>
                <a:lnTo>
                  <a:pt x="5662" y="2831"/>
                </a:lnTo>
                <a:lnTo>
                  <a:pt x="5671" y="2819"/>
                </a:lnTo>
                <a:lnTo>
                  <a:pt x="5681" y="2807"/>
                </a:lnTo>
                <a:lnTo>
                  <a:pt x="5686" y="2800"/>
                </a:lnTo>
                <a:lnTo>
                  <a:pt x="5690" y="2792"/>
                </a:lnTo>
                <a:lnTo>
                  <a:pt x="5694" y="2783"/>
                </a:lnTo>
                <a:lnTo>
                  <a:pt x="5697" y="2774"/>
                </a:lnTo>
                <a:lnTo>
                  <a:pt x="5700" y="2765"/>
                </a:lnTo>
                <a:lnTo>
                  <a:pt x="5702" y="2756"/>
                </a:lnTo>
                <a:lnTo>
                  <a:pt x="5704" y="2738"/>
                </a:lnTo>
                <a:lnTo>
                  <a:pt x="5706" y="2698"/>
                </a:lnTo>
                <a:lnTo>
                  <a:pt x="5708" y="2679"/>
                </a:lnTo>
                <a:lnTo>
                  <a:pt x="5710" y="2660"/>
                </a:lnTo>
                <a:lnTo>
                  <a:pt x="5712" y="2650"/>
                </a:lnTo>
                <a:lnTo>
                  <a:pt x="5715" y="2642"/>
                </a:lnTo>
                <a:lnTo>
                  <a:pt x="5718" y="2633"/>
                </a:lnTo>
                <a:lnTo>
                  <a:pt x="5723" y="2625"/>
                </a:lnTo>
                <a:lnTo>
                  <a:pt x="5726" y="2620"/>
                </a:lnTo>
                <a:lnTo>
                  <a:pt x="5730" y="2615"/>
                </a:lnTo>
                <a:lnTo>
                  <a:pt x="5738" y="2608"/>
                </a:lnTo>
                <a:lnTo>
                  <a:pt x="5747" y="2601"/>
                </a:lnTo>
                <a:lnTo>
                  <a:pt x="5757" y="2596"/>
                </a:lnTo>
                <a:lnTo>
                  <a:pt x="5767" y="2591"/>
                </a:lnTo>
                <a:lnTo>
                  <a:pt x="5777" y="2585"/>
                </a:lnTo>
                <a:lnTo>
                  <a:pt x="5785" y="2578"/>
                </a:lnTo>
                <a:lnTo>
                  <a:pt x="5789" y="2574"/>
                </a:lnTo>
                <a:lnTo>
                  <a:pt x="5794" y="2569"/>
                </a:lnTo>
                <a:lnTo>
                  <a:pt x="5800" y="2560"/>
                </a:lnTo>
                <a:lnTo>
                  <a:pt x="5805" y="2549"/>
                </a:lnTo>
                <a:lnTo>
                  <a:pt x="5810" y="2538"/>
                </a:lnTo>
                <a:lnTo>
                  <a:pt x="5814" y="2526"/>
                </a:lnTo>
                <a:lnTo>
                  <a:pt x="5821" y="2500"/>
                </a:lnTo>
                <a:lnTo>
                  <a:pt x="5826" y="2478"/>
                </a:lnTo>
                <a:lnTo>
                  <a:pt x="5830" y="2458"/>
                </a:lnTo>
                <a:lnTo>
                  <a:pt x="5832" y="2435"/>
                </a:lnTo>
                <a:lnTo>
                  <a:pt x="5835" y="2413"/>
                </a:lnTo>
                <a:lnTo>
                  <a:pt x="5835" y="2391"/>
                </a:lnTo>
                <a:lnTo>
                  <a:pt x="5835" y="2367"/>
                </a:lnTo>
                <a:lnTo>
                  <a:pt x="5832" y="2345"/>
                </a:lnTo>
                <a:lnTo>
                  <a:pt x="5830" y="2334"/>
                </a:lnTo>
                <a:lnTo>
                  <a:pt x="5827" y="2324"/>
                </a:lnTo>
                <a:lnTo>
                  <a:pt x="5823" y="2314"/>
                </a:lnTo>
                <a:lnTo>
                  <a:pt x="5819" y="2304"/>
                </a:lnTo>
                <a:lnTo>
                  <a:pt x="5810" y="2285"/>
                </a:lnTo>
                <a:lnTo>
                  <a:pt x="5802" y="2272"/>
                </a:lnTo>
                <a:lnTo>
                  <a:pt x="5799" y="2265"/>
                </a:lnTo>
                <a:lnTo>
                  <a:pt x="5797" y="2257"/>
                </a:lnTo>
                <a:lnTo>
                  <a:pt x="5794" y="2248"/>
                </a:lnTo>
                <a:lnTo>
                  <a:pt x="5793" y="2236"/>
                </a:lnTo>
                <a:lnTo>
                  <a:pt x="5792" y="2215"/>
                </a:lnTo>
                <a:lnTo>
                  <a:pt x="5793" y="2188"/>
                </a:lnTo>
                <a:lnTo>
                  <a:pt x="5795" y="2156"/>
                </a:lnTo>
                <a:lnTo>
                  <a:pt x="5797" y="2123"/>
                </a:lnTo>
                <a:lnTo>
                  <a:pt x="5803" y="2060"/>
                </a:lnTo>
                <a:lnTo>
                  <a:pt x="5806" y="2020"/>
                </a:lnTo>
                <a:lnTo>
                  <a:pt x="5807" y="1961"/>
                </a:lnTo>
                <a:lnTo>
                  <a:pt x="5806" y="1932"/>
                </a:lnTo>
                <a:lnTo>
                  <a:pt x="5804" y="1904"/>
                </a:lnTo>
                <a:lnTo>
                  <a:pt x="5802" y="1876"/>
                </a:lnTo>
                <a:lnTo>
                  <a:pt x="5798" y="1848"/>
                </a:lnTo>
                <a:lnTo>
                  <a:pt x="5793" y="1820"/>
                </a:lnTo>
                <a:lnTo>
                  <a:pt x="5786" y="1790"/>
                </a:lnTo>
                <a:lnTo>
                  <a:pt x="5782" y="1779"/>
                </a:lnTo>
                <a:lnTo>
                  <a:pt x="5777" y="1767"/>
                </a:lnTo>
                <a:lnTo>
                  <a:pt x="5770" y="1753"/>
                </a:lnTo>
                <a:lnTo>
                  <a:pt x="5761" y="1738"/>
                </a:lnTo>
                <a:lnTo>
                  <a:pt x="5751" y="1722"/>
                </a:lnTo>
                <a:lnTo>
                  <a:pt x="5746" y="1716"/>
                </a:lnTo>
                <a:lnTo>
                  <a:pt x="5740" y="1709"/>
                </a:lnTo>
                <a:lnTo>
                  <a:pt x="5733" y="1704"/>
                </a:lnTo>
                <a:lnTo>
                  <a:pt x="5727" y="1700"/>
                </a:lnTo>
                <a:lnTo>
                  <a:pt x="5654" y="1687"/>
                </a:lnTo>
                <a:lnTo>
                  <a:pt x="5609" y="1645"/>
                </a:lnTo>
                <a:lnTo>
                  <a:pt x="5592" y="1635"/>
                </a:lnTo>
                <a:lnTo>
                  <a:pt x="5574" y="1626"/>
                </a:lnTo>
                <a:lnTo>
                  <a:pt x="5557" y="1619"/>
                </a:lnTo>
                <a:lnTo>
                  <a:pt x="5540" y="1612"/>
                </a:lnTo>
                <a:lnTo>
                  <a:pt x="5523" y="1606"/>
                </a:lnTo>
                <a:lnTo>
                  <a:pt x="5505" y="1601"/>
                </a:lnTo>
                <a:lnTo>
                  <a:pt x="5488" y="1597"/>
                </a:lnTo>
                <a:lnTo>
                  <a:pt x="5471" y="1593"/>
                </a:lnTo>
                <a:lnTo>
                  <a:pt x="5454" y="1590"/>
                </a:lnTo>
                <a:lnTo>
                  <a:pt x="5437" y="1589"/>
                </a:lnTo>
                <a:lnTo>
                  <a:pt x="5420" y="1588"/>
                </a:lnTo>
                <a:lnTo>
                  <a:pt x="5404" y="1587"/>
                </a:lnTo>
                <a:lnTo>
                  <a:pt x="5371" y="1588"/>
                </a:lnTo>
                <a:lnTo>
                  <a:pt x="5339" y="1591"/>
                </a:lnTo>
                <a:lnTo>
                  <a:pt x="5308" y="1597"/>
                </a:lnTo>
                <a:lnTo>
                  <a:pt x="5277" y="1603"/>
                </a:lnTo>
                <a:lnTo>
                  <a:pt x="5249" y="1611"/>
                </a:lnTo>
                <a:lnTo>
                  <a:pt x="5221" y="1619"/>
                </a:lnTo>
                <a:lnTo>
                  <a:pt x="5195" y="1628"/>
                </a:lnTo>
                <a:lnTo>
                  <a:pt x="5171" y="1637"/>
                </a:lnTo>
                <a:lnTo>
                  <a:pt x="5127" y="1654"/>
                </a:lnTo>
                <a:lnTo>
                  <a:pt x="5114" y="1659"/>
                </a:lnTo>
                <a:lnTo>
                  <a:pt x="5100" y="1665"/>
                </a:lnTo>
                <a:lnTo>
                  <a:pt x="5086" y="1672"/>
                </a:lnTo>
                <a:lnTo>
                  <a:pt x="5073" y="1680"/>
                </a:lnTo>
                <a:lnTo>
                  <a:pt x="5061" y="1689"/>
                </a:lnTo>
                <a:lnTo>
                  <a:pt x="5049" y="1698"/>
                </a:lnTo>
                <a:lnTo>
                  <a:pt x="5038" y="1709"/>
                </a:lnTo>
                <a:lnTo>
                  <a:pt x="5027" y="1720"/>
                </a:lnTo>
                <a:lnTo>
                  <a:pt x="5015" y="1732"/>
                </a:lnTo>
                <a:lnTo>
                  <a:pt x="5005" y="1746"/>
                </a:lnTo>
                <a:lnTo>
                  <a:pt x="4996" y="1760"/>
                </a:lnTo>
                <a:lnTo>
                  <a:pt x="4987" y="1775"/>
                </a:lnTo>
                <a:lnTo>
                  <a:pt x="4979" y="1790"/>
                </a:lnTo>
                <a:lnTo>
                  <a:pt x="4971" y="1806"/>
                </a:lnTo>
                <a:lnTo>
                  <a:pt x="4963" y="1825"/>
                </a:lnTo>
                <a:lnTo>
                  <a:pt x="4957" y="1842"/>
                </a:lnTo>
                <a:lnTo>
                  <a:pt x="4951" y="1861"/>
                </a:lnTo>
                <a:lnTo>
                  <a:pt x="4944" y="1881"/>
                </a:lnTo>
                <a:lnTo>
                  <a:pt x="4940" y="1901"/>
                </a:lnTo>
                <a:lnTo>
                  <a:pt x="4936" y="1922"/>
                </a:lnTo>
                <a:lnTo>
                  <a:pt x="4932" y="1944"/>
                </a:lnTo>
                <a:lnTo>
                  <a:pt x="4930" y="1967"/>
                </a:lnTo>
                <a:lnTo>
                  <a:pt x="4928" y="1990"/>
                </a:lnTo>
                <a:lnTo>
                  <a:pt x="4927" y="2014"/>
                </a:lnTo>
                <a:lnTo>
                  <a:pt x="4927" y="2039"/>
                </a:lnTo>
                <a:lnTo>
                  <a:pt x="4927" y="2064"/>
                </a:lnTo>
                <a:lnTo>
                  <a:pt x="4928" y="2091"/>
                </a:lnTo>
                <a:lnTo>
                  <a:pt x="4930" y="2117"/>
                </a:lnTo>
                <a:lnTo>
                  <a:pt x="4933" y="2144"/>
                </a:lnTo>
                <a:lnTo>
                  <a:pt x="4937" y="2173"/>
                </a:lnTo>
                <a:lnTo>
                  <a:pt x="4942" y="2201"/>
                </a:lnTo>
                <a:lnTo>
                  <a:pt x="4948" y="2231"/>
                </a:lnTo>
                <a:lnTo>
                  <a:pt x="4949" y="2240"/>
                </a:lnTo>
                <a:lnTo>
                  <a:pt x="4951" y="2249"/>
                </a:lnTo>
                <a:lnTo>
                  <a:pt x="4949" y="2258"/>
                </a:lnTo>
                <a:lnTo>
                  <a:pt x="4948" y="2265"/>
                </a:lnTo>
                <a:lnTo>
                  <a:pt x="4946" y="2273"/>
                </a:lnTo>
                <a:lnTo>
                  <a:pt x="4944" y="2280"/>
                </a:lnTo>
                <a:lnTo>
                  <a:pt x="4938" y="2292"/>
                </a:lnTo>
                <a:lnTo>
                  <a:pt x="4931" y="2305"/>
                </a:lnTo>
                <a:lnTo>
                  <a:pt x="4926" y="2316"/>
                </a:lnTo>
                <a:lnTo>
                  <a:pt x="4922" y="2327"/>
                </a:lnTo>
                <a:lnTo>
                  <a:pt x="4921" y="2332"/>
                </a:lnTo>
                <a:lnTo>
                  <a:pt x="4921" y="2337"/>
                </a:lnTo>
                <a:lnTo>
                  <a:pt x="4926" y="2399"/>
                </a:lnTo>
                <a:lnTo>
                  <a:pt x="4929" y="2436"/>
                </a:lnTo>
                <a:lnTo>
                  <a:pt x="4934" y="2475"/>
                </a:lnTo>
                <a:lnTo>
                  <a:pt x="4938" y="2494"/>
                </a:lnTo>
                <a:lnTo>
                  <a:pt x="4942" y="2513"/>
                </a:lnTo>
                <a:lnTo>
                  <a:pt x="4947" y="2530"/>
                </a:lnTo>
                <a:lnTo>
                  <a:pt x="4954" y="2546"/>
                </a:lnTo>
                <a:lnTo>
                  <a:pt x="4961" y="2561"/>
                </a:lnTo>
                <a:lnTo>
                  <a:pt x="4969" y="2574"/>
                </a:lnTo>
                <a:lnTo>
                  <a:pt x="4974" y="2579"/>
                </a:lnTo>
                <a:lnTo>
                  <a:pt x="4978" y="2585"/>
                </a:lnTo>
                <a:lnTo>
                  <a:pt x="4984" y="2590"/>
                </a:lnTo>
                <a:lnTo>
                  <a:pt x="4989" y="2594"/>
                </a:lnTo>
                <a:lnTo>
                  <a:pt x="4999" y="2597"/>
                </a:lnTo>
                <a:lnTo>
                  <a:pt x="5015" y="2602"/>
                </a:lnTo>
                <a:lnTo>
                  <a:pt x="5031" y="2605"/>
                </a:lnTo>
                <a:lnTo>
                  <a:pt x="5036" y="2606"/>
                </a:lnTo>
                <a:lnTo>
                  <a:pt x="5038" y="2605"/>
                </a:lnTo>
                <a:lnTo>
                  <a:pt x="5055" y="2792"/>
                </a:lnTo>
                <a:lnTo>
                  <a:pt x="5058" y="2800"/>
                </a:lnTo>
                <a:lnTo>
                  <a:pt x="5062" y="2806"/>
                </a:lnTo>
                <a:lnTo>
                  <a:pt x="5070" y="2818"/>
                </a:lnTo>
                <a:lnTo>
                  <a:pt x="5078" y="2828"/>
                </a:lnTo>
                <a:lnTo>
                  <a:pt x="5087" y="2838"/>
                </a:lnTo>
                <a:lnTo>
                  <a:pt x="5097" y="2849"/>
                </a:lnTo>
                <a:lnTo>
                  <a:pt x="5105" y="2861"/>
                </a:lnTo>
                <a:lnTo>
                  <a:pt x="5109" y="2869"/>
                </a:lnTo>
                <a:lnTo>
                  <a:pt x="5112" y="2877"/>
                </a:lnTo>
                <a:lnTo>
                  <a:pt x="5115" y="2887"/>
                </a:lnTo>
                <a:lnTo>
                  <a:pt x="5117" y="2897"/>
                </a:lnTo>
                <a:lnTo>
                  <a:pt x="5071" y="2908"/>
                </a:lnTo>
                <a:lnTo>
                  <a:pt x="5055" y="2942"/>
                </a:lnTo>
                <a:lnTo>
                  <a:pt x="5036" y="2980"/>
                </a:lnTo>
                <a:lnTo>
                  <a:pt x="5026" y="3000"/>
                </a:lnTo>
                <a:lnTo>
                  <a:pt x="5014" y="3020"/>
                </a:lnTo>
                <a:lnTo>
                  <a:pt x="5002" y="3037"/>
                </a:lnTo>
                <a:lnTo>
                  <a:pt x="4990" y="3052"/>
                </a:lnTo>
                <a:lnTo>
                  <a:pt x="5169" y="3128"/>
                </a:lnTo>
                <a:lnTo>
                  <a:pt x="5371" y="3214"/>
                </a:lnTo>
                <a:lnTo>
                  <a:pt x="5394" y="3224"/>
                </a:lnTo>
                <a:lnTo>
                  <a:pt x="5417" y="3233"/>
                </a:lnTo>
                <a:lnTo>
                  <a:pt x="5467" y="3250"/>
                </a:lnTo>
                <a:lnTo>
                  <a:pt x="5517" y="3267"/>
                </a:lnTo>
                <a:lnTo>
                  <a:pt x="5542" y="3277"/>
                </a:lnTo>
                <a:lnTo>
                  <a:pt x="5567" y="3287"/>
                </a:lnTo>
                <a:lnTo>
                  <a:pt x="5593" y="3299"/>
                </a:lnTo>
                <a:lnTo>
                  <a:pt x="5618" y="3311"/>
                </a:lnTo>
                <a:lnTo>
                  <a:pt x="5642" y="3324"/>
                </a:lnTo>
                <a:lnTo>
                  <a:pt x="5667" y="3338"/>
                </a:lnTo>
                <a:lnTo>
                  <a:pt x="5690" y="3354"/>
                </a:lnTo>
                <a:lnTo>
                  <a:pt x="5712" y="3373"/>
                </a:lnTo>
                <a:lnTo>
                  <a:pt x="5734" y="3392"/>
                </a:lnTo>
                <a:lnTo>
                  <a:pt x="5744" y="3402"/>
                </a:lnTo>
                <a:lnTo>
                  <a:pt x="5754" y="3413"/>
                </a:lnTo>
                <a:lnTo>
                  <a:pt x="5763" y="3425"/>
                </a:lnTo>
                <a:lnTo>
                  <a:pt x="5772" y="3438"/>
                </a:lnTo>
                <a:lnTo>
                  <a:pt x="5780" y="3450"/>
                </a:lnTo>
                <a:lnTo>
                  <a:pt x="5788" y="3463"/>
                </a:lnTo>
                <a:lnTo>
                  <a:pt x="5796" y="3477"/>
                </a:lnTo>
                <a:lnTo>
                  <a:pt x="5803" y="3491"/>
                </a:lnTo>
                <a:lnTo>
                  <a:pt x="5810" y="3507"/>
                </a:lnTo>
                <a:lnTo>
                  <a:pt x="5815" y="3523"/>
                </a:lnTo>
                <a:lnTo>
                  <a:pt x="5821" y="3540"/>
                </a:lnTo>
                <a:lnTo>
                  <a:pt x="5821" y="3558"/>
                </a:lnTo>
                <a:lnTo>
                  <a:pt x="5822" y="3635"/>
                </a:lnTo>
                <a:lnTo>
                  <a:pt x="5824" y="3733"/>
                </a:lnTo>
                <a:lnTo>
                  <a:pt x="5825" y="3764"/>
                </a:lnTo>
                <a:lnTo>
                  <a:pt x="6523" y="3764"/>
                </a:lnTo>
                <a:lnTo>
                  <a:pt x="6524" y="3725"/>
                </a:lnTo>
                <a:lnTo>
                  <a:pt x="6524" y="3679"/>
                </a:lnTo>
                <a:lnTo>
                  <a:pt x="6522" y="3582"/>
                </a:lnTo>
                <a:lnTo>
                  <a:pt x="6519" y="3488"/>
                </a:lnTo>
                <a:lnTo>
                  <a:pt x="6518" y="3416"/>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49" name="自由: 形状 48"/>
          <p:cNvSpPr/>
          <p:nvPr/>
        </p:nvSpPr>
        <p:spPr>
          <a:xfrm rot="5400000">
            <a:off x="2331878" y="4333621"/>
            <a:ext cx="873218" cy="1333498"/>
          </a:xfrm>
          <a:custGeom>
            <a:avLst/>
            <a:gdLst>
              <a:gd name="connsiteX0" fmla="*/ 439182 w 873218"/>
              <a:gd name="connsiteY0" fmla="*/ 555049 h 1333498"/>
              <a:gd name="connsiteX1" fmla="*/ 343858 w 873218"/>
              <a:gd name="connsiteY1" fmla="*/ 650373 h 1333498"/>
              <a:gd name="connsiteX2" fmla="*/ 343858 w 873218"/>
              <a:gd name="connsiteY2" fmla="*/ 805360 h 1333498"/>
              <a:gd name="connsiteX3" fmla="*/ 434037 w 873218"/>
              <a:gd name="connsiteY3" fmla="*/ 895538 h 1333498"/>
              <a:gd name="connsiteX4" fmla="*/ 529361 w 873218"/>
              <a:gd name="connsiteY4" fmla="*/ 800214 h 1333498"/>
              <a:gd name="connsiteX5" fmla="*/ 529361 w 873218"/>
              <a:gd name="connsiteY5" fmla="*/ 645228 h 1333498"/>
              <a:gd name="connsiteX6" fmla="*/ 0 w 873218"/>
              <a:gd name="connsiteY6" fmla="*/ 0 h 1333498"/>
              <a:gd name="connsiteX7" fmla="*/ 315093 w 873218"/>
              <a:gd name="connsiteY7" fmla="*/ 99266 h 1333498"/>
              <a:gd name="connsiteX8" fmla="*/ 265113 w 873218"/>
              <a:gd name="connsiteY8" fmla="*/ 149246 h 1333498"/>
              <a:gd name="connsiteX9" fmla="*/ 439181 w 873218"/>
              <a:gd name="connsiteY9" fmla="*/ 323315 h 1333498"/>
              <a:gd name="connsiteX10" fmla="*/ 608104 w 873218"/>
              <a:gd name="connsiteY10" fmla="*/ 154394 h 1333498"/>
              <a:gd name="connsiteX11" fmla="*/ 558123 w 873218"/>
              <a:gd name="connsiteY11" fmla="*/ 104412 h 1333498"/>
              <a:gd name="connsiteX12" fmla="*/ 873218 w 873218"/>
              <a:gd name="connsiteY12" fmla="*/ 5147 h 1333498"/>
              <a:gd name="connsiteX13" fmla="*/ 773951 w 873218"/>
              <a:gd name="connsiteY13" fmla="*/ 320240 h 1333498"/>
              <a:gd name="connsiteX14" fmla="*/ 723971 w 873218"/>
              <a:gd name="connsiteY14" fmla="*/ 270260 h 1333498"/>
              <a:gd name="connsiteX15" fmla="*/ 555048 w 873218"/>
              <a:gd name="connsiteY15" fmla="*/ 439183 h 1333498"/>
              <a:gd name="connsiteX16" fmla="*/ 645227 w 873218"/>
              <a:gd name="connsiteY16" fmla="*/ 529362 h 1333498"/>
              <a:gd name="connsiteX17" fmla="*/ 645227 w 873218"/>
              <a:gd name="connsiteY17" fmla="*/ 916080 h 1333498"/>
              <a:gd name="connsiteX18" fmla="*/ 549902 w 873218"/>
              <a:gd name="connsiteY18" fmla="*/ 1011405 h 1333498"/>
              <a:gd name="connsiteX19" fmla="*/ 756129 w 873218"/>
              <a:gd name="connsiteY19" fmla="*/ 1217631 h 1333498"/>
              <a:gd name="connsiteX20" fmla="*/ 640263 w 873218"/>
              <a:gd name="connsiteY20" fmla="*/ 1333498 h 1333498"/>
              <a:gd name="connsiteX21" fmla="*/ 434036 w 873218"/>
              <a:gd name="connsiteY21" fmla="*/ 1127271 h 1333498"/>
              <a:gd name="connsiteX22" fmla="*/ 232956 w 873218"/>
              <a:gd name="connsiteY22" fmla="*/ 1328351 h 1333498"/>
              <a:gd name="connsiteX23" fmla="*/ 117090 w 873218"/>
              <a:gd name="connsiteY23" fmla="*/ 1212485 h 1333498"/>
              <a:gd name="connsiteX24" fmla="*/ 318170 w 873218"/>
              <a:gd name="connsiteY24" fmla="*/ 1011405 h 1333498"/>
              <a:gd name="connsiteX25" fmla="*/ 227991 w 873218"/>
              <a:gd name="connsiteY25" fmla="*/ 921226 h 1333498"/>
              <a:gd name="connsiteX26" fmla="*/ 227991 w 873218"/>
              <a:gd name="connsiteY26" fmla="*/ 534506 h 1333498"/>
              <a:gd name="connsiteX27" fmla="*/ 323315 w 873218"/>
              <a:gd name="connsiteY27" fmla="*/ 439181 h 1333498"/>
              <a:gd name="connsiteX28" fmla="*/ 149246 w 873218"/>
              <a:gd name="connsiteY28" fmla="*/ 265113 h 1333498"/>
              <a:gd name="connsiteX29" fmla="*/ 99266 w 873218"/>
              <a:gd name="connsiteY29" fmla="*/ 315093 h 133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73218" h="1333498">
                <a:moveTo>
                  <a:pt x="439182" y="555049"/>
                </a:moveTo>
                <a:lnTo>
                  <a:pt x="343858" y="650373"/>
                </a:lnTo>
                <a:cubicBezTo>
                  <a:pt x="301059" y="693171"/>
                  <a:pt x="301059" y="762561"/>
                  <a:pt x="343858" y="805360"/>
                </a:cubicBezTo>
                <a:lnTo>
                  <a:pt x="434037" y="895538"/>
                </a:lnTo>
                <a:lnTo>
                  <a:pt x="529361" y="800214"/>
                </a:lnTo>
                <a:cubicBezTo>
                  <a:pt x="572159" y="757416"/>
                  <a:pt x="572159" y="688026"/>
                  <a:pt x="529361" y="645228"/>
                </a:cubicBezTo>
                <a:close/>
                <a:moveTo>
                  <a:pt x="0" y="0"/>
                </a:moveTo>
                <a:lnTo>
                  <a:pt x="315093" y="99266"/>
                </a:lnTo>
                <a:lnTo>
                  <a:pt x="265113" y="149246"/>
                </a:lnTo>
                <a:lnTo>
                  <a:pt x="439181" y="323315"/>
                </a:lnTo>
                <a:lnTo>
                  <a:pt x="608104" y="154394"/>
                </a:lnTo>
                <a:lnTo>
                  <a:pt x="558123" y="104412"/>
                </a:lnTo>
                <a:lnTo>
                  <a:pt x="873218" y="5147"/>
                </a:lnTo>
                <a:lnTo>
                  <a:pt x="773951" y="320240"/>
                </a:lnTo>
                <a:lnTo>
                  <a:pt x="723971" y="270260"/>
                </a:lnTo>
                <a:lnTo>
                  <a:pt x="555048" y="439183"/>
                </a:lnTo>
                <a:lnTo>
                  <a:pt x="645227" y="529362"/>
                </a:lnTo>
                <a:cubicBezTo>
                  <a:pt x="752016" y="636151"/>
                  <a:pt x="752016" y="809290"/>
                  <a:pt x="645227" y="916080"/>
                </a:cubicBezTo>
                <a:lnTo>
                  <a:pt x="549902" y="1011405"/>
                </a:lnTo>
                <a:lnTo>
                  <a:pt x="756129" y="1217631"/>
                </a:lnTo>
                <a:lnTo>
                  <a:pt x="640263" y="1333498"/>
                </a:lnTo>
                <a:lnTo>
                  <a:pt x="434036" y="1127271"/>
                </a:lnTo>
                <a:lnTo>
                  <a:pt x="232956" y="1328351"/>
                </a:lnTo>
                <a:lnTo>
                  <a:pt x="117090" y="1212485"/>
                </a:lnTo>
                <a:lnTo>
                  <a:pt x="318170" y="1011405"/>
                </a:lnTo>
                <a:lnTo>
                  <a:pt x="227991" y="921226"/>
                </a:lnTo>
                <a:cubicBezTo>
                  <a:pt x="121202" y="814437"/>
                  <a:pt x="121201" y="641295"/>
                  <a:pt x="227991" y="534506"/>
                </a:cubicBezTo>
                <a:lnTo>
                  <a:pt x="323315" y="439181"/>
                </a:lnTo>
                <a:lnTo>
                  <a:pt x="149246" y="265113"/>
                </a:lnTo>
                <a:lnTo>
                  <a:pt x="99266" y="31509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圆角 49"/>
          <p:cNvSpPr/>
          <p:nvPr/>
        </p:nvSpPr>
        <p:spPr>
          <a:xfrm>
            <a:off x="541679" y="4525017"/>
            <a:ext cx="1841170" cy="950706"/>
          </a:xfrm>
          <a:prstGeom prst="roundRect">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2016</a:t>
            </a:r>
            <a:endParaRPr lang="zh-CN" altLang="en-US" sz="4400" dirty="0"/>
          </a:p>
        </p:txBody>
      </p:sp>
      <p:sp>
        <p:nvSpPr>
          <p:cNvPr id="51" name="矩形 50"/>
          <p:cNvSpPr/>
          <p:nvPr/>
        </p:nvSpPr>
        <p:spPr>
          <a:xfrm>
            <a:off x="725235" y="2528472"/>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52" name="自由: 形状 51"/>
          <p:cNvSpPr/>
          <p:nvPr/>
        </p:nvSpPr>
        <p:spPr>
          <a:xfrm rot="5400000">
            <a:off x="5638166" y="4333621"/>
            <a:ext cx="873218" cy="1333498"/>
          </a:xfrm>
          <a:custGeom>
            <a:avLst/>
            <a:gdLst>
              <a:gd name="connsiteX0" fmla="*/ 439182 w 873218"/>
              <a:gd name="connsiteY0" fmla="*/ 555049 h 1333498"/>
              <a:gd name="connsiteX1" fmla="*/ 343858 w 873218"/>
              <a:gd name="connsiteY1" fmla="*/ 650373 h 1333498"/>
              <a:gd name="connsiteX2" fmla="*/ 343858 w 873218"/>
              <a:gd name="connsiteY2" fmla="*/ 805360 h 1333498"/>
              <a:gd name="connsiteX3" fmla="*/ 434037 w 873218"/>
              <a:gd name="connsiteY3" fmla="*/ 895538 h 1333498"/>
              <a:gd name="connsiteX4" fmla="*/ 529361 w 873218"/>
              <a:gd name="connsiteY4" fmla="*/ 800214 h 1333498"/>
              <a:gd name="connsiteX5" fmla="*/ 529361 w 873218"/>
              <a:gd name="connsiteY5" fmla="*/ 645228 h 1333498"/>
              <a:gd name="connsiteX6" fmla="*/ 0 w 873218"/>
              <a:gd name="connsiteY6" fmla="*/ 0 h 1333498"/>
              <a:gd name="connsiteX7" fmla="*/ 315093 w 873218"/>
              <a:gd name="connsiteY7" fmla="*/ 99266 h 1333498"/>
              <a:gd name="connsiteX8" fmla="*/ 265113 w 873218"/>
              <a:gd name="connsiteY8" fmla="*/ 149246 h 1333498"/>
              <a:gd name="connsiteX9" fmla="*/ 439181 w 873218"/>
              <a:gd name="connsiteY9" fmla="*/ 323315 h 1333498"/>
              <a:gd name="connsiteX10" fmla="*/ 608104 w 873218"/>
              <a:gd name="connsiteY10" fmla="*/ 154394 h 1333498"/>
              <a:gd name="connsiteX11" fmla="*/ 558123 w 873218"/>
              <a:gd name="connsiteY11" fmla="*/ 104412 h 1333498"/>
              <a:gd name="connsiteX12" fmla="*/ 873218 w 873218"/>
              <a:gd name="connsiteY12" fmla="*/ 5147 h 1333498"/>
              <a:gd name="connsiteX13" fmla="*/ 773951 w 873218"/>
              <a:gd name="connsiteY13" fmla="*/ 320240 h 1333498"/>
              <a:gd name="connsiteX14" fmla="*/ 723971 w 873218"/>
              <a:gd name="connsiteY14" fmla="*/ 270260 h 1333498"/>
              <a:gd name="connsiteX15" fmla="*/ 555048 w 873218"/>
              <a:gd name="connsiteY15" fmla="*/ 439183 h 1333498"/>
              <a:gd name="connsiteX16" fmla="*/ 645227 w 873218"/>
              <a:gd name="connsiteY16" fmla="*/ 529362 h 1333498"/>
              <a:gd name="connsiteX17" fmla="*/ 645227 w 873218"/>
              <a:gd name="connsiteY17" fmla="*/ 916080 h 1333498"/>
              <a:gd name="connsiteX18" fmla="*/ 549902 w 873218"/>
              <a:gd name="connsiteY18" fmla="*/ 1011405 h 1333498"/>
              <a:gd name="connsiteX19" fmla="*/ 756129 w 873218"/>
              <a:gd name="connsiteY19" fmla="*/ 1217631 h 1333498"/>
              <a:gd name="connsiteX20" fmla="*/ 640263 w 873218"/>
              <a:gd name="connsiteY20" fmla="*/ 1333498 h 1333498"/>
              <a:gd name="connsiteX21" fmla="*/ 434036 w 873218"/>
              <a:gd name="connsiteY21" fmla="*/ 1127271 h 1333498"/>
              <a:gd name="connsiteX22" fmla="*/ 232956 w 873218"/>
              <a:gd name="connsiteY22" fmla="*/ 1328351 h 1333498"/>
              <a:gd name="connsiteX23" fmla="*/ 117090 w 873218"/>
              <a:gd name="connsiteY23" fmla="*/ 1212485 h 1333498"/>
              <a:gd name="connsiteX24" fmla="*/ 318170 w 873218"/>
              <a:gd name="connsiteY24" fmla="*/ 1011405 h 1333498"/>
              <a:gd name="connsiteX25" fmla="*/ 227991 w 873218"/>
              <a:gd name="connsiteY25" fmla="*/ 921226 h 1333498"/>
              <a:gd name="connsiteX26" fmla="*/ 227991 w 873218"/>
              <a:gd name="connsiteY26" fmla="*/ 534506 h 1333498"/>
              <a:gd name="connsiteX27" fmla="*/ 323315 w 873218"/>
              <a:gd name="connsiteY27" fmla="*/ 439181 h 1333498"/>
              <a:gd name="connsiteX28" fmla="*/ 149246 w 873218"/>
              <a:gd name="connsiteY28" fmla="*/ 265113 h 1333498"/>
              <a:gd name="connsiteX29" fmla="*/ 99266 w 873218"/>
              <a:gd name="connsiteY29" fmla="*/ 315093 h 133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73218" h="1333498">
                <a:moveTo>
                  <a:pt x="439182" y="555049"/>
                </a:moveTo>
                <a:lnTo>
                  <a:pt x="343858" y="650373"/>
                </a:lnTo>
                <a:cubicBezTo>
                  <a:pt x="301059" y="693171"/>
                  <a:pt x="301059" y="762561"/>
                  <a:pt x="343858" y="805360"/>
                </a:cubicBezTo>
                <a:lnTo>
                  <a:pt x="434037" y="895538"/>
                </a:lnTo>
                <a:lnTo>
                  <a:pt x="529361" y="800214"/>
                </a:lnTo>
                <a:cubicBezTo>
                  <a:pt x="572159" y="757416"/>
                  <a:pt x="572159" y="688026"/>
                  <a:pt x="529361" y="645228"/>
                </a:cubicBezTo>
                <a:close/>
                <a:moveTo>
                  <a:pt x="0" y="0"/>
                </a:moveTo>
                <a:lnTo>
                  <a:pt x="315093" y="99266"/>
                </a:lnTo>
                <a:lnTo>
                  <a:pt x="265113" y="149246"/>
                </a:lnTo>
                <a:lnTo>
                  <a:pt x="439181" y="323315"/>
                </a:lnTo>
                <a:lnTo>
                  <a:pt x="608104" y="154394"/>
                </a:lnTo>
                <a:lnTo>
                  <a:pt x="558123" y="104412"/>
                </a:lnTo>
                <a:lnTo>
                  <a:pt x="873218" y="5147"/>
                </a:lnTo>
                <a:lnTo>
                  <a:pt x="773951" y="320240"/>
                </a:lnTo>
                <a:lnTo>
                  <a:pt x="723971" y="270260"/>
                </a:lnTo>
                <a:lnTo>
                  <a:pt x="555048" y="439183"/>
                </a:lnTo>
                <a:lnTo>
                  <a:pt x="645227" y="529362"/>
                </a:lnTo>
                <a:cubicBezTo>
                  <a:pt x="752016" y="636151"/>
                  <a:pt x="752016" y="809290"/>
                  <a:pt x="645227" y="916080"/>
                </a:cubicBezTo>
                <a:lnTo>
                  <a:pt x="549902" y="1011405"/>
                </a:lnTo>
                <a:lnTo>
                  <a:pt x="756129" y="1217631"/>
                </a:lnTo>
                <a:lnTo>
                  <a:pt x="640263" y="1333498"/>
                </a:lnTo>
                <a:lnTo>
                  <a:pt x="434036" y="1127271"/>
                </a:lnTo>
                <a:lnTo>
                  <a:pt x="232956" y="1328351"/>
                </a:lnTo>
                <a:lnTo>
                  <a:pt x="117090" y="1212485"/>
                </a:lnTo>
                <a:lnTo>
                  <a:pt x="318170" y="1011405"/>
                </a:lnTo>
                <a:lnTo>
                  <a:pt x="227991" y="921226"/>
                </a:lnTo>
                <a:cubicBezTo>
                  <a:pt x="121202" y="814437"/>
                  <a:pt x="121201" y="641295"/>
                  <a:pt x="227991" y="534506"/>
                </a:cubicBezTo>
                <a:lnTo>
                  <a:pt x="323315" y="439181"/>
                </a:lnTo>
                <a:lnTo>
                  <a:pt x="149246" y="265113"/>
                </a:lnTo>
                <a:lnTo>
                  <a:pt x="99266" y="31509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圆角 52"/>
          <p:cNvSpPr/>
          <p:nvPr/>
        </p:nvSpPr>
        <p:spPr>
          <a:xfrm>
            <a:off x="3847967" y="4525017"/>
            <a:ext cx="1841170" cy="950706"/>
          </a:xfrm>
          <a:prstGeom prst="roundRect">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2017</a:t>
            </a:r>
            <a:endParaRPr lang="zh-CN" altLang="en-US" sz="4400" dirty="0"/>
          </a:p>
        </p:txBody>
      </p:sp>
      <p:sp>
        <p:nvSpPr>
          <p:cNvPr id="56" name="矩形 55"/>
          <p:cNvSpPr/>
          <p:nvPr/>
        </p:nvSpPr>
        <p:spPr>
          <a:xfrm>
            <a:off x="4031523" y="2528472"/>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3" name="KSO_Shape"/>
          <p:cNvSpPr/>
          <p:nvPr/>
        </p:nvSpPr>
        <p:spPr bwMode="auto">
          <a:xfrm>
            <a:off x="8278585" y="2528472"/>
            <a:ext cx="2839358" cy="1935496"/>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4" name="圆角矩形 21"/>
          <p:cNvSpPr/>
          <p:nvPr/>
        </p:nvSpPr>
        <p:spPr>
          <a:xfrm>
            <a:off x="7440442" y="5000370"/>
            <a:ext cx="4515644" cy="677747"/>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accent1"/>
                </a:solidFill>
                <a:latin typeface="+mj-ea"/>
                <a:ea typeface="+mj-ea"/>
              </a:rPr>
              <a:t>请输入小标题</a:t>
            </a:r>
            <a:endParaRPr lang="zh-CN" altLang="en-US" sz="2800" dirty="0">
              <a:solidFill>
                <a:schemeClr val="accent1"/>
              </a:solidFill>
              <a:latin typeface="+mj-ea"/>
              <a:ea typeface="+mj-ea"/>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9" name="任意多边形: 形状 18"/>
          <p:cNvSpPr>
            <a:spLocks noChangeAspect="1"/>
          </p:cNvSpPr>
          <p:nvPr>
            <p:custDataLst>
              <p:tags r:id="rId1"/>
            </p:custDataLst>
          </p:nvPr>
        </p:nvSpPr>
        <p:spPr>
          <a:xfrm>
            <a:off x="365108" y="3115930"/>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20" name="MH_Other_16"/>
          <p:cNvSpPr/>
          <p:nvPr>
            <p:custDataLst>
              <p:tags r:id="rId2"/>
            </p:custDataLst>
          </p:nvPr>
        </p:nvSpPr>
        <p:spPr>
          <a:xfrm>
            <a:off x="1406265" y="2724954"/>
            <a:ext cx="783132" cy="781951"/>
          </a:xfrm>
          <a:prstGeom prst="ellipse">
            <a:avLst/>
          </a:prstGeom>
          <a:solidFill>
            <a:srgbClr val="FEFFFF"/>
          </a:solidFill>
          <a:ln w="25400" cap="flat" cmpd="sng" algn="ctr">
            <a:noFill/>
            <a:prstDash val="solid"/>
          </a:ln>
          <a:effectLst>
            <a:outerShdw blurRad="50800" dist="38100" dir="16200000" rotWithShape="0">
              <a:prstClr val="black">
                <a:alpha val="40000"/>
              </a:prstClr>
            </a:outerShdw>
          </a:effectLst>
        </p:spPr>
        <p:txBody>
          <a:bodyPr anchor="ctr"/>
          <a:lstStyle/>
          <a:p>
            <a:pPr algn="ctr">
              <a:defRPr/>
            </a:pPr>
            <a:r>
              <a:rPr lang="en-US" altLang="zh-CN" kern="0" dirty="0">
                <a:solidFill>
                  <a:srgbClr val="404040"/>
                </a:solidFill>
              </a:rPr>
              <a:t>01</a:t>
            </a:r>
            <a:endParaRPr lang="zh-CN" altLang="en-US" kern="0" dirty="0">
              <a:solidFill>
                <a:srgbClr val="404040"/>
              </a:solidFill>
            </a:endParaRPr>
          </a:p>
        </p:txBody>
      </p:sp>
      <p:sp>
        <p:nvSpPr>
          <p:cNvPr id="21" name="矩形 20"/>
          <p:cNvSpPr/>
          <p:nvPr/>
        </p:nvSpPr>
        <p:spPr>
          <a:xfrm>
            <a:off x="492081" y="4334247"/>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2" name="任意多边形: 形状 21"/>
          <p:cNvSpPr>
            <a:spLocks noChangeAspect="1"/>
          </p:cNvSpPr>
          <p:nvPr>
            <p:custDataLst>
              <p:tags r:id="rId3"/>
            </p:custDataLst>
          </p:nvPr>
        </p:nvSpPr>
        <p:spPr>
          <a:xfrm>
            <a:off x="3230554" y="3115930"/>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23" name="MH_Other_16"/>
          <p:cNvSpPr/>
          <p:nvPr>
            <p:custDataLst>
              <p:tags r:id="rId4"/>
            </p:custDataLst>
          </p:nvPr>
        </p:nvSpPr>
        <p:spPr>
          <a:xfrm>
            <a:off x="4271711" y="2724954"/>
            <a:ext cx="783132" cy="781951"/>
          </a:xfrm>
          <a:prstGeom prst="ellipse">
            <a:avLst/>
          </a:prstGeom>
          <a:solidFill>
            <a:srgbClr val="FEFFFF"/>
          </a:solidFill>
          <a:ln w="25400" cap="flat" cmpd="sng" algn="ctr">
            <a:noFill/>
            <a:prstDash val="solid"/>
          </a:ln>
          <a:effectLst>
            <a:outerShdw blurRad="50800" dist="38100" dir="16200000" rotWithShape="0">
              <a:prstClr val="black">
                <a:alpha val="40000"/>
              </a:prstClr>
            </a:outerShdw>
          </a:effectLst>
        </p:spPr>
        <p:txBody>
          <a:bodyPr anchor="ctr"/>
          <a:lstStyle/>
          <a:p>
            <a:pPr algn="ctr">
              <a:defRPr/>
            </a:pPr>
            <a:r>
              <a:rPr lang="en-US" altLang="zh-CN" kern="0" dirty="0">
                <a:solidFill>
                  <a:srgbClr val="404040"/>
                </a:solidFill>
              </a:rPr>
              <a:t>02</a:t>
            </a:r>
            <a:endParaRPr lang="zh-CN" altLang="en-US" kern="0" dirty="0">
              <a:solidFill>
                <a:srgbClr val="404040"/>
              </a:solidFill>
            </a:endParaRPr>
          </a:p>
        </p:txBody>
      </p:sp>
      <p:sp>
        <p:nvSpPr>
          <p:cNvPr id="24" name="矩形 23"/>
          <p:cNvSpPr/>
          <p:nvPr/>
        </p:nvSpPr>
        <p:spPr>
          <a:xfrm>
            <a:off x="3357527" y="4334247"/>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5" name="任意多边形: 形状 24"/>
          <p:cNvSpPr>
            <a:spLocks noChangeAspect="1"/>
          </p:cNvSpPr>
          <p:nvPr>
            <p:custDataLst>
              <p:tags r:id="rId5"/>
            </p:custDataLst>
          </p:nvPr>
        </p:nvSpPr>
        <p:spPr>
          <a:xfrm>
            <a:off x="6096000" y="3115930"/>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26" name="MH_Other_16"/>
          <p:cNvSpPr/>
          <p:nvPr>
            <p:custDataLst>
              <p:tags r:id="rId6"/>
            </p:custDataLst>
          </p:nvPr>
        </p:nvSpPr>
        <p:spPr>
          <a:xfrm>
            <a:off x="7137157" y="2724954"/>
            <a:ext cx="783132" cy="781951"/>
          </a:xfrm>
          <a:prstGeom prst="ellipse">
            <a:avLst/>
          </a:prstGeom>
          <a:solidFill>
            <a:srgbClr val="FEFFFF"/>
          </a:solidFill>
          <a:ln w="25400" cap="flat" cmpd="sng" algn="ctr">
            <a:noFill/>
            <a:prstDash val="solid"/>
          </a:ln>
          <a:effectLst>
            <a:outerShdw blurRad="50800" dist="38100" dir="16200000" rotWithShape="0">
              <a:prstClr val="black">
                <a:alpha val="40000"/>
              </a:prstClr>
            </a:outerShdw>
          </a:effectLst>
        </p:spPr>
        <p:txBody>
          <a:bodyPr anchor="ctr"/>
          <a:lstStyle/>
          <a:p>
            <a:pPr algn="ctr">
              <a:defRPr/>
            </a:pPr>
            <a:r>
              <a:rPr lang="en-US" altLang="zh-CN" kern="0" dirty="0">
                <a:solidFill>
                  <a:srgbClr val="404040"/>
                </a:solidFill>
              </a:rPr>
              <a:t>03</a:t>
            </a:r>
            <a:endParaRPr lang="zh-CN" altLang="en-US" kern="0" dirty="0">
              <a:solidFill>
                <a:srgbClr val="404040"/>
              </a:solidFill>
            </a:endParaRPr>
          </a:p>
        </p:txBody>
      </p:sp>
      <p:sp>
        <p:nvSpPr>
          <p:cNvPr id="27" name="矩形 26"/>
          <p:cNvSpPr/>
          <p:nvPr/>
        </p:nvSpPr>
        <p:spPr>
          <a:xfrm>
            <a:off x="6222973" y="4334247"/>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8" name="任意多边形: 形状 27"/>
          <p:cNvSpPr>
            <a:spLocks noChangeAspect="1"/>
          </p:cNvSpPr>
          <p:nvPr>
            <p:custDataLst>
              <p:tags r:id="rId7"/>
            </p:custDataLst>
          </p:nvPr>
        </p:nvSpPr>
        <p:spPr>
          <a:xfrm>
            <a:off x="8961446" y="3115930"/>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29" name="MH_Other_16"/>
          <p:cNvSpPr/>
          <p:nvPr>
            <p:custDataLst>
              <p:tags r:id="rId8"/>
            </p:custDataLst>
          </p:nvPr>
        </p:nvSpPr>
        <p:spPr>
          <a:xfrm>
            <a:off x="10002603" y="2724954"/>
            <a:ext cx="783132" cy="781951"/>
          </a:xfrm>
          <a:prstGeom prst="ellipse">
            <a:avLst/>
          </a:prstGeom>
          <a:solidFill>
            <a:srgbClr val="FEFFFF"/>
          </a:solidFill>
          <a:ln w="25400" cap="flat" cmpd="sng" algn="ctr">
            <a:noFill/>
            <a:prstDash val="solid"/>
          </a:ln>
          <a:effectLst>
            <a:outerShdw blurRad="50800" dist="38100" dir="16200000" rotWithShape="0">
              <a:prstClr val="black">
                <a:alpha val="40000"/>
              </a:prstClr>
            </a:outerShdw>
          </a:effectLst>
        </p:spPr>
        <p:txBody>
          <a:bodyPr anchor="ctr"/>
          <a:lstStyle/>
          <a:p>
            <a:pPr algn="ctr">
              <a:defRPr/>
            </a:pPr>
            <a:r>
              <a:rPr lang="en-US" altLang="zh-CN" kern="0" dirty="0">
                <a:solidFill>
                  <a:srgbClr val="404040"/>
                </a:solidFill>
              </a:rPr>
              <a:t>04</a:t>
            </a:r>
            <a:endParaRPr lang="zh-CN" altLang="en-US" kern="0" dirty="0">
              <a:solidFill>
                <a:srgbClr val="404040"/>
              </a:solidFill>
            </a:endParaRPr>
          </a:p>
        </p:txBody>
      </p:sp>
      <p:sp>
        <p:nvSpPr>
          <p:cNvPr id="30" name="矩形 29"/>
          <p:cNvSpPr/>
          <p:nvPr/>
        </p:nvSpPr>
        <p:spPr>
          <a:xfrm>
            <a:off x="9088419" y="4334247"/>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1136129" y="1507407"/>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27" name="组合 26"/>
          <p:cNvGrpSpPr/>
          <p:nvPr/>
        </p:nvGrpSpPr>
        <p:grpSpPr>
          <a:xfrm>
            <a:off x="2553368" y="3446453"/>
            <a:ext cx="1388380" cy="1395658"/>
            <a:chOff x="2147015" y="2287342"/>
            <a:chExt cx="1879308" cy="1889159"/>
          </a:xfrm>
        </p:grpSpPr>
        <p:sp>
          <p:nvSpPr>
            <p:cNvPr id="28" name="Bent Arrow 91"/>
            <p:cNvSpPr/>
            <p:nvPr/>
          </p:nvSpPr>
          <p:spPr>
            <a:xfrm rot="16200000" flipH="1">
              <a:off x="2651620" y="2801798"/>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9" name="Bent Arrow 91"/>
            <p:cNvSpPr/>
            <p:nvPr/>
          </p:nvSpPr>
          <p:spPr>
            <a:xfrm flipH="1" flipV="1">
              <a:off x="2147015" y="2287342"/>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sp>
        <p:nvSpPr>
          <p:cNvPr id="30" name="椭圆 29"/>
          <p:cNvSpPr/>
          <p:nvPr/>
        </p:nvSpPr>
        <p:spPr>
          <a:xfrm>
            <a:off x="3395220" y="3123505"/>
            <a:ext cx="863605" cy="863605"/>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A</a:t>
            </a:r>
            <a:endParaRPr lang="zh-CN" altLang="en-US" dirty="0"/>
          </a:p>
        </p:txBody>
      </p:sp>
      <p:sp>
        <p:nvSpPr>
          <p:cNvPr id="31" name="矩形 30"/>
          <p:cNvSpPr/>
          <p:nvPr/>
        </p:nvSpPr>
        <p:spPr>
          <a:xfrm>
            <a:off x="973575" y="3370253"/>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grpSp>
        <p:nvGrpSpPr>
          <p:cNvPr id="33" name="组合 32"/>
          <p:cNvGrpSpPr/>
          <p:nvPr/>
        </p:nvGrpSpPr>
        <p:grpSpPr>
          <a:xfrm>
            <a:off x="6033168" y="3446453"/>
            <a:ext cx="1388380" cy="1395658"/>
            <a:chOff x="2147015" y="2287342"/>
            <a:chExt cx="1879308" cy="1889159"/>
          </a:xfrm>
        </p:grpSpPr>
        <p:sp>
          <p:nvSpPr>
            <p:cNvPr id="34" name="Bent Arrow 91"/>
            <p:cNvSpPr/>
            <p:nvPr/>
          </p:nvSpPr>
          <p:spPr>
            <a:xfrm rot="16200000" flipH="1">
              <a:off x="2651620" y="2801798"/>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35" name="Bent Arrow 91"/>
            <p:cNvSpPr/>
            <p:nvPr/>
          </p:nvSpPr>
          <p:spPr>
            <a:xfrm flipH="1" flipV="1">
              <a:off x="2147015" y="2287342"/>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sp>
        <p:nvSpPr>
          <p:cNvPr id="36" name="椭圆 35"/>
          <p:cNvSpPr/>
          <p:nvPr/>
        </p:nvSpPr>
        <p:spPr>
          <a:xfrm>
            <a:off x="6875020" y="3123505"/>
            <a:ext cx="863605" cy="863605"/>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B</a:t>
            </a:r>
            <a:endParaRPr lang="zh-CN" altLang="en-US" dirty="0"/>
          </a:p>
        </p:txBody>
      </p:sp>
      <p:sp>
        <p:nvSpPr>
          <p:cNvPr id="37" name="矩形 36"/>
          <p:cNvSpPr/>
          <p:nvPr/>
        </p:nvSpPr>
        <p:spPr>
          <a:xfrm>
            <a:off x="4453375" y="3370253"/>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grpSp>
        <p:nvGrpSpPr>
          <p:cNvPr id="39" name="组合 38"/>
          <p:cNvGrpSpPr/>
          <p:nvPr/>
        </p:nvGrpSpPr>
        <p:grpSpPr>
          <a:xfrm>
            <a:off x="9512968" y="3446453"/>
            <a:ext cx="1388380" cy="1395658"/>
            <a:chOff x="2147015" y="2287342"/>
            <a:chExt cx="1879308" cy="1889159"/>
          </a:xfrm>
        </p:grpSpPr>
        <p:sp>
          <p:nvSpPr>
            <p:cNvPr id="40" name="Bent Arrow 91"/>
            <p:cNvSpPr/>
            <p:nvPr/>
          </p:nvSpPr>
          <p:spPr>
            <a:xfrm rot="16200000" flipH="1">
              <a:off x="2651620" y="2801798"/>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41" name="Bent Arrow 91"/>
            <p:cNvSpPr/>
            <p:nvPr/>
          </p:nvSpPr>
          <p:spPr>
            <a:xfrm flipH="1" flipV="1">
              <a:off x="2147015" y="2287342"/>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sp>
        <p:nvSpPr>
          <p:cNvPr id="42" name="椭圆 41"/>
          <p:cNvSpPr/>
          <p:nvPr/>
        </p:nvSpPr>
        <p:spPr>
          <a:xfrm>
            <a:off x="10354820" y="3123505"/>
            <a:ext cx="863605" cy="863605"/>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C</a:t>
            </a:r>
            <a:endParaRPr lang="zh-CN" altLang="en-US" dirty="0"/>
          </a:p>
        </p:txBody>
      </p:sp>
      <p:sp>
        <p:nvSpPr>
          <p:cNvPr id="43" name="矩形 42"/>
          <p:cNvSpPr/>
          <p:nvPr/>
        </p:nvSpPr>
        <p:spPr>
          <a:xfrm>
            <a:off x="7933175" y="3370253"/>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5" name="矩形 44"/>
          <p:cNvSpPr/>
          <p:nvPr/>
        </p:nvSpPr>
        <p:spPr>
          <a:xfrm>
            <a:off x="1136129" y="1500225"/>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6" name="文本框 45"/>
          <p:cNvSpPr txBox="1"/>
          <p:nvPr/>
        </p:nvSpPr>
        <p:spPr>
          <a:xfrm>
            <a:off x="404621" y="1652625"/>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23" name="Rectangle 42"/>
          <p:cNvSpPr>
            <a:spLocks noChangeArrowheads="1"/>
          </p:cNvSpPr>
          <p:nvPr/>
        </p:nvSpPr>
        <p:spPr bwMode="auto">
          <a:xfrm>
            <a:off x="1869933" y="5149968"/>
            <a:ext cx="2388892"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8000" b="1" dirty="0">
                <a:solidFill>
                  <a:schemeClr val="accent1"/>
                </a:solidFill>
                <a:latin typeface="+mn-lt"/>
              </a:rPr>
              <a:t>93</a:t>
            </a:r>
            <a:r>
              <a:rPr lang="en-US" altLang="zh-CN" sz="4400" b="1" dirty="0">
                <a:solidFill>
                  <a:schemeClr val="accent1"/>
                </a:solidFill>
                <a:latin typeface="+mn-lt"/>
              </a:rPr>
              <a:t>%</a:t>
            </a:r>
            <a:endParaRPr lang="zh-CN" altLang="en-US" sz="6000" b="1" dirty="0">
              <a:solidFill>
                <a:schemeClr val="accent1"/>
              </a:solidFill>
              <a:latin typeface="+mn-lt"/>
            </a:endParaRPr>
          </a:p>
        </p:txBody>
      </p:sp>
      <p:sp>
        <p:nvSpPr>
          <p:cNvPr id="24" name="Rectangle 42"/>
          <p:cNvSpPr>
            <a:spLocks noChangeArrowheads="1"/>
          </p:cNvSpPr>
          <p:nvPr/>
        </p:nvSpPr>
        <p:spPr bwMode="auto">
          <a:xfrm>
            <a:off x="5349733" y="5149968"/>
            <a:ext cx="2388892"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8000" b="1" dirty="0">
                <a:solidFill>
                  <a:schemeClr val="accent1"/>
                </a:solidFill>
                <a:latin typeface="+mn-lt"/>
              </a:rPr>
              <a:t>86</a:t>
            </a:r>
            <a:r>
              <a:rPr lang="en-US" altLang="zh-CN" sz="4400" b="1" dirty="0">
                <a:solidFill>
                  <a:schemeClr val="accent1"/>
                </a:solidFill>
                <a:latin typeface="+mn-lt"/>
              </a:rPr>
              <a:t>%</a:t>
            </a:r>
            <a:endParaRPr lang="zh-CN" altLang="en-US" sz="6000" b="1" dirty="0">
              <a:solidFill>
                <a:schemeClr val="accent1"/>
              </a:solidFill>
              <a:latin typeface="+mn-lt"/>
            </a:endParaRPr>
          </a:p>
        </p:txBody>
      </p:sp>
      <p:sp>
        <p:nvSpPr>
          <p:cNvPr id="25" name="Rectangle 42"/>
          <p:cNvSpPr>
            <a:spLocks noChangeArrowheads="1"/>
          </p:cNvSpPr>
          <p:nvPr/>
        </p:nvSpPr>
        <p:spPr bwMode="auto">
          <a:xfrm>
            <a:off x="8829533" y="5149968"/>
            <a:ext cx="2388892"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8000" b="1" dirty="0">
                <a:solidFill>
                  <a:schemeClr val="accent1"/>
                </a:solidFill>
                <a:latin typeface="+mn-lt"/>
              </a:rPr>
              <a:t>98</a:t>
            </a:r>
            <a:r>
              <a:rPr lang="en-US" altLang="zh-CN" sz="4400" b="1" dirty="0">
                <a:solidFill>
                  <a:schemeClr val="accent1"/>
                </a:solidFill>
                <a:latin typeface="+mn-lt"/>
              </a:rPr>
              <a:t>%</a:t>
            </a:r>
            <a:endParaRPr lang="zh-CN" altLang="en-US" sz="6000" b="1" dirty="0">
              <a:solidFill>
                <a:schemeClr val="accent1"/>
              </a:solidFill>
              <a:latin typeface="+mn-lt"/>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6" name="圆角矩形 19"/>
          <p:cNvSpPr/>
          <p:nvPr/>
        </p:nvSpPr>
        <p:spPr>
          <a:xfrm>
            <a:off x="468438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2" name="圆角矩形 20"/>
          <p:cNvSpPr/>
          <p:nvPr/>
        </p:nvSpPr>
        <p:spPr>
          <a:xfrm>
            <a:off x="77453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8" name="圆角矩形 21"/>
          <p:cNvSpPr/>
          <p:nvPr/>
        </p:nvSpPr>
        <p:spPr>
          <a:xfrm>
            <a:off x="468438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44" name="圆角矩形 22"/>
          <p:cNvSpPr/>
          <p:nvPr/>
        </p:nvSpPr>
        <p:spPr>
          <a:xfrm>
            <a:off x="77453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47" name="Oval 15"/>
          <p:cNvSpPr>
            <a:spLocks noChangeArrowheads="1"/>
          </p:cNvSpPr>
          <p:nvPr/>
        </p:nvSpPr>
        <p:spPr bwMode="auto">
          <a:xfrm>
            <a:off x="564986" y="2234740"/>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8" name="KSO_Shape"/>
          <p:cNvSpPr/>
          <p:nvPr/>
        </p:nvSpPr>
        <p:spPr bwMode="auto">
          <a:xfrm>
            <a:off x="751510" y="2441825"/>
            <a:ext cx="210335" cy="17913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FFFFF"/>
          </a:solidFill>
          <a:ln>
            <a:noFill/>
          </a:ln>
        </p:spPr>
        <p:txBody>
          <a:bodyPr/>
          <a:lstStyle/>
          <a:p>
            <a:endParaRPr lang="zh-CN" altLang="en-US" dirty="0"/>
          </a:p>
        </p:txBody>
      </p:sp>
      <p:sp>
        <p:nvSpPr>
          <p:cNvPr id="49" name="Oval 23"/>
          <p:cNvSpPr>
            <a:spLocks noChangeArrowheads="1"/>
          </p:cNvSpPr>
          <p:nvPr/>
        </p:nvSpPr>
        <p:spPr bwMode="auto">
          <a:xfrm>
            <a:off x="4509768" y="2234740"/>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50" name="Oval 15"/>
          <p:cNvSpPr>
            <a:spLocks noChangeArrowheads="1"/>
          </p:cNvSpPr>
          <p:nvPr/>
        </p:nvSpPr>
        <p:spPr bwMode="auto">
          <a:xfrm>
            <a:off x="564986" y="4334682"/>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51" name="KSO_Shape"/>
          <p:cNvSpPr/>
          <p:nvPr/>
        </p:nvSpPr>
        <p:spPr bwMode="auto">
          <a:xfrm>
            <a:off x="693169" y="4495077"/>
            <a:ext cx="327015" cy="272512"/>
          </a:xfrm>
          <a:custGeom>
            <a:avLst/>
            <a:gdLst/>
            <a:ahLst/>
            <a:cxnLst/>
            <a:rect l="0" t="0" r="r" b="b"/>
            <a:pathLst>
              <a:path w="1804988" h="1503362">
                <a:moveTo>
                  <a:pt x="754063" y="989012"/>
                </a:moveTo>
                <a:lnTo>
                  <a:pt x="760413" y="990167"/>
                </a:lnTo>
                <a:lnTo>
                  <a:pt x="757348" y="992187"/>
                </a:lnTo>
                <a:lnTo>
                  <a:pt x="754063" y="989012"/>
                </a:lnTo>
                <a:close/>
                <a:moveTo>
                  <a:pt x="112032" y="983614"/>
                </a:moveTo>
                <a:lnTo>
                  <a:pt x="108857" y="984976"/>
                </a:lnTo>
                <a:lnTo>
                  <a:pt x="105909" y="986111"/>
                </a:lnTo>
                <a:lnTo>
                  <a:pt x="99786" y="989516"/>
                </a:lnTo>
                <a:lnTo>
                  <a:pt x="93436" y="993601"/>
                </a:lnTo>
                <a:lnTo>
                  <a:pt x="87313" y="997914"/>
                </a:lnTo>
                <a:lnTo>
                  <a:pt x="81416" y="1003361"/>
                </a:lnTo>
                <a:lnTo>
                  <a:pt x="75293" y="1009262"/>
                </a:lnTo>
                <a:lnTo>
                  <a:pt x="69623" y="1015617"/>
                </a:lnTo>
                <a:lnTo>
                  <a:pt x="63954" y="1022653"/>
                </a:lnTo>
                <a:lnTo>
                  <a:pt x="58511" y="1029917"/>
                </a:lnTo>
                <a:lnTo>
                  <a:pt x="53522" y="1038088"/>
                </a:lnTo>
                <a:lnTo>
                  <a:pt x="48532" y="1046712"/>
                </a:lnTo>
                <a:lnTo>
                  <a:pt x="44223" y="1055564"/>
                </a:lnTo>
                <a:lnTo>
                  <a:pt x="40141" y="1065324"/>
                </a:lnTo>
                <a:lnTo>
                  <a:pt x="36513" y="1075311"/>
                </a:lnTo>
                <a:lnTo>
                  <a:pt x="33111" y="1085525"/>
                </a:lnTo>
                <a:lnTo>
                  <a:pt x="30616" y="1096419"/>
                </a:lnTo>
                <a:lnTo>
                  <a:pt x="29482" y="1101867"/>
                </a:lnTo>
                <a:lnTo>
                  <a:pt x="28575" y="1107541"/>
                </a:lnTo>
                <a:lnTo>
                  <a:pt x="27668" y="1113442"/>
                </a:lnTo>
                <a:lnTo>
                  <a:pt x="26761" y="1119343"/>
                </a:lnTo>
                <a:lnTo>
                  <a:pt x="26307" y="1125245"/>
                </a:lnTo>
                <a:lnTo>
                  <a:pt x="26080" y="1131146"/>
                </a:lnTo>
                <a:lnTo>
                  <a:pt x="25854" y="1137274"/>
                </a:lnTo>
                <a:lnTo>
                  <a:pt x="25854" y="1143402"/>
                </a:lnTo>
                <a:lnTo>
                  <a:pt x="25854" y="1149758"/>
                </a:lnTo>
                <a:lnTo>
                  <a:pt x="26080" y="1156113"/>
                </a:lnTo>
                <a:lnTo>
                  <a:pt x="26534" y="1162695"/>
                </a:lnTo>
                <a:lnTo>
                  <a:pt x="26988" y="1169050"/>
                </a:lnTo>
                <a:lnTo>
                  <a:pt x="28122" y="1175632"/>
                </a:lnTo>
                <a:lnTo>
                  <a:pt x="29029" y="1182215"/>
                </a:lnTo>
                <a:lnTo>
                  <a:pt x="30163" y="1189024"/>
                </a:lnTo>
                <a:lnTo>
                  <a:pt x="31750" y="1195606"/>
                </a:lnTo>
                <a:lnTo>
                  <a:pt x="33111" y="1202642"/>
                </a:lnTo>
                <a:lnTo>
                  <a:pt x="35379" y="1209224"/>
                </a:lnTo>
                <a:lnTo>
                  <a:pt x="37420" y="1216260"/>
                </a:lnTo>
                <a:lnTo>
                  <a:pt x="39688" y="1223296"/>
                </a:lnTo>
                <a:lnTo>
                  <a:pt x="41955" y="1230333"/>
                </a:lnTo>
                <a:lnTo>
                  <a:pt x="44677" y="1237369"/>
                </a:lnTo>
                <a:lnTo>
                  <a:pt x="47852" y="1244632"/>
                </a:lnTo>
                <a:lnTo>
                  <a:pt x="51027" y="1251895"/>
                </a:lnTo>
                <a:lnTo>
                  <a:pt x="54429" y="1258931"/>
                </a:lnTo>
                <a:lnTo>
                  <a:pt x="58284" y="1266194"/>
                </a:lnTo>
                <a:lnTo>
                  <a:pt x="62139" y="1273684"/>
                </a:lnTo>
                <a:lnTo>
                  <a:pt x="66448" y="1280720"/>
                </a:lnTo>
                <a:lnTo>
                  <a:pt x="70757" y="1288210"/>
                </a:lnTo>
                <a:lnTo>
                  <a:pt x="75747" y="1295700"/>
                </a:lnTo>
                <a:lnTo>
                  <a:pt x="80736" y="1302964"/>
                </a:lnTo>
                <a:lnTo>
                  <a:pt x="86179" y="1310454"/>
                </a:lnTo>
                <a:lnTo>
                  <a:pt x="81870" y="1297743"/>
                </a:lnTo>
                <a:lnTo>
                  <a:pt x="78014" y="1284806"/>
                </a:lnTo>
                <a:lnTo>
                  <a:pt x="74386" y="1272549"/>
                </a:lnTo>
                <a:lnTo>
                  <a:pt x="70984" y="1260066"/>
                </a:lnTo>
                <a:lnTo>
                  <a:pt x="68036" y="1247809"/>
                </a:lnTo>
                <a:lnTo>
                  <a:pt x="65314" y="1235780"/>
                </a:lnTo>
                <a:lnTo>
                  <a:pt x="62820" y="1223977"/>
                </a:lnTo>
                <a:lnTo>
                  <a:pt x="60552" y="1211948"/>
                </a:lnTo>
                <a:lnTo>
                  <a:pt x="58738" y="1200372"/>
                </a:lnTo>
                <a:lnTo>
                  <a:pt x="57377" y="1188797"/>
                </a:lnTo>
                <a:lnTo>
                  <a:pt x="56016" y="1177448"/>
                </a:lnTo>
                <a:lnTo>
                  <a:pt x="55336" y="1166327"/>
                </a:lnTo>
                <a:lnTo>
                  <a:pt x="54655" y="1155205"/>
                </a:lnTo>
                <a:lnTo>
                  <a:pt x="54429" y="1144537"/>
                </a:lnTo>
                <a:lnTo>
                  <a:pt x="54429" y="1134097"/>
                </a:lnTo>
                <a:lnTo>
                  <a:pt x="54882" y="1123429"/>
                </a:lnTo>
                <a:lnTo>
                  <a:pt x="55789" y="1113215"/>
                </a:lnTo>
                <a:lnTo>
                  <a:pt x="56697" y="1103001"/>
                </a:lnTo>
                <a:lnTo>
                  <a:pt x="58284" y="1093242"/>
                </a:lnTo>
                <a:lnTo>
                  <a:pt x="60098" y="1083482"/>
                </a:lnTo>
                <a:lnTo>
                  <a:pt x="62366" y="1073949"/>
                </a:lnTo>
                <a:lnTo>
                  <a:pt x="64861" y="1064643"/>
                </a:lnTo>
                <a:lnTo>
                  <a:pt x="68036" y="1055564"/>
                </a:lnTo>
                <a:lnTo>
                  <a:pt x="71438" y="1046712"/>
                </a:lnTo>
                <a:lnTo>
                  <a:pt x="74839" y="1037861"/>
                </a:lnTo>
                <a:lnTo>
                  <a:pt x="78922" y="1029463"/>
                </a:lnTo>
                <a:lnTo>
                  <a:pt x="83684" y="1021292"/>
                </a:lnTo>
                <a:lnTo>
                  <a:pt x="88447" y="1013348"/>
                </a:lnTo>
                <a:lnTo>
                  <a:pt x="93889" y="1005631"/>
                </a:lnTo>
                <a:lnTo>
                  <a:pt x="99559" y="997914"/>
                </a:lnTo>
                <a:lnTo>
                  <a:pt x="105682" y="990877"/>
                </a:lnTo>
                <a:lnTo>
                  <a:pt x="112032" y="983614"/>
                </a:lnTo>
                <a:close/>
                <a:moveTo>
                  <a:pt x="126093" y="928687"/>
                </a:moveTo>
                <a:lnTo>
                  <a:pt x="131536" y="947072"/>
                </a:lnTo>
                <a:lnTo>
                  <a:pt x="137432" y="965457"/>
                </a:lnTo>
                <a:lnTo>
                  <a:pt x="143555" y="983614"/>
                </a:lnTo>
                <a:lnTo>
                  <a:pt x="150132" y="1001999"/>
                </a:lnTo>
                <a:lnTo>
                  <a:pt x="157389" y="1020611"/>
                </a:lnTo>
                <a:lnTo>
                  <a:pt x="165100" y="1038995"/>
                </a:lnTo>
                <a:lnTo>
                  <a:pt x="172811" y="1057153"/>
                </a:lnTo>
                <a:lnTo>
                  <a:pt x="181656" y="1075538"/>
                </a:lnTo>
                <a:lnTo>
                  <a:pt x="190500" y="1093696"/>
                </a:lnTo>
                <a:lnTo>
                  <a:pt x="200025" y="1111853"/>
                </a:lnTo>
                <a:lnTo>
                  <a:pt x="209777" y="1130238"/>
                </a:lnTo>
                <a:lnTo>
                  <a:pt x="220209" y="1148396"/>
                </a:lnTo>
                <a:lnTo>
                  <a:pt x="231095" y="1166327"/>
                </a:lnTo>
                <a:lnTo>
                  <a:pt x="242434" y="1184030"/>
                </a:lnTo>
                <a:lnTo>
                  <a:pt x="254000" y="1201507"/>
                </a:lnTo>
                <a:lnTo>
                  <a:pt x="266247" y="1219211"/>
                </a:lnTo>
                <a:lnTo>
                  <a:pt x="277359" y="1234418"/>
                </a:lnTo>
                <a:lnTo>
                  <a:pt x="288472" y="1249171"/>
                </a:lnTo>
                <a:lnTo>
                  <a:pt x="299811" y="1263924"/>
                </a:lnTo>
                <a:lnTo>
                  <a:pt x="311604" y="1278224"/>
                </a:lnTo>
                <a:lnTo>
                  <a:pt x="323397" y="1292069"/>
                </a:lnTo>
                <a:lnTo>
                  <a:pt x="335416" y="1305687"/>
                </a:lnTo>
                <a:lnTo>
                  <a:pt x="347436" y="1318852"/>
                </a:lnTo>
                <a:lnTo>
                  <a:pt x="359682" y="1332016"/>
                </a:lnTo>
                <a:lnTo>
                  <a:pt x="372156" y="1344499"/>
                </a:lnTo>
                <a:lnTo>
                  <a:pt x="384856" y="1356756"/>
                </a:lnTo>
                <a:lnTo>
                  <a:pt x="397556" y="1368785"/>
                </a:lnTo>
                <a:lnTo>
                  <a:pt x="410709" y="1380588"/>
                </a:lnTo>
                <a:lnTo>
                  <a:pt x="423636" y="1391936"/>
                </a:lnTo>
                <a:lnTo>
                  <a:pt x="436790" y="1403285"/>
                </a:lnTo>
                <a:lnTo>
                  <a:pt x="449943" y="1413953"/>
                </a:lnTo>
                <a:lnTo>
                  <a:pt x="463550" y="1424166"/>
                </a:lnTo>
                <a:lnTo>
                  <a:pt x="456973" y="1430295"/>
                </a:lnTo>
                <a:lnTo>
                  <a:pt x="449943" y="1435969"/>
                </a:lnTo>
                <a:lnTo>
                  <a:pt x="442913" y="1441416"/>
                </a:lnTo>
                <a:lnTo>
                  <a:pt x="435656" y="1446410"/>
                </a:lnTo>
                <a:lnTo>
                  <a:pt x="429986" y="1450041"/>
                </a:lnTo>
                <a:lnTo>
                  <a:pt x="424770" y="1453446"/>
                </a:lnTo>
                <a:lnTo>
                  <a:pt x="419100" y="1456396"/>
                </a:lnTo>
                <a:lnTo>
                  <a:pt x="413431" y="1459574"/>
                </a:lnTo>
                <a:lnTo>
                  <a:pt x="407534" y="1462298"/>
                </a:lnTo>
                <a:lnTo>
                  <a:pt x="401865" y="1464794"/>
                </a:lnTo>
                <a:lnTo>
                  <a:pt x="395968" y="1467518"/>
                </a:lnTo>
                <a:lnTo>
                  <a:pt x="390072" y="1469561"/>
                </a:lnTo>
                <a:lnTo>
                  <a:pt x="384175" y="1471604"/>
                </a:lnTo>
                <a:lnTo>
                  <a:pt x="378052" y="1473646"/>
                </a:lnTo>
                <a:lnTo>
                  <a:pt x="371929" y="1475235"/>
                </a:lnTo>
                <a:lnTo>
                  <a:pt x="366032" y="1476597"/>
                </a:lnTo>
                <a:lnTo>
                  <a:pt x="359909" y="1478186"/>
                </a:lnTo>
                <a:lnTo>
                  <a:pt x="353559" y="1479321"/>
                </a:lnTo>
                <a:lnTo>
                  <a:pt x="347436" y="1480228"/>
                </a:lnTo>
                <a:lnTo>
                  <a:pt x="341313" y="1481136"/>
                </a:lnTo>
                <a:lnTo>
                  <a:pt x="334963" y="1481817"/>
                </a:lnTo>
                <a:lnTo>
                  <a:pt x="328386" y="1482271"/>
                </a:lnTo>
                <a:lnTo>
                  <a:pt x="322263" y="1482498"/>
                </a:lnTo>
                <a:lnTo>
                  <a:pt x="315913" y="1482725"/>
                </a:lnTo>
                <a:lnTo>
                  <a:pt x="309563" y="1482498"/>
                </a:lnTo>
                <a:lnTo>
                  <a:pt x="303213" y="1482498"/>
                </a:lnTo>
                <a:lnTo>
                  <a:pt x="296863" y="1482044"/>
                </a:lnTo>
                <a:lnTo>
                  <a:pt x="290286" y="1481590"/>
                </a:lnTo>
                <a:lnTo>
                  <a:pt x="283936" y="1481136"/>
                </a:lnTo>
                <a:lnTo>
                  <a:pt x="277359" y="1480001"/>
                </a:lnTo>
                <a:lnTo>
                  <a:pt x="271009" y="1479094"/>
                </a:lnTo>
                <a:lnTo>
                  <a:pt x="264432" y="1477959"/>
                </a:lnTo>
                <a:lnTo>
                  <a:pt x="258082" y="1476370"/>
                </a:lnTo>
                <a:lnTo>
                  <a:pt x="251732" y="1475235"/>
                </a:lnTo>
                <a:lnTo>
                  <a:pt x="245382" y="1473419"/>
                </a:lnTo>
                <a:lnTo>
                  <a:pt x="239032" y="1471604"/>
                </a:lnTo>
                <a:lnTo>
                  <a:pt x="232456" y="1469561"/>
                </a:lnTo>
                <a:lnTo>
                  <a:pt x="226106" y="1467518"/>
                </a:lnTo>
                <a:lnTo>
                  <a:pt x="219756" y="1465248"/>
                </a:lnTo>
                <a:lnTo>
                  <a:pt x="213632" y="1462525"/>
                </a:lnTo>
                <a:lnTo>
                  <a:pt x="207282" y="1460028"/>
                </a:lnTo>
                <a:lnTo>
                  <a:pt x="201159" y="1457304"/>
                </a:lnTo>
                <a:lnTo>
                  <a:pt x="188459" y="1451403"/>
                </a:lnTo>
                <a:lnTo>
                  <a:pt x="176213" y="1444594"/>
                </a:lnTo>
                <a:lnTo>
                  <a:pt x="164193" y="1437558"/>
                </a:lnTo>
                <a:lnTo>
                  <a:pt x="152400" y="1429841"/>
                </a:lnTo>
                <a:lnTo>
                  <a:pt x="140834" y="1421443"/>
                </a:lnTo>
                <a:lnTo>
                  <a:pt x="135164" y="1416903"/>
                </a:lnTo>
                <a:lnTo>
                  <a:pt x="129495" y="1412591"/>
                </a:lnTo>
                <a:lnTo>
                  <a:pt x="123825" y="1407824"/>
                </a:lnTo>
                <a:lnTo>
                  <a:pt x="118382" y="1403285"/>
                </a:lnTo>
                <a:lnTo>
                  <a:pt x="112939" y="1398065"/>
                </a:lnTo>
                <a:lnTo>
                  <a:pt x="107723" y="1392844"/>
                </a:lnTo>
                <a:lnTo>
                  <a:pt x="102280" y="1387851"/>
                </a:lnTo>
                <a:lnTo>
                  <a:pt x="97291" y="1382404"/>
                </a:lnTo>
                <a:lnTo>
                  <a:pt x="92075" y="1376729"/>
                </a:lnTo>
                <a:lnTo>
                  <a:pt x="87313" y="1371055"/>
                </a:lnTo>
                <a:lnTo>
                  <a:pt x="82097" y="1365608"/>
                </a:lnTo>
                <a:lnTo>
                  <a:pt x="77561" y="1359706"/>
                </a:lnTo>
                <a:lnTo>
                  <a:pt x="72572" y="1353578"/>
                </a:lnTo>
                <a:lnTo>
                  <a:pt x="68036" y="1347450"/>
                </a:lnTo>
                <a:lnTo>
                  <a:pt x="63500" y="1340868"/>
                </a:lnTo>
                <a:lnTo>
                  <a:pt x="58964" y="1334513"/>
                </a:lnTo>
                <a:lnTo>
                  <a:pt x="54882" y="1327930"/>
                </a:lnTo>
                <a:lnTo>
                  <a:pt x="50573" y="1321575"/>
                </a:lnTo>
                <a:lnTo>
                  <a:pt x="46718" y="1314766"/>
                </a:lnTo>
                <a:lnTo>
                  <a:pt x="42863" y="1308184"/>
                </a:lnTo>
                <a:lnTo>
                  <a:pt x="39461" y="1301148"/>
                </a:lnTo>
                <a:lnTo>
                  <a:pt x="36059" y="1294566"/>
                </a:lnTo>
                <a:lnTo>
                  <a:pt x="32657" y="1287983"/>
                </a:lnTo>
                <a:lnTo>
                  <a:pt x="29482" y="1280947"/>
                </a:lnTo>
                <a:lnTo>
                  <a:pt x="26534" y="1274138"/>
                </a:lnTo>
                <a:lnTo>
                  <a:pt x="23813" y="1267102"/>
                </a:lnTo>
                <a:lnTo>
                  <a:pt x="20864" y="1260293"/>
                </a:lnTo>
                <a:lnTo>
                  <a:pt x="18597" y="1253257"/>
                </a:lnTo>
                <a:lnTo>
                  <a:pt x="16329" y="1246448"/>
                </a:lnTo>
                <a:lnTo>
                  <a:pt x="14061" y="1239411"/>
                </a:lnTo>
                <a:lnTo>
                  <a:pt x="12020" y="1232602"/>
                </a:lnTo>
                <a:lnTo>
                  <a:pt x="10205" y="1225793"/>
                </a:lnTo>
                <a:lnTo>
                  <a:pt x="6804" y="1211948"/>
                </a:lnTo>
                <a:lnTo>
                  <a:pt x="4309" y="1197876"/>
                </a:lnTo>
                <a:lnTo>
                  <a:pt x="2268" y="1184030"/>
                </a:lnTo>
                <a:lnTo>
                  <a:pt x="680" y="1170185"/>
                </a:lnTo>
                <a:lnTo>
                  <a:pt x="0" y="1156340"/>
                </a:lnTo>
                <a:lnTo>
                  <a:pt x="0" y="1149531"/>
                </a:lnTo>
                <a:lnTo>
                  <a:pt x="0" y="1142721"/>
                </a:lnTo>
                <a:lnTo>
                  <a:pt x="0" y="1136139"/>
                </a:lnTo>
                <a:lnTo>
                  <a:pt x="454" y="1129103"/>
                </a:lnTo>
                <a:lnTo>
                  <a:pt x="680" y="1122521"/>
                </a:lnTo>
                <a:lnTo>
                  <a:pt x="1588" y="1115712"/>
                </a:lnTo>
                <a:lnTo>
                  <a:pt x="2268" y="1109130"/>
                </a:lnTo>
                <a:lnTo>
                  <a:pt x="2948" y="1102774"/>
                </a:lnTo>
                <a:lnTo>
                  <a:pt x="4309" y="1096192"/>
                </a:lnTo>
                <a:lnTo>
                  <a:pt x="5443" y="1089610"/>
                </a:lnTo>
                <a:lnTo>
                  <a:pt x="6804" y="1083255"/>
                </a:lnTo>
                <a:lnTo>
                  <a:pt x="8391" y="1076900"/>
                </a:lnTo>
                <a:lnTo>
                  <a:pt x="9979" y="1070771"/>
                </a:lnTo>
                <a:lnTo>
                  <a:pt x="11793" y="1064643"/>
                </a:lnTo>
                <a:lnTo>
                  <a:pt x="13834" y="1058515"/>
                </a:lnTo>
                <a:lnTo>
                  <a:pt x="15875" y="1052387"/>
                </a:lnTo>
                <a:lnTo>
                  <a:pt x="18143" y="1046032"/>
                </a:lnTo>
                <a:lnTo>
                  <a:pt x="20638" y="1040357"/>
                </a:lnTo>
                <a:lnTo>
                  <a:pt x="23132" y="1034683"/>
                </a:lnTo>
                <a:lnTo>
                  <a:pt x="25854" y="1028782"/>
                </a:lnTo>
                <a:lnTo>
                  <a:pt x="28575" y="1023107"/>
                </a:lnTo>
                <a:lnTo>
                  <a:pt x="31750" y="1017433"/>
                </a:lnTo>
                <a:lnTo>
                  <a:pt x="34925" y="1011986"/>
                </a:lnTo>
                <a:lnTo>
                  <a:pt x="38327" y="1006765"/>
                </a:lnTo>
                <a:lnTo>
                  <a:pt x="41729" y="1001545"/>
                </a:lnTo>
                <a:lnTo>
                  <a:pt x="45357" y="996098"/>
                </a:lnTo>
                <a:lnTo>
                  <a:pt x="48986" y="991331"/>
                </a:lnTo>
                <a:lnTo>
                  <a:pt x="52841" y="986111"/>
                </a:lnTo>
                <a:lnTo>
                  <a:pt x="56923" y="981345"/>
                </a:lnTo>
                <a:lnTo>
                  <a:pt x="61005" y="976805"/>
                </a:lnTo>
                <a:lnTo>
                  <a:pt x="65541" y="972039"/>
                </a:lnTo>
                <a:lnTo>
                  <a:pt x="69850" y="967499"/>
                </a:lnTo>
                <a:lnTo>
                  <a:pt x="74386" y="963187"/>
                </a:lnTo>
                <a:lnTo>
                  <a:pt x="79375" y="959101"/>
                </a:lnTo>
                <a:lnTo>
                  <a:pt x="84138" y="955016"/>
                </a:lnTo>
                <a:lnTo>
                  <a:pt x="89354" y="950930"/>
                </a:lnTo>
                <a:lnTo>
                  <a:pt x="94343" y="947072"/>
                </a:lnTo>
                <a:lnTo>
                  <a:pt x="99786" y="943440"/>
                </a:lnTo>
                <a:lnTo>
                  <a:pt x="106136" y="939355"/>
                </a:lnTo>
                <a:lnTo>
                  <a:pt x="112713" y="935496"/>
                </a:lnTo>
                <a:lnTo>
                  <a:pt x="119516" y="931865"/>
                </a:lnTo>
                <a:lnTo>
                  <a:pt x="126093" y="928687"/>
                </a:lnTo>
                <a:close/>
                <a:moveTo>
                  <a:pt x="418991" y="400883"/>
                </a:moveTo>
                <a:lnTo>
                  <a:pt x="418121" y="401410"/>
                </a:lnTo>
                <a:lnTo>
                  <a:pt x="410633" y="406173"/>
                </a:lnTo>
                <a:lnTo>
                  <a:pt x="403598" y="410935"/>
                </a:lnTo>
                <a:lnTo>
                  <a:pt x="395429" y="417058"/>
                </a:lnTo>
                <a:lnTo>
                  <a:pt x="387487" y="423635"/>
                </a:lnTo>
                <a:lnTo>
                  <a:pt x="379771" y="429985"/>
                </a:lnTo>
                <a:lnTo>
                  <a:pt x="372283" y="436789"/>
                </a:lnTo>
                <a:lnTo>
                  <a:pt x="364794" y="444046"/>
                </a:lnTo>
                <a:lnTo>
                  <a:pt x="357987" y="451530"/>
                </a:lnTo>
                <a:lnTo>
                  <a:pt x="351179" y="458787"/>
                </a:lnTo>
                <a:lnTo>
                  <a:pt x="344825" y="466724"/>
                </a:lnTo>
                <a:lnTo>
                  <a:pt x="338925" y="474662"/>
                </a:lnTo>
                <a:lnTo>
                  <a:pt x="333025" y="483053"/>
                </a:lnTo>
                <a:lnTo>
                  <a:pt x="327579" y="491444"/>
                </a:lnTo>
                <a:lnTo>
                  <a:pt x="322133" y="500062"/>
                </a:lnTo>
                <a:lnTo>
                  <a:pt x="316914" y="508680"/>
                </a:lnTo>
                <a:lnTo>
                  <a:pt x="312149" y="517978"/>
                </a:lnTo>
                <a:lnTo>
                  <a:pt x="307610" y="527276"/>
                </a:lnTo>
                <a:lnTo>
                  <a:pt x="303526" y="536348"/>
                </a:lnTo>
                <a:lnTo>
                  <a:pt x="299214" y="546099"/>
                </a:lnTo>
                <a:lnTo>
                  <a:pt x="295583" y="555851"/>
                </a:lnTo>
                <a:lnTo>
                  <a:pt x="292180" y="565830"/>
                </a:lnTo>
                <a:lnTo>
                  <a:pt x="288776" y="575808"/>
                </a:lnTo>
                <a:lnTo>
                  <a:pt x="285826" y="586014"/>
                </a:lnTo>
                <a:lnTo>
                  <a:pt x="283103" y="596673"/>
                </a:lnTo>
                <a:lnTo>
                  <a:pt x="280607" y="607105"/>
                </a:lnTo>
                <a:lnTo>
                  <a:pt x="278564" y="617764"/>
                </a:lnTo>
                <a:lnTo>
                  <a:pt x="276522" y="628649"/>
                </a:lnTo>
                <a:lnTo>
                  <a:pt x="274934" y="639535"/>
                </a:lnTo>
                <a:lnTo>
                  <a:pt x="273572" y="650648"/>
                </a:lnTo>
                <a:lnTo>
                  <a:pt x="272437" y="661760"/>
                </a:lnTo>
                <a:lnTo>
                  <a:pt x="271303" y="673099"/>
                </a:lnTo>
                <a:lnTo>
                  <a:pt x="270849" y="684665"/>
                </a:lnTo>
                <a:lnTo>
                  <a:pt x="270622" y="696005"/>
                </a:lnTo>
                <a:lnTo>
                  <a:pt x="270395" y="707571"/>
                </a:lnTo>
                <a:lnTo>
                  <a:pt x="270622" y="719364"/>
                </a:lnTo>
                <a:lnTo>
                  <a:pt x="271076" y="731157"/>
                </a:lnTo>
                <a:lnTo>
                  <a:pt x="271757" y="743176"/>
                </a:lnTo>
                <a:lnTo>
                  <a:pt x="272664" y="754969"/>
                </a:lnTo>
                <a:lnTo>
                  <a:pt x="274026" y="766989"/>
                </a:lnTo>
                <a:lnTo>
                  <a:pt x="275614" y="779008"/>
                </a:lnTo>
                <a:lnTo>
                  <a:pt x="277203" y="791255"/>
                </a:lnTo>
                <a:lnTo>
                  <a:pt x="279245" y="803501"/>
                </a:lnTo>
                <a:lnTo>
                  <a:pt x="281287" y="815521"/>
                </a:lnTo>
                <a:lnTo>
                  <a:pt x="284010" y="827994"/>
                </a:lnTo>
                <a:lnTo>
                  <a:pt x="286733" y="840467"/>
                </a:lnTo>
                <a:lnTo>
                  <a:pt x="289910" y="852714"/>
                </a:lnTo>
                <a:lnTo>
                  <a:pt x="293087" y="864960"/>
                </a:lnTo>
                <a:lnTo>
                  <a:pt x="296718" y="877660"/>
                </a:lnTo>
                <a:lnTo>
                  <a:pt x="300576" y="889906"/>
                </a:lnTo>
                <a:lnTo>
                  <a:pt x="304660" y="902380"/>
                </a:lnTo>
                <a:lnTo>
                  <a:pt x="308972" y="914853"/>
                </a:lnTo>
                <a:lnTo>
                  <a:pt x="313964" y="927099"/>
                </a:lnTo>
                <a:lnTo>
                  <a:pt x="318729" y="939800"/>
                </a:lnTo>
                <a:lnTo>
                  <a:pt x="323949" y="952046"/>
                </a:lnTo>
                <a:lnTo>
                  <a:pt x="329168" y="964519"/>
                </a:lnTo>
                <a:lnTo>
                  <a:pt x="334841" y="976766"/>
                </a:lnTo>
                <a:lnTo>
                  <a:pt x="340741" y="989466"/>
                </a:lnTo>
                <a:lnTo>
                  <a:pt x="347095" y="1001712"/>
                </a:lnTo>
                <a:lnTo>
                  <a:pt x="353675" y="1013959"/>
                </a:lnTo>
                <a:lnTo>
                  <a:pt x="360256" y="1026205"/>
                </a:lnTo>
                <a:lnTo>
                  <a:pt x="367518" y="1038225"/>
                </a:lnTo>
                <a:lnTo>
                  <a:pt x="374552" y="1050471"/>
                </a:lnTo>
                <a:lnTo>
                  <a:pt x="382041" y="1062491"/>
                </a:lnTo>
                <a:lnTo>
                  <a:pt x="389983" y="1074510"/>
                </a:lnTo>
                <a:lnTo>
                  <a:pt x="397925" y="1086757"/>
                </a:lnTo>
                <a:lnTo>
                  <a:pt x="406321" y="1098323"/>
                </a:lnTo>
                <a:lnTo>
                  <a:pt x="414717" y="1110116"/>
                </a:lnTo>
                <a:lnTo>
                  <a:pt x="423567" y="1121682"/>
                </a:lnTo>
                <a:lnTo>
                  <a:pt x="432190" y="1133021"/>
                </a:lnTo>
                <a:lnTo>
                  <a:pt x="441040" y="1143907"/>
                </a:lnTo>
                <a:lnTo>
                  <a:pt x="450344" y="1155019"/>
                </a:lnTo>
                <a:lnTo>
                  <a:pt x="459648" y="1165451"/>
                </a:lnTo>
                <a:lnTo>
                  <a:pt x="468951" y="1175884"/>
                </a:lnTo>
                <a:lnTo>
                  <a:pt x="478482" y="1185862"/>
                </a:lnTo>
                <a:lnTo>
                  <a:pt x="488013" y="1195841"/>
                </a:lnTo>
                <a:lnTo>
                  <a:pt x="497770" y="1205593"/>
                </a:lnTo>
                <a:lnTo>
                  <a:pt x="507755" y="1214891"/>
                </a:lnTo>
                <a:lnTo>
                  <a:pt x="517740" y="1223962"/>
                </a:lnTo>
                <a:lnTo>
                  <a:pt x="527724" y="1233034"/>
                </a:lnTo>
                <a:lnTo>
                  <a:pt x="537936" y="1241651"/>
                </a:lnTo>
                <a:lnTo>
                  <a:pt x="548147" y="1250269"/>
                </a:lnTo>
                <a:lnTo>
                  <a:pt x="558358" y="1258434"/>
                </a:lnTo>
                <a:lnTo>
                  <a:pt x="568797" y="1266371"/>
                </a:lnTo>
                <a:lnTo>
                  <a:pt x="579462" y="1274082"/>
                </a:lnTo>
                <a:lnTo>
                  <a:pt x="589901" y="1281339"/>
                </a:lnTo>
                <a:lnTo>
                  <a:pt x="600566" y="1288823"/>
                </a:lnTo>
                <a:lnTo>
                  <a:pt x="611231" y="1295626"/>
                </a:lnTo>
                <a:lnTo>
                  <a:pt x="621896" y="1302430"/>
                </a:lnTo>
                <a:lnTo>
                  <a:pt x="622512" y="1302797"/>
                </a:lnTo>
                <a:lnTo>
                  <a:pt x="612180" y="1296195"/>
                </a:lnTo>
                <a:lnTo>
                  <a:pt x="601518" y="1289382"/>
                </a:lnTo>
                <a:lnTo>
                  <a:pt x="590856" y="1281888"/>
                </a:lnTo>
                <a:lnTo>
                  <a:pt x="580422" y="1274621"/>
                </a:lnTo>
                <a:lnTo>
                  <a:pt x="569760" y="1266900"/>
                </a:lnTo>
                <a:lnTo>
                  <a:pt x="559325" y="1258952"/>
                </a:lnTo>
                <a:lnTo>
                  <a:pt x="549118" y="1250777"/>
                </a:lnTo>
                <a:lnTo>
                  <a:pt x="538910" y="1242148"/>
                </a:lnTo>
                <a:lnTo>
                  <a:pt x="528702" y="1233519"/>
                </a:lnTo>
                <a:lnTo>
                  <a:pt x="518721" y="1224435"/>
                </a:lnTo>
                <a:lnTo>
                  <a:pt x="508740" y="1215352"/>
                </a:lnTo>
                <a:lnTo>
                  <a:pt x="498759" y="1206041"/>
                </a:lnTo>
                <a:lnTo>
                  <a:pt x="489005" y="1196276"/>
                </a:lnTo>
                <a:lnTo>
                  <a:pt x="479477" y="1186284"/>
                </a:lnTo>
                <a:lnTo>
                  <a:pt x="469950" y="1176293"/>
                </a:lnTo>
                <a:lnTo>
                  <a:pt x="460649" y="1165847"/>
                </a:lnTo>
                <a:lnTo>
                  <a:pt x="451349" y="1155401"/>
                </a:lnTo>
                <a:lnTo>
                  <a:pt x="442048" y="1144273"/>
                </a:lnTo>
                <a:lnTo>
                  <a:pt x="433201" y="1133373"/>
                </a:lnTo>
                <a:lnTo>
                  <a:pt x="424581" y="1122019"/>
                </a:lnTo>
                <a:lnTo>
                  <a:pt x="415735" y="1110437"/>
                </a:lnTo>
                <a:lnTo>
                  <a:pt x="407341" y="1098629"/>
                </a:lnTo>
                <a:lnTo>
                  <a:pt x="398948" y="1087047"/>
                </a:lnTo>
                <a:lnTo>
                  <a:pt x="391009" y="1074785"/>
                </a:lnTo>
                <a:lnTo>
                  <a:pt x="383069" y="1062749"/>
                </a:lnTo>
                <a:lnTo>
                  <a:pt x="375584" y="1050714"/>
                </a:lnTo>
                <a:lnTo>
                  <a:pt x="368552" y="1038451"/>
                </a:lnTo>
                <a:lnTo>
                  <a:pt x="361293" y="1026415"/>
                </a:lnTo>
                <a:lnTo>
                  <a:pt x="354714" y="1014153"/>
                </a:lnTo>
                <a:lnTo>
                  <a:pt x="348136" y="1001890"/>
                </a:lnTo>
                <a:lnTo>
                  <a:pt x="341784" y="989627"/>
                </a:lnTo>
                <a:lnTo>
                  <a:pt x="335886" y="976910"/>
                </a:lnTo>
                <a:lnTo>
                  <a:pt x="330215" y="964648"/>
                </a:lnTo>
                <a:lnTo>
                  <a:pt x="324998" y="952158"/>
                </a:lnTo>
                <a:lnTo>
                  <a:pt x="319781" y="939895"/>
                </a:lnTo>
                <a:lnTo>
                  <a:pt x="315017" y="927178"/>
                </a:lnTo>
                <a:lnTo>
                  <a:pt x="310026" y="914915"/>
                </a:lnTo>
                <a:lnTo>
                  <a:pt x="305716" y="902425"/>
                </a:lnTo>
                <a:lnTo>
                  <a:pt x="301633" y="889936"/>
                </a:lnTo>
                <a:lnTo>
                  <a:pt x="297777" y="877673"/>
                </a:lnTo>
                <a:lnTo>
                  <a:pt x="294147" y="864956"/>
                </a:lnTo>
                <a:lnTo>
                  <a:pt x="290972" y="852693"/>
                </a:lnTo>
                <a:lnTo>
                  <a:pt x="287796" y="840431"/>
                </a:lnTo>
                <a:lnTo>
                  <a:pt x="285074" y="827941"/>
                </a:lnTo>
                <a:lnTo>
                  <a:pt x="282352" y="815451"/>
                </a:lnTo>
                <a:lnTo>
                  <a:pt x="280310" y="803415"/>
                </a:lnTo>
                <a:lnTo>
                  <a:pt x="278269" y="791153"/>
                </a:lnTo>
                <a:lnTo>
                  <a:pt x="276681" y="778890"/>
                </a:lnTo>
                <a:lnTo>
                  <a:pt x="275093" y="766854"/>
                </a:lnTo>
                <a:lnTo>
                  <a:pt x="273732" y="754819"/>
                </a:lnTo>
                <a:lnTo>
                  <a:pt x="272824" y="743010"/>
                </a:lnTo>
                <a:lnTo>
                  <a:pt x="272144" y="730975"/>
                </a:lnTo>
                <a:lnTo>
                  <a:pt x="271690" y="719166"/>
                </a:lnTo>
                <a:lnTo>
                  <a:pt x="271463" y="707358"/>
                </a:lnTo>
                <a:lnTo>
                  <a:pt x="271690" y="695776"/>
                </a:lnTo>
                <a:lnTo>
                  <a:pt x="271917" y="684422"/>
                </a:lnTo>
                <a:lnTo>
                  <a:pt x="272371" y="672840"/>
                </a:lnTo>
                <a:lnTo>
                  <a:pt x="273505" y="661486"/>
                </a:lnTo>
                <a:lnTo>
                  <a:pt x="274639" y="650359"/>
                </a:lnTo>
                <a:lnTo>
                  <a:pt x="276000" y="639232"/>
                </a:lnTo>
                <a:lnTo>
                  <a:pt x="277588" y="628331"/>
                </a:lnTo>
                <a:lnTo>
                  <a:pt x="279630" y="617431"/>
                </a:lnTo>
                <a:lnTo>
                  <a:pt x="281671" y="606758"/>
                </a:lnTo>
                <a:lnTo>
                  <a:pt x="284166" y="596312"/>
                </a:lnTo>
                <a:lnTo>
                  <a:pt x="286888" y="585639"/>
                </a:lnTo>
                <a:lnTo>
                  <a:pt x="289837" y="575420"/>
                </a:lnTo>
                <a:lnTo>
                  <a:pt x="293240" y="565428"/>
                </a:lnTo>
                <a:lnTo>
                  <a:pt x="296643" y="555436"/>
                </a:lnTo>
                <a:lnTo>
                  <a:pt x="300272" y="545672"/>
                </a:lnTo>
                <a:lnTo>
                  <a:pt x="304582" y="535907"/>
                </a:lnTo>
                <a:lnTo>
                  <a:pt x="308665" y="526823"/>
                </a:lnTo>
                <a:lnTo>
                  <a:pt x="313202" y="517513"/>
                </a:lnTo>
                <a:lnTo>
                  <a:pt x="317966" y="508202"/>
                </a:lnTo>
                <a:lnTo>
                  <a:pt x="323183" y="499573"/>
                </a:lnTo>
                <a:lnTo>
                  <a:pt x="328627" y="490944"/>
                </a:lnTo>
                <a:lnTo>
                  <a:pt x="334072" y="482542"/>
                </a:lnTo>
                <a:lnTo>
                  <a:pt x="339969" y="474139"/>
                </a:lnTo>
                <a:lnTo>
                  <a:pt x="345867" y="466191"/>
                </a:lnTo>
                <a:lnTo>
                  <a:pt x="352219" y="458243"/>
                </a:lnTo>
                <a:lnTo>
                  <a:pt x="359024" y="450976"/>
                </a:lnTo>
                <a:lnTo>
                  <a:pt x="365829" y="443483"/>
                </a:lnTo>
                <a:lnTo>
                  <a:pt x="373315" y="436216"/>
                </a:lnTo>
                <a:lnTo>
                  <a:pt x="380801" y="429403"/>
                </a:lnTo>
                <a:lnTo>
                  <a:pt x="388514" y="423045"/>
                </a:lnTo>
                <a:lnTo>
                  <a:pt x="396453" y="416459"/>
                </a:lnTo>
                <a:lnTo>
                  <a:pt x="404619" y="410328"/>
                </a:lnTo>
                <a:lnTo>
                  <a:pt x="411651" y="405559"/>
                </a:lnTo>
                <a:lnTo>
                  <a:pt x="418991" y="400883"/>
                </a:lnTo>
                <a:close/>
                <a:moveTo>
                  <a:pt x="1336999" y="252412"/>
                </a:moveTo>
                <a:lnTo>
                  <a:pt x="1344943" y="252638"/>
                </a:lnTo>
                <a:lnTo>
                  <a:pt x="1352660" y="253092"/>
                </a:lnTo>
                <a:lnTo>
                  <a:pt x="1360603" y="254224"/>
                </a:lnTo>
                <a:lnTo>
                  <a:pt x="1368547" y="255357"/>
                </a:lnTo>
                <a:lnTo>
                  <a:pt x="1376264" y="256943"/>
                </a:lnTo>
                <a:lnTo>
                  <a:pt x="1383981" y="258982"/>
                </a:lnTo>
                <a:lnTo>
                  <a:pt x="1391243" y="261475"/>
                </a:lnTo>
                <a:lnTo>
                  <a:pt x="1398733" y="264420"/>
                </a:lnTo>
                <a:lnTo>
                  <a:pt x="1406223" y="267365"/>
                </a:lnTo>
                <a:lnTo>
                  <a:pt x="1413259" y="270990"/>
                </a:lnTo>
                <a:lnTo>
                  <a:pt x="1420295" y="274842"/>
                </a:lnTo>
                <a:lnTo>
                  <a:pt x="1427104" y="279147"/>
                </a:lnTo>
                <a:lnTo>
                  <a:pt x="1433913" y="283905"/>
                </a:lnTo>
                <a:lnTo>
                  <a:pt x="1440268" y="288663"/>
                </a:lnTo>
                <a:lnTo>
                  <a:pt x="1446396" y="293874"/>
                </a:lnTo>
                <a:lnTo>
                  <a:pt x="1452524" y="299764"/>
                </a:lnTo>
                <a:lnTo>
                  <a:pt x="1458425" y="305428"/>
                </a:lnTo>
                <a:lnTo>
                  <a:pt x="1463872" y="311999"/>
                </a:lnTo>
                <a:lnTo>
                  <a:pt x="1469092" y="318569"/>
                </a:lnTo>
                <a:lnTo>
                  <a:pt x="1474086" y="325593"/>
                </a:lnTo>
                <a:lnTo>
                  <a:pt x="1478398" y="332390"/>
                </a:lnTo>
                <a:lnTo>
                  <a:pt x="1482483" y="339867"/>
                </a:lnTo>
                <a:lnTo>
                  <a:pt x="1486342" y="346890"/>
                </a:lnTo>
                <a:lnTo>
                  <a:pt x="1489746" y="354593"/>
                </a:lnTo>
                <a:lnTo>
                  <a:pt x="1492470" y="362070"/>
                </a:lnTo>
                <a:lnTo>
                  <a:pt x="1494966" y="369773"/>
                </a:lnTo>
                <a:lnTo>
                  <a:pt x="1497009" y="377703"/>
                </a:lnTo>
                <a:lnTo>
                  <a:pt x="1498825" y="385407"/>
                </a:lnTo>
                <a:lnTo>
                  <a:pt x="1500186" y="393336"/>
                </a:lnTo>
                <a:lnTo>
                  <a:pt x="1500867" y="401266"/>
                </a:lnTo>
                <a:lnTo>
                  <a:pt x="1501775" y="409196"/>
                </a:lnTo>
                <a:lnTo>
                  <a:pt x="1501775" y="416899"/>
                </a:lnTo>
                <a:lnTo>
                  <a:pt x="1501775" y="424829"/>
                </a:lnTo>
                <a:lnTo>
                  <a:pt x="1500867" y="432532"/>
                </a:lnTo>
                <a:lnTo>
                  <a:pt x="1500186" y="440462"/>
                </a:lnTo>
                <a:lnTo>
                  <a:pt x="1498598" y="448165"/>
                </a:lnTo>
                <a:lnTo>
                  <a:pt x="1497009" y="456095"/>
                </a:lnTo>
                <a:lnTo>
                  <a:pt x="1494966" y="463572"/>
                </a:lnTo>
                <a:lnTo>
                  <a:pt x="1492470" y="471275"/>
                </a:lnTo>
                <a:lnTo>
                  <a:pt x="1489746" y="478525"/>
                </a:lnTo>
                <a:lnTo>
                  <a:pt x="1486569" y="485776"/>
                </a:lnTo>
                <a:lnTo>
                  <a:pt x="1482937" y="493026"/>
                </a:lnTo>
                <a:lnTo>
                  <a:pt x="1479079" y="500049"/>
                </a:lnTo>
                <a:lnTo>
                  <a:pt x="1474993" y="506846"/>
                </a:lnTo>
                <a:lnTo>
                  <a:pt x="1470454" y="513417"/>
                </a:lnTo>
                <a:lnTo>
                  <a:pt x="1465234" y="519987"/>
                </a:lnTo>
                <a:lnTo>
                  <a:pt x="1460241" y="526104"/>
                </a:lnTo>
                <a:lnTo>
                  <a:pt x="1454567" y="532222"/>
                </a:lnTo>
                <a:lnTo>
                  <a:pt x="1448439" y="537886"/>
                </a:lnTo>
                <a:lnTo>
                  <a:pt x="1442311" y="543550"/>
                </a:lnTo>
                <a:lnTo>
                  <a:pt x="1435502" y="548761"/>
                </a:lnTo>
                <a:lnTo>
                  <a:pt x="1430508" y="552160"/>
                </a:lnTo>
                <a:lnTo>
                  <a:pt x="1425515" y="555558"/>
                </a:lnTo>
                <a:lnTo>
                  <a:pt x="1420522" y="558730"/>
                </a:lnTo>
                <a:lnTo>
                  <a:pt x="1415075" y="561675"/>
                </a:lnTo>
                <a:lnTo>
                  <a:pt x="1410082" y="564168"/>
                </a:lnTo>
                <a:lnTo>
                  <a:pt x="1404634" y="566886"/>
                </a:lnTo>
                <a:lnTo>
                  <a:pt x="1399187" y="569152"/>
                </a:lnTo>
                <a:lnTo>
                  <a:pt x="1393967" y="571191"/>
                </a:lnTo>
                <a:lnTo>
                  <a:pt x="1388293" y="573230"/>
                </a:lnTo>
                <a:lnTo>
                  <a:pt x="1382846" y="575043"/>
                </a:lnTo>
                <a:lnTo>
                  <a:pt x="1377172" y="576402"/>
                </a:lnTo>
                <a:lnTo>
                  <a:pt x="1371498" y="577762"/>
                </a:lnTo>
                <a:lnTo>
                  <a:pt x="1366050" y="578894"/>
                </a:lnTo>
                <a:lnTo>
                  <a:pt x="1360376" y="579574"/>
                </a:lnTo>
                <a:lnTo>
                  <a:pt x="1354702" y="580480"/>
                </a:lnTo>
                <a:lnTo>
                  <a:pt x="1349028" y="580934"/>
                </a:lnTo>
                <a:lnTo>
                  <a:pt x="1343354" y="581160"/>
                </a:lnTo>
                <a:lnTo>
                  <a:pt x="1337680" y="581387"/>
                </a:lnTo>
                <a:lnTo>
                  <a:pt x="1332006" y="581387"/>
                </a:lnTo>
                <a:lnTo>
                  <a:pt x="1326332" y="580934"/>
                </a:lnTo>
                <a:lnTo>
                  <a:pt x="1320658" y="580707"/>
                </a:lnTo>
                <a:lnTo>
                  <a:pt x="1314983" y="579801"/>
                </a:lnTo>
                <a:lnTo>
                  <a:pt x="1309309" y="579121"/>
                </a:lnTo>
                <a:lnTo>
                  <a:pt x="1304089" y="577988"/>
                </a:lnTo>
                <a:lnTo>
                  <a:pt x="1298415" y="576855"/>
                </a:lnTo>
                <a:lnTo>
                  <a:pt x="1292968" y="575269"/>
                </a:lnTo>
                <a:lnTo>
                  <a:pt x="1287294" y="573683"/>
                </a:lnTo>
                <a:lnTo>
                  <a:pt x="1282074" y="571871"/>
                </a:lnTo>
                <a:lnTo>
                  <a:pt x="1276626" y="569832"/>
                </a:lnTo>
                <a:lnTo>
                  <a:pt x="1271406" y="567793"/>
                </a:lnTo>
                <a:lnTo>
                  <a:pt x="1266413" y="565527"/>
                </a:lnTo>
                <a:lnTo>
                  <a:pt x="1261193" y="563035"/>
                </a:lnTo>
                <a:lnTo>
                  <a:pt x="753246" y="941401"/>
                </a:lnTo>
                <a:lnTo>
                  <a:pt x="750296" y="943667"/>
                </a:lnTo>
                <a:lnTo>
                  <a:pt x="747118" y="945480"/>
                </a:lnTo>
                <a:lnTo>
                  <a:pt x="743941" y="947292"/>
                </a:lnTo>
                <a:lnTo>
                  <a:pt x="740990" y="949105"/>
                </a:lnTo>
                <a:lnTo>
                  <a:pt x="737586" y="950238"/>
                </a:lnTo>
                <a:lnTo>
                  <a:pt x="734181" y="951597"/>
                </a:lnTo>
                <a:lnTo>
                  <a:pt x="731004" y="952956"/>
                </a:lnTo>
                <a:lnTo>
                  <a:pt x="727599" y="953636"/>
                </a:lnTo>
                <a:lnTo>
                  <a:pt x="723968" y="954316"/>
                </a:lnTo>
                <a:lnTo>
                  <a:pt x="720790" y="954995"/>
                </a:lnTo>
                <a:lnTo>
                  <a:pt x="717159" y="955449"/>
                </a:lnTo>
                <a:lnTo>
                  <a:pt x="713754" y="955675"/>
                </a:lnTo>
                <a:lnTo>
                  <a:pt x="710123" y="955675"/>
                </a:lnTo>
                <a:lnTo>
                  <a:pt x="706945" y="955675"/>
                </a:lnTo>
                <a:lnTo>
                  <a:pt x="703314" y="955449"/>
                </a:lnTo>
                <a:lnTo>
                  <a:pt x="699910" y="954995"/>
                </a:lnTo>
                <a:lnTo>
                  <a:pt x="696505" y="954316"/>
                </a:lnTo>
                <a:lnTo>
                  <a:pt x="693101" y="953636"/>
                </a:lnTo>
                <a:lnTo>
                  <a:pt x="689696" y="952956"/>
                </a:lnTo>
                <a:lnTo>
                  <a:pt x="686519" y="951824"/>
                </a:lnTo>
                <a:lnTo>
                  <a:pt x="683341" y="950691"/>
                </a:lnTo>
                <a:lnTo>
                  <a:pt x="679937" y="949105"/>
                </a:lnTo>
                <a:lnTo>
                  <a:pt x="676986" y="947519"/>
                </a:lnTo>
                <a:lnTo>
                  <a:pt x="673809" y="945933"/>
                </a:lnTo>
                <a:lnTo>
                  <a:pt x="671085" y="944120"/>
                </a:lnTo>
                <a:lnTo>
                  <a:pt x="667908" y="942081"/>
                </a:lnTo>
                <a:lnTo>
                  <a:pt x="665184" y="939815"/>
                </a:lnTo>
                <a:lnTo>
                  <a:pt x="662460" y="937550"/>
                </a:lnTo>
                <a:lnTo>
                  <a:pt x="659737" y="935284"/>
                </a:lnTo>
                <a:lnTo>
                  <a:pt x="657240" y="932792"/>
                </a:lnTo>
                <a:lnTo>
                  <a:pt x="654971" y="929847"/>
                </a:lnTo>
                <a:lnTo>
                  <a:pt x="652474" y="926901"/>
                </a:lnTo>
                <a:lnTo>
                  <a:pt x="650431" y="923956"/>
                </a:lnTo>
                <a:lnTo>
                  <a:pt x="648389" y="921010"/>
                </a:lnTo>
                <a:lnTo>
                  <a:pt x="646573" y="917612"/>
                </a:lnTo>
                <a:lnTo>
                  <a:pt x="645211" y="914440"/>
                </a:lnTo>
                <a:lnTo>
                  <a:pt x="643622" y="911268"/>
                </a:lnTo>
                <a:lnTo>
                  <a:pt x="642261" y="907869"/>
                </a:lnTo>
                <a:lnTo>
                  <a:pt x="641353" y="904471"/>
                </a:lnTo>
                <a:lnTo>
                  <a:pt x="640218" y="901299"/>
                </a:lnTo>
                <a:lnTo>
                  <a:pt x="639537" y="897674"/>
                </a:lnTo>
                <a:lnTo>
                  <a:pt x="639083" y="894275"/>
                </a:lnTo>
                <a:lnTo>
                  <a:pt x="638629" y="890877"/>
                </a:lnTo>
                <a:lnTo>
                  <a:pt x="638402" y="887478"/>
                </a:lnTo>
                <a:lnTo>
                  <a:pt x="638175" y="883853"/>
                </a:lnTo>
                <a:lnTo>
                  <a:pt x="638402" y="880455"/>
                </a:lnTo>
                <a:lnTo>
                  <a:pt x="638629" y="877056"/>
                </a:lnTo>
                <a:lnTo>
                  <a:pt x="639083" y="873658"/>
                </a:lnTo>
                <a:lnTo>
                  <a:pt x="639764" y="870259"/>
                </a:lnTo>
                <a:lnTo>
                  <a:pt x="640218" y="867087"/>
                </a:lnTo>
                <a:lnTo>
                  <a:pt x="641353" y="863689"/>
                </a:lnTo>
                <a:lnTo>
                  <a:pt x="642261" y="860290"/>
                </a:lnTo>
                <a:lnTo>
                  <a:pt x="643622" y="857118"/>
                </a:lnTo>
                <a:lnTo>
                  <a:pt x="644984" y="853946"/>
                </a:lnTo>
                <a:lnTo>
                  <a:pt x="646346" y="850548"/>
                </a:lnTo>
                <a:lnTo>
                  <a:pt x="648162" y="847603"/>
                </a:lnTo>
                <a:lnTo>
                  <a:pt x="649977" y="844657"/>
                </a:lnTo>
                <a:lnTo>
                  <a:pt x="652020" y="841712"/>
                </a:lnTo>
                <a:lnTo>
                  <a:pt x="654063" y="838766"/>
                </a:lnTo>
                <a:lnTo>
                  <a:pt x="656332" y="836274"/>
                </a:lnTo>
                <a:lnTo>
                  <a:pt x="659056" y="833555"/>
                </a:lnTo>
                <a:lnTo>
                  <a:pt x="661553" y="831290"/>
                </a:lnTo>
                <a:lnTo>
                  <a:pt x="664276" y="828571"/>
                </a:lnTo>
                <a:lnTo>
                  <a:pt x="667227" y="826305"/>
                </a:lnTo>
                <a:lnTo>
                  <a:pt x="1174946" y="447939"/>
                </a:lnTo>
                <a:lnTo>
                  <a:pt x="1174265" y="442275"/>
                </a:lnTo>
                <a:lnTo>
                  <a:pt x="1173358" y="436611"/>
                </a:lnTo>
                <a:lnTo>
                  <a:pt x="1172677" y="431173"/>
                </a:lnTo>
                <a:lnTo>
                  <a:pt x="1172450" y="425282"/>
                </a:lnTo>
                <a:lnTo>
                  <a:pt x="1172223" y="419618"/>
                </a:lnTo>
                <a:lnTo>
                  <a:pt x="1172223" y="413954"/>
                </a:lnTo>
                <a:lnTo>
                  <a:pt x="1172450" y="408290"/>
                </a:lnTo>
                <a:lnTo>
                  <a:pt x="1172677" y="402626"/>
                </a:lnTo>
                <a:lnTo>
                  <a:pt x="1173358" y="396961"/>
                </a:lnTo>
                <a:lnTo>
                  <a:pt x="1174265" y="391524"/>
                </a:lnTo>
                <a:lnTo>
                  <a:pt x="1175173" y="385860"/>
                </a:lnTo>
                <a:lnTo>
                  <a:pt x="1176308" y="380195"/>
                </a:lnTo>
                <a:lnTo>
                  <a:pt x="1177443" y="374758"/>
                </a:lnTo>
                <a:lnTo>
                  <a:pt x="1179032" y="369094"/>
                </a:lnTo>
                <a:lnTo>
                  <a:pt x="1180847" y="363883"/>
                </a:lnTo>
                <a:lnTo>
                  <a:pt x="1182890" y="358445"/>
                </a:lnTo>
                <a:lnTo>
                  <a:pt x="1184933" y="353461"/>
                </a:lnTo>
                <a:lnTo>
                  <a:pt x="1187202" y="348023"/>
                </a:lnTo>
                <a:lnTo>
                  <a:pt x="1189699" y="342812"/>
                </a:lnTo>
                <a:lnTo>
                  <a:pt x="1192423" y="337828"/>
                </a:lnTo>
                <a:lnTo>
                  <a:pt x="1195146" y="332843"/>
                </a:lnTo>
                <a:lnTo>
                  <a:pt x="1198324" y="328085"/>
                </a:lnTo>
                <a:lnTo>
                  <a:pt x="1201274" y="323101"/>
                </a:lnTo>
                <a:lnTo>
                  <a:pt x="1204906" y="318569"/>
                </a:lnTo>
                <a:lnTo>
                  <a:pt x="1208537" y="314038"/>
                </a:lnTo>
                <a:lnTo>
                  <a:pt x="1212168" y="309280"/>
                </a:lnTo>
                <a:lnTo>
                  <a:pt x="1216254" y="304975"/>
                </a:lnTo>
                <a:lnTo>
                  <a:pt x="1220339" y="300671"/>
                </a:lnTo>
                <a:lnTo>
                  <a:pt x="1224425" y="296592"/>
                </a:lnTo>
                <a:lnTo>
                  <a:pt x="1228964" y="292514"/>
                </a:lnTo>
                <a:lnTo>
                  <a:pt x="1233503" y="288663"/>
                </a:lnTo>
                <a:lnTo>
                  <a:pt x="1238496" y="285037"/>
                </a:lnTo>
                <a:lnTo>
                  <a:pt x="1245305" y="280280"/>
                </a:lnTo>
                <a:lnTo>
                  <a:pt x="1252341" y="275522"/>
                </a:lnTo>
                <a:lnTo>
                  <a:pt x="1259604" y="271443"/>
                </a:lnTo>
                <a:lnTo>
                  <a:pt x="1266867" y="268045"/>
                </a:lnTo>
                <a:lnTo>
                  <a:pt x="1274584" y="264646"/>
                </a:lnTo>
                <a:lnTo>
                  <a:pt x="1282074" y="261475"/>
                </a:lnTo>
                <a:lnTo>
                  <a:pt x="1289563" y="259209"/>
                </a:lnTo>
                <a:lnTo>
                  <a:pt x="1297507" y="256943"/>
                </a:lnTo>
                <a:lnTo>
                  <a:pt x="1305224" y="255357"/>
                </a:lnTo>
                <a:lnTo>
                  <a:pt x="1313168" y="253998"/>
                </a:lnTo>
                <a:lnTo>
                  <a:pt x="1321111" y="253092"/>
                </a:lnTo>
                <a:lnTo>
                  <a:pt x="1329055" y="252638"/>
                </a:lnTo>
                <a:lnTo>
                  <a:pt x="1336999" y="252412"/>
                </a:lnTo>
                <a:close/>
                <a:moveTo>
                  <a:pt x="545651" y="233362"/>
                </a:moveTo>
                <a:lnTo>
                  <a:pt x="557224" y="233589"/>
                </a:lnTo>
                <a:lnTo>
                  <a:pt x="568797" y="234042"/>
                </a:lnTo>
                <a:lnTo>
                  <a:pt x="580370" y="234723"/>
                </a:lnTo>
                <a:lnTo>
                  <a:pt x="592170" y="235403"/>
                </a:lnTo>
                <a:lnTo>
                  <a:pt x="603970" y="236764"/>
                </a:lnTo>
                <a:lnTo>
                  <a:pt x="615770" y="238351"/>
                </a:lnTo>
                <a:lnTo>
                  <a:pt x="627796" y="240165"/>
                </a:lnTo>
                <a:lnTo>
                  <a:pt x="639596" y="242207"/>
                </a:lnTo>
                <a:lnTo>
                  <a:pt x="651623" y="244701"/>
                </a:lnTo>
                <a:lnTo>
                  <a:pt x="663650" y="247196"/>
                </a:lnTo>
                <a:lnTo>
                  <a:pt x="675450" y="250144"/>
                </a:lnTo>
                <a:lnTo>
                  <a:pt x="687477" y="253319"/>
                </a:lnTo>
                <a:lnTo>
                  <a:pt x="699504" y="256721"/>
                </a:lnTo>
                <a:lnTo>
                  <a:pt x="711530" y="260576"/>
                </a:lnTo>
                <a:lnTo>
                  <a:pt x="723557" y="264658"/>
                </a:lnTo>
                <a:lnTo>
                  <a:pt x="735584" y="268740"/>
                </a:lnTo>
                <a:lnTo>
                  <a:pt x="747611" y="273276"/>
                </a:lnTo>
                <a:lnTo>
                  <a:pt x="759638" y="278265"/>
                </a:lnTo>
                <a:lnTo>
                  <a:pt x="771665" y="283255"/>
                </a:lnTo>
                <a:lnTo>
                  <a:pt x="783691" y="288471"/>
                </a:lnTo>
                <a:lnTo>
                  <a:pt x="795718" y="294140"/>
                </a:lnTo>
                <a:lnTo>
                  <a:pt x="807745" y="300037"/>
                </a:lnTo>
                <a:lnTo>
                  <a:pt x="819545" y="306160"/>
                </a:lnTo>
                <a:lnTo>
                  <a:pt x="831572" y="312510"/>
                </a:lnTo>
                <a:lnTo>
                  <a:pt x="843372" y="319087"/>
                </a:lnTo>
                <a:lnTo>
                  <a:pt x="855172" y="326117"/>
                </a:lnTo>
                <a:lnTo>
                  <a:pt x="866972" y="333148"/>
                </a:lnTo>
                <a:lnTo>
                  <a:pt x="878772" y="340405"/>
                </a:lnTo>
                <a:lnTo>
                  <a:pt x="890571" y="348115"/>
                </a:lnTo>
                <a:lnTo>
                  <a:pt x="901918" y="356053"/>
                </a:lnTo>
                <a:lnTo>
                  <a:pt x="913491" y="364217"/>
                </a:lnTo>
                <a:lnTo>
                  <a:pt x="925064" y="372382"/>
                </a:lnTo>
                <a:lnTo>
                  <a:pt x="936637" y="380999"/>
                </a:lnTo>
                <a:lnTo>
                  <a:pt x="947756" y="390071"/>
                </a:lnTo>
                <a:lnTo>
                  <a:pt x="959102" y="398915"/>
                </a:lnTo>
                <a:lnTo>
                  <a:pt x="970448" y="408440"/>
                </a:lnTo>
                <a:lnTo>
                  <a:pt x="981340" y="417965"/>
                </a:lnTo>
                <a:lnTo>
                  <a:pt x="992459" y="427717"/>
                </a:lnTo>
                <a:lnTo>
                  <a:pt x="1003351" y="437696"/>
                </a:lnTo>
                <a:lnTo>
                  <a:pt x="1014017" y="448128"/>
                </a:lnTo>
                <a:lnTo>
                  <a:pt x="1024909" y="458560"/>
                </a:lnTo>
                <a:lnTo>
                  <a:pt x="1035347" y="469446"/>
                </a:lnTo>
                <a:lnTo>
                  <a:pt x="1045786" y="480105"/>
                </a:lnTo>
                <a:lnTo>
                  <a:pt x="968447" y="537849"/>
                </a:lnTo>
                <a:lnTo>
                  <a:pt x="968548" y="537951"/>
                </a:lnTo>
                <a:lnTo>
                  <a:pt x="706546" y="733927"/>
                </a:lnTo>
                <a:lnTo>
                  <a:pt x="764164" y="550895"/>
                </a:lnTo>
                <a:lnTo>
                  <a:pt x="764617" y="545899"/>
                </a:lnTo>
                <a:lnTo>
                  <a:pt x="764617" y="541130"/>
                </a:lnTo>
                <a:lnTo>
                  <a:pt x="764164" y="536134"/>
                </a:lnTo>
                <a:lnTo>
                  <a:pt x="763256" y="531365"/>
                </a:lnTo>
                <a:lnTo>
                  <a:pt x="762122" y="526823"/>
                </a:lnTo>
                <a:lnTo>
                  <a:pt x="760534" y="522055"/>
                </a:lnTo>
                <a:lnTo>
                  <a:pt x="758493" y="517740"/>
                </a:lnTo>
                <a:lnTo>
                  <a:pt x="756224" y="513425"/>
                </a:lnTo>
                <a:lnTo>
                  <a:pt x="753729" y="509338"/>
                </a:lnTo>
                <a:lnTo>
                  <a:pt x="750553" y="505477"/>
                </a:lnTo>
                <a:lnTo>
                  <a:pt x="747377" y="502071"/>
                </a:lnTo>
                <a:lnTo>
                  <a:pt x="743975" y="498892"/>
                </a:lnTo>
                <a:lnTo>
                  <a:pt x="740345" y="495713"/>
                </a:lnTo>
                <a:lnTo>
                  <a:pt x="736489" y="493215"/>
                </a:lnTo>
                <a:lnTo>
                  <a:pt x="732406" y="491171"/>
                </a:lnTo>
                <a:lnTo>
                  <a:pt x="728096" y="489354"/>
                </a:lnTo>
                <a:lnTo>
                  <a:pt x="724013" y="487992"/>
                </a:lnTo>
                <a:lnTo>
                  <a:pt x="719929" y="487310"/>
                </a:lnTo>
                <a:lnTo>
                  <a:pt x="715846" y="487083"/>
                </a:lnTo>
                <a:lnTo>
                  <a:pt x="711990" y="487083"/>
                </a:lnTo>
                <a:lnTo>
                  <a:pt x="708134" y="487765"/>
                </a:lnTo>
                <a:lnTo>
                  <a:pt x="704504" y="488900"/>
                </a:lnTo>
                <a:lnTo>
                  <a:pt x="701102" y="490262"/>
                </a:lnTo>
                <a:lnTo>
                  <a:pt x="697926" y="492079"/>
                </a:lnTo>
                <a:lnTo>
                  <a:pt x="694977" y="494577"/>
                </a:lnTo>
                <a:lnTo>
                  <a:pt x="692255" y="497302"/>
                </a:lnTo>
                <a:lnTo>
                  <a:pt x="689986" y="500254"/>
                </a:lnTo>
                <a:lnTo>
                  <a:pt x="687945" y="503661"/>
                </a:lnTo>
                <a:lnTo>
                  <a:pt x="685903" y="507521"/>
                </a:lnTo>
                <a:lnTo>
                  <a:pt x="684542" y="511609"/>
                </a:lnTo>
                <a:lnTo>
                  <a:pt x="683181" y="515923"/>
                </a:lnTo>
                <a:lnTo>
                  <a:pt x="682501" y="520692"/>
                </a:lnTo>
                <a:lnTo>
                  <a:pt x="591310" y="808866"/>
                </a:lnTo>
                <a:lnTo>
                  <a:pt x="531651" y="534544"/>
                </a:lnTo>
                <a:lnTo>
                  <a:pt x="529156" y="529776"/>
                </a:lnTo>
                <a:lnTo>
                  <a:pt x="526433" y="525688"/>
                </a:lnTo>
                <a:lnTo>
                  <a:pt x="523258" y="521828"/>
                </a:lnTo>
                <a:lnTo>
                  <a:pt x="519855" y="518648"/>
                </a:lnTo>
                <a:lnTo>
                  <a:pt x="516452" y="515696"/>
                </a:lnTo>
                <a:lnTo>
                  <a:pt x="512823" y="513198"/>
                </a:lnTo>
                <a:lnTo>
                  <a:pt x="508967" y="510927"/>
                </a:lnTo>
                <a:lnTo>
                  <a:pt x="505110" y="509338"/>
                </a:lnTo>
                <a:lnTo>
                  <a:pt x="501481" y="507975"/>
                </a:lnTo>
                <a:lnTo>
                  <a:pt x="497624" y="507067"/>
                </a:lnTo>
                <a:lnTo>
                  <a:pt x="493768" y="506840"/>
                </a:lnTo>
                <a:lnTo>
                  <a:pt x="489912" y="506840"/>
                </a:lnTo>
                <a:lnTo>
                  <a:pt x="486509" y="507294"/>
                </a:lnTo>
                <a:lnTo>
                  <a:pt x="482880" y="507975"/>
                </a:lnTo>
                <a:lnTo>
                  <a:pt x="479477" y="509565"/>
                </a:lnTo>
                <a:lnTo>
                  <a:pt x="476301" y="511609"/>
                </a:lnTo>
                <a:lnTo>
                  <a:pt x="473352" y="513880"/>
                </a:lnTo>
                <a:lnTo>
                  <a:pt x="470857" y="516832"/>
                </a:lnTo>
                <a:lnTo>
                  <a:pt x="468589" y="519784"/>
                </a:lnTo>
                <a:lnTo>
                  <a:pt x="466774" y="523417"/>
                </a:lnTo>
                <a:lnTo>
                  <a:pt x="465186" y="527051"/>
                </a:lnTo>
                <a:lnTo>
                  <a:pt x="463825" y="531138"/>
                </a:lnTo>
                <a:lnTo>
                  <a:pt x="462918" y="535453"/>
                </a:lnTo>
                <a:lnTo>
                  <a:pt x="462464" y="539767"/>
                </a:lnTo>
                <a:lnTo>
                  <a:pt x="462010" y="544536"/>
                </a:lnTo>
                <a:lnTo>
                  <a:pt x="462464" y="549305"/>
                </a:lnTo>
                <a:lnTo>
                  <a:pt x="462691" y="554074"/>
                </a:lnTo>
                <a:lnTo>
                  <a:pt x="463371" y="559070"/>
                </a:lnTo>
                <a:lnTo>
                  <a:pt x="464506" y="564066"/>
                </a:lnTo>
                <a:lnTo>
                  <a:pt x="465867" y="569289"/>
                </a:lnTo>
                <a:lnTo>
                  <a:pt x="467455" y="574058"/>
                </a:lnTo>
                <a:lnTo>
                  <a:pt x="469496" y="579281"/>
                </a:lnTo>
                <a:lnTo>
                  <a:pt x="526207" y="858598"/>
                </a:lnTo>
                <a:lnTo>
                  <a:pt x="392143" y="734835"/>
                </a:lnTo>
                <a:lnTo>
                  <a:pt x="389194" y="732791"/>
                </a:lnTo>
                <a:lnTo>
                  <a:pt x="386018" y="731202"/>
                </a:lnTo>
                <a:lnTo>
                  <a:pt x="383069" y="730066"/>
                </a:lnTo>
                <a:lnTo>
                  <a:pt x="380120" y="729612"/>
                </a:lnTo>
                <a:lnTo>
                  <a:pt x="377398" y="729612"/>
                </a:lnTo>
                <a:lnTo>
                  <a:pt x="374676" y="730293"/>
                </a:lnTo>
                <a:lnTo>
                  <a:pt x="371954" y="731202"/>
                </a:lnTo>
                <a:lnTo>
                  <a:pt x="369459" y="732791"/>
                </a:lnTo>
                <a:lnTo>
                  <a:pt x="367190" y="734835"/>
                </a:lnTo>
                <a:lnTo>
                  <a:pt x="365149" y="737333"/>
                </a:lnTo>
                <a:lnTo>
                  <a:pt x="363107" y="740285"/>
                </a:lnTo>
                <a:lnTo>
                  <a:pt x="361293" y="743919"/>
                </a:lnTo>
                <a:lnTo>
                  <a:pt x="359932" y="747552"/>
                </a:lnTo>
                <a:lnTo>
                  <a:pt x="358797" y="751640"/>
                </a:lnTo>
                <a:lnTo>
                  <a:pt x="357663" y="756408"/>
                </a:lnTo>
                <a:lnTo>
                  <a:pt x="357209" y="761404"/>
                </a:lnTo>
                <a:lnTo>
                  <a:pt x="356756" y="766627"/>
                </a:lnTo>
                <a:lnTo>
                  <a:pt x="356756" y="772077"/>
                </a:lnTo>
                <a:lnTo>
                  <a:pt x="356983" y="777300"/>
                </a:lnTo>
                <a:lnTo>
                  <a:pt x="357436" y="782751"/>
                </a:lnTo>
                <a:lnTo>
                  <a:pt x="358117" y="788201"/>
                </a:lnTo>
                <a:lnTo>
                  <a:pt x="359251" y="793197"/>
                </a:lnTo>
                <a:lnTo>
                  <a:pt x="360612" y="798647"/>
                </a:lnTo>
                <a:lnTo>
                  <a:pt x="361746" y="803870"/>
                </a:lnTo>
                <a:lnTo>
                  <a:pt x="363561" y="808638"/>
                </a:lnTo>
                <a:lnTo>
                  <a:pt x="365376" y="813407"/>
                </a:lnTo>
                <a:lnTo>
                  <a:pt x="367417" y="817949"/>
                </a:lnTo>
                <a:lnTo>
                  <a:pt x="369686" y="822264"/>
                </a:lnTo>
                <a:lnTo>
                  <a:pt x="371954" y="826124"/>
                </a:lnTo>
                <a:lnTo>
                  <a:pt x="374676" y="829758"/>
                </a:lnTo>
                <a:lnTo>
                  <a:pt x="377172" y="832710"/>
                </a:lnTo>
                <a:lnTo>
                  <a:pt x="379667" y="835435"/>
                </a:lnTo>
                <a:lnTo>
                  <a:pt x="518267" y="953747"/>
                </a:lnTo>
                <a:lnTo>
                  <a:pt x="427077" y="1028686"/>
                </a:lnTo>
                <a:lnTo>
                  <a:pt x="425489" y="1030276"/>
                </a:lnTo>
                <a:lnTo>
                  <a:pt x="424581" y="1032319"/>
                </a:lnTo>
                <a:lnTo>
                  <a:pt x="423447" y="1034590"/>
                </a:lnTo>
                <a:lnTo>
                  <a:pt x="422994" y="1037315"/>
                </a:lnTo>
                <a:lnTo>
                  <a:pt x="422767" y="1040040"/>
                </a:lnTo>
                <a:lnTo>
                  <a:pt x="422994" y="1043220"/>
                </a:lnTo>
                <a:lnTo>
                  <a:pt x="423447" y="1046399"/>
                </a:lnTo>
                <a:lnTo>
                  <a:pt x="423901" y="1050032"/>
                </a:lnTo>
                <a:lnTo>
                  <a:pt x="425262" y="1053893"/>
                </a:lnTo>
                <a:lnTo>
                  <a:pt x="426623" y="1057753"/>
                </a:lnTo>
                <a:lnTo>
                  <a:pt x="427984" y="1061614"/>
                </a:lnTo>
                <a:lnTo>
                  <a:pt x="430026" y="1065701"/>
                </a:lnTo>
                <a:lnTo>
                  <a:pt x="432521" y="1069789"/>
                </a:lnTo>
                <a:lnTo>
                  <a:pt x="435016" y="1073876"/>
                </a:lnTo>
                <a:lnTo>
                  <a:pt x="437738" y="1077964"/>
                </a:lnTo>
                <a:lnTo>
                  <a:pt x="440914" y="1082052"/>
                </a:lnTo>
                <a:lnTo>
                  <a:pt x="444544" y="1085912"/>
                </a:lnTo>
                <a:lnTo>
                  <a:pt x="447719" y="1089773"/>
                </a:lnTo>
                <a:lnTo>
                  <a:pt x="451349" y="1093179"/>
                </a:lnTo>
                <a:lnTo>
                  <a:pt x="454978" y="1096131"/>
                </a:lnTo>
                <a:lnTo>
                  <a:pt x="458608" y="1098629"/>
                </a:lnTo>
                <a:lnTo>
                  <a:pt x="462010" y="1101354"/>
                </a:lnTo>
                <a:lnTo>
                  <a:pt x="465640" y="1103398"/>
                </a:lnTo>
                <a:lnTo>
                  <a:pt x="469042" y="1105214"/>
                </a:lnTo>
                <a:lnTo>
                  <a:pt x="472672" y="1106577"/>
                </a:lnTo>
                <a:lnTo>
                  <a:pt x="475621" y="1107712"/>
                </a:lnTo>
                <a:lnTo>
                  <a:pt x="478797" y="1108394"/>
                </a:lnTo>
                <a:lnTo>
                  <a:pt x="481746" y="1108621"/>
                </a:lnTo>
                <a:lnTo>
                  <a:pt x="484695" y="1108621"/>
                </a:lnTo>
                <a:lnTo>
                  <a:pt x="486963" y="1108394"/>
                </a:lnTo>
                <a:lnTo>
                  <a:pt x="489231" y="1107485"/>
                </a:lnTo>
                <a:lnTo>
                  <a:pt x="491273" y="1106350"/>
                </a:lnTo>
                <a:lnTo>
                  <a:pt x="585185" y="1028913"/>
                </a:lnTo>
                <a:lnTo>
                  <a:pt x="670478" y="1199001"/>
                </a:lnTo>
                <a:lnTo>
                  <a:pt x="672066" y="1202862"/>
                </a:lnTo>
                <a:lnTo>
                  <a:pt x="673881" y="1206495"/>
                </a:lnTo>
                <a:lnTo>
                  <a:pt x="676149" y="1210129"/>
                </a:lnTo>
                <a:lnTo>
                  <a:pt x="678644" y="1213989"/>
                </a:lnTo>
                <a:lnTo>
                  <a:pt x="681366" y="1217850"/>
                </a:lnTo>
                <a:lnTo>
                  <a:pt x="684769" y="1221483"/>
                </a:lnTo>
                <a:lnTo>
                  <a:pt x="688172" y="1225116"/>
                </a:lnTo>
                <a:lnTo>
                  <a:pt x="692028" y="1228296"/>
                </a:lnTo>
                <a:lnTo>
                  <a:pt x="695884" y="1231702"/>
                </a:lnTo>
                <a:lnTo>
                  <a:pt x="699967" y="1234881"/>
                </a:lnTo>
                <a:lnTo>
                  <a:pt x="704051" y="1237606"/>
                </a:lnTo>
                <a:lnTo>
                  <a:pt x="708361" y="1240331"/>
                </a:lnTo>
                <a:lnTo>
                  <a:pt x="712897" y="1242829"/>
                </a:lnTo>
                <a:lnTo>
                  <a:pt x="717434" y="1244873"/>
                </a:lnTo>
                <a:lnTo>
                  <a:pt x="722198" y="1246917"/>
                </a:lnTo>
                <a:lnTo>
                  <a:pt x="726735" y="1248052"/>
                </a:lnTo>
                <a:lnTo>
                  <a:pt x="731272" y="1249415"/>
                </a:lnTo>
                <a:lnTo>
                  <a:pt x="735808" y="1249869"/>
                </a:lnTo>
                <a:lnTo>
                  <a:pt x="739892" y="1250096"/>
                </a:lnTo>
                <a:lnTo>
                  <a:pt x="743748" y="1249869"/>
                </a:lnTo>
                <a:lnTo>
                  <a:pt x="747377" y="1249188"/>
                </a:lnTo>
                <a:lnTo>
                  <a:pt x="750780" y="1248052"/>
                </a:lnTo>
                <a:lnTo>
                  <a:pt x="754183" y="1246690"/>
                </a:lnTo>
                <a:lnTo>
                  <a:pt x="756905" y="1244873"/>
                </a:lnTo>
                <a:lnTo>
                  <a:pt x="759400" y="1242829"/>
                </a:lnTo>
                <a:lnTo>
                  <a:pt x="761668" y="1240104"/>
                </a:lnTo>
                <a:lnTo>
                  <a:pt x="763256" y="1237379"/>
                </a:lnTo>
                <a:lnTo>
                  <a:pt x="764844" y="1233973"/>
                </a:lnTo>
                <a:lnTo>
                  <a:pt x="765751" y="1230794"/>
                </a:lnTo>
                <a:lnTo>
                  <a:pt x="766205" y="1227160"/>
                </a:lnTo>
                <a:lnTo>
                  <a:pt x="766432" y="1223073"/>
                </a:lnTo>
                <a:lnTo>
                  <a:pt x="765978" y="1218985"/>
                </a:lnTo>
                <a:lnTo>
                  <a:pt x="688172" y="1040495"/>
                </a:lnTo>
                <a:lnTo>
                  <a:pt x="924314" y="1204224"/>
                </a:lnTo>
                <a:lnTo>
                  <a:pt x="927490" y="1208312"/>
                </a:lnTo>
                <a:lnTo>
                  <a:pt x="930892" y="1212172"/>
                </a:lnTo>
                <a:lnTo>
                  <a:pt x="934522" y="1215806"/>
                </a:lnTo>
                <a:lnTo>
                  <a:pt x="938378" y="1218985"/>
                </a:lnTo>
                <a:lnTo>
                  <a:pt x="942461" y="1221710"/>
                </a:lnTo>
                <a:lnTo>
                  <a:pt x="946318" y="1224208"/>
                </a:lnTo>
                <a:lnTo>
                  <a:pt x="950401" y="1226252"/>
                </a:lnTo>
                <a:lnTo>
                  <a:pt x="954484" y="1227841"/>
                </a:lnTo>
                <a:lnTo>
                  <a:pt x="958567" y="1229204"/>
                </a:lnTo>
                <a:lnTo>
                  <a:pt x="962423" y="1229885"/>
                </a:lnTo>
                <a:lnTo>
                  <a:pt x="966506" y="1230112"/>
                </a:lnTo>
                <a:lnTo>
                  <a:pt x="970363" y="1230112"/>
                </a:lnTo>
                <a:lnTo>
                  <a:pt x="973992" y="1229658"/>
                </a:lnTo>
                <a:lnTo>
                  <a:pt x="977622" y="1228750"/>
                </a:lnTo>
                <a:lnTo>
                  <a:pt x="980797" y="1227387"/>
                </a:lnTo>
                <a:lnTo>
                  <a:pt x="984200" y="1225343"/>
                </a:lnTo>
                <a:lnTo>
                  <a:pt x="986922" y="1223073"/>
                </a:lnTo>
                <a:lnTo>
                  <a:pt x="989644" y="1220120"/>
                </a:lnTo>
                <a:lnTo>
                  <a:pt x="991686" y="1217168"/>
                </a:lnTo>
                <a:lnTo>
                  <a:pt x="993501" y="1213762"/>
                </a:lnTo>
                <a:lnTo>
                  <a:pt x="994635" y="1210129"/>
                </a:lnTo>
                <a:lnTo>
                  <a:pt x="995769" y="1206268"/>
                </a:lnTo>
                <a:lnTo>
                  <a:pt x="996223" y="1202181"/>
                </a:lnTo>
                <a:lnTo>
                  <a:pt x="996223" y="1198093"/>
                </a:lnTo>
                <a:lnTo>
                  <a:pt x="996223" y="1193778"/>
                </a:lnTo>
                <a:lnTo>
                  <a:pt x="995542" y="1189464"/>
                </a:lnTo>
                <a:lnTo>
                  <a:pt x="994408" y="1184922"/>
                </a:lnTo>
                <a:lnTo>
                  <a:pt x="993274" y="1180380"/>
                </a:lnTo>
                <a:lnTo>
                  <a:pt x="991459" y="1175838"/>
                </a:lnTo>
                <a:lnTo>
                  <a:pt x="989417" y="1171297"/>
                </a:lnTo>
                <a:lnTo>
                  <a:pt x="986695" y="1166982"/>
                </a:lnTo>
                <a:lnTo>
                  <a:pt x="983973" y="1162440"/>
                </a:lnTo>
                <a:lnTo>
                  <a:pt x="757812" y="992352"/>
                </a:lnTo>
                <a:lnTo>
                  <a:pt x="760988" y="990763"/>
                </a:lnTo>
                <a:lnTo>
                  <a:pt x="1045901" y="1023690"/>
                </a:lnTo>
                <a:lnTo>
                  <a:pt x="1050211" y="1024826"/>
                </a:lnTo>
                <a:lnTo>
                  <a:pt x="1054294" y="1025734"/>
                </a:lnTo>
                <a:lnTo>
                  <a:pt x="1058377" y="1025961"/>
                </a:lnTo>
                <a:lnTo>
                  <a:pt x="1062234" y="1025961"/>
                </a:lnTo>
                <a:lnTo>
                  <a:pt x="1066090" y="1025280"/>
                </a:lnTo>
                <a:lnTo>
                  <a:pt x="1069493" y="1024144"/>
                </a:lnTo>
                <a:lnTo>
                  <a:pt x="1072668" y="1022782"/>
                </a:lnTo>
                <a:lnTo>
                  <a:pt x="1075617" y="1020965"/>
                </a:lnTo>
                <a:lnTo>
                  <a:pt x="1078339" y="1018694"/>
                </a:lnTo>
                <a:lnTo>
                  <a:pt x="1080608" y="1016196"/>
                </a:lnTo>
                <a:lnTo>
                  <a:pt x="1083103" y="1013244"/>
                </a:lnTo>
                <a:lnTo>
                  <a:pt x="1084464" y="1010065"/>
                </a:lnTo>
                <a:lnTo>
                  <a:pt x="1086052" y="1006432"/>
                </a:lnTo>
                <a:lnTo>
                  <a:pt x="1087186" y="1002344"/>
                </a:lnTo>
                <a:lnTo>
                  <a:pt x="1087640" y="998256"/>
                </a:lnTo>
                <a:lnTo>
                  <a:pt x="1087867" y="993715"/>
                </a:lnTo>
                <a:lnTo>
                  <a:pt x="1087640" y="988946"/>
                </a:lnTo>
                <a:lnTo>
                  <a:pt x="1086733" y="984404"/>
                </a:lnTo>
                <a:lnTo>
                  <a:pt x="1085825" y="979862"/>
                </a:lnTo>
                <a:lnTo>
                  <a:pt x="1084464" y="975548"/>
                </a:lnTo>
                <a:lnTo>
                  <a:pt x="1082423" y="970779"/>
                </a:lnTo>
                <a:lnTo>
                  <a:pt x="1080381" y="966464"/>
                </a:lnTo>
                <a:lnTo>
                  <a:pt x="1077886" y="962150"/>
                </a:lnTo>
                <a:lnTo>
                  <a:pt x="1075164" y="958062"/>
                </a:lnTo>
                <a:lnTo>
                  <a:pt x="1071988" y="954202"/>
                </a:lnTo>
                <a:lnTo>
                  <a:pt x="1068585" y="950568"/>
                </a:lnTo>
                <a:lnTo>
                  <a:pt x="1065183" y="947389"/>
                </a:lnTo>
                <a:lnTo>
                  <a:pt x="1061553" y="944210"/>
                </a:lnTo>
                <a:lnTo>
                  <a:pt x="1057470" y="941485"/>
                </a:lnTo>
                <a:lnTo>
                  <a:pt x="1053387" y="938760"/>
                </a:lnTo>
                <a:lnTo>
                  <a:pt x="1048850" y="936716"/>
                </a:lnTo>
                <a:lnTo>
                  <a:pt x="1044313" y="934899"/>
                </a:lnTo>
                <a:lnTo>
                  <a:pt x="860118" y="918549"/>
                </a:lnTo>
                <a:lnTo>
                  <a:pt x="1109698" y="731671"/>
                </a:lnTo>
                <a:lnTo>
                  <a:pt x="1109551" y="731383"/>
                </a:lnTo>
                <a:lnTo>
                  <a:pt x="1187385" y="673553"/>
                </a:lnTo>
                <a:lnTo>
                  <a:pt x="1194873" y="687387"/>
                </a:lnTo>
                <a:lnTo>
                  <a:pt x="1202362" y="701221"/>
                </a:lnTo>
                <a:lnTo>
                  <a:pt x="1209169" y="715055"/>
                </a:lnTo>
                <a:lnTo>
                  <a:pt x="1216204" y="728889"/>
                </a:lnTo>
                <a:lnTo>
                  <a:pt x="1222558" y="742723"/>
                </a:lnTo>
                <a:lnTo>
                  <a:pt x="1228684" y="756783"/>
                </a:lnTo>
                <a:lnTo>
                  <a:pt x="1234811" y="770617"/>
                </a:lnTo>
                <a:lnTo>
                  <a:pt x="1240484" y="784678"/>
                </a:lnTo>
                <a:lnTo>
                  <a:pt x="1245703" y="798512"/>
                </a:lnTo>
                <a:lnTo>
                  <a:pt x="1250923" y="812573"/>
                </a:lnTo>
                <a:lnTo>
                  <a:pt x="1255688" y="826406"/>
                </a:lnTo>
                <a:lnTo>
                  <a:pt x="1260680" y="840467"/>
                </a:lnTo>
                <a:lnTo>
                  <a:pt x="1264992" y="854301"/>
                </a:lnTo>
                <a:lnTo>
                  <a:pt x="1269076" y="868362"/>
                </a:lnTo>
                <a:lnTo>
                  <a:pt x="1272934" y="882196"/>
                </a:lnTo>
                <a:lnTo>
                  <a:pt x="1276338" y="896030"/>
                </a:lnTo>
                <a:lnTo>
                  <a:pt x="1279515" y="910090"/>
                </a:lnTo>
                <a:lnTo>
                  <a:pt x="1282692" y="923924"/>
                </a:lnTo>
                <a:lnTo>
                  <a:pt x="1285415" y="937759"/>
                </a:lnTo>
                <a:lnTo>
                  <a:pt x="1288138" y="951366"/>
                </a:lnTo>
                <a:lnTo>
                  <a:pt x="1290180" y="964973"/>
                </a:lnTo>
                <a:lnTo>
                  <a:pt x="1292222" y="978580"/>
                </a:lnTo>
                <a:lnTo>
                  <a:pt x="1294038" y="992187"/>
                </a:lnTo>
                <a:lnTo>
                  <a:pt x="1295172" y="1005794"/>
                </a:lnTo>
                <a:lnTo>
                  <a:pt x="1296534" y="1019175"/>
                </a:lnTo>
                <a:lnTo>
                  <a:pt x="1297215" y="1032555"/>
                </a:lnTo>
                <a:lnTo>
                  <a:pt x="1298122" y="1045709"/>
                </a:lnTo>
                <a:lnTo>
                  <a:pt x="1298349" y="1059089"/>
                </a:lnTo>
                <a:lnTo>
                  <a:pt x="1298576" y="1072016"/>
                </a:lnTo>
                <a:lnTo>
                  <a:pt x="1298349" y="1085169"/>
                </a:lnTo>
                <a:lnTo>
                  <a:pt x="1297669" y="1098096"/>
                </a:lnTo>
                <a:lnTo>
                  <a:pt x="1296988" y="1111023"/>
                </a:lnTo>
                <a:lnTo>
                  <a:pt x="1296307" y="1123496"/>
                </a:lnTo>
                <a:lnTo>
                  <a:pt x="1294945" y="1135969"/>
                </a:lnTo>
                <a:lnTo>
                  <a:pt x="1293357" y="1148669"/>
                </a:lnTo>
                <a:lnTo>
                  <a:pt x="1291542" y="1160916"/>
                </a:lnTo>
                <a:lnTo>
                  <a:pt x="1289499" y="1173162"/>
                </a:lnTo>
                <a:lnTo>
                  <a:pt x="1287230" y="1185182"/>
                </a:lnTo>
                <a:lnTo>
                  <a:pt x="1284734" y="1197201"/>
                </a:lnTo>
                <a:lnTo>
                  <a:pt x="1282011" y="1208994"/>
                </a:lnTo>
                <a:lnTo>
                  <a:pt x="1278834" y="1220560"/>
                </a:lnTo>
                <a:lnTo>
                  <a:pt x="1275203" y="1231900"/>
                </a:lnTo>
                <a:lnTo>
                  <a:pt x="1271573" y="1243239"/>
                </a:lnTo>
                <a:lnTo>
                  <a:pt x="1267715" y="1254578"/>
                </a:lnTo>
                <a:lnTo>
                  <a:pt x="1263630" y="1265464"/>
                </a:lnTo>
                <a:lnTo>
                  <a:pt x="1259092" y="1276350"/>
                </a:lnTo>
                <a:lnTo>
                  <a:pt x="1254553" y="1287009"/>
                </a:lnTo>
                <a:lnTo>
                  <a:pt x="1249334" y="1297441"/>
                </a:lnTo>
                <a:lnTo>
                  <a:pt x="1244342" y="1307646"/>
                </a:lnTo>
                <a:lnTo>
                  <a:pt x="1238669" y="1317625"/>
                </a:lnTo>
                <a:lnTo>
                  <a:pt x="1232996" y="1327603"/>
                </a:lnTo>
                <a:lnTo>
                  <a:pt x="1226869" y="1337128"/>
                </a:lnTo>
                <a:lnTo>
                  <a:pt x="1220515" y="1346653"/>
                </a:lnTo>
                <a:lnTo>
                  <a:pt x="1214161" y="1355951"/>
                </a:lnTo>
                <a:lnTo>
                  <a:pt x="1207127" y="1365023"/>
                </a:lnTo>
                <a:lnTo>
                  <a:pt x="1200092" y="1373868"/>
                </a:lnTo>
                <a:lnTo>
                  <a:pt x="1192604" y="1382259"/>
                </a:lnTo>
                <a:lnTo>
                  <a:pt x="1184889" y="1390650"/>
                </a:lnTo>
                <a:lnTo>
                  <a:pt x="1177173" y="1398587"/>
                </a:lnTo>
                <a:lnTo>
                  <a:pt x="1169004" y="1406525"/>
                </a:lnTo>
                <a:lnTo>
                  <a:pt x="1160381" y="1414235"/>
                </a:lnTo>
                <a:lnTo>
                  <a:pt x="1151531" y="1421493"/>
                </a:lnTo>
                <a:lnTo>
                  <a:pt x="1142681" y="1428523"/>
                </a:lnTo>
                <a:lnTo>
                  <a:pt x="1133377" y="1435553"/>
                </a:lnTo>
                <a:lnTo>
                  <a:pt x="1122939" y="1442584"/>
                </a:lnTo>
                <a:lnTo>
                  <a:pt x="1112501" y="1449387"/>
                </a:lnTo>
                <a:lnTo>
                  <a:pt x="1101381" y="1455737"/>
                </a:lnTo>
                <a:lnTo>
                  <a:pt x="1090489" y="1461634"/>
                </a:lnTo>
                <a:lnTo>
                  <a:pt x="1079143" y="1467076"/>
                </a:lnTo>
                <a:lnTo>
                  <a:pt x="1067797" y="1472293"/>
                </a:lnTo>
                <a:lnTo>
                  <a:pt x="1055997" y="1477282"/>
                </a:lnTo>
                <a:lnTo>
                  <a:pt x="1044651" y="1481591"/>
                </a:lnTo>
                <a:lnTo>
                  <a:pt x="1032624" y="1485446"/>
                </a:lnTo>
                <a:lnTo>
                  <a:pt x="1020597" y="1488848"/>
                </a:lnTo>
                <a:lnTo>
                  <a:pt x="1008571" y="1492023"/>
                </a:lnTo>
                <a:lnTo>
                  <a:pt x="996090" y="1494744"/>
                </a:lnTo>
                <a:lnTo>
                  <a:pt x="983609" y="1497239"/>
                </a:lnTo>
                <a:lnTo>
                  <a:pt x="971129" y="1499280"/>
                </a:lnTo>
                <a:lnTo>
                  <a:pt x="958648" y="1500641"/>
                </a:lnTo>
                <a:lnTo>
                  <a:pt x="945713" y="1502001"/>
                </a:lnTo>
                <a:lnTo>
                  <a:pt x="933006" y="1502682"/>
                </a:lnTo>
                <a:lnTo>
                  <a:pt x="919844" y="1503362"/>
                </a:lnTo>
                <a:lnTo>
                  <a:pt x="906910" y="1503362"/>
                </a:lnTo>
                <a:lnTo>
                  <a:pt x="893748" y="1502909"/>
                </a:lnTo>
                <a:lnTo>
                  <a:pt x="880587" y="1502228"/>
                </a:lnTo>
                <a:lnTo>
                  <a:pt x="867199" y="1501321"/>
                </a:lnTo>
                <a:lnTo>
                  <a:pt x="853810" y="1499960"/>
                </a:lnTo>
                <a:lnTo>
                  <a:pt x="840195" y="1498146"/>
                </a:lnTo>
                <a:lnTo>
                  <a:pt x="827033" y="1496105"/>
                </a:lnTo>
                <a:lnTo>
                  <a:pt x="813418" y="1493610"/>
                </a:lnTo>
                <a:lnTo>
                  <a:pt x="799803" y="1490662"/>
                </a:lnTo>
                <a:lnTo>
                  <a:pt x="786188" y="1487487"/>
                </a:lnTo>
                <a:lnTo>
                  <a:pt x="772799" y="1483859"/>
                </a:lnTo>
                <a:lnTo>
                  <a:pt x="759184" y="1480003"/>
                </a:lnTo>
                <a:lnTo>
                  <a:pt x="745342" y="1475694"/>
                </a:lnTo>
                <a:lnTo>
                  <a:pt x="731726" y="1470932"/>
                </a:lnTo>
                <a:lnTo>
                  <a:pt x="718111" y="1466169"/>
                </a:lnTo>
                <a:lnTo>
                  <a:pt x="704269" y="1460726"/>
                </a:lnTo>
                <a:lnTo>
                  <a:pt x="690881" y="1455057"/>
                </a:lnTo>
                <a:lnTo>
                  <a:pt x="677265" y="1449387"/>
                </a:lnTo>
                <a:lnTo>
                  <a:pt x="663650" y="1442810"/>
                </a:lnTo>
                <a:lnTo>
                  <a:pt x="650035" y="1436234"/>
                </a:lnTo>
                <a:lnTo>
                  <a:pt x="636419" y="1429203"/>
                </a:lnTo>
                <a:lnTo>
                  <a:pt x="623031" y="1422173"/>
                </a:lnTo>
                <a:lnTo>
                  <a:pt x="609643" y="1414462"/>
                </a:lnTo>
                <a:lnTo>
                  <a:pt x="596254" y="1406525"/>
                </a:lnTo>
                <a:lnTo>
                  <a:pt x="583093" y="1398134"/>
                </a:lnTo>
                <a:lnTo>
                  <a:pt x="569705" y="1389743"/>
                </a:lnTo>
                <a:lnTo>
                  <a:pt x="556316" y="1380671"/>
                </a:lnTo>
                <a:lnTo>
                  <a:pt x="543382" y="1371373"/>
                </a:lnTo>
                <a:lnTo>
                  <a:pt x="530220" y="1361848"/>
                </a:lnTo>
                <a:lnTo>
                  <a:pt x="517513" y="1352096"/>
                </a:lnTo>
                <a:lnTo>
                  <a:pt x="504578" y="1341891"/>
                </a:lnTo>
                <a:lnTo>
                  <a:pt x="491870" y="1331232"/>
                </a:lnTo>
                <a:lnTo>
                  <a:pt x="479390" y="1320573"/>
                </a:lnTo>
                <a:lnTo>
                  <a:pt x="466682" y="1309460"/>
                </a:lnTo>
                <a:lnTo>
                  <a:pt x="454428" y="1298121"/>
                </a:lnTo>
                <a:lnTo>
                  <a:pt x="442175" y="1286555"/>
                </a:lnTo>
                <a:lnTo>
                  <a:pt x="430148" y="1274535"/>
                </a:lnTo>
                <a:lnTo>
                  <a:pt x="418121" y="1262289"/>
                </a:lnTo>
                <a:lnTo>
                  <a:pt x="406321" y="1249589"/>
                </a:lnTo>
                <a:lnTo>
                  <a:pt x="394748" y="1236889"/>
                </a:lnTo>
                <a:lnTo>
                  <a:pt x="383402" y="1223509"/>
                </a:lnTo>
                <a:lnTo>
                  <a:pt x="372056" y="1210355"/>
                </a:lnTo>
                <a:lnTo>
                  <a:pt x="360937" y="1196521"/>
                </a:lnTo>
                <a:lnTo>
                  <a:pt x="350045" y="1182687"/>
                </a:lnTo>
                <a:lnTo>
                  <a:pt x="339152" y="1168173"/>
                </a:lnTo>
                <a:lnTo>
                  <a:pt x="328714" y="1153659"/>
                </a:lnTo>
                <a:lnTo>
                  <a:pt x="318276" y="1139144"/>
                </a:lnTo>
                <a:lnTo>
                  <a:pt x="308291" y="1124176"/>
                </a:lnTo>
                <a:lnTo>
                  <a:pt x="298760" y="1109209"/>
                </a:lnTo>
                <a:lnTo>
                  <a:pt x="289230" y="1094241"/>
                </a:lnTo>
                <a:lnTo>
                  <a:pt x="280380" y="1079273"/>
                </a:lnTo>
                <a:lnTo>
                  <a:pt x="271757" y="1064078"/>
                </a:lnTo>
                <a:lnTo>
                  <a:pt x="263588" y="1048657"/>
                </a:lnTo>
                <a:lnTo>
                  <a:pt x="255191" y="1033689"/>
                </a:lnTo>
                <a:lnTo>
                  <a:pt x="247703" y="1018268"/>
                </a:lnTo>
                <a:lnTo>
                  <a:pt x="240215" y="1003073"/>
                </a:lnTo>
                <a:lnTo>
                  <a:pt x="233180" y="987651"/>
                </a:lnTo>
                <a:lnTo>
                  <a:pt x="226599" y="972230"/>
                </a:lnTo>
                <a:lnTo>
                  <a:pt x="220246" y="956809"/>
                </a:lnTo>
                <a:lnTo>
                  <a:pt x="214119" y="941614"/>
                </a:lnTo>
                <a:lnTo>
                  <a:pt x="208219" y="925965"/>
                </a:lnTo>
                <a:lnTo>
                  <a:pt x="202773" y="910544"/>
                </a:lnTo>
                <a:lnTo>
                  <a:pt x="197780" y="895123"/>
                </a:lnTo>
                <a:lnTo>
                  <a:pt x="193015" y="879928"/>
                </a:lnTo>
                <a:lnTo>
                  <a:pt x="188477" y="864280"/>
                </a:lnTo>
                <a:lnTo>
                  <a:pt x="184392" y="848858"/>
                </a:lnTo>
                <a:lnTo>
                  <a:pt x="180534" y="833437"/>
                </a:lnTo>
                <a:lnTo>
                  <a:pt x="177130" y="818469"/>
                </a:lnTo>
                <a:lnTo>
                  <a:pt x="174180" y="803048"/>
                </a:lnTo>
                <a:lnTo>
                  <a:pt x="171004" y="788080"/>
                </a:lnTo>
                <a:lnTo>
                  <a:pt x="168734" y="772885"/>
                </a:lnTo>
                <a:lnTo>
                  <a:pt x="166465" y="757690"/>
                </a:lnTo>
                <a:lnTo>
                  <a:pt x="164650" y="742723"/>
                </a:lnTo>
                <a:lnTo>
                  <a:pt x="163061" y="727755"/>
                </a:lnTo>
                <a:lnTo>
                  <a:pt x="161927" y="713014"/>
                </a:lnTo>
                <a:lnTo>
                  <a:pt x="161019" y="698499"/>
                </a:lnTo>
                <a:lnTo>
                  <a:pt x="160565" y="683532"/>
                </a:lnTo>
                <a:lnTo>
                  <a:pt x="160338" y="669244"/>
                </a:lnTo>
                <a:lnTo>
                  <a:pt x="160338" y="654730"/>
                </a:lnTo>
                <a:lnTo>
                  <a:pt x="160792" y="640669"/>
                </a:lnTo>
                <a:lnTo>
                  <a:pt x="161473" y="626155"/>
                </a:lnTo>
                <a:lnTo>
                  <a:pt x="162607" y="612321"/>
                </a:lnTo>
                <a:lnTo>
                  <a:pt x="164196" y="598260"/>
                </a:lnTo>
                <a:lnTo>
                  <a:pt x="166011" y="584880"/>
                </a:lnTo>
                <a:lnTo>
                  <a:pt x="168053" y="571273"/>
                </a:lnTo>
                <a:lnTo>
                  <a:pt x="170323" y="557665"/>
                </a:lnTo>
                <a:lnTo>
                  <a:pt x="173046" y="544285"/>
                </a:lnTo>
                <a:lnTo>
                  <a:pt x="175996" y="531358"/>
                </a:lnTo>
                <a:lnTo>
                  <a:pt x="179400" y="518432"/>
                </a:lnTo>
                <a:lnTo>
                  <a:pt x="183030" y="505732"/>
                </a:lnTo>
                <a:lnTo>
                  <a:pt x="187115" y="493258"/>
                </a:lnTo>
                <a:lnTo>
                  <a:pt x="191426" y="480785"/>
                </a:lnTo>
                <a:lnTo>
                  <a:pt x="196192" y="468765"/>
                </a:lnTo>
                <a:lnTo>
                  <a:pt x="200957" y="456746"/>
                </a:lnTo>
                <a:lnTo>
                  <a:pt x="206403" y="445407"/>
                </a:lnTo>
                <a:lnTo>
                  <a:pt x="212076" y="433840"/>
                </a:lnTo>
                <a:lnTo>
                  <a:pt x="217976" y="422501"/>
                </a:lnTo>
                <a:lnTo>
                  <a:pt x="224330" y="411842"/>
                </a:lnTo>
                <a:lnTo>
                  <a:pt x="230911" y="400957"/>
                </a:lnTo>
                <a:lnTo>
                  <a:pt x="237945" y="390524"/>
                </a:lnTo>
                <a:lnTo>
                  <a:pt x="244980" y="380319"/>
                </a:lnTo>
                <a:lnTo>
                  <a:pt x="252695" y="370340"/>
                </a:lnTo>
                <a:lnTo>
                  <a:pt x="260638" y="360589"/>
                </a:lnTo>
                <a:lnTo>
                  <a:pt x="268807" y="351290"/>
                </a:lnTo>
                <a:lnTo>
                  <a:pt x="277657" y="342219"/>
                </a:lnTo>
                <a:lnTo>
                  <a:pt x="286507" y="333374"/>
                </a:lnTo>
                <a:lnTo>
                  <a:pt x="295810" y="324983"/>
                </a:lnTo>
                <a:lnTo>
                  <a:pt x="305114" y="316819"/>
                </a:lnTo>
                <a:lnTo>
                  <a:pt x="315099" y="308882"/>
                </a:lnTo>
                <a:lnTo>
                  <a:pt x="325537" y="301171"/>
                </a:lnTo>
                <a:lnTo>
                  <a:pt x="334614" y="294821"/>
                </a:lnTo>
                <a:lnTo>
                  <a:pt x="343918" y="288924"/>
                </a:lnTo>
                <a:lnTo>
                  <a:pt x="353675" y="283255"/>
                </a:lnTo>
                <a:lnTo>
                  <a:pt x="362979" y="278039"/>
                </a:lnTo>
                <a:lnTo>
                  <a:pt x="372964" y="272823"/>
                </a:lnTo>
                <a:lnTo>
                  <a:pt x="382948" y="268060"/>
                </a:lnTo>
                <a:lnTo>
                  <a:pt x="392933" y="263524"/>
                </a:lnTo>
                <a:lnTo>
                  <a:pt x="403371" y="259442"/>
                </a:lnTo>
                <a:lnTo>
                  <a:pt x="413583" y="255587"/>
                </a:lnTo>
                <a:lnTo>
                  <a:pt x="424021" y="252185"/>
                </a:lnTo>
                <a:lnTo>
                  <a:pt x="434459" y="248783"/>
                </a:lnTo>
                <a:lnTo>
                  <a:pt x="445352" y="246062"/>
                </a:lnTo>
                <a:lnTo>
                  <a:pt x="456017" y="243340"/>
                </a:lnTo>
                <a:lnTo>
                  <a:pt x="466909" y="241073"/>
                </a:lnTo>
                <a:lnTo>
                  <a:pt x="478028" y="239032"/>
                </a:lnTo>
                <a:lnTo>
                  <a:pt x="488920" y="237444"/>
                </a:lnTo>
                <a:lnTo>
                  <a:pt x="500267" y="236083"/>
                </a:lnTo>
                <a:lnTo>
                  <a:pt x="511613" y="234949"/>
                </a:lnTo>
                <a:lnTo>
                  <a:pt x="522732" y="234269"/>
                </a:lnTo>
                <a:lnTo>
                  <a:pt x="534078" y="233589"/>
                </a:lnTo>
                <a:lnTo>
                  <a:pt x="545651" y="233362"/>
                </a:lnTo>
                <a:close/>
                <a:moveTo>
                  <a:pt x="1471613" y="153987"/>
                </a:moveTo>
                <a:lnTo>
                  <a:pt x="1475922" y="153987"/>
                </a:lnTo>
                <a:lnTo>
                  <a:pt x="1481819" y="154667"/>
                </a:lnTo>
                <a:lnTo>
                  <a:pt x="1488849" y="155799"/>
                </a:lnTo>
                <a:lnTo>
                  <a:pt x="1497240" y="157839"/>
                </a:lnTo>
                <a:lnTo>
                  <a:pt x="1506538" y="160557"/>
                </a:lnTo>
                <a:lnTo>
                  <a:pt x="1511301" y="162143"/>
                </a:lnTo>
                <a:lnTo>
                  <a:pt x="1516517" y="164182"/>
                </a:lnTo>
                <a:lnTo>
                  <a:pt x="1521733" y="166222"/>
                </a:lnTo>
                <a:lnTo>
                  <a:pt x="1527176" y="168714"/>
                </a:lnTo>
                <a:lnTo>
                  <a:pt x="1532846" y="171433"/>
                </a:lnTo>
                <a:lnTo>
                  <a:pt x="1538515" y="174605"/>
                </a:lnTo>
                <a:lnTo>
                  <a:pt x="1544185" y="177550"/>
                </a:lnTo>
                <a:lnTo>
                  <a:pt x="1549628" y="181175"/>
                </a:lnTo>
                <a:lnTo>
                  <a:pt x="1555524" y="185027"/>
                </a:lnTo>
                <a:lnTo>
                  <a:pt x="1561194" y="189105"/>
                </a:lnTo>
                <a:lnTo>
                  <a:pt x="1567090" y="193636"/>
                </a:lnTo>
                <a:lnTo>
                  <a:pt x="1572760" y="198394"/>
                </a:lnTo>
                <a:lnTo>
                  <a:pt x="1578430" y="203379"/>
                </a:lnTo>
                <a:lnTo>
                  <a:pt x="1583646" y="209043"/>
                </a:lnTo>
                <a:lnTo>
                  <a:pt x="1589315" y="214934"/>
                </a:lnTo>
                <a:lnTo>
                  <a:pt x="1594531" y="221051"/>
                </a:lnTo>
                <a:lnTo>
                  <a:pt x="1599521" y="227622"/>
                </a:lnTo>
                <a:lnTo>
                  <a:pt x="1604737" y="234645"/>
                </a:lnTo>
                <a:lnTo>
                  <a:pt x="1609273" y="241669"/>
                </a:lnTo>
                <a:lnTo>
                  <a:pt x="1613582" y="248919"/>
                </a:lnTo>
                <a:lnTo>
                  <a:pt x="1617437" y="256396"/>
                </a:lnTo>
                <a:lnTo>
                  <a:pt x="1621065" y="263420"/>
                </a:lnTo>
                <a:lnTo>
                  <a:pt x="1624240" y="270670"/>
                </a:lnTo>
                <a:lnTo>
                  <a:pt x="1626962" y="277467"/>
                </a:lnTo>
                <a:lnTo>
                  <a:pt x="1629230" y="284717"/>
                </a:lnTo>
                <a:lnTo>
                  <a:pt x="1631271" y="291514"/>
                </a:lnTo>
                <a:lnTo>
                  <a:pt x="1633085" y="298538"/>
                </a:lnTo>
                <a:lnTo>
                  <a:pt x="1634673" y="305108"/>
                </a:lnTo>
                <a:lnTo>
                  <a:pt x="1636033" y="311905"/>
                </a:lnTo>
                <a:lnTo>
                  <a:pt x="1636714" y="318249"/>
                </a:lnTo>
                <a:lnTo>
                  <a:pt x="1637394" y="324593"/>
                </a:lnTo>
                <a:lnTo>
                  <a:pt x="1638074" y="330711"/>
                </a:lnTo>
                <a:lnTo>
                  <a:pt x="1638301" y="336601"/>
                </a:lnTo>
                <a:lnTo>
                  <a:pt x="1638301" y="342492"/>
                </a:lnTo>
                <a:lnTo>
                  <a:pt x="1638301" y="347930"/>
                </a:lnTo>
                <a:lnTo>
                  <a:pt x="1638074" y="352914"/>
                </a:lnTo>
                <a:lnTo>
                  <a:pt x="1637167" y="362657"/>
                </a:lnTo>
                <a:lnTo>
                  <a:pt x="1636033" y="371040"/>
                </a:lnTo>
                <a:lnTo>
                  <a:pt x="1634673" y="378290"/>
                </a:lnTo>
                <a:lnTo>
                  <a:pt x="1632858" y="383954"/>
                </a:lnTo>
                <a:lnTo>
                  <a:pt x="1631271" y="387806"/>
                </a:lnTo>
                <a:lnTo>
                  <a:pt x="1630817" y="388939"/>
                </a:lnTo>
                <a:lnTo>
                  <a:pt x="1630137" y="390072"/>
                </a:lnTo>
                <a:lnTo>
                  <a:pt x="1629457" y="390525"/>
                </a:lnTo>
                <a:lnTo>
                  <a:pt x="1629003" y="390298"/>
                </a:lnTo>
                <a:lnTo>
                  <a:pt x="1628549" y="390072"/>
                </a:lnTo>
                <a:lnTo>
                  <a:pt x="1628323" y="389619"/>
                </a:lnTo>
                <a:lnTo>
                  <a:pt x="1628096" y="386900"/>
                </a:lnTo>
                <a:lnTo>
                  <a:pt x="1627869" y="377157"/>
                </a:lnTo>
                <a:lnTo>
                  <a:pt x="1627869" y="370360"/>
                </a:lnTo>
                <a:lnTo>
                  <a:pt x="1627415" y="362430"/>
                </a:lnTo>
                <a:lnTo>
                  <a:pt x="1626962" y="353141"/>
                </a:lnTo>
                <a:lnTo>
                  <a:pt x="1626055" y="343172"/>
                </a:lnTo>
                <a:lnTo>
                  <a:pt x="1624694" y="332297"/>
                </a:lnTo>
                <a:lnTo>
                  <a:pt x="1622653" y="320742"/>
                </a:lnTo>
                <a:lnTo>
                  <a:pt x="1621292" y="314851"/>
                </a:lnTo>
                <a:lnTo>
                  <a:pt x="1619932" y="308733"/>
                </a:lnTo>
                <a:lnTo>
                  <a:pt x="1618117" y="302616"/>
                </a:lnTo>
                <a:lnTo>
                  <a:pt x="1616076" y="296272"/>
                </a:lnTo>
                <a:lnTo>
                  <a:pt x="1614035" y="289928"/>
                </a:lnTo>
                <a:lnTo>
                  <a:pt x="1611314" y="283358"/>
                </a:lnTo>
                <a:lnTo>
                  <a:pt x="1608592" y="277014"/>
                </a:lnTo>
                <a:lnTo>
                  <a:pt x="1605417" y="270443"/>
                </a:lnTo>
                <a:lnTo>
                  <a:pt x="1602242" y="264099"/>
                </a:lnTo>
                <a:lnTo>
                  <a:pt x="1598614" y="257302"/>
                </a:lnTo>
                <a:lnTo>
                  <a:pt x="1594531" y="250958"/>
                </a:lnTo>
                <a:lnTo>
                  <a:pt x="1590223" y="244614"/>
                </a:lnTo>
                <a:lnTo>
                  <a:pt x="1585687" y="238271"/>
                </a:lnTo>
                <a:lnTo>
                  <a:pt x="1581151" y="232153"/>
                </a:lnTo>
                <a:lnTo>
                  <a:pt x="1576615" y="226262"/>
                </a:lnTo>
                <a:lnTo>
                  <a:pt x="1571626" y="220825"/>
                </a:lnTo>
                <a:lnTo>
                  <a:pt x="1566864" y="215614"/>
                </a:lnTo>
                <a:lnTo>
                  <a:pt x="1561647" y="210856"/>
                </a:lnTo>
                <a:lnTo>
                  <a:pt x="1556658" y="205871"/>
                </a:lnTo>
                <a:lnTo>
                  <a:pt x="1551442" y="201566"/>
                </a:lnTo>
                <a:lnTo>
                  <a:pt x="1546453" y="197488"/>
                </a:lnTo>
                <a:lnTo>
                  <a:pt x="1541237" y="193636"/>
                </a:lnTo>
                <a:lnTo>
                  <a:pt x="1536247" y="190011"/>
                </a:lnTo>
                <a:lnTo>
                  <a:pt x="1531031" y="186839"/>
                </a:lnTo>
                <a:lnTo>
                  <a:pt x="1521053" y="180722"/>
                </a:lnTo>
                <a:lnTo>
                  <a:pt x="1511301" y="175284"/>
                </a:lnTo>
                <a:lnTo>
                  <a:pt x="1502456" y="170980"/>
                </a:lnTo>
                <a:lnTo>
                  <a:pt x="1494292" y="167128"/>
                </a:lnTo>
                <a:lnTo>
                  <a:pt x="1486808" y="163729"/>
                </a:lnTo>
                <a:lnTo>
                  <a:pt x="1480458" y="161237"/>
                </a:lnTo>
                <a:lnTo>
                  <a:pt x="1475015" y="159198"/>
                </a:lnTo>
                <a:lnTo>
                  <a:pt x="1471386" y="157612"/>
                </a:lnTo>
                <a:lnTo>
                  <a:pt x="1469119" y="156253"/>
                </a:lnTo>
                <a:lnTo>
                  <a:pt x="1468665" y="155799"/>
                </a:lnTo>
                <a:lnTo>
                  <a:pt x="1468438" y="155346"/>
                </a:lnTo>
                <a:lnTo>
                  <a:pt x="1468665" y="154893"/>
                </a:lnTo>
                <a:lnTo>
                  <a:pt x="1469119" y="154667"/>
                </a:lnTo>
                <a:lnTo>
                  <a:pt x="1470253" y="154213"/>
                </a:lnTo>
                <a:lnTo>
                  <a:pt x="1471613" y="153987"/>
                </a:lnTo>
                <a:close/>
                <a:moveTo>
                  <a:pt x="1488832" y="74612"/>
                </a:moveTo>
                <a:lnTo>
                  <a:pt x="1491542" y="74612"/>
                </a:lnTo>
                <a:lnTo>
                  <a:pt x="1494705" y="74839"/>
                </a:lnTo>
                <a:lnTo>
                  <a:pt x="1498546" y="75066"/>
                </a:lnTo>
                <a:lnTo>
                  <a:pt x="1502838" y="75519"/>
                </a:lnTo>
                <a:lnTo>
                  <a:pt x="1507356" y="76426"/>
                </a:lnTo>
                <a:lnTo>
                  <a:pt x="1512552" y="77107"/>
                </a:lnTo>
                <a:lnTo>
                  <a:pt x="1518200" y="78467"/>
                </a:lnTo>
                <a:lnTo>
                  <a:pt x="1524074" y="80055"/>
                </a:lnTo>
                <a:lnTo>
                  <a:pt x="1530400" y="81642"/>
                </a:lnTo>
                <a:lnTo>
                  <a:pt x="1536951" y="83910"/>
                </a:lnTo>
                <a:lnTo>
                  <a:pt x="1543954" y="86178"/>
                </a:lnTo>
                <a:lnTo>
                  <a:pt x="1550732" y="88673"/>
                </a:lnTo>
                <a:lnTo>
                  <a:pt x="1558187" y="91848"/>
                </a:lnTo>
                <a:lnTo>
                  <a:pt x="1565642" y="95023"/>
                </a:lnTo>
                <a:lnTo>
                  <a:pt x="1573097" y="98878"/>
                </a:lnTo>
                <a:lnTo>
                  <a:pt x="1581004" y="102960"/>
                </a:lnTo>
                <a:lnTo>
                  <a:pt x="1588911" y="107496"/>
                </a:lnTo>
                <a:lnTo>
                  <a:pt x="1596818" y="112485"/>
                </a:lnTo>
                <a:lnTo>
                  <a:pt x="1604725" y="117928"/>
                </a:lnTo>
                <a:lnTo>
                  <a:pt x="1612632" y="123371"/>
                </a:lnTo>
                <a:lnTo>
                  <a:pt x="1620539" y="129721"/>
                </a:lnTo>
                <a:lnTo>
                  <a:pt x="1628446" y="136298"/>
                </a:lnTo>
                <a:lnTo>
                  <a:pt x="1636127" y="143328"/>
                </a:lnTo>
                <a:lnTo>
                  <a:pt x="1643808" y="151039"/>
                </a:lnTo>
                <a:lnTo>
                  <a:pt x="1651489" y="159203"/>
                </a:lnTo>
                <a:lnTo>
                  <a:pt x="1658493" y="168048"/>
                </a:lnTo>
                <a:lnTo>
                  <a:pt x="1665722" y="177119"/>
                </a:lnTo>
                <a:lnTo>
                  <a:pt x="1672499" y="186871"/>
                </a:lnTo>
                <a:lnTo>
                  <a:pt x="1679051" y="196623"/>
                </a:lnTo>
                <a:lnTo>
                  <a:pt x="1685150" y="206601"/>
                </a:lnTo>
                <a:lnTo>
                  <a:pt x="1690346" y="216580"/>
                </a:lnTo>
                <a:lnTo>
                  <a:pt x="1695316" y="226559"/>
                </a:lnTo>
                <a:lnTo>
                  <a:pt x="1699609" y="236537"/>
                </a:lnTo>
                <a:lnTo>
                  <a:pt x="1703449" y="246516"/>
                </a:lnTo>
                <a:lnTo>
                  <a:pt x="1706838" y="256268"/>
                </a:lnTo>
                <a:lnTo>
                  <a:pt x="1709549" y="266019"/>
                </a:lnTo>
                <a:lnTo>
                  <a:pt x="1712034" y="275544"/>
                </a:lnTo>
                <a:lnTo>
                  <a:pt x="1714067" y="284616"/>
                </a:lnTo>
                <a:lnTo>
                  <a:pt x="1715649" y="293914"/>
                </a:lnTo>
                <a:lnTo>
                  <a:pt x="1717004" y="302759"/>
                </a:lnTo>
                <a:lnTo>
                  <a:pt x="1717908" y="311830"/>
                </a:lnTo>
                <a:lnTo>
                  <a:pt x="1718811" y="320221"/>
                </a:lnTo>
                <a:lnTo>
                  <a:pt x="1719037" y="328385"/>
                </a:lnTo>
                <a:lnTo>
                  <a:pt x="1719263" y="336323"/>
                </a:lnTo>
                <a:lnTo>
                  <a:pt x="1719037" y="344034"/>
                </a:lnTo>
                <a:lnTo>
                  <a:pt x="1718811" y="351291"/>
                </a:lnTo>
                <a:lnTo>
                  <a:pt x="1718134" y="358094"/>
                </a:lnTo>
                <a:lnTo>
                  <a:pt x="1717682" y="364444"/>
                </a:lnTo>
                <a:lnTo>
                  <a:pt x="1717004" y="370794"/>
                </a:lnTo>
                <a:lnTo>
                  <a:pt x="1715875" y="376237"/>
                </a:lnTo>
                <a:lnTo>
                  <a:pt x="1714971" y="381453"/>
                </a:lnTo>
                <a:lnTo>
                  <a:pt x="1713841" y="385989"/>
                </a:lnTo>
                <a:lnTo>
                  <a:pt x="1712938" y="390298"/>
                </a:lnTo>
                <a:lnTo>
                  <a:pt x="1711808" y="393927"/>
                </a:lnTo>
                <a:lnTo>
                  <a:pt x="1710904" y="397102"/>
                </a:lnTo>
                <a:lnTo>
                  <a:pt x="1709775" y="399596"/>
                </a:lnTo>
                <a:lnTo>
                  <a:pt x="1708871" y="401411"/>
                </a:lnTo>
                <a:lnTo>
                  <a:pt x="1707742" y="402771"/>
                </a:lnTo>
                <a:lnTo>
                  <a:pt x="1707064" y="403225"/>
                </a:lnTo>
                <a:lnTo>
                  <a:pt x="1706838" y="403225"/>
                </a:lnTo>
                <a:lnTo>
                  <a:pt x="1706160" y="403225"/>
                </a:lnTo>
                <a:lnTo>
                  <a:pt x="1705708" y="402771"/>
                </a:lnTo>
                <a:lnTo>
                  <a:pt x="1705483" y="401864"/>
                </a:lnTo>
                <a:lnTo>
                  <a:pt x="1705257" y="400277"/>
                </a:lnTo>
                <a:lnTo>
                  <a:pt x="1705031" y="398236"/>
                </a:lnTo>
                <a:lnTo>
                  <a:pt x="1704805" y="392339"/>
                </a:lnTo>
                <a:lnTo>
                  <a:pt x="1704805" y="384855"/>
                </a:lnTo>
                <a:lnTo>
                  <a:pt x="1704353" y="375330"/>
                </a:lnTo>
                <a:lnTo>
                  <a:pt x="1704127" y="363991"/>
                </a:lnTo>
                <a:lnTo>
                  <a:pt x="1703449" y="351518"/>
                </a:lnTo>
                <a:lnTo>
                  <a:pt x="1702094" y="337457"/>
                </a:lnTo>
                <a:lnTo>
                  <a:pt x="1701416" y="329973"/>
                </a:lnTo>
                <a:lnTo>
                  <a:pt x="1700061" y="322262"/>
                </a:lnTo>
                <a:lnTo>
                  <a:pt x="1698931" y="314325"/>
                </a:lnTo>
                <a:lnTo>
                  <a:pt x="1697350" y="306387"/>
                </a:lnTo>
                <a:lnTo>
                  <a:pt x="1695542" y="297996"/>
                </a:lnTo>
                <a:lnTo>
                  <a:pt x="1693509" y="289605"/>
                </a:lnTo>
                <a:lnTo>
                  <a:pt x="1691250" y="280760"/>
                </a:lnTo>
                <a:lnTo>
                  <a:pt x="1688313" y="272143"/>
                </a:lnTo>
                <a:lnTo>
                  <a:pt x="1685376" y="263525"/>
                </a:lnTo>
                <a:lnTo>
                  <a:pt x="1681988" y="254453"/>
                </a:lnTo>
                <a:lnTo>
                  <a:pt x="1678147" y="245609"/>
                </a:lnTo>
                <a:lnTo>
                  <a:pt x="1673855" y="236310"/>
                </a:lnTo>
                <a:lnTo>
                  <a:pt x="1669336" y="227466"/>
                </a:lnTo>
                <a:lnTo>
                  <a:pt x="1664140" y="218394"/>
                </a:lnTo>
                <a:lnTo>
                  <a:pt x="1658944" y="209550"/>
                </a:lnTo>
                <a:lnTo>
                  <a:pt x="1652619" y="200478"/>
                </a:lnTo>
                <a:lnTo>
                  <a:pt x="1646519" y="191633"/>
                </a:lnTo>
                <a:lnTo>
                  <a:pt x="1640194" y="183016"/>
                </a:lnTo>
                <a:lnTo>
                  <a:pt x="1633868" y="175078"/>
                </a:lnTo>
                <a:lnTo>
                  <a:pt x="1627091" y="167594"/>
                </a:lnTo>
                <a:lnTo>
                  <a:pt x="1620313" y="160337"/>
                </a:lnTo>
                <a:lnTo>
                  <a:pt x="1613310" y="153307"/>
                </a:lnTo>
                <a:lnTo>
                  <a:pt x="1606307" y="146957"/>
                </a:lnTo>
                <a:lnTo>
                  <a:pt x="1599303" y="140833"/>
                </a:lnTo>
                <a:lnTo>
                  <a:pt x="1592074" y="135164"/>
                </a:lnTo>
                <a:lnTo>
                  <a:pt x="1584845" y="129948"/>
                </a:lnTo>
                <a:lnTo>
                  <a:pt x="1577841" y="124732"/>
                </a:lnTo>
                <a:lnTo>
                  <a:pt x="1570612" y="120196"/>
                </a:lnTo>
                <a:lnTo>
                  <a:pt x="1563835" y="115887"/>
                </a:lnTo>
                <a:lnTo>
                  <a:pt x="1556831" y="111805"/>
                </a:lnTo>
                <a:lnTo>
                  <a:pt x="1550280" y="107949"/>
                </a:lnTo>
                <a:lnTo>
                  <a:pt x="1543728" y="104321"/>
                </a:lnTo>
                <a:lnTo>
                  <a:pt x="1531077" y="98198"/>
                </a:lnTo>
                <a:lnTo>
                  <a:pt x="1519782" y="92755"/>
                </a:lnTo>
                <a:lnTo>
                  <a:pt x="1509390" y="88446"/>
                </a:lnTo>
                <a:lnTo>
                  <a:pt x="1500579" y="84817"/>
                </a:lnTo>
                <a:lnTo>
                  <a:pt x="1493350" y="81642"/>
                </a:lnTo>
                <a:lnTo>
                  <a:pt x="1488380" y="79374"/>
                </a:lnTo>
                <a:lnTo>
                  <a:pt x="1486346" y="78694"/>
                </a:lnTo>
                <a:lnTo>
                  <a:pt x="1484991" y="78014"/>
                </a:lnTo>
                <a:lnTo>
                  <a:pt x="1484539" y="77107"/>
                </a:lnTo>
                <a:lnTo>
                  <a:pt x="1484313" y="76653"/>
                </a:lnTo>
                <a:lnTo>
                  <a:pt x="1484313" y="76199"/>
                </a:lnTo>
                <a:lnTo>
                  <a:pt x="1484539" y="75973"/>
                </a:lnTo>
                <a:lnTo>
                  <a:pt x="1485217" y="75292"/>
                </a:lnTo>
                <a:lnTo>
                  <a:pt x="1486798" y="74839"/>
                </a:lnTo>
                <a:lnTo>
                  <a:pt x="1488832" y="74612"/>
                </a:lnTo>
                <a:close/>
                <a:moveTo>
                  <a:pt x="1523085" y="0"/>
                </a:moveTo>
                <a:lnTo>
                  <a:pt x="1526481" y="0"/>
                </a:lnTo>
                <a:lnTo>
                  <a:pt x="1530330" y="0"/>
                </a:lnTo>
                <a:lnTo>
                  <a:pt x="1534859" y="226"/>
                </a:lnTo>
                <a:lnTo>
                  <a:pt x="1540293" y="906"/>
                </a:lnTo>
                <a:lnTo>
                  <a:pt x="1545954" y="1811"/>
                </a:lnTo>
                <a:lnTo>
                  <a:pt x="1552294" y="2943"/>
                </a:lnTo>
                <a:lnTo>
                  <a:pt x="1559313" y="4528"/>
                </a:lnTo>
                <a:lnTo>
                  <a:pt x="1566332" y="6339"/>
                </a:lnTo>
                <a:lnTo>
                  <a:pt x="1574031" y="8377"/>
                </a:lnTo>
                <a:lnTo>
                  <a:pt x="1581956" y="10867"/>
                </a:lnTo>
                <a:lnTo>
                  <a:pt x="1590334" y="13810"/>
                </a:lnTo>
                <a:lnTo>
                  <a:pt x="1599165" y="16980"/>
                </a:lnTo>
                <a:lnTo>
                  <a:pt x="1607995" y="20602"/>
                </a:lnTo>
                <a:lnTo>
                  <a:pt x="1617279" y="24678"/>
                </a:lnTo>
                <a:lnTo>
                  <a:pt x="1626336" y="29432"/>
                </a:lnTo>
                <a:lnTo>
                  <a:pt x="1635846" y="34413"/>
                </a:lnTo>
                <a:lnTo>
                  <a:pt x="1645582" y="39846"/>
                </a:lnTo>
                <a:lnTo>
                  <a:pt x="1655319" y="45959"/>
                </a:lnTo>
                <a:lnTo>
                  <a:pt x="1665055" y="52298"/>
                </a:lnTo>
                <a:lnTo>
                  <a:pt x="1674565" y="59317"/>
                </a:lnTo>
                <a:lnTo>
                  <a:pt x="1684302" y="66788"/>
                </a:lnTo>
                <a:lnTo>
                  <a:pt x="1694038" y="75165"/>
                </a:lnTo>
                <a:lnTo>
                  <a:pt x="1703548" y="83768"/>
                </a:lnTo>
                <a:lnTo>
                  <a:pt x="1712832" y="93051"/>
                </a:lnTo>
                <a:lnTo>
                  <a:pt x="1721889" y="103012"/>
                </a:lnTo>
                <a:lnTo>
                  <a:pt x="1730946" y="113427"/>
                </a:lnTo>
                <a:lnTo>
                  <a:pt x="1735248" y="119087"/>
                </a:lnTo>
                <a:lnTo>
                  <a:pt x="1739550" y="124520"/>
                </a:lnTo>
                <a:lnTo>
                  <a:pt x="1743626" y="130407"/>
                </a:lnTo>
                <a:lnTo>
                  <a:pt x="1747928" y="136293"/>
                </a:lnTo>
                <a:lnTo>
                  <a:pt x="1752004" y="142406"/>
                </a:lnTo>
                <a:lnTo>
                  <a:pt x="1755853" y="148745"/>
                </a:lnTo>
                <a:lnTo>
                  <a:pt x="1759703" y="154405"/>
                </a:lnTo>
                <a:lnTo>
                  <a:pt x="1763099" y="160744"/>
                </a:lnTo>
                <a:lnTo>
                  <a:pt x="1769665" y="172970"/>
                </a:lnTo>
                <a:lnTo>
                  <a:pt x="1775553" y="184969"/>
                </a:lnTo>
                <a:lnTo>
                  <a:pt x="1780987" y="197195"/>
                </a:lnTo>
                <a:lnTo>
                  <a:pt x="1785515" y="209194"/>
                </a:lnTo>
                <a:lnTo>
                  <a:pt x="1789591" y="220967"/>
                </a:lnTo>
                <a:lnTo>
                  <a:pt x="1793214" y="232740"/>
                </a:lnTo>
                <a:lnTo>
                  <a:pt x="1795931" y="244513"/>
                </a:lnTo>
                <a:lnTo>
                  <a:pt x="1798648" y="255606"/>
                </a:lnTo>
                <a:lnTo>
                  <a:pt x="1800686" y="266926"/>
                </a:lnTo>
                <a:lnTo>
                  <a:pt x="1802045" y="277793"/>
                </a:lnTo>
                <a:lnTo>
                  <a:pt x="1803403" y="288661"/>
                </a:lnTo>
                <a:lnTo>
                  <a:pt x="1804083" y="298849"/>
                </a:lnTo>
                <a:lnTo>
                  <a:pt x="1804762" y="308810"/>
                </a:lnTo>
                <a:lnTo>
                  <a:pt x="1804988" y="318546"/>
                </a:lnTo>
                <a:lnTo>
                  <a:pt x="1804762" y="327828"/>
                </a:lnTo>
                <a:lnTo>
                  <a:pt x="1804535" y="336658"/>
                </a:lnTo>
                <a:lnTo>
                  <a:pt x="1803856" y="345034"/>
                </a:lnTo>
                <a:lnTo>
                  <a:pt x="1802950" y="352959"/>
                </a:lnTo>
                <a:lnTo>
                  <a:pt x="1802045" y="360430"/>
                </a:lnTo>
                <a:lnTo>
                  <a:pt x="1800913" y="367222"/>
                </a:lnTo>
                <a:lnTo>
                  <a:pt x="1799780" y="373561"/>
                </a:lnTo>
                <a:lnTo>
                  <a:pt x="1798648" y="378995"/>
                </a:lnTo>
                <a:lnTo>
                  <a:pt x="1797290" y="384202"/>
                </a:lnTo>
                <a:lnTo>
                  <a:pt x="1795705" y="388730"/>
                </a:lnTo>
                <a:lnTo>
                  <a:pt x="1794573" y="392352"/>
                </a:lnTo>
                <a:lnTo>
                  <a:pt x="1793214" y="395522"/>
                </a:lnTo>
                <a:lnTo>
                  <a:pt x="1792082" y="397786"/>
                </a:lnTo>
                <a:lnTo>
                  <a:pt x="1790950" y="399371"/>
                </a:lnTo>
                <a:lnTo>
                  <a:pt x="1790044" y="400050"/>
                </a:lnTo>
                <a:lnTo>
                  <a:pt x="1789591" y="400050"/>
                </a:lnTo>
                <a:lnTo>
                  <a:pt x="1789138" y="399823"/>
                </a:lnTo>
                <a:lnTo>
                  <a:pt x="1788912" y="399823"/>
                </a:lnTo>
                <a:lnTo>
                  <a:pt x="1788685" y="399597"/>
                </a:lnTo>
                <a:lnTo>
                  <a:pt x="1788006" y="398239"/>
                </a:lnTo>
                <a:lnTo>
                  <a:pt x="1787780" y="396427"/>
                </a:lnTo>
                <a:lnTo>
                  <a:pt x="1787553" y="393937"/>
                </a:lnTo>
                <a:lnTo>
                  <a:pt x="1787327" y="386919"/>
                </a:lnTo>
                <a:lnTo>
                  <a:pt x="1787100" y="377636"/>
                </a:lnTo>
                <a:lnTo>
                  <a:pt x="1787100" y="365863"/>
                </a:lnTo>
                <a:lnTo>
                  <a:pt x="1786648" y="352279"/>
                </a:lnTo>
                <a:lnTo>
                  <a:pt x="1785742" y="336884"/>
                </a:lnTo>
                <a:lnTo>
                  <a:pt x="1785063" y="328507"/>
                </a:lnTo>
                <a:lnTo>
                  <a:pt x="1784157" y="319904"/>
                </a:lnTo>
                <a:lnTo>
                  <a:pt x="1783025" y="310848"/>
                </a:lnTo>
                <a:lnTo>
                  <a:pt x="1781666" y="301339"/>
                </a:lnTo>
                <a:lnTo>
                  <a:pt x="1780081" y="292057"/>
                </a:lnTo>
                <a:lnTo>
                  <a:pt x="1778496" y="282095"/>
                </a:lnTo>
                <a:lnTo>
                  <a:pt x="1776005" y="272133"/>
                </a:lnTo>
                <a:lnTo>
                  <a:pt x="1773515" y="261493"/>
                </a:lnTo>
                <a:lnTo>
                  <a:pt x="1770798" y="251078"/>
                </a:lnTo>
                <a:lnTo>
                  <a:pt x="1767401" y="240437"/>
                </a:lnTo>
                <a:lnTo>
                  <a:pt x="1763552" y="229570"/>
                </a:lnTo>
                <a:lnTo>
                  <a:pt x="1759476" y="218929"/>
                </a:lnTo>
                <a:lnTo>
                  <a:pt x="1754948" y="207836"/>
                </a:lnTo>
                <a:lnTo>
                  <a:pt x="1749513" y="196968"/>
                </a:lnTo>
                <a:lnTo>
                  <a:pt x="1743852" y="185875"/>
                </a:lnTo>
                <a:lnTo>
                  <a:pt x="1737739" y="175008"/>
                </a:lnTo>
                <a:lnTo>
                  <a:pt x="1731172" y="163914"/>
                </a:lnTo>
                <a:lnTo>
                  <a:pt x="1723700" y="153047"/>
                </a:lnTo>
                <a:lnTo>
                  <a:pt x="1716228" y="142179"/>
                </a:lnTo>
                <a:lnTo>
                  <a:pt x="1708303" y="131765"/>
                </a:lnTo>
                <a:lnTo>
                  <a:pt x="1700378" y="122030"/>
                </a:lnTo>
                <a:lnTo>
                  <a:pt x="1692227" y="112974"/>
                </a:lnTo>
                <a:lnTo>
                  <a:pt x="1683849" y="104144"/>
                </a:lnTo>
                <a:lnTo>
                  <a:pt x="1675471" y="95767"/>
                </a:lnTo>
                <a:lnTo>
                  <a:pt x="1666867" y="87843"/>
                </a:lnTo>
                <a:lnTo>
                  <a:pt x="1658036" y="80372"/>
                </a:lnTo>
                <a:lnTo>
                  <a:pt x="1649432" y="73580"/>
                </a:lnTo>
                <a:lnTo>
                  <a:pt x="1640601" y="67241"/>
                </a:lnTo>
                <a:lnTo>
                  <a:pt x="1631997" y="60902"/>
                </a:lnTo>
                <a:lnTo>
                  <a:pt x="1623392" y="55015"/>
                </a:lnTo>
                <a:lnTo>
                  <a:pt x="1614788" y="49808"/>
                </a:lnTo>
                <a:lnTo>
                  <a:pt x="1606410" y="44827"/>
                </a:lnTo>
                <a:lnTo>
                  <a:pt x="1598259" y="40299"/>
                </a:lnTo>
                <a:lnTo>
                  <a:pt x="1590334" y="35998"/>
                </a:lnTo>
                <a:lnTo>
                  <a:pt x="1582409" y="31922"/>
                </a:lnTo>
                <a:lnTo>
                  <a:pt x="1574937" y="28300"/>
                </a:lnTo>
                <a:lnTo>
                  <a:pt x="1560898" y="21961"/>
                </a:lnTo>
                <a:lnTo>
                  <a:pt x="1548445" y="16527"/>
                </a:lnTo>
                <a:lnTo>
                  <a:pt x="1537802" y="12226"/>
                </a:lnTo>
                <a:lnTo>
                  <a:pt x="1528972" y="8603"/>
                </a:lnTo>
                <a:lnTo>
                  <a:pt x="1522405" y="5886"/>
                </a:lnTo>
                <a:lnTo>
                  <a:pt x="1520367" y="4754"/>
                </a:lnTo>
                <a:lnTo>
                  <a:pt x="1518556" y="3849"/>
                </a:lnTo>
                <a:lnTo>
                  <a:pt x="1517877" y="2717"/>
                </a:lnTo>
                <a:lnTo>
                  <a:pt x="1517650" y="2490"/>
                </a:lnTo>
                <a:lnTo>
                  <a:pt x="1517650" y="2038"/>
                </a:lnTo>
                <a:lnTo>
                  <a:pt x="1517650" y="1811"/>
                </a:lnTo>
                <a:lnTo>
                  <a:pt x="1517877" y="1132"/>
                </a:lnTo>
                <a:lnTo>
                  <a:pt x="1518782" y="679"/>
                </a:lnTo>
                <a:lnTo>
                  <a:pt x="1520594" y="226"/>
                </a:lnTo>
                <a:lnTo>
                  <a:pt x="1523085" y="0"/>
                </a:lnTo>
                <a:close/>
              </a:path>
            </a:pathLst>
          </a:custGeom>
          <a:solidFill>
            <a:srgbClr val="FFFFFF"/>
          </a:solidFill>
          <a:ln>
            <a:noFill/>
          </a:ln>
        </p:spPr>
        <p:txBody>
          <a:bodyPr/>
          <a:lstStyle/>
          <a:p>
            <a:endParaRPr lang="zh-CN" altLang="en-US"/>
          </a:p>
        </p:txBody>
      </p:sp>
      <p:sp>
        <p:nvSpPr>
          <p:cNvPr id="52" name="Oval 23"/>
          <p:cNvSpPr>
            <a:spLocks noChangeArrowheads="1"/>
          </p:cNvSpPr>
          <p:nvPr/>
        </p:nvSpPr>
        <p:spPr bwMode="auto">
          <a:xfrm>
            <a:off x="4509768" y="4334682"/>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53" name="KSO_Shape"/>
          <p:cNvSpPr/>
          <p:nvPr/>
        </p:nvSpPr>
        <p:spPr bwMode="auto">
          <a:xfrm>
            <a:off x="4684386" y="4533509"/>
            <a:ext cx="238115" cy="195651"/>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54" name="矩形 53"/>
          <p:cNvSpPr/>
          <p:nvPr/>
        </p:nvSpPr>
        <p:spPr>
          <a:xfrm>
            <a:off x="67412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5" name="矩形 54"/>
          <p:cNvSpPr/>
          <p:nvPr/>
        </p:nvSpPr>
        <p:spPr>
          <a:xfrm>
            <a:off x="460302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6" name="矩形 55"/>
          <p:cNvSpPr/>
          <p:nvPr/>
        </p:nvSpPr>
        <p:spPr>
          <a:xfrm>
            <a:off x="67412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7" name="矩形 56"/>
          <p:cNvSpPr/>
          <p:nvPr/>
        </p:nvSpPr>
        <p:spPr>
          <a:xfrm>
            <a:off x="460302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8" name="KSO_Shape"/>
          <p:cNvSpPr/>
          <p:nvPr/>
        </p:nvSpPr>
        <p:spPr>
          <a:xfrm>
            <a:off x="4684386" y="2450235"/>
            <a:ext cx="238115" cy="16231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59" name="KSO_Shape"/>
          <p:cNvSpPr/>
          <p:nvPr/>
        </p:nvSpPr>
        <p:spPr bwMode="auto">
          <a:xfrm>
            <a:off x="9326879" y="1748110"/>
            <a:ext cx="2047337" cy="3241165"/>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60" name="Rectangle 41"/>
          <p:cNvSpPr>
            <a:spLocks noChangeArrowheads="1"/>
          </p:cNvSpPr>
          <p:nvPr/>
        </p:nvSpPr>
        <p:spPr bwMode="auto">
          <a:xfrm>
            <a:off x="8970046" y="5481456"/>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请输入第二章大标题</a:t>
            </a:r>
            <a:endParaRPr lang="zh-CN" altLang="en-US" dirty="0"/>
          </a:p>
        </p:txBody>
      </p:sp>
      <p:sp>
        <p:nvSpPr>
          <p:cNvPr id="9219" name="文本占位符 2"/>
          <p:cNvSpPr>
            <a:spLocks noGrp="1"/>
          </p:cNvSpPr>
          <p:nvPr>
            <p:ph type="body" idx="1"/>
          </p:nvPr>
        </p:nvSpPr>
        <p:spPr/>
        <p:txBody>
          <a:bodyPr/>
          <a:lstStyle/>
          <a:p>
            <a:r>
              <a:rPr lang="zh-CN" altLang="en-US"/>
              <a:t>请输入第二章说明小标题</a:t>
            </a:r>
            <a:endParaRPr lang="zh-CN"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13" name="MH_Other_7"/>
          <p:cNvSpPr/>
          <p:nvPr>
            <p:custDataLst>
              <p:tags r:id="rId1"/>
            </p:custDataLst>
          </p:nvPr>
        </p:nvSpPr>
        <p:spPr>
          <a:xfrm rot="5400000">
            <a:off x="5193507" y="3997766"/>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14" name="MH_Other_7"/>
          <p:cNvSpPr/>
          <p:nvPr>
            <p:custDataLst>
              <p:tags r:id="rId2"/>
            </p:custDataLst>
          </p:nvPr>
        </p:nvSpPr>
        <p:spPr>
          <a:xfrm rot="5400000">
            <a:off x="6498432" y="3456055"/>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15" name="MH_Other_7"/>
          <p:cNvSpPr/>
          <p:nvPr>
            <p:custDataLst>
              <p:tags r:id="rId3"/>
            </p:custDataLst>
          </p:nvPr>
        </p:nvSpPr>
        <p:spPr>
          <a:xfrm rot="5400000">
            <a:off x="5948088" y="1875433"/>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16" name="MH_Other_7"/>
          <p:cNvSpPr/>
          <p:nvPr>
            <p:custDataLst>
              <p:tags r:id="rId4"/>
            </p:custDataLst>
          </p:nvPr>
        </p:nvSpPr>
        <p:spPr>
          <a:xfrm rot="5400000">
            <a:off x="4127254" y="2799358"/>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17" name="矩形 16"/>
          <p:cNvSpPr/>
          <p:nvPr/>
        </p:nvSpPr>
        <p:spPr>
          <a:xfrm>
            <a:off x="1447925" y="2853623"/>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18" name="矩形 17"/>
          <p:cNvSpPr/>
          <p:nvPr/>
        </p:nvSpPr>
        <p:spPr>
          <a:xfrm>
            <a:off x="7924925" y="168204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19" name="矩形 18"/>
          <p:cNvSpPr/>
          <p:nvPr/>
        </p:nvSpPr>
        <p:spPr>
          <a:xfrm>
            <a:off x="8372600" y="3696566"/>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20" name="矩形 19"/>
          <p:cNvSpPr/>
          <p:nvPr/>
        </p:nvSpPr>
        <p:spPr>
          <a:xfrm>
            <a:off x="2608757" y="4835189"/>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41" name="任意多边形 15"/>
          <p:cNvSpPr/>
          <p:nvPr>
            <p:custDataLst>
              <p:tags r:id="rId1"/>
            </p:custDataLst>
          </p:nvPr>
        </p:nvSpPr>
        <p:spPr>
          <a:xfrm rot="2935387">
            <a:off x="3706475" y="2870262"/>
            <a:ext cx="668600" cy="1831677"/>
          </a:xfrm>
          <a:custGeom>
            <a:avLst/>
            <a:gdLst>
              <a:gd name="connsiteX0" fmla="*/ 195477 w 1211330"/>
              <a:gd name="connsiteY0" fmla="*/ 0 h 3318525"/>
              <a:gd name="connsiteX1" fmla="*/ 390952 w 1211330"/>
              <a:gd name="connsiteY1" fmla="*/ 418555 h 3318525"/>
              <a:gd name="connsiteX2" fmla="*/ 293215 w 1211330"/>
              <a:gd name="connsiteY2" fmla="*/ 418555 h 3318525"/>
              <a:gd name="connsiteX3" fmla="*/ 293214 w 1211330"/>
              <a:gd name="connsiteY3" fmla="*/ 1480498 h 3318525"/>
              <a:gd name="connsiteX4" fmla="*/ 1107647 w 1211330"/>
              <a:gd name="connsiteY4" fmla="*/ 1480498 h 3318525"/>
              <a:gd name="connsiteX5" fmla="*/ 1107647 w 1211330"/>
              <a:gd name="connsiteY5" fmla="*/ 1481472 h 3318525"/>
              <a:gd name="connsiteX6" fmla="*/ 1111489 w 1211330"/>
              <a:gd name="connsiteY6" fmla="*/ 1480549 h 3318525"/>
              <a:gd name="connsiteX7" fmla="*/ 1163523 w 1211330"/>
              <a:gd name="connsiteY7" fmla="*/ 1496539 h 3318525"/>
              <a:gd name="connsiteX8" fmla="*/ 1211117 w 1211330"/>
              <a:gd name="connsiteY8" fmla="*/ 1590073 h 3318525"/>
              <a:gd name="connsiteX9" fmla="*/ 1210040 w 1211330"/>
              <a:gd name="connsiteY9" fmla="*/ 1590003 h 3318525"/>
              <a:gd name="connsiteX10" fmla="*/ 1210040 w 1211330"/>
              <a:gd name="connsiteY10" fmla="*/ 3083585 h 3318525"/>
              <a:gd name="connsiteX11" fmla="*/ 1005256 w 1211330"/>
              <a:gd name="connsiteY11" fmla="*/ 3318525 h 3318525"/>
              <a:gd name="connsiteX12" fmla="*/ 1005256 w 1211330"/>
              <a:gd name="connsiteY12" fmla="*/ 1686415 h 3318525"/>
              <a:gd name="connsiteX13" fmla="*/ 196122 w 1211330"/>
              <a:gd name="connsiteY13" fmla="*/ 1686415 h 3318525"/>
              <a:gd name="connsiteX14" fmla="*/ 196122 w 1211330"/>
              <a:gd name="connsiteY14" fmla="*/ 1684848 h 3318525"/>
              <a:gd name="connsiteX15" fmla="*/ 186505 w 1211330"/>
              <a:gd name="connsiteY15" fmla="*/ 1685338 h 3318525"/>
              <a:gd name="connsiteX16" fmla="*/ 99053 w 1211330"/>
              <a:gd name="connsiteY16" fmla="*/ 1571339 h 3318525"/>
              <a:gd name="connsiteX17" fmla="*/ 100472 w 1211330"/>
              <a:gd name="connsiteY17" fmla="*/ 1566970 h 3318525"/>
              <a:gd name="connsiteX18" fmla="*/ 97738 w 1211330"/>
              <a:gd name="connsiteY18" fmla="*/ 1566970 h 3318525"/>
              <a:gd name="connsiteX19" fmla="*/ 97738 w 1211330"/>
              <a:gd name="connsiteY19" fmla="*/ 418555 h 3318525"/>
              <a:gd name="connsiteX20" fmla="*/ 0 w 1211330"/>
              <a:gd name="connsiteY20" fmla="*/ 418555 h 3318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11330" h="3318525">
                <a:moveTo>
                  <a:pt x="195477" y="0"/>
                </a:moveTo>
                <a:lnTo>
                  <a:pt x="390952" y="418555"/>
                </a:lnTo>
                <a:lnTo>
                  <a:pt x="293215" y="418555"/>
                </a:lnTo>
                <a:lnTo>
                  <a:pt x="293214" y="1480498"/>
                </a:lnTo>
                <a:lnTo>
                  <a:pt x="1107647" y="1480498"/>
                </a:lnTo>
                <a:lnTo>
                  <a:pt x="1107647" y="1481472"/>
                </a:lnTo>
                <a:lnTo>
                  <a:pt x="1111489" y="1480549"/>
                </a:lnTo>
                <a:cubicBezTo>
                  <a:pt x="1129639" y="1481111"/>
                  <a:pt x="1147640" y="1486462"/>
                  <a:pt x="1163523" y="1496539"/>
                </a:cubicBezTo>
                <a:cubicBezTo>
                  <a:pt x="1195291" y="1516694"/>
                  <a:pt x="1213536" y="1552550"/>
                  <a:pt x="1211117" y="1590073"/>
                </a:cubicBezTo>
                <a:lnTo>
                  <a:pt x="1210040" y="1590003"/>
                </a:lnTo>
                <a:lnTo>
                  <a:pt x="1210040" y="3083585"/>
                </a:lnTo>
                <a:lnTo>
                  <a:pt x="1005256" y="3318525"/>
                </a:lnTo>
                <a:lnTo>
                  <a:pt x="1005256" y="1686415"/>
                </a:lnTo>
                <a:lnTo>
                  <a:pt x="196122" y="1686415"/>
                </a:lnTo>
                <a:lnTo>
                  <a:pt x="196122" y="1684848"/>
                </a:lnTo>
                <a:lnTo>
                  <a:pt x="186505" y="1685338"/>
                </a:lnTo>
                <a:cubicBezTo>
                  <a:pt x="131260" y="1677287"/>
                  <a:pt x="92481" y="1626737"/>
                  <a:pt x="99053" y="1571339"/>
                </a:cubicBezTo>
                <a:lnTo>
                  <a:pt x="100472" y="1566970"/>
                </a:lnTo>
                <a:lnTo>
                  <a:pt x="97738" y="1566970"/>
                </a:lnTo>
                <a:lnTo>
                  <a:pt x="97738" y="418555"/>
                </a:lnTo>
                <a:lnTo>
                  <a:pt x="0" y="418555"/>
                </a:lnTo>
                <a:close/>
              </a:path>
            </a:pathLst>
          </a:custGeom>
          <a:solidFill>
            <a:schemeClr val="accent1"/>
          </a:solidFill>
          <a:ln w="28575" cap="flat" cmpd="sng" algn="ctr">
            <a:noFill/>
            <a:prstDash val="solid"/>
          </a:ln>
          <a:effectLst/>
        </p:spPr>
        <p:txBody>
          <a:bodyPr wrap="square" anchor="ctr">
            <a:noAutofit/>
          </a:bodyPr>
          <a:lstStyle/>
          <a:p>
            <a:pPr algn="ctr">
              <a:defRPr/>
            </a:pPr>
            <a:endParaRPr lang="zh-CN" altLang="en-US" kern="0">
              <a:solidFill>
                <a:prstClr val="white"/>
              </a:solidFill>
            </a:endParaRPr>
          </a:p>
        </p:txBody>
      </p:sp>
      <p:sp>
        <p:nvSpPr>
          <p:cNvPr id="42" name="任意多边形 14"/>
          <p:cNvSpPr/>
          <p:nvPr>
            <p:custDataLst>
              <p:tags r:id="rId2"/>
            </p:custDataLst>
          </p:nvPr>
        </p:nvSpPr>
        <p:spPr>
          <a:xfrm rot="8310640">
            <a:off x="3925551" y="3361835"/>
            <a:ext cx="668600" cy="1831677"/>
          </a:xfrm>
          <a:custGeom>
            <a:avLst/>
            <a:gdLst>
              <a:gd name="connsiteX0" fmla="*/ 195477 w 1211330"/>
              <a:gd name="connsiteY0" fmla="*/ 0 h 3318525"/>
              <a:gd name="connsiteX1" fmla="*/ 390952 w 1211330"/>
              <a:gd name="connsiteY1" fmla="*/ 418555 h 3318525"/>
              <a:gd name="connsiteX2" fmla="*/ 293215 w 1211330"/>
              <a:gd name="connsiteY2" fmla="*/ 418555 h 3318525"/>
              <a:gd name="connsiteX3" fmla="*/ 293214 w 1211330"/>
              <a:gd name="connsiteY3" fmla="*/ 1480498 h 3318525"/>
              <a:gd name="connsiteX4" fmla="*/ 1107647 w 1211330"/>
              <a:gd name="connsiteY4" fmla="*/ 1480498 h 3318525"/>
              <a:gd name="connsiteX5" fmla="*/ 1107647 w 1211330"/>
              <a:gd name="connsiteY5" fmla="*/ 1481472 h 3318525"/>
              <a:gd name="connsiteX6" fmla="*/ 1111489 w 1211330"/>
              <a:gd name="connsiteY6" fmla="*/ 1480549 h 3318525"/>
              <a:gd name="connsiteX7" fmla="*/ 1163523 w 1211330"/>
              <a:gd name="connsiteY7" fmla="*/ 1496539 h 3318525"/>
              <a:gd name="connsiteX8" fmla="*/ 1211117 w 1211330"/>
              <a:gd name="connsiteY8" fmla="*/ 1590073 h 3318525"/>
              <a:gd name="connsiteX9" fmla="*/ 1210040 w 1211330"/>
              <a:gd name="connsiteY9" fmla="*/ 1590003 h 3318525"/>
              <a:gd name="connsiteX10" fmla="*/ 1210040 w 1211330"/>
              <a:gd name="connsiteY10" fmla="*/ 3083585 h 3318525"/>
              <a:gd name="connsiteX11" fmla="*/ 1005256 w 1211330"/>
              <a:gd name="connsiteY11" fmla="*/ 3318525 h 3318525"/>
              <a:gd name="connsiteX12" fmla="*/ 1005256 w 1211330"/>
              <a:gd name="connsiteY12" fmla="*/ 1686415 h 3318525"/>
              <a:gd name="connsiteX13" fmla="*/ 196122 w 1211330"/>
              <a:gd name="connsiteY13" fmla="*/ 1686415 h 3318525"/>
              <a:gd name="connsiteX14" fmla="*/ 196122 w 1211330"/>
              <a:gd name="connsiteY14" fmla="*/ 1684848 h 3318525"/>
              <a:gd name="connsiteX15" fmla="*/ 186505 w 1211330"/>
              <a:gd name="connsiteY15" fmla="*/ 1685338 h 3318525"/>
              <a:gd name="connsiteX16" fmla="*/ 99053 w 1211330"/>
              <a:gd name="connsiteY16" fmla="*/ 1571339 h 3318525"/>
              <a:gd name="connsiteX17" fmla="*/ 100472 w 1211330"/>
              <a:gd name="connsiteY17" fmla="*/ 1566970 h 3318525"/>
              <a:gd name="connsiteX18" fmla="*/ 97738 w 1211330"/>
              <a:gd name="connsiteY18" fmla="*/ 1566970 h 3318525"/>
              <a:gd name="connsiteX19" fmla="*/ 97738 w 1211330"/>
              <a:gd name="connsiteY19" fmla="*/ 418555 h 3318525"/>
              <a:gd name="connsiteX20" fmla="*/ 0 w 1211330"/>
              <a:gd name="connsiteY20" fmla="*/ 418555 h 3318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11330" h="3318525">
                <a:moveTo>
                  <a:pt x="195477" y="0"/>
                </a:moveTo>
                <a:lnTo>
                  <a:pt x="390952" y="418555"/>
                </a:lnTo>
                <a:lnTo>
                  <a:pt x="293215" y="418555"/>
                </a:lnTo>
                <a:lnTo>
                  <a:pt x="293214" y="1480498"/>
                </a:lnTo>
                <a:lnTo>
                  <a:pt x="1107647" y="1480498"/>
                </a:lnTo>
                <a:lnTo>
                  <a:pt x="1107647" y="1481472"/>
                </a:lnTo>
                <a:lnTo>
                  <a:pt x="1111489" y="1480549"/>
                </a:lnTo>
                <a:cubicBezTo>
                  <a:pt x="1129639" y="1481111"/>
                  <a:pt x="1147640" y="1486462"/>
                  <a:pt x="1163523" y="1496539"/>
                </a:cubicBezTo>
                <a:cubicBezTo>
                  <a:pt x="1195291" y="1516694"/>
                  <a:pt x="1213536" y="1552550"/>
                  <a:pt x="1211117" y="1590073"/>
                </a:cubicBezTo>
                <a:lnTo>
                  <a:pt x="1210040" y="1590003"/>
                </a:lnTo>
                <a:lnTo>
                  <a:pt x="1210040" y="3083585"/>
                </a:lnTo>
                <a:lnTo>
                  <a:pt x="1005256" y="3318525"/>
                </a:lnTo>
                <a:lnTo>
                  <a:pt x="1005256" y="1686415"/>
                </a:lnTo>
                <a:lnTo>
                  <a:pt x="196122" y="1686415"/>
                </a:lnTo>
                <a:lnTo>
                  <a:pt x="196122" y="1684848"/>
                </a:lnTo>
                <a:lnTo>
                  <a:pt x="186505" y="1685338"/>
                </a:lnTo>
                <a:cubicBezTo>
                  <a:pt x="131260" y="1677287"/>
                  <a:pt x="92481" y="1626737"/>
                  <a:pt x="99053" y="1571339"/>
                </a:cubicBezTo>
                <a:lnTo>
                  <a:pt x="100472" y="1566970"/>
                </a:lnTo>
                <a:lnTo>
                  <a:pt x="97738" y="1566970"/>
                </a:lnTo>
                <a:lnTo>
                  <a:pt x="97738" y="418555"/>
                </a:lnTo>
                <a:lnTo>
                  <a:pt x="0" y="418555"/>
                </a:lnTo>
                <a:close/>
              </a:path>
            </a:pathLst>
          </a:custGeom>
          <a:solidFill>
            <a:schemeClr val="accent1"/>
          </a:solidFill>
          <a:ln w="28575" cap="flat" cmpd="sng" algn="ctr">
            <a:noFill/>
            <a:prstDash val="solid"/>
          </a:ln>
          <a:effectLst/>
        </p:spPr>
        <p:txBody>
          <a:bodyPr wrap="square" anchor="ctr">
            <a:noAutofit/>
          </a:bodyPr>
          <a:lstStyle/>
          <a:p>
            <a:pPr algn="ctr">
              <a:defRPr/>
            </a:pPr>
            <a:endParaRPr lang="zh-CN" altLang="en-US" kern="0">
              <a:solidFill>
                <a:prstClr val="white"/>
              </a:solidFill>
            </a:endParaRPr>
          </a:p>
        </p:txBody>
      </p:sp>
      <p:sp>
        <p:nvSpPr>
          <p:cNvPr id="43" name="任意多边形 16"/>
          <p:cNvSpPr/>
          <p:nvPr>
            <p:custDataLst>
              <p:tags r:id="rId3"/>
            </p:custDataLst>
          </p:nvPr>
        </p:nvSpPr>
        <p:spPr>
          <a:xfrm rot="19133679">
            <a:off x="3464070" y="2394770"/>
            <a:ext cx="668600" cy="1831677"/>
          </a:xfrm>
          <a:custGeom>
            <a:avLst/>
            <a:gdLst>
              <a:gd name="connsiteX0" fmla="*/ 195477 w 1211330"/>
              <a:gd name="connsiteY0" fmla="*/ 0 h 3318525"/>
              <a:gd name="connsiteX1" fmla="*/ 390952 w 1211330"/>
              <a:gd name="connsiteY1" fmla="*/ 418555 h 3318525"/>
              <a:gd name="connsiteX2" fmla="*/ 293215 w 1211330"/>
              <a:gd name="connsiteY2" fmla="*/ 418555 h 3318525"/>
              <a:gd name="connsiteX3" fmla="*/ 293214 w 1211330"/>
              <a:gd name="connsiteY3" fmla="*/ 1480498 h 3318525"/>
              <a:gd name="connsiteX4" fmla="*/ 1107647 w 1211330"/>
              <a:gd name="connsiteY4" fmla="*/ 1480498 h 3318525"/>
              <a:gd name="connsiteX5" fmla="*/ 1107647 w 1211330"/>
              <a:gd name="connsiteY5" fmla="*/ 1481472 h 3318525"/>
              <a:gd name="connsiteX6" fmla="*/ 1111489 w 1211330"/>
              <a:gd name="connsiteY6" fmla="*/ 1480549 h 3318525"/>
              <a:gd name="connsiteX7" fmla="*/ 1163523 w 1211330"/>
              <a:gd name="connsiteY7" fmla="*/ 1496539 h 3318525"/>
              <a:gd name="connsiteX8" fmla="*/ 1211117 w 1211330"/>
              <a:gd name="connsiteY8" fmla="*/ 1590073 h 3318525"/>
              <a:gd name="connsiteX9" fmla="*/ 1210040 w 1211330"/>
              <a:gd name="connsiteY9" fmla="*/ 1590003 h 3318525"/>
              <a:gd name="connsiteX10" fmla="*/ 1210040 w 1211330"/>
              <a:gd name="connsiteY10" fmla="*/ 3083585 h 3318525"/>
              <a:gd name="connsiteX11" fmla="*/ 1005256 w 1211330"/>
              <a:gd name="connsiteY11" fmla="*/ 3318525 h 3318525"/>
              <a:gd name="connsiteX12" fmla="*/ 1005256 w 1211330"/>
              <a:gd name="connsiteY12" fmla="*/ 1686415 h 3318525"/>
              <a:gd name="connsiteX13" fmla="*/ 196122 w 1211330"/>
              <a:gd name="connsiteY13" fmla="*/ 1686415 h 3318525"/>
              <a:gd name="connsiteX14" fmla="*/ 196122 w 1211330"/>
              <a:gd name="connsiteY14" fmla="*/ 1684848 h 3318525"/>
              <a:gd name="connsiteX15" fmla="*/ 186505 w 1211330"/>
              <a:gd name="connsiteY15" fmla="*/ 1685338 h 3318525"/>
              <a:gd name="connsiteX16" fmla="*/ 99053 w 1211330"/>
              <a:gd name="connsiteY16" fmla="*/ 1571339 h 3318525"/>
              <a:gd name="connsiteX17" fmla="*/ 100472 w 1211330"/>
              <a:gd name="connsiteY17" fmla="*/ 1566970 h 3318525"/>
              <a:gd name="connsiteX18" fmla="*/ 97738 w 1211330"/>
              <a:gd name="connsiteY18" fmla="*/ 1566970 h 3318525"/>
              <a:gd name="connsiteX19" fmla="*/ 97738 w 1211330"/>
              <a:gd name="connsiteY19" fmla="*/ 418555 h 3318525"/>
              <a:gd name="connsiteX20" fmla="*/ 0 w 1211330"/>
              <a:gd name="connsiteY20" fmla="*/ 418555 h 3318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11330" h="3318525">
                <a:moveTo>
                  <a:pt x="195477" y="0"/>
                </a:moveTo>
                <a:lnTo>
                  <a:pt x="390952" y="418555"/>
                </a:lnTo>
                <a:lnTo>
                  <a:pt x="293215" y="418555"/>
                </a:lnTo>
                <a:lnTo>
                  <a:pt x="293214" y="1480498"/>
                </a:lnTo>
                <a:lnTo>
                  <a:pt x="1107647" y="1480498"/>
                </a:lnTo>
                <a:lnTo>
                  <a:pt x="1107647" y="1481472"/>
                </a:lnTo>
                <a:lnTo>
                  <a:pt x="1111489" y="1480549"/>
                </a:lnTo>
                <a:cubicBezTo>
                  <a:pt x="1129639" y="1481111"/>
                  <a:pt x="1147640" y="1486462"/>
                  <a:pt x="1163523" y="1496539"/>
                </a:cubicBezTo>
                <a:cubicBezTo>
                  <a:pt x="1195291" y="1516694"/>
                  <a:pt x="1213536" y="1552550"/>
                  <a:pt x="1211117" y="1590073"/>
                </a:cubicBezTo>
                <a:lnTo>
                  <a:pt x="1210040" y="1590003"/>
                </a:lnTo>
                <a:lnTo>
                  <a:pt x="1210040" y="3083585"/>
                </a:lnTo>
                <a:lnTo>
                  <a:pt x="1005256" y="3318525"/>
                </a:lnTo>
                <a:lnTo>
                  <a:pt x="1005256" y="1686415"/>
                </a:lnTo>
                <a:lnTo>
                  <a:pt x="196122" y="1686415"/>
                </a:lnTo>
                <a:lnTo>
                  <a:pt x="196122" y="1684848"/>
                </a:lnTo>
                <a:lnTo>
                  <a:pt x="186505" y="1685338"/>
                </a:lnTo>
                <a:cubicBezTo>
                  <a:pt x="131260" y="1677287"/>
                  <a:pt x="92481" y="1626737"/>
                  <a:pt x="99053" y="1571339"/>
                </a:cubicBezTo>
                <a:lnTo>
                  <a:pt x="100472" y="1566970"/>
                </a:lnTo>
                <a:lnTo>
                  <a:pt x="97738" y="1566970"/>
                </a:lnTo>
                <a:lnTo>
                  <a:pt x="97738" y="418555"/>
                </a:lnTo>
                <a:lnTo>
                  <a:pt x="0" y="418555"/>
                </a:lnTo>
                <a:close/>
              </a:path>
            </a:pathLst>
          </a:custGeom>
          <a:solidFill>
            <a:schemeClr val="accent1"/>
          </a:solidFill>
          <a:ln w="28575" cap="flat" cmpd="sng" algn="ctr">
            <a:noFill/>
            <a:prstDash val="solid"/>
          </a:ln>
          <a:effectLst/>
        </p:spPr>
        <p:txBody>
          <a:bodyPr wrap="square" anchor="ctr">
            <a:noAutofit/>
          </a:bodyPr>
          <a:lstStyle/>
          <a:p>
            <a:pPr algn="ctr">
              <a:defRPr/>
            </a:pPr>
            <a:endParaRPr lang="zh-CN" altLang="en-US" kern="0">
              <a:solidFill>
                <a:prstClr val="white"/>
              </a:solidFill>
            </a:endParaRPr>
          </a:p>
        </p:txBody>
      </p:sp>
      <p:sp>
        <p:nvSpPr>
          <p:cNvPr id="44" name="矩形 43"/>
          <p:cNvSpPr/>
          <p:nvPr/>
        </p:nvSpPr>
        <p:spPr>
          <a:xfrm>
            <a:off x="3978545" y="4894131"/>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5" name="矩形 44"/>
          <p:cNvSpPr/>
          <p:nvPr/>
        </p:nvSpPr>
        <p:spPr>
          <a:xfrm>
            <a:off x="687659" y="1956743"/>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6" name="矩形 45"/>
          <p:cNvSpPr/>
          <p:nvPr/>
        </p:nvSpPr>
        <p:spPr>
          <a:xfrm>
            <a:off x="4652380" y="1956743"/>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7" name="任意多边形 29"/>
          <p:cNvSpPr/>
          <p:nvPr/>
        </p:nvSpPr>
        <p:spPr>
          <a:xfrm rot="3152299">
            <a:off x="2873814" y="3468763"/>
            <a:ext cx="516319" cy="1334310"/>
          </a:xfrm>
          <a:custGeom>
            <a:avLst/>
            <a:gdLst>
              <a:gd name="connsiteX0" fmla="*/ 84221 w 349326"/>
              <a:gd name="connsiteY0" fmla="*/ 0 h 902754"/>
              <a:gd name="connsiteX1" fmla="*/ 258891 w 349326"/>
              <a:gd name="connsiteY1" fmla="*/ 0 h 902754"/>
              <a:gd name="connsiteX2" fmla="*/ 261995 w 349326"/>
              <a:gd name="connsiteY2" fmla="*/ 528251 h 902754"/>
              <a:gd name="connsiteX3" fmla="*/ 349326 w 349326"/>
              <a:gd name="connsiteY3" fmla="*/ 527738 h 902754"/>
              <a:gd name="connsiteX4" fmla="*/ 176860 w 349326"/>
              <a:gd name="connsiteY4" fmla="*/ 902754 h 902754"/>
              <a:gd name="connsiteX5" fmla="*/ 0 w 349326"/>
              <a:gd name="connsiteY5" fmla="*/ 529791 h 902754"/>
              <a:gd name="connsiteX6" fmla="*/ 87331 w 349326"/>
              <a:gd name="connsiteY6" fmla="*/ 529278 h 902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326" h="902754">
                <a:moveTo>
                  <a:pt x="84221" y="0"/>
                </a:moveTo>
                <a:lnTo>
                  <a:pt x="258891" y="0"/>
                </a:lnTo>
                <a:lnTo>
                  <a:pt x="261995" y="528251"/>
                </a:lnTo>
                <a:lnTo>
                  <a:pt x="349326" y="527738"/>
                </a:lnTo>
                <a:lnTo>
                  <a:pt x="176860" y="902754"/>
                </a:lnTo>
                <a:lnTo>
                  <a:pt x="0" y="529791"/>
                </a:lnTo>
                <a:lnTo>
                  <a:pt x="87331" y="529278"/>
                </a:lnTo>
                <a:close/>
              </a:path>
            </a:pathLst>
          </a:custGeom>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470867" y="4761196"/>
            <a:ext cx="2931841" cy="8205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FFFF"/>
                </a:solidFill>
              </a:rPr>
              <a:t>请输入您的小标题</a:t>
            </a:r>
            <a:endParaRPr lang="zh-CN" altLang="en-US" dirty="0">
              <a:solidFill>
                <a:srgbClr val="FFFFFF"/>
              </a:solidFill>
            </a:endParaRPr>
          </a:p>
        </p:txBody>
      </p:sp>
      <p:cxnSp>
        <p:nvCxnSpPr>
          <p:cNvPr id="49" name="直接连接符 48"/>
          <p:cNvCxnSpPr/>
          <p:nvPr/>
        </p:nvCxnSpPr>
        <p:spPr>
          <a:xfrm>
            <a:off x="7248525" y="1766661"/>
            <a:ext cx="0" cy="4838700"/>
          </a:xfrm>
          <a:prstGeom prst="line">
            <a:avLst/>
          </a:prstGeom>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7368538" y="1680517"/>
            <a:ext cx="4183915"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 name="任意多边形 17"/>
          <p:cNvSpPr/>
          <p:nvPr>
            <p:custDataLst>
              <p:tags r:id="rId1"/>
            </p:custDataLst>
          </p:nvPr>
        </p:nvSpPr>
        <p:spPr>
          <a:xfrm>
            <a:off x="128392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10" name="任意多边形 16"/>
          <p:cNvSpPr/>
          <p:nvPr>
            <p:custDataLst>
              <p:tags r:id="rId2"/>
            </p:custDataLst>
          </p:nvPr>
        </p:nvSpPr>
        <p:spPr>
          <a:xfrm>
            <a:off x="128392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11" name="椭圆 10"/>
          <p:cNvSpPr/>
          <p:nvPr/>
        </p:nvSpPr>
        <p:spPr>
          <a:xfrm>
            <a:off x="179961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KSO_Shape"/>
          <p:cNvSpPr/>
          <p:nvPr/>
        </p:nvSpPr>
        <p:spPr>
          <a:xfrm>
            <a:off x="1999642" y="3389536"/>
            <a:ext cx="333375" cy="296148"/>
          </a:xfrm>
          <a:custGeom>
            <a:avLst/>
            <a:gdLst/>
            <a:ahLst/>
            <a:cxnLst/>
            <a:rect l="l" t="t" r="r" b="b"/>
            <a:pathLst>
              <a:path w="1916638" h="1703474">
                <a:moveTo>
                  <a:pt x="1388994" y="1007638"/>
                </a:moveTo>
                <a:lnTo>
                  <a:pt x="1629018" y="1007638"/>
                </a:lnTo>
                <a:cubicBezTo>
                  <a:pt x="1662160" y="1007638"/>
                  <a:pt x="1689026" y="1034504"/>
                  <a:pt x="1689026" y="1067646"/>
                </a:cubicBezTo>
                <a:lnTo>
                  <a:pt x="1689026" y="1643466"/>
                </a:lnTo>
                <a:cubicBezTo>
                  <a:pt x="1689026" y="1676608"/>
                  <a:pt x="1662160" y="1703474"/>
                  <a:pt x="1629018" y="1703474"/>
                </a:cubicBezTo>
                <a:lnTo>
                  <a:pt x="1388994" y="1703474"/>
                </a:lnTo>
                <a:cubicBezTo>
                  <a:pt x="1355852" y="1703474"/>
                  <a:pt x="1328986" y="1676608"/>
                  <a:pt x="1328986" y="1643466"/>
                </a:cubicBezTo>
                <a:lnTo>
                  <a:pt x="1328986" y="1067646"/>
                </a:lnTo>
                <a:cubicBezTo>
                  <a:pt x="1328986" y="1034504"/>
                  <a:pt x="1355852" y="1007638"/>
                  <a:pt x="1388994" y="1007638"/>
                </a:cubicBezTo>
                <a:close/>
                <a:moveTo>
                  <a:pt x="278330" y="1005944"/>
                </a:moveTo>
                <a:lnTo>
                  <a:pt x="518354" y="1005944"/>
                </a:lnTo>
                <a:cubicBezTo>
                  <a:pt x="551496" y="1005944"/>
                  <a:pt x="578362" y="1032810"/>
                  <a:pt x="578362" y="1065952"/>
                </a:cubicBezTo>
                <a:lnTo>
                  <a:pt x="578362" y="1641772"/>
                </a:lnTo>
                <a:cubicBezTo>
                  <a:pt x="578362" y="1674914"/>
                  <a:pt x="551496" y="1701780"/>
                  <a:pt x="518354" y="1701780"/>
                </a:cubicBezTo>
                <a:lnTo>
                  <a:pt x="278330" y="1701780"/>
                </a:lnTo>
                <a:cubicBezTo>
                  <a:pt x="245188" y="1701780"/>
                  <a:pt x="218322" y="1674914"/>
                  <a:pt x="218322" y="1641772"/>
                </a:cubicBezTo>
                <a:lnTo>
                  <a:pt x="218322" y="1065952"/>
                </a:lnTo>
                <a:cubicBezTo>
                  <a:pt x="218322" y="1032810"/>
                  <a:pt x="245188" y="1005944"/>
                  <a:pt x="278330" y="1005944"/>
                </a:cubicBezTo>
                <a:close/>
                <a:moveTo>
                  <a:pt x="958319" y="0"/>
                </a:moveTo>
                <a:cubicBezTo>
                  <a:pt x="1487584" y="0"/>
                  <a:pt x="1916638" y="409484"/>
                  <a:pt x="1916638" y="914608"/>
                </a:cubicBezTo>
                <a:lnTo>
                  <a:pt x="1916638" y="1416309"/>
                </a:lnTo>
                <a:lnTo>
                  <a:pt x="1775274" y="1416309"/>
                </a:lnTo>
                <a:lnTo>
                  <a:pt x="1775274" y="914608"/>
                </a:lnTo>
                <a:lnTo>
                  <a:pt x="1776026" y="914608"/>
                </a:lnTo>
                <a:cubicBezTo>
                  <a:pt x="1776026" y="487142"/>
                  <a:pt x="1409926" y="140612"/>
                  <a:pt x="958319" y="140612"/>
                </a:cubicBezTo>
                <a:cubicBezTo>
                  <a:pt x="506712" y="140612"/>
                  <a:pt x="140612" y="487142"/>
                  <a:pt x="140612" y="914608"/>
                </a:cubicBezTo>
                <a:lnTo>
                  <a:pt x="141364" y="914608"/>
                </a:lnTo>
                <a:lnTo>
                  <a:pt x="141364" y="1416309"/>
                </a:lnTo>
                <a:lnTo>
                  <a:pt x="0" y="1416309"/>
                </a:lnTo>
                <a:lnTo>
                  <a:pt x="0" y="914608"/>
                </a:lnTo>
                <a:cubicBezTo>
                  <a:pt x="0" y="409484"/>
                  <a:pt x="429054" y="0"/>
                  <a:pt x="958319"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3" name="任意多边形 21"/>
          <p:cNvSpPr/>
          <p:nvPr>
            <p:custDataLst>
              <p:tags r:id="rId3"/>
            </p:custDataLst>
          </p:nvPr>
        </p:nvSpPr>
        <p:spPr>
          <a:xfrm>
            <a:off x="324875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14" name="任意多边形 22"/>
          <p:cNvSpPr/>
          <p:nvPr>
            <p:custDataLst>
              <p:tags r:id="rId4"/>
            </p:custDataLst>
          </p:nvPr>
        </p:nvSpPr>
        <p:spPr>
          <a:xfrm>
            <a:off x="324875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15" name="椭圆 14"/>
          <p:cNvSpPr/>
          <p:nvPr/>
        </p:nvSpPr>
        <p:spPr>
          <a:xfrm>
            <a:off x="376444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25"/>
          <p:cNvSpPr/>
          <p:nvPr>
            <p:custDataLst>
              <p:tags r:id="rId5"/>
            </p:custDataLst>
          </p:nvPr>
        </p:nvSpPr>
        <p:spPr>
          <a:xfrm>
            <a:off x="521358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17" name="任意多边形 26"/>
          <p:cNvSpPr/>
          <p:nvPr>
            <p:custDataLst>
              <p:tags r:id="rId6"/>
            </p:custDataLst>
          </p:nvPr>
        </p:nvSpPr>
        <p:spPr>
          <a:xfrm>
            <a:off x="521358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18" name="椭圆 17"/>
          <p:cNvSpPr/>
          <p:nvPr/>
        </p:nvSpPr>
        <p:spPr>
          <a:xfrm>
            <a:off x="572927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29"/>
          <p:cNvSpPr/>
          <p:nvPr>
            <p:custDataLst>
              <p:tags r:id="rId7"/>
            </p:custDataLst>
          </p:nvPr>
        </p:nvSpPr>
        <p:spPr>
          <a:xfrm>
            <a:off x="717841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20" name="任意多边形 30"/>
          <p:cNvSpPr/>
          <p:nvPr>
            <p:custDataLst>
              <p:tags r:id="rId8"/>
            </p:custDataLst>
          </p:nvPr>
        </p:nvSpPr>
        <p:spPr>
          <a:xfrm>
            <a:off x="717841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21" name="椭圆 20"/>
          <p:cNvSpPr/>
          <p:nvPr/>
        </p:nvSpPr>
        <p:spPr>
          <a:xfrm>
            <a:off x="769410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33"/>
          <p:cNvSpPr/>
          <p:nvPr>
            <p:custDataLst>
              <p:tags r:id="rId9"/>
            </p:custDataLst>
          </p:nvPr>
        </p:nvSpPr>
        <p:spPr>
          <a:xfrm>
            <a:off x="914324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23" name="任意多边形 34"/>
          <p:cNvSpPr/>
          <p:nvPr>
            <p:custDataLst>
              <p:tags r:id="rId10"/>
            </p:custDataLst>
          </p:nvPr>
        </p:nvSpPr>
        <p:spPr>
          <a:xfrm>
            <a:off x="914324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24" name="椭圆 23"/>
          <p:cNvSpPr/>
          <p:nvPr/>
        </p:nvSpPr>
        <p:spPr>
          <a:xfrm>
            <a:off x="965893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KSO_Shape"/>
          <p:cNvSpPr/>
          <p:nvPr/>
        </p:nvSpPr>
        <p:spPr>
          <a:xfrm>
            <a:off x="3964472" y="3409539"/>
            <a:ext cx="333375" cy="256143"/>
          </a:xfrm>
          <a:custGeom>
            <a:avLst/>
            <a:gdLst/>
            <a:ahLst/>
            <a:cxnLst/>
            <a:rect l="l" t="t" r="r" b="b"/>
            <a:pathLst>
              <a:path w="3710374" h="2848566">
                <a:moveTo>
                  <a:pt x="132902" y="1177607"/>
                </a:moveTo>
                <a:cubicBezTo>
                  <a:pt x="206302" y="1177607"/>
                  <a:pt x="265804" y="1237109"/>
                  <a:pt x="265804" y="1310509"/>
                </a:cubicBezTo>
                <a:lnTo>
                  <a:pt x="265804" y="1822976"/>
                </a:lnTo>
                <a:cubicBezTo>
                  <a:pt x="265804" y="1896376"/>
                  <a:pt x="206302" y="1955878"/>
                  <a:pt x="132902" y="1955878"/>
                </a:cubicBezTo>
                <a:cubicBezTo>
                  <a:pt x="59502" y="1955878"/>
                  <a:pt x="0" y="1896376"/>
                  <a:pt x="0" y="1822976"/>
                </a:cubicBezTo>
                <a:lnTo>
                  <a:pt x="0" y="1310509"/>
                </a:lnTo>
                <a:cubicBezTo>
                  <a:pt x="0" y="1237109"/>
                  <a:pt x="59502" y="1177607"/>
                  <a:pt x="132902" y="1177607"/>
                </a:cubicBezTo>
                <a:close/>
                <a:moveTo>
                  <a:pt x="3676647" y="1014899"/>
                </a:moveTo>
                <a:cubicBezTo>
                  <a:pt x="3699953" y="1011726"/>
                  <a:pt x="3709766" y="1038156"/>
                  <a:pt x="3709762" y="1126078"/>
                </a:cubicBezTo>
                <a:lnTo>
                  <a:pt x="3709762" y="2733814"/>
                </a:lnTo>
                <a:cubicBezTo>
                  <a:pt x="3714789" y="2810852"/>
                  <a:pt x="3689665" y="2852720"/>
                  <a:pt x="3604255" y="2784056"/>
                </a:cubicBezTo>
                <a:cubicBezTo>
                  <a:pt x="3539382" y="2731902"/>
                  <a:pt x="3308368" y="2542961"/>
                  <a:pt x="3100502" y="2373078"/>
                </a:cubicBezTo>
                <a:lnTo>
                  <a:pt x="2983265" y="2373078"/>
                </a:lnTo>
                <a:lnTo>
                  <a:pt x="2983265" y="2692091"/>
                </a:lnTo>
                <a:cubicBezTo>
                  <a:pt x="2983265" y="2778510"/>
                  <a:pt x="2913209" y="2848566"/>
                  <a:pt x="2826790" y="2848566"/>
                </a:cubicBezTo>
                <a:lnTo>
                  <a:pt x="542844" y="2848566"/>
                </a:lnTo>
                <a:cubicBezTo>
                  <a:pt x="456425" y="2848566"/>
                  <a:pt x="386369" y="2778510"/>
                  <a:pt x="386369" y="2692091"/>
                </a:cubicBezTo>
                <a:lnTo>
                  <a:pt x="386369" y="1261585"/>
                </a:lnTo>
                <a:cubicBezTo>
                  <a:pt x="386369" y="1175166"/>
                  <a:pt x="456425" y="1105110"/>
                  <a:pt x="542844" y="1105110"/>
                </a:cubicBezTo>
                <a:lnTo>
                  <a:pt x="2826790" y="1105110"/>
                </a:lnTo>
                <a:cubicBezTo>
                  <a:pt x="2913209" y="1105110"/>
                  <a:pt x="2983265" y="1175166"/>
                  <a:pt x="2983265" y="1261585"/>
                </a:cubicBezTo>
                <a:lnTo>
                  <a:pt x="2983265" y="1470870"/>
                </a:lnTo>
                <a:lnTo>
                  <a:pt x="3095401" y="1470870"/>
                </a:lnTo>
                <a:cubicBezTo>
                  <a:pt x="3315877" y="1289257"/>
                  <a:pt x="3568799" y="1079374"/>
                  <a:pt x="3619327" y="1045691"/>
                </a:cubicBezTo>
                <a:cubicBezTo>
                  <a:pt x="3643821" y="1029362"/>
                  <a:pt x="3662662" y="1016802"/>
                  <a:pt x="3676647" y="1014899"/>
                </a:cubicBezTo>
                <a:close/>
                <a:moveTo>
                  <a:pt x="2266043" y="0"/>
                </a:moveTo>
                <a:cubicBezTo>
                  <a:pt x="2555481" y="0"/>
                  <a:pt x="2790117" y="234636"/>
                  <a:pt x="2790117" y="524074"/>
                </a:cubicBezTo>
                <a:cubicBezTo>
                  <a:pt x="2790117" y="813512"/>
                  <a:pt x="2555481" y="1048148"/>
                  <a:pt x="2266043" y="1048148"/>
                </a:cubicBezTo>
                <a:cubicBezTo>
                  <a:pt x="1976605" y="1048148"/>
                  <a:pt x="1741969" y="813512"/>
                  <a:pt x="1741969" y="524074"/>
                </a:cubicBezTo>
                <a:cubicBezTo>
                  <a:pt x="1741969" y="234636"/>
                  <a:pt x="1976605" y="0"/>
                  <a:pt x="2266043" y="0"/>
                </a:cubicBezTo>
                <a:close/>
                <a:moveTo>
                  <a:pt x="1041907" y="0"/>
                </a:moveTo>
                <a:cubicBezTo>
                  <a:pt x="1331345" y="0"/>
                  <a:pt x="1565981" y="234636"/>
                  <a:pt x="1565981" y="524074"/>
                </a:cubicBezTo>
                <a:cubicBezTo>
                  <a:pt x="1565981" y="813512"/>
                  <a:pt x="1331345" y="1048148"/>
                  <a:pt x="1041907" y="1048148"/>
                </a:cubicBezTo>
                <a:cubicBezTo>
                  <a:pt x="752469" y="1048148"/>
                  <a:pt x="517833" y="813512"/>
                  <a:pt x="517833" y="524074"/>
                </a:cubicBezTo>
                <a:cubicBezTo>
                  <a:pt x="517833" y="234636"/>
                  <a:pt x="752469" y="0"/>
                  <a:pt x="1041907"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endParaRPr>
          </a:p>
        </p:txBody>
      </p:sp>
      <p:sp>
        <p:nvSpPr>
          <p:cNvPr id="26" name="KSO_Shape"/>
          <p:cNvSpPr/>
          <p:nvPr/>
        </p:nvSpPr>
        <p:spPr>
          <a:xfrm>
            <a:off x="5929302" y="3431764"/>
            <a:ext cx="333375" cy="211693"/>
          </a:xfrm>
          <a:custGeom>
            <a:avLst/>
            <a:gdLst/>
            <a:ahLst/>
            <a:cxnLst/>
            <a:rect l="l" t="t" r="r" b="b"/>
            <a:pathLst>
              <a:path w="3694176" h="2348650">
                <a:moveTo>
                  <a:pt x="2671928" y="762368"/>
                </a:moveTo>
                <a:cubicBezTo>
                  <a:pt x="2393546" y="762368"/>
                  <a:pt x="2167872" y="988042"/>
                  <a:pt x="2167872" y="1266424"/>
                </a:cubicBezTo>
                <a:cubicBezTo>
                  <a:pt x="2167872" y="1544806"/>
                  <a:pt x="2393546" y="1770480"/>
                  <a:pt x="2671928" y="1770480"/>
                </a:cubicBezTo>
                <a:cubicBezTo>
                  <a:pt x="2950310" y="1770480"/>
                  <a:pt x="3175984" y="1544806"/>
                  <a:pt x="3175984" y="1266424"/>
                </a:cubicBezTo>
                <a:cubicBezTo>
                  <a:pt x="3175984" y="988042"/>
                  <a:pt x="2950310" y="762368"/>
                  <a:pt x="2671928" y="762368"/>
                </a:cubicBezTo>
                <a:close/>
                <a:moveTo>
                  <a:pt x="2671928" y="650924"/>
                </a:moveTo>
                <a:cubicBezTo>
                  <a:pt x="3011859" y="650924"/>
                  <a:pt x="3287428" y="926493"/>
                  <a:pt x="3287428" y="1266424"/>
                </a:cubicBezTo>
                <a:cubicBezTo>
                  <a:pt x="3287428" y="1606355"/>
                  <a:pt x="3011859" y="1881924"/>
                  <a:pt x="2671928" y="1881924"/>
                </a:cubicBezTo>
                <a:cubicBezTo>
                  <a:pt x="2331997" y="1881924"/>
                  <a:pt x="2056428" y="1606355"/>
                  <a:pt x="2056428" y="1266424"/>
                </a:cubicBezTo>
                <a:cubicBezTo>
                  <a:pt x="2056428" y="926493"/>
                  <a:pt x="2331997" y="650924"/>
                  <a:pt x="2671928" y="650924"/>
                </a:cubicBezTo>
                <a:close/>
                <a:moveTo>
                  <a:pt x="2671928" y="474336"/>
                </a:moveTo>
                <a:cubicBezTo>
                  <a:pt x="2234470" y="474336"/>
                  <a:pt x="1879840" y="828966"/>
                  <a:pt x="1879840" y="1266424"/>
                </a:cubicBezTo>
                <a:cubicBezTo>
                  <a:pt x="1879840" y="1703882"/>
                  <a:pt x="2234470" y="2058512"/>
                  <a:pt x="2671928" y="2058512"/>
                </a:cubicBezTo>
                <a:cubicBezTo>
                  <a:pt x="3109386" y="2058512"/>
                  <a:pt x="3464016" y="1703882"/>
                  <a:pt x="3464016" y="1266424"/>
                </a:cubicBezTo>
                <a:cubicBezTo>
                  <a:pt x="3464016" y="828966"/>
                  <a:pt x="3109386" y="474336"/>
                  <a:pt x="2671928" y="474336"/>
                </a:cubicBezTo>
                <a:close/>
                <a:moveTo>
                  <a:pt x="379071" y="446698"/>
                </a:moveTo>
                <a:cubicBezTo>
                  <a:pt x="336590" y="446698"/>
                  <a:pt x="302152" y="481136"/>
                  <a:pt x="302152" y="523617"/>
                </a:cubicBezTo>
                <a:lnTo>
                  <a:pt x="302152" y="747739"/>
                </a:lnTo>
                <a:cubicBezTo>
                  <a:pt x="302152" y="790220"/>
                  <a:pt x="336590" y="824658"/>
                  <a:pt x="379071" y="824658"/>
                </a:cubicBezTo>
                <a:lnTo>
                  <a:pt x="1305353" y="824658"/>
                </a:lnTo>
                <a:cubicBezTo>
                  <a:pt x="1347834" y="824658"/>
                  <a:pt x="1382272" y="790220"/>
                  <a:pt x="1382272" y="747739"/>
                </a:cubicBezTo>
                <a:lnTo>
                  <a:pt x="1382272" y="523617"/>
                </a:lnTo>
                <a:cubicBezTo>
                  <a:pt x="1382272" y="481136"/>
                  <a:pt x="1347834" y="446698"/>
                  <a:pt x="1305353" y="446698"/>
                </a:cubicBezTo>
                <a:close/>
                <a:moveTo>
                  <a:pt x="305760" y="0"/>
                </a:moveTo>
                <a:lnTo>
                  <a:pt x="946616" y="0"/>
                </a:lnTo>
                <a:cubicBezTo>
                  <a:pt x="1028146" y="0"/>
                  <a:pt x="1094240" y="66094"/>
                  <a:pt x="1094240" y="147624"/>
                </a:cubicBezTo>
                <a:lnTo>
                  <a:pt x="1094240" y="184198"/>
                </a:lnTo>
                <a:lnTo>
                  <a:pt x="3519440" y="184198"/>
                </a:lnTo>
                <a:cubicBezTo>
                  <a:pt x="3615944" y="184198"/>
                  <a:pt x="3694176" y="262430"/>
                  <a:pt x="3694176" y="358934"/>
                </a:cubicBezTo>
                <a:lnTo>
                  <a:pt x="3694176" y="2173914"/>
                </a:lnTo>
                <a:cubicBezTo>
                  <a:pt x="3694176" y="2270418"/>
                  <a:pt x="3615944" y="2348650"/>
                  <a:pt x="3519440" y="2348650"/>
                </a:cubicBezTo>
                <a:lnTo>
                  <a:pt x="174736" y="2348650"/>
                </a:lnTo>
                <a:cubicBezTo>
                  <a:pt x="78232" y="2348650"/>
                  <a:pt x="0" y="2270418"/>
                  <a:pt x="0" y="2173914"/>
                </a:cubicBezTo>
                <a:lnTo>
                  <a:pt x="0" y="358934"/>
                </a:lnTo>
                <a:cubicBezTo>
                  <a:pt x="0" y="268112"/>
                  <a:pt x="69291" y="193474"/>
                  <a:pt x="158136" y="187550"/>
                </a:cubicBezTo>
                <a:lnTo>
                  <a:pt x="158136" y="147624"/>
                </a:lnTo>
                <a:cubicBezTo>
                  <a:pt x="158136" y="66094"/>
                  <a:pt x="224230" y="0"/>
                  <a:pt x="305760"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endParaRPr>
          </a:p>
        </p:txBody>
      </p:sp>
      <p:sp>
        <p:nvSpPr>
          <p:cNvPr id="27" name="KSO_Shape"/>
          <p:cNvSpPr/>
          <p:nvPr/>
        </p:nvSpPr>
        <p:spPr bwMode="auto">
          <a:xfrm>
            <a:off x="7921877" y="3389536"/>
            <a:ext cx="277886" cy="296148"/>
          </a:xfrm>
          <a:custGeom>
            <a:avLst/>
            <a:gdLst>
              <a:gd name="T0" fmla="*/ 13718478 w 1009137"/>
              <a:gd name="T1" fmla="*/ 12346397 h 1076333"/>
              <a:gd name="T2" fmla="*/ 17310019 w 1009137"/>
              <a:gd name="T3" fmla="*/ 14837812 h 1076333"/>
              <a:gd name="T4" fmla="*/ 16595708 w 1009137"/>
              <a:gd name="T5" fmla="*/ 15254306 h 1076333"/>
              <a:gd name="T6" fmla="*/ 11285969 w 1009137"/>
              <a:gd name="T7" fmla="*/ 14027450 h 1076333"/>
              <a:gd name="T8" fmla="*/ 7737046 w 1009137"/>
              <a:gd name="T9" fmla="*/ 16261649 h 1076333"/>
              <a:gd name="T10" fmla="*/ 3428381 w 1009137"/>
              <a:gd name="T11" fmla="*/ 18608830 h 1076333"/>
              <a:gd name="T12" fmla="*/ 2190050 w 1009137"/>
              <a:gd name="T13" fmla="*/ 18637888 h 1076333"/>
              <a:gd name="T14" fmla="*/ 1035508 w 1009137"/>
              <a:gd name="T15" fmla="*/ 18189129 h 1076333"/>
              <a:gd name="T16" fmla="*/ 1243001 w 1009137"/>
              <a:gd name="T17" fmla="*/ 13349474 h 1076333"/>
              <a:gd name="T18" fmla="*/ 1964386 w 1009137"/>
              <a:gd name="T19" fmla="*/ 14017791 h 1076333"/>
              <a:gd name="T20" fmla="*/ 1552461 w 1009137"/>
              <a:gd name="T21" fmla="*/ 17491753 h 1076333"/>
              <a:gd name="T22" fmla="*/ 2228394 w 1009137"/>
              <a:gd name="T23" fmla="*/ 17856595 h 1076333"/>
              <a:gd name="T24" fmla="*/ 7317017 w 1009137"/>
              <a:gd name="T25" fmla="*/ 15531162 h 1076333"/>
              <a:gd name="T26" fmla="*/ 10868471 w 1009137"/>
              <a:gd name="T27" fmla="*/ 13313942 h 1076333"/>
              <a:gd name="T28" fmla="*/ 13718478 w 1009137"/>
              <a:gd name="T29" fmla="*/ 12346397 h 1076333"/>
              <a:gd name="T30" fmla="*/ 9705097 w 1009137"/>
              <a:gd name="T31" fmla="*/ 3502870 h 1076333"/>
              <a:gd name="T32" fmla="*/ 13232255 w 1009137"/>
              <a:gd name="T33" fmla="*/ 7700983 h 1076333"/>
              <a:gd name="T34" fmla="*/ 3871723 w 1009137"/>
              <a:gd name="T35" fmla="*/ 13388755 h 1076333"/>
              <a:gd name="T36" fmla="*/ 3363570 w 1009137"/>
              <a:gd name="T37" fmla="*/ 12953978 h 1076333"/>
              <a:gd name="T38" fmla="*/ 2374822 w 1009137"/>
              <a:gd name="T39" fmla="*/ 13646507 h 1076333"/>
              <a:gd name="T40" fmla="*/ 1805377 w 1009137"/>
              <a:gd name="T41" fmla="*/ 12955585 h 1076333"/>
              <a:gd name="T42" fmla="*/ 2672820 w 1009137"/>
              <a:gd name="T43" fmla="*/ 12078524 h 1076333"/>
              <a:gd name="T44" fmla="*/ 2608403 w 1009137"/>
              <a:gd name="T45" fmla="*/ 11949899 h 1076333"/>
              <a:gd name="T46" fmla="*/ 2379466 w 1009137"/>
              <a:gd name="T47" fmla="*/ 11492826 h 1076333"/>
              <a:gd name="T48" fmla="*/ 9705097 w 1009137"/>
              <a:gd name="T49" fmla="*/ 3502870 h 1076333"/>
              <a:gd name="T50" fmla="*/ 11197368 w 1009137"/>
              <a:gd name="T51" fmla="*/ 1200662 h 1076333"/>
              <a:gd name="T52" fmla="*/ 15674128 w 1009137"/>
              <a:gd name="T53" fmla="*/ 6753021 h 1076333"/>
              <a:gd name="T54" fmla="*/ 14317545 w 1009137"/>
              <a:gd name="T55" fmla="*/ 7159287 h 1076333"/>
              <a:gd name="T56" fmla="*/ 10383407 w 1009137"/>
              <a:gd name="T57" fmla="*/ 2554903 h 1076333"/>
              <a:gd name="T58" fmla="*/ 11197368 w 1009137"/>
              <a:gd name="T59" fmla="*/ 1200662 h 1076333"/>
              <a:gd name="T60" fmla="*/ 14351454 w 1009137"/>
              <a:gd name="T61" fmla="*/ 32644 h 1076333"/>
              <a:gd name="T62" fmla="*/ 16759401 w 1009137"/>
              <a:gd name="T63" fmla="*/ 1336094 h 1076333"/>
              <a:gd name="T64" fmla="*/ 16352431 w 1009137"/>
              <a:gd name="T65" fmla="*/ 6211320 h 1076333"/>
              <a:gd name="T66" fmla="*/ 11739990 w 1009137"/>
              <a:gd name="T67" fmla="*/ 658983 h 1076333"/>
              <a:gd name="T68" fmla="*/ 14351454 w 1009137"/>
              <a:gd name="T69" fmla="*/ 32644 h 10763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09137" h="1076333">
                <a:moveTo>
                  <a:pt x="787317" y="710884"/>
                </a:moveTo>
                <a:cubicBezTo>
                  <a:pt x="871766" y="704691"/>
                  <a:pt x="943625" y="744540"/>
                  <a:pt x="993439" y="854335"/>
                </a:cubicBezTo>
                <a:lnTo>
                  <a:pt x="952444" y="878316"/>
                </a:lnTo>
                <a:cubicBezTo>
                  <a:pt x="886676" y="736292"/>
                  <a:pt x="772004" y="744471"/>
                  <a:pt x="647713" y="807676"/>
                </a:cubicBezTo>
                <a:cubicBezTo>
                  <a:pt x="580555" y="835561"/>
                  <a:pt x="508587" y="890958"/>
                  <a:pt x="444037" y="936317"/>
                </a:cubicBezTo>
                <a:cubicBezTo>
                  <a:pt x="354628" y="994317"/>
                  <a:pt x="265220" y="1052317"/>
                  <a:pt x="196758" y="1071464"/>
                </a:cubicBezTo>
                <a:cubicBezTo>
                  <a:pt x="170596" y="1075368"/>
                  <a:pt x="144434" y="1079272"/>
                  <a:pt x="125689" y="1073137"/>
                </a:cubicBezTo>
                <a:cubicBezTo>
                  <a:pt x="98223" y="1068304"/>
                  <a:pt x="79478" y="1062170"/>
                  <a:pt x="59429" y="1047298"/>
                </a:cubicBezTo>
                <a:cubicBezTo>
                  <a:pt x="-80913" y="943197"/>
                  <a:pt x="71337" y="768639"/>
                  <a:pt x="71337" y="768639"/>
                </a:cubicBezTo>
                <a:lnTo>
                  <a:pt x="112738" y="807120"/>
                </a:lnTo>
                <a:cubicBezTo>
                  <a:pt x="112738" y="807120"/>
                  <a:pt x="-2427" y="931485"/>
                  <a:pt x="89097" y="1007144"/>
                </a:cubicBezTo>
                <a:cubicBezTo>
                  <a:pt x="99121" y="1014580"/>
                  <a:pt x="109145" y="1022016"/>
                  <a:pt x="127890" y="1028151"/>
                </a:cubicBezTo>
                <a:cubicBezTo>
                  <a:pt x="211329" y="1045655"/>
                  <a:pt x="358415" y="933168"/>
                  <a:pt x="419931" y="894257"/>
                </a:cubicBezTo>
                <a:cubicBezTo>
                  <a:pt x="481447" y="855345"/>
                  <a:pt x="469906" y="851133"/>
                  <a:pt x="623752" y="766593"/>
                </a:cubicBezTo>
                <a:cubicBezTo>
                  <a:pt x="681445" y="734891"/>
                  <a:pt x="736647" y="714600"/>
                  <a:pt x="787317" y="710884"/>
                </a:cubicBezTo>
                <a:close/>
                <a:moveTo>
                  <a:pt x="556985" y="201689"/>
                </a:moveTo>
                <a:cubicBezTo>
                  <a:pt x="759412" y="443409"/>
                  <a:pt x="759412" y="443409"/>
                  <a:pt x="759412" y="443409"/>
                </a:cubicBezTo>
                <a:cubicBezTo>
                  <a:pt x="222202" y="770901"/>
                  <a:pt x="222202" y="770901"/>
                  <a:pt x="222202" y="770901"/>
                </a:cubicBezTo>
                <a:lnTo>
                  <a:pt x="193039" y="745867"/>
                </a:lnTo>
                <a:lnTo>
                  <a:pt x="136293" y="785742"/>
                </a:lnTo>
                <a:lnTo>
                  <a:pt x="103612" y="745960"/>
                </a:lnTo>
                <a:lnTo>
                  <a:pt x="153396" y="695460"/>
                </a:lnTo>
                <a:lnTo>
                  <a:pt x="149699" y="688054"/>
                </a:lnTo>
                <a:cubicBezTo>
                  <a:pt x="136560" y="661737"/>
                  <a:pt x="136560" y="661737"/>
                  <a:pt x="136560" y="661737"/>
                </a:cubicBezTo>
                <a:cubicBezTo>
                  <a:pt x="556985" y="201689"/>
                  <a:pt x="556985" y="201689"/>
                  <a:pt x="556985" y="201689"/>
                </a:cubicBezTo>
                <a:close/>
                <a:moveTo>
                  <a:pt x="642628" y="69132"/>
                </a:moveTo>
                <a:cubicBezTo>
                  <a:pt x="642628" y="69132"/>
                  <a:pt x="642628" y="69132"/>
                  <a:pt x="899554" y="388827"/>
                </a:cubicBezTo>
                <a:cubicBezTo>
                  <a:pt x="876197" y="404422"/>
                  <a:pt x="845055" y="412219"/>
                  <a:pt x="821698" y="412219"/>
                </a:cubicBezTo>
                <a:cubicBezTo>
                  <a:pt x="821698" y="412219"/>
                  <a:pt x="821698" y="412219"/>
                  <a:pt x="595914" y="147107"/>
                </a:cubicBezTo>
                <a:cubicBezTo>
                  <a:pt x="603699" y="123714"/>
                  <a:pt x="619271" y="92525"/>
                  <a:pt x="642628" y="69132"/>
                </a:cubicBezTo>
                <a:close/>
                <a:moveTo>
                  <a:pt x="823644" y="1880"/>
                </a:moveTo>
                <a:cubicBezTo>
                  <a:pt x="876197" y="8702"/>
                  <a:pt x="926804" y="34044"/>
                  <a:pt x="961839" y="76930"/>
                </a:cubicBezTo>
                <a:cubicBezTo>
                  <a:pt x="1031910" y="154904"/>
                  <a:pt x="1024125" y="287460"/>
                  <a:pt x="938482" y="357637"/>
                </a:cubicBezTo>
                <a:cubicBezTo>
                  <a:pt x="938482" y="357637"/>
                  <a:pt x="938482" y="357637"/>
                  <a:pt x="673770" y="37943"/>
                </a:cubicBezTo>
                <a:cubicBezTo>
                  <a:pt x="716591" y="6753"/>
                  <a:pt x="771091" y="-4943"/>
                  <a:pt x="823644" y="188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28" name="KSO_Shape"/>
          <p:cNvSpPr/>
          <p:nvPr/>
        </p:nvSpPr>
        <p:spPr>
          <a:xfrm>
            <a:off x="9858962" y="3405927"/>
            <a:ext cx="333375" cy="263366"/>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dirty="0">
              <a:solidFill>
                <a:srgbClr val="FFFFFF"/>
              </a:solidFill>
            </a:endParaRPr>
          </a:p>
        </p:txBody>
      </p:sp>
      <p:cxnSp>
        <p:nvCxnSpPr>
          <p:cNvPr id="29" name="直接连接符 28"/>
          <p:cNvCxnSpPr/>
          <p:nvPr/>
        </p:nvCxnSpPr>
        <p:spPr>
          <a:xfrm>
            <a:off x="792163" y="2771775"/>
            <a:ext cx="10409237"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136129" y="1583464"/>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矩形 12"/>
          <p:cNvSpPr/>
          <p:nvPr/>
        </p:nvSpPr>
        <p:spPr>
          <a:xfrm>
            <a:off x="4347936" y="4038573"/>
            <a:ext cx="3556158" cy="21935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147996" y="4645273"/>
            <a:ext cx="3538311"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15" name="矩形 14"/>
          <p:cNvSpPr/>
          <p:nvPr/>
        </p:nvSpPr>
        <p:spPr>
          <a:xfrm>
            <a:off x="8130150" y="1904661"/>
            <a:ext cx="3556158" cy="21935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147996" y="4383551"/>
            <a:ext cx="3538311"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147996" y="6457835"/>
            <a:ext cx="3538311"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130449" y="2120891"/>
            <a:ext cx="3773645" cy="16922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r>
              <a:rPr lang="zh-CN" altLang="en-US" sz="1800" dirty="0">
                <a:solidFill>
                  <a:schemeClr val="tx1"/>
                </a:solidFill>
                <a:latin typeface="+mj-ea"/>
              </a:rPr>
              <a:t>请输入文本</a:t>
            </a:r>
            <a:endParaRPr lang="zh-CN" altLang="zh-CN" sz="1800" dirty="0">
              <a:solidFill>
                <a:schemeClr val="tx1"/>
              </a:solidFill>
              <a:latin typeface="+mj-ea"/>
              <a:ea typeface="+mj-ea"/>
            </a:endParaRPr>
          </a:p>
        </p:txBody>
      </p:sp>
      <p:sp>
        <p:nvSpPr>
          <p:cNvPr id="20" name="KSO_Shape"/>
          <p:cNvSpPr/>
          <p:nvPr/>
        </p:nvSpPr>
        <p:spPr bwMode="auto">
          <a:xfrm>
            <a:off x="5153735" y="4433681"/>
            <a:ext cx="1944560" cy="1403324"/>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rgbClr val="FEFFF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5" name="KSO_Shape"/>
          <p:cNvSpPr/>
          <p:nvPr/>
        </p:nvSpPr>
        <p:spPr bwMode="auto">
          <a:xfrm>
            <a:off x="9199336" y="2189722"/>
            <a:ext cx="1417786" cy="1623418"/>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12" name="矩形 11"/>
          <p:cNvSpPr/>
          <p:nvPr/>
        </p:nvSpPr>
        <p:spPr>
          <a:xfrm>
            <a:off x="452339" y="4383551"/>
            <a:ext cx="3773645" cy="16922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r>
              <a:rPr lang="zh-CN" altLang="en-US" sz="1800" dirty="0">
                <a:solidFill>
                  <a:schemeClr val="tx1"/>
                </a:solidFill>
                <a:latin typeface="+mj-ea"/>
              </a:rPr>
              <a:t>请输入文本</a:t>
            </a:r>
            <a:endParaRPr lang="zh-CN" altLang="zh-CN" sz="1800" dirty="0">
              <a:solidFill>
                <a:schemeClr val="tx1"/>
              </a:solidFill>
              <a:latin typeface="+mj-ea"/>
              <a:ea typeface="+mj-ea"/>
            </a:endParaRPr>
          </a:p>
        </p:txBody>
      </p:sp>
      <p:sp>
        <p:nvSpPr>
          <p:cNvPr id="17" name="Freeform 5"/>
          <p:cNvSpPr/>
          <p:nvPr/>
        </p:nvSpPr>
        <p:spPr bwMode="auto">
          <a:xfrm>
            <a:off x="1702574" y="2526403"/>
            <a:ext cx="1273175" cy="881224"/>
          </a:xfrm>
          <a:custGeom>
            <a:avLst/>
            <a:gdLst>
              <a:gd name="T0" fmla="*/ 1906 w 1910"/>
              <a:gd name="T1" fmla="*/ 67 h 1322"/>
              <a:gd name="T2" fmla="*/ 1900 w 1910"/>
              <a:gd name="T3" fmla="*/ 49 h 1322"/>
              <a:gd name="T4" fmla="*/ 1886 w 1910"/>
              <a:gd name="T5" fmla="*/ 30 h 1322"/>
              <a:gd name="T6" fmla="*/ 1872 w 1910"/>
              <a:gd name="T7" fmla="*/ 17 h 1322"/>
              <a:gd name="T8" fmla="*/ 1859 w 1910"/>
              <a:gd name="T9" fmla="*/ 8 h 1322"/>
              <a:gd name="T10" fmla="*/ 1840 w 1910"/>
              <a:gd name="T11" fmla="*/ 2 h 1322"/>
              <a:gd name="T12" fmla="*/ 1819 w 1910"/>
              <a:gd name="T13" fmla="*/ 0 h 1322"/>
              <a:gd name="T14" fmla="*/ 1230 w 1910"/>
              <a:gd name="T15" fmla="*/ 0 h 1322"/>
              <a:gd name="T16" fmla="*/ 1212 w 1910"/>
              <a:gd name="T17" fmla="*/ 3 h 1322"/>
              <a:gd name="T18" fmla="*/ 1188 w 1910"/>
              <a:gd name="T19" fmla="*/ 13 h 1322"/>
              <a:gd name="T20" fmla="*/ 1174 w 1910"/>
              <a:gd name="T21" fmla="*/ 25 h 1322"/>
              <a:gd name="T22" fmla="*/ 1158 w 1910"/>
              <a:gd name="T23" fmla="*/ 42 h 1322"/>
              <a:gd name="T24" fmla="*/ 1004 w 1910"/>
              <a:gd name="T25" fmla="*/ 347 h 1322"/>
              <a:gd name="T26" fmla="*/ 673 w 1910"/>
              <a:gd name="T27" fmla="*/ 1004 h 1322"/>
              <a:gd name="T28" fmla="*/ 649 w 1910"/>
              <a:gd name="T29" fmla="*/ 999 h 1322"/>
              <a:gd name="T30" fmla="*/ 253 w 1910"/>
              <a:gd name="T31" fmla="*/ 203 h 1322"/>
              <a:gd name="T32" fmla="*/ 277 w 1910"/>
              <a:gd name="T33" fmla="*/ 181 h 1322"/>
              <a:gd name="T34" fmla="*/ 605 w 1910"/>
              <a:gd name="T35" fmla="*/ 186 h 1322"/>
              <a:gd name="T36" fmla="*/ 635 w 1910"/>
              <a:gd name="T37" fmla="*/ 214 h 1322"/>
              <a:gd name="T38" fmla="*/ 756 w 1910"/>
              <a:gd name="T39" fmla="*/ 49 h 1322"/>
              <a:gd name="T40" fmla="*/ 748 w 1910"/>
              <a:gd name="T41" fmla="*/ 39 h 1322"/>
              <a:gd name="T42" fmla="*/ 728 w 1910"/>
              <a:gd name="T43" fmla="*/ 17 h 1322"/>
              <a:gd name="T44" fmla="*/ 714 w 1910"/>
              <a:gd name="T45" fmla="*/ 8 h 1322"/>
              <a:gd name="T46" fmla="*/ 689 w 1910"/>
              <a:gd name="T47" fmla="*/ 2 h 1322"/>
              <a:gd name="T48" fmla="*/ 675 w 1910"/>
              <a:gd name="T49" fmla="*/ 0 h 1322"/>
              <a:gd name="T50" fmla="*/ 88 w 1910"/>
              <a:gd name="T51" fmla="*/ 0 h 1322"/>
              <a:gd name="T52" fmla="*/ 63 w 1910"/>
              <a:gd name="T53" fmla="*/ 5 h 1322"/>
              <a:gd name="T54" fmla="*/ 50 w 1910"/>
              <a:gd name="T55" fmla="*/ 9 h 1322"/>
              <a:gd name="T56" fmla="*/ 31 w 1910"/>
              <a:gd name="T57" fmla="*/ 22 h 1322"/>
              <a:gd name="T58" fmla="*/ 20 w 1910"/>
              <a:gd name="T59" fmla="*/ 36 h 1322"/>
              <a:gd name="T60" fmla="*/ 6 w 1910"/>
              <a:gd name="T61" fmla="*/ 59 h 1322"/>
              <a:gd name="T62" fmla="*/ 1 w 1910"/>
              <a:gd name="T63" fmla="*/ 76 h 1322"/>
              <a:gd name="T64" fmla="*/ 1 w 1910"/>
              <a:gd name="T65" fmla="*/ 93 h 1322"/>
              <a:gd name="T66" fmla="*/ 3 w 1910"/>
              <a:gd name="T67" fmla="*/ 112 h 1322"/>
              <a:gd name="T68" fmla="*/ 10 w 1910"/>
              <a:gd name="T69" fmla="*/ 130 h 1322"/>
              <a:gd name="T70" fmla="*/ 596 w 1910"/>
              <a:gd name="T71" fmla="*/ 1292 h 1322"/>
              <a:gd name="T72" fmla="*/ 635 w 1910"/>
              <a:gd name="T73" fmla="*/ 1318 h 1322"/>
              <a:gd name="T74" fmla="*/ 653 w 1910"/>
              <a:gd name="T75" fmla="*/ 1322 h 1322"/>
              <a:gd name="T76" fmla="*/ 672 w 1910"/>
              <a:gd name="T77" fmla="*/ 1322 h 1322"/>
              <a:gd name="T78" fmla="*/ 693 w 1910"/>
              <a:gd name="T79" fmla="*/ 1316 h 1322"/>
              <a:gd name="T80" fmla="*/ 731 w 1910"/>
              <a:gd name="T81" fmla="*/ 1292 h 1322"/>
              <a:gd name="T82" fmla="*/ 1124 w 1910"/>
              <a:gd name="T83" fmla="*/ 512 h 1322"/>
              <a:gd name="T84" fmla="*/ 1288 w 1910"/>
              <a:gd name="T85" fmla="*/ 197 h 1322"/>
              <a:gd name="T86" fmla="*/ 1328 w 1910"/>
              <a:gd name="T87" fmla="*/ 181 h 1322"/>
              <a:gd name="T88" fmla="*/ 1656 w 1910"/>
              <a:gd name="T89" fmla="*/ 191 h 1322"/>
              <a:gd name="T90" fmla="*/ 1655 w 1910"/>
              <a:gd name="T91" fmla="*/ 214 h 1322"/>
              <a:gd name="T92" fmla="*/ 1245 w 1910"/>
              <a:gd name="T93" fmla="*/ 1008 h 1322"/>
              <a:gd name="T94" fmla="*/ 1082 w 1910"/>
              <a:gd name="T95" fmla="*/ 700 h 1322"/>
              <a:gd name="T96" fmla="*/ 1178 w 1910"/>
              <a:gd name="T97" fmla="*/ 1292 h 1322"/>
              <a:gd name="T98" fmla="*/ 1218 w 1910"/>
              <a:gd name="T99" fmla="*/ 1318 h 1322"/>
              <a:gd name="T100" fmla="*/ 1237 w 1910"/>
              <a:gd name="T101" fmla="*/ 1322 h 1322"/>
              <a:gd name="T102" fmla="*/ 1255 w 1910"/>
              <a:gd name="T103" fmla="*/ 1322 h 1322"/>
              <a:gd name="T104" fmla="*/ 1278 w 1910"/>
              <a:gd name="T105" fmla="*/ 1316 h 1322"/>
              <a:gd name="T106" fmla="*/ 1315 w 1910"/>
              <a:gd name="T107" fmla="*/ 1292 h 1322"/>
              <a:gd name="T108" fmla="*/ 1902 w 1910"/>
              <a:gd name="T109" fmla="*/ 129 h 1322"/>
              <a:gd name="T110" fmla="*/ 1906 w 1910"/>
              <a:gd name="T111" fmla="*/ 112 h 1322"/>
              <a:gd name="T112" fmla="*/ 1910 w 1910"/>
              <a:gd name="T113" fmla="*/ 90 h 1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10" h="1322">
                <a:moveTo>
                  <a:pt x="1910" y="86"/>
                </a:moveTo>
                <a:lnTo>
                  <a:pt x="1910" y="86"/>
                </a:lnTo>
                <a:lnTo>
                  <a:pt x="1908" y="76"/>
                </a:lnTo>
                <a:lnTo>
                  <a:pt x="1908" y="76"/>
                </a:lnTo>
                <a:lnTo>
                  <a:pt x="1906" y="67"/>
                </a:lnTo>
                <a:lnTo>
                  <a:pt x="1906" y="67"/>
                </a:lnTo>
                <a:lnTo>
                  <a:pt x="1903" y="59"/>
                </a:lnTo>
                <a:lnTo>
                  <a:pt x="1903" y="59"/>
                </a:lnTo>
                <a:lnTo>
                  <a:pt x="1900" y="49"/>
                </a:lnTo>
                <a:lnTo>
                  <a:pt x="1900" y="49"/>
                </a:lnTo>
                <a:lnTo>
                  <a:pt x="1896" y="43"/>
                </a:lnTo>
                <a:lnTo>
                  <a:pt x="1896" y="43"/>
                </a:lnTo>
                <a:lnTo>
                  <a:pt x="1891" y="34"/>
                </a:lnTo>
                <a:lnTo>
                  <a:pt x="1891" y="34"/>
                </a:lnTo>
                <a:lnTo>
                  <a:pt x="1886" y="30"/>
                </a:lnTo>
                <a:lnTo>
                  <a:pt x="1886" y="30"/>
                </a:lnTo>
                <a:lnTo>
                  <a:pt x="1879" y="22"/>
                </a:lnTo>
                <a:lnTo>
                  <a:pt x="1879" y="22"/>
                </a:lnTo>
                <a:lnTo>
                  <a:pt x="1872" y="17"/>
                </a:lnTo>
                <a:lnTo>
                  <a:pt x="1872" y="17"/>
                </a:lnTo>
                <a:lnTo>
                  <a:pt x="1863" y="10"/>
                </a:lnTo>
                <a:lnTo>
                  <a:pt x="1863" y="10"/>
                </a:lnTo>
                <a:lnTo>
                  <a:pt x="1860" y="9"/>
                </a:lnTo>
                <a:lnTo>
                  <a:pt x="1860" y="9"/>
                </a:lnTo>
                <a:lnTo>
                  <a:pt x="1859" y="8"/>
                </a:lnTo>
                <a:lnTo>
                  <a:pt x="1859" y="8"/>
                </a:lnTo>
                <a:lnTo>
                  <a:pt x="1846" y="5"/>
                </a:lnTo>
                <a:lnTo>
                  <a:pt x="1846" y="5"/>
                </a:lnTo>
                <a:lnTo>
                  <a:pt x="1840" y="2"/>
                </a:lnTo>
                <a:lnTo>
                  <a:pt x="1840" y="2"/>
                </a:lnTo>
                <a:lnTo>
                  <a:pt x="1830" y="0"/>
                </a:lnTo>
                <a:lnTo>
                  <a:pt x="1830" y="0"/>
                </a:lnTo>
                <a:lnTo>
                  <a:pt x="1823" y="0"/>
                </a:lnTo>
                <a:lnTo>
                  <a:pt x="1823" y="0"/>
                </a:lnTo>
                <a:lnTo>
                  <a:pt x="1819" y="0"/>
                </a:lnTo>
                <a:lnTo>
                  <a:pt x="1819" y="0"/>
                </a:lnTo>
                <a:lnTo>
                  <a:pt x="1235" y="0"/>
                </a:lnTo>
                <a:lnTo>
                  <a:pt x="1235" y="0"/>
                </a:lnTo>
                <a:lnTo>
                  <a:pt x="1235" y="0"/>
                </a:lnTo>
                <a:lnTo>
                  <a:pt x="1230" y="0"/>
                </a:lnTo>
                <a:lnTo>
                  <a:pt x="1230" y="0"/>
                </a:lnTo>
                <a:lnTo>
                  <a:pt x="1220" y="2"/>
                </a:lnTo>
                <a:lnTo>
                  <a:pt x="1220" y="2"/>
                </a:lnTo>
                <a:lnTo>
                  <a:pt x="1212" y="3"/>
                </a:lnTo>
                <a:lnTo>
                  <a:pt x="1212" y="3"/>
                </a:lnTo>
                <a:lnTo>
                  <a:pt x="1203" y="6"/>
                </a:lnTo>
                <a:lnTo>
                  <a:pt x="1203" y="6"/>
                </a:lnTo>
                <a:lnTo>
                  <a:pt x="1197" y="9"/>
                </a:lnTo>
                <a:lnTo>
                  <a:pt x="1197" y="9"/>
                </a:lnTo>
                <a:lnTo>
                  <a:pt x="1188" y="13"/>
                </a:lnTo>
                <a:lnTo>
                  <a:pt x="1188" y="13"/>
                </a:lnTo>
                <a:lnTo>
                  <a:pt x="1181" y="17"/>
                </a:lnTo>
                <a:lnTo>
                  <a:pt x="1181" y="17"/>
                </a:lnTo>
                <a:lnTo>
                  <a:pt x="1174" y="25"/>
                </a:lnTo>
                <a:lnTo>
                  <a:pt x="1174" y="25"/>
                </a:lnTo>
                <a:lnTo>
                  <a:pt x="1168" y="30"/>
                </a:lnTo>
                <a:lnTo>
                  <a:pt x="1168" y="30"/>
                </a:lnTo>
                <a:lnTo>
                  <a:pt x="1161" y="37"/>
                </a:lnTo>
                <a:lnTo>
                  <a:pt x="1161" y="37"/>
                </a:lnTo>
                <a:lnTo>
                  <a:pt x="1158" y="42"/>
                </a:lnTo>
                <a:lnTo>
                  <a:pt x="1158" y="42"/>
                </a:lnTo>
                <a:lnTo>
                  <a:pt x="1155" y="49"/>
                </a:lnTo>
                <a:lnTo>
                  <a:pt x="1155" y="49"/>
                </a:lnTo>
                <a:lnTo>
                  <a:pt x="1004" y="347"/>
                </a:lnTo>
                <a:lnTo>
                  <a:pt x="1004" y="347"/>
                </a:lnTo>
                <a:lnTo>
                  <a:pt x="839" y="679"/>
                </a:lnTo>
                <a:lnTo>
                  <a:pt x="839" y="679"/>
                </a:lnTo>
                <a:lnTo>
                  <a:pt x="680" y="994"/>
                </a:lnTo>
                <a:lnTo>
                  <a:pt x="680" y="994"/>
                </a:lnTo>
                <a:lnTo>
                  <a:pt x="673" y="1004"/>
                </a:lnTo>
                <a:lnTo>
                  <a:pt x="668" y="1008"/>
                </a:lnTo>
                <a:lnTo>
                  <a:pt x="663" y="1008"/>
                </a:lnTo>
                <a:lnTo>
                  <a:pt x="656" y="1007"/>
                </a:lnTo>
                <a:lnTo>
                  <a:pt x="653" y="1004"/>
                </a:lnTo>
                <a:lnTo>
                  <a:pt x="649" y="999"/>
                </a:lnTo>
                <a:lnTo>
                  <a:pt x="648" y="994"/>
                </a:lnTo>
                <a:lnTo>
                  <a:pt x="256" y="214"/>
                </a:lnTo>
                <a:lnTo>
                  <a:pt x="256" y="214"/>
                </a:lnTo>
                <a:lnTo>
                  <a:pt x="253" y="210"/>
                </a:lnTo>
                <a:lnTo>
                  <a:pt x="253" y="203"/>
                </a:lnTo>
                <a:lnTo>
                  <a:pt x="251" y="197"/>
                </a:lnTo>
                <a:lnTo>
                  <a:pt x="253" y="191"/>
                </a:lnTo>
                <a:lnTo>
                  <a:pt x="257" y="186"/>
                </a:lnTo>
                <a:lnTo>
                  <a:pt x="265" y="183"/>
                </a:lnTo>
                <a:lnTo>
                  <a:pt x="277" y="181"/>
                </a:lnTo>
                <a:lnTo>
                  <a:pt x="277" y="181"/>
                </a:lnTo>
                <a:lnTo>
                  <a:pt x="581" y="181"/>
                </a:lnTo>
                <a:lnTo>
                  <a:pt x="581" y="181"/>
                </a:lnTo>
                <a:lnTo>
                  <a:pt x="595" y="183"/>
                </a:lnTo>
                <a:lnTo>
                  <a:pt x="605" y="186"/>
                </a:lnTo>
                <a:lnTo>
                  <a:pt x="615" y="191"/>
                </a:lnTo>
                <a:lnTo>
                  <a:pt x="622" y="197"/>
                </a:lnTo>
                <a:lnTo>
                  <a:pt x="629" y="203"/>
                </a:lnTo>
                <a:lnTo>
                  <a:pt x="632" y="210"/>
                </a:lnTo>
                <a:lnTo>
                  <a:pt x="635" y="214"/>
                </a:lnTo>
                <a:lnTo>
                  <a:pt x="827" y="598"/>
                </a:lnTo>
                <a:lnTo>
                  <a:pt x="930" y="394"/>
                </a:lnTo>
                <a:lnTo>
                  <a:pt x="756" y="49"/>
                </a:lnTo>
                <a:lnTo>
                  <a:pt x="756" y="49"/>
                </a:lnTo>
                <a:lnTo>
                  <a:pt x="756" y="49"/>
                </a:lnTo>
                <a:lnTo>
                  <a:pt x="756" y="49"/>
                </a:lnTo>
                <a:lnTo>
                  <a:pt x="752" y="42"/>
                </a:lnTo>
                <a:lnTo>
                  <a:pt x="752" y="42"/>
                </a:lnTo>
                <a:lnTo>
                  <a:pt x="748" y="39"/>
                </a:lnTo>
                <a:lnTo>
                  <a:pt x="748" y="39"/>
                </a:lnTo>
                <a:lnTo>
                  <a:pt x="740" y="28"/>
                </a:lnTo>
                <a:lnTo>
                  <a:pt x="740" y="28"/>
                </a:lnTo>
                <a:lnTo>
                  <a:pt x="737" y="25"/>
                </a:lnTo>
                <a:lnTo>
                  <a:pt x="737" y="25"/>
                </a:lnTo>
                <a:lnTo>
                  <a:pt x="728" y="17"/>
                </a:lnTo>
                <a:lnTo>
                  <a:pt x="728" y="17"/>
                </a:lnTo>
                <a:lnTo>
                  <a:pt x="723" y="13"/>
                </a:lnTo>
                <a:lnTo>
                  <a:pt x="723" y="13"/>
                </a:lnTo>
                <a:lnTo>
                  <a:pt x="714" y="8"/>
                </a:lnTo>
                <a:lnTo>
                  <a:pt x="714" y="8"/>
                </a:lnTo>
                <a:lnTo>
                  <a:pt x="708" y="6"/>
                </a:lnTo>
                <a:lnTo>
                  <a:pt x="708" y="6"/>
                </a:lnTo>
                <a:lnTo>
                  <a:pt x="697" y="3"/>
                </a:lnTo>
                <a:lnTo>
                  <a:pt x="697" y="3"/>
                </a:lnTo>
                <a:lnTo>
                  <a:pt x="689" y="2"/>
                </a:lnTo>
                <a:lnTo>
                  <a:pt x="689" y="2"/>
                </a:lnTo>
                <a:lnTo>
                  <a:pt x="680" y="0"/>
                </a:lnTo>
                <a:lnTo>
                  <a:pt x="680" y="0"/>
                </a:lnTo>
                <a:lnTo>
                  <a:pt x="675" y="0"/>
                </a:lnTo>
                <a:lnTo>
                  <a:pt x="675" y="0"/>
                </a:lnTo>
                <a:lnTo>
                  <a:pt x="91" y="0"/>
                </a:lnTo>
                <a:lnTo>
                  <a:pt x="91" y="0"/>
                </a:lnTo>
                <a:lnTo>
                  <a:pt x="91" y="0"/>
                </a:lnTo>
                <a:lnTo>
                  <a:pt x="88" y="0"/>
                </a:lnTo>
                <a:lnTo>
                  <a:pt x="88" y="0"/>
                </a:lnTo>
                <a:lnTo>
                  <a:pt x="79" y="0"/>
                </a:lnTo>
                <a:lnTo>
                  <a:pt x="79" y="0"/>
                </a:lnTo>
                <a:lnTo>
                  <a:pt x="70" y="2"/>
                </a:lnTo>
                <a:lnTo>
                  <a:pt x="70" y="2"/>
                </a:lnTo>
                <a:lnTo>
                  <a:pt x="63" y="5"/>
                </a:lnTo>
                <a:lnTo>
                  <a:pt x="63" y="5"/>
                </a:lnTo>
                <a:lnTo>
                  <a:pt x="53" y="8"/>
                </a:lnTo>
                <a:lnTo>
                  <a:pt x="53" y="8"/>
                </a:lnTo>
                <a:lnTo>
                  <a:pt x="50" y="9"/>
                </a:lnTo>
                <a:lnTo>
                  <a:pt x="50" y="9"/>
                </a:lnTo>
                <a:lnTo>
                  <a:pt x="46" y="10"/>
                </a:lnTo>
                <a:lnTo>
                  <a:pt x="46" y="10"/>
                </a:lnTo>
                <a:lnTo>
                  <a:pt x="37" y="17"/>
                </a:lnTo>
                <a:lnTo>
                  <a:pt x="37" y="17"/>
                </a:lnTo>
                <a:lnTo>
                  <a:pt x="31" y="22"/>
                </a:lnTo>
                <a:lnTo>
                  <a:pt x="31" y="22"/>
                </a:lnTo>
                <a:lnTo>
                  <a:pt x="24" y="30"/>
                </a:lnTo>
                <a:lnTo>
                  <a:pt x="24" y="30"/>
                </a:lnTo>
                <a:lnTo>
                  <a:pt x="20" y="36"/>
                </a:lnTo>
                <a:lnTo>
                  <a:pt x="20" y="36"/>
                </a:lnTo>
                <a:lnTo>
                  <a:pt x="13" y="43"/>
                </a:lnTo>
                <a:lnTo>
                  <a:pt x="13" y="43"/>
                </a:lnTo>
                <a:lnTo>
                  <a:pt x="10" y="49"/>
                </a:lnTo>
                <a:lnTo>
                  <a:pt x="10" y="49"/>
                </a:lnTo>
                <a:lnTo>
                  <a:pt x="6" y="59"/>
                </a:lnTo>
                <a:lnTo>
                  <a:pt x="6" y="59"/>
                </a:lnTo>
                <a:lnTo>
                  <a:pt x="4" y="67"/>
                </a:lnTo>
                <a:lnTo>
                  <a:pt x="4" y="67"/>
                </a:lnTo>
                <a:lnTo>
                  <a:pt x="1" y="76"/>
                </a:lnTo>
                <a:lnTo>
                  <a:pt x="1" y="76"/>
                </a:lnTo>
                <a:lnTo>
                  <a:pt x="1" y="86"/>
                </a:lnTo>
                <a:lnTo>
                  <a:pt x="1" y="86"/>
                </a:lnTo>
                <a:lnTo>
                  <a:pt x="0" y="90"/>
                </a:lnTo>
                <a:lnTo>
                  <a:pt x="0" y="90"/>
                </a:lnTo>
                <a:lnTo>
                  <a:pt x="1" y="93"/>
                </a:lnTo>
                <a:lnTo>
                  <a:pt x="1" y="93"/>
                </a:lnTo>
                <a:lnTo>
                  <a:pt x="1" y="102"/>
                </a:lnTo>
                <a:lnTo>
                  <a:pt x="1" y="102"/>
                </a:lnTo>
                <a:lnTo>
                  <a:pt x="3" y="112"/>
                </a:lnTo>
                <a:lnTo>
                  <a:pt x="3" y="112"/>
                </a:lnTo>
                <a:lnTo>
                  <a:pt x="6" y="120"/>
                </a:lnTo>
                <a:lnTo>
                  <a:pt x="6" y="120"/>
                </a:lnTo>
                <a:lnTo>
                  <a:pt x="9" y="129"/>
                </a:lnTo>
                <a:lnTo>
                  <a:pt x="9" y="129"/>
                </a:lnTo>
                <a:lnTo>
                  <a:pt x="10" y="130"/>
                </a:lnTo>
                <a:lnTo>
                  <a:pt x="10" y="130"/>
                </a:lnTo>
                <a:lnTo>
                  <a:pt x="579" y="1265"/>
                </a:lnTo>
                <a:lnTo>
                  <a:pt x="579" y="1265"/>
                </a:lnTo>
                <a:lnTo>
                  <a:pt x="586" y="1279"/>
                </a:lnTo>
                <a:lnTo>
                  <a:pt x="596" y="1292"/>
                </a:lnTo>
                <a:lnTo>
                  <a:pt x="609" y="1303"/>
                </a:lnTo>
                <a:lnTo>
                  <a:pt x="622" y="1312"/>
                </a:lnTo>
                <a:lnTo>
                  <a:pt x="622" y="1312"/>
                </a:lnTo>
                <a:lnTo>
                  <a:pt x="635" y="1318"/>
                </a:lnTo>
                <a:lnTo>
                  <a:pt x="635" y="1318"/>
                </a:lnTo>
                <a:lnTo>
                  <a:pt x="635" y="1318"/>
                </a:lnTo>
                <a:lnTo>
                  <a:pt x="635" y="1318"/>
                </a:lnTo>
                <a:lnTo>
                  <a:pt x="649" y="1321"/>
                </a:lnTo>
                <a:lnTo>
                  <a:pt x="649" y="1321"/>
                </a:lnTo>
                <a:lnTo>
                  <a:pt x="653" y="1322"/>
                </a:lnTo>
                <a:lnTo>
                  <a:pt x="653" y="1322"/>
                </a:lnTo>
                <a:lnTo>
                  <a:pt x="665" y="1322"/>
                </a:lnTo>
                <a:lnTo>
                  <a:pt x="665" y="1322"/>
                </a:lnTo>
                <a:lnTo>
                  <a:pt x="672" y="1322"/>
                </a:lnTo>
                <a:lnTo>
                  <a:pt x="672" y="1322"/>
                </a:lnTo>
                <a:lnTo>
                  <a:pt x="680" y="1321"/>
                </a:lnTo>
                <a:lnTo>
                  <a:pt x="680" y="1321"/>
                </a:lnTo>
                <a:lnTo>
                  <a:pt x="691" y="1318"/>
                </a:lnTo>
                <a:lnTo>
                  <a:pt x="691" y="1318"/>
                </a:lnTo>
                <a:lnTo>
                  <a:pt x="693" y="1316"/>
                </a:lnTo>
                <a:lnTo>
                  <a:pt x="693" y="1316"/>
                </a:lnTo>
                <a:lnTo>
                  <a:pt x="705" y="1312"/>
                </a:lnTo>
                <a:lnTo>
                  <a:pt x="705" y="1312"/>
                </a:lnTo>
                <a:lnTo>
                  <a:pt x="719" y="1303"/>
                </a:lnTo>
                <a:lnTo>
                  <a:pt x="731" y="1292"/>
                </a:lnTo>
                <a:lnTo>
                  <a:pt x="740" y="1279"/>
                </a:lnTo>
                <a:lnTo>
                  <a:pt x="748" y="1265"/>
                </a:lnTo>
                <a:lnTo>
                  <a:pt x="954" y="851"/>
                </a:lnTo>
                <a:lnTo>
                  <a:pt x="954" y="853"/>
                </a:lnTo>
                <a:lnTo>
                  <a:pt x="1124" y="512"/>
                </a:lnTo>
                <a:lnTo>
                  <a:pt x="1125" y="514"/>
                </a:lnTo>
                <a:lnTo>
                  <a:pt x="1275" y="214"/>
                </a:lnTo>
                <a:lnTo>
                  <a:pt x="1275" y="214"/>
                </a:lnTo>
                <a:lnTo>
                  <a:pt x="1278" y="210"/>
                </a:lnTo>
                <a:lnTo>
                  <a:pt x="1288" y="197"/>
                </a:lnTo>
                <a:lnTo>
                  <a:pt x="1297" y="191"/>
                </a:lnTo>
                <a:lnTo>
                  <a:pt x="1305" y="186"/>
                </a:lnTo>
                <a:lnTo>
                  <a:pt x="1317" y="183"/>
                </a:lnTo>
                <a:lnTo>
                  <a:pt x="1328" y="181"/>
                </a:lnTo>
                <a:lnTo>
                  <a:pt x="1328" y="181"/>
                </a:lnTo>
                <a:lnTo>
                  <a:pt x="1635" y="181"/>
                </a:lnTo>
                <a:lnTo>
                  <a:pt x="1635" y="181"/>
                </a:lnTo>
                <a:lnTo>
                  <a:pt x="1646" y="183"/>
                </a:lnTo>
                <a:lnTo>
                  <a:pt x="1653" y="186"/>
                </a:lnTo>
                <a:lnTo>
                  <a:pt x="1656" y="191"/>
                </a:lnTo>
                <a:lnTo>
                  <a:pt x="1658" y="197"/>
                </a:lnTo>
                <a:lnTo>
                  <a:pt x="1658" y="203"/>
                </a:lnTo>
                <a:lnTo>
                  <a:pt x="1656" y="210"/>
                </a:lnTo>
                <a:lnTo>
                  <a:pt x="1655" y="214"/>
                </a:lnTo>
                <a:lnTo>
                  <a:pt x="1655" y="214"/>
                </a:lnTo>
                <a:lnTo>
                  <a:pt x="1264" y="994"/>
                </a:lnTo>
                <a:lnTo>
                  <a:pt x="1264" y="994"/>
                </a:lnTo>
                <a:lnTo>
                  <a:pt x="1257" y="1004"/>
                </a:lnTo>
                <a:lnTo>
                  <a:pt x="1251" y="1008"/>
                </a:lnTo>
                <a:lnTo>
                  <a:pt x="1245" y="1008"/>
                </a:lnTo>
                <a:lnTo>
                  <a:pt x="1241" y="1007"/>
                </a:lnTo>
                <a:lnTo>
                  <a:pt x="1235" y="1004"/>
                </a:lnTo>
                <a:lnTo>
                  <a:pt x="1233" y="999"/>
                </a:lnTo>
                <a:lnTo>
                  <a:pt x="1230" y="994"/>
                </a:lnTo>
                <a:lnTo>
                  <a:pt x="1082" y="700"/>
                </a:lnTo>
                <a:lnTo>
                  <a:pt x="981" y="904"/>
                </a:lnTo>
                <a:lnTo>
                  <a:pt x="1163" y="1265"/>
                </a:lnTo>
                <a:lnTo>
                  <a:pt x="1163" y="1265"/>
                </a:lnTo>
                <a:lnTo>
                  <a:pt x="1168" y="1279"/>
                </a:lnTo>
                <a:lnTo>
                  <a:pt x="1178" y="1292"/>
                </a:lnTo>
                <a:lnTo>
                  <a:pt x="1191" y="1303"/>
                </a:lnTo>
                <a:lnTo>
                  <a:pt x="1207" y="1312"/>
                </a:lnTo>
                <a:lnTo>
                  <a:pt x="1207" y="1312"/>
                </a:lnTo>
                <a:lnTo>
                  <a:pt x="1218" y="1318"/>
                </a:lnTo>
                <a:lnTo>
                  <a:pt x="1218" y="1318"/>
                </a:lnTo>
                <a:lnTo>
                  <a:pt x="1218" y="1318"/>
                </a:lnTo>
                <a:lnTo>
                  <a:pt x="1218" y="1318"/>
                </a:lnTo>
                <a:lnTo>
                  <a:pt x="1233" y="1321"/>
                </a:lnTo>
                <a:lnTo>
                  <a:pt x="1233" y="1321"/>
                </a:lnTo>
                <a:lnTo>
                  <a:pt x="1237" y="1322"/>
                </a:lnTo>
                <a:lnTo>
                  <a:pt x="1237" y="1322"/>
                </a:lnTo>
                <a:lnTo>
                  <a:pt x="1248" y="1322"/>
                </a:lnTo>
                <a:lnTo>
                  <a:pt x="1248" y="1322"/>
                </a:lnTo>
                <a:lnTo>
                  <a:pt x="1255" y="1322"/>
                </a:lnTo>
                <a:lnTo>
                  <a:pt x="1255" y="1322"/>
                </a:lnTo>
                <a:lnTo>
                  <a:pt x="1262" y="1321"/>
                </a:lnTo>
                <a:lnTo>
                  <a:pt x="1262" y="1321"/>
                </a:lnTo>
                <a:lnTo>
                  <a:pt x="1275" y="1318"/>
                </a:lnTo>
                <a:lnTo>
                  <a:pt x="1275" y="1318"/>
                </a:lnTo>
                <a:lnTo>
                  <a:pt x="1278" y="1316"/>
                </a:lnTo>
                <a:lnTo>
                  <a:pt x="1278" y="1316"/>
                </a:lnTo>
                <a:lnTo>
                  <a:pt x="1288" y="1312"/>
                </a:lnTo>
                <a:lnTo>
                  <a:pt x="1288" y="1312"/>
                </a:lnTo>
                <a:lnTo>
                  <a:pt x="1302" y="1303"/>
                </a:lnTo>
                <a:lnTo>
                  <a:pt x="1315" y="1292"/>
                </a:lnTo>
                <a:lnTo>
                  <a:pt x="1324" y="1279"/>
                </a:lnTo>
                <a:lnTo>
                  <a:pt x="1332" y="1265"/>
                </a:lnTo>
                <a:lnTo>
                  <a:pt x="1900" y="130"/>
                </a:lnTo>
                <a:lnTo>
                  <a:pt x="1900" y="130"/>
                </a:lnTo>
                <a:lnTo>
                  <a:pt x="1902" y="129"/>
                </a:lnTo>
                <a:lnTo>
                  <a:pt x="1902" y="129"/>
                </a:lnTo>
                <a:lnTo>
                  <a:pt x="1904" y="120"/>
                </a:lnTo>
                <a:lnTo>
                  <a:pt x="1904" y="120"/>
                </a:lnTo>
                <a:lnTo>
                  <a:pt x="1906" y="112"/>
                </a:lnTo>
                <a:lnTo>
                  <a:pt x="1906" y="112"/>
                </a:lnTo>
                <a:lnTo>
                  <a:pt x="1908" y="102"/>
                </a:lnTo>
                <a:lnTo>
                  <a:pt x="1908" y="102"/>
                </a:lnTo>
                <a:lnTo>
                  <a:pt x="1910" y="93"/>
                </a:lnTo>
                <a:lnTo>
                  <a:pt x="1910" y="93"/>
                </a:lnTo>
                <a:lnTo>
                  <a:pt x="1910" y="90"/>
                </a:lnTo>
                <a:lnTo>
                  <a:pt x="1910" y="90"/>
                </a:lnTo>
                <a:lnTo>
                  <a:pt x="1910" y="86"/>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8" name="矩形 17"/>
          <p:cNvSpPr/>
          <p:nvPr>
            <p:custDataLst>
              <p:tags r:id="rId1"/>
            </p:custDataLst>
          </p:nvPr>
        </p:nvSpPr>
        <p:spPr bwMode="auto">
          <a:xfrm>
            <a:off x="1632124" y="4051496"/>
            <a:ext cx="1115969" cy="590842"/>
          </a:xfrm>
          <a:prstGeom prst="rect">
            <a:avLst/>
          </a:prstGeom>
          <a:solidFill>
            <a:schemeClr val="accent1">
              <a:lumMod val="90000"/>
              <a:lumOff val="10000"/>
            </a:schemeClr>
          </a:solidFill>
          <a:ln>
            <a:noFill/>
          </a:ln>
        </p:spPr>
        <p:txBody>
          <a:bodyPr wrap="square" lIns="68580" tIns="34290" rIns="68580" bIns="34290" anchor="ctr">
            <a:noAutofit/>
          </a:bodyPr>
          <a:lstStyle/>
          <a:p>
            <a:pPr algn="dist">
              <a:defRPr/>
            </a:pPr>
            <a:r>
              <a:rPr lang="en-US" altLang="zh-CN" kern="0" dirty="0">
                <a:solidFill>
                  <a:schemeClr val="bg1"/>
                </a:solidFill>
                <a:effectLst>
                  <a:outerShdw blurRad="38100" dist="38100" dir="2700000" algn="tl">
                    <a:srgbClr val="000000">
                      <a:alpha val="43137"/>
                    </a:srgbClr>
                  </a:outerShdw>
                </a:effectLst>
                <a:latin typeface="+mj-ea"/>
                <a:ea typeface="+mj-ea"/>
              </a:rPr>
              <a:t>2015</a:t>
            </a:r>
            <a:endParaRPr lang="zh-CN" altLang="en-US" kern="0" dirty="0">
              <a:solidFill>
                <a:schemeClr val="bg1"/>
              </a:solidFill>
              <a:effectLst>
                <a:outerShdw blurRad="38100" dist="38100" dir="2700000" algn="tl">
                  <a:srgbClr val="000000">
                    <a:alpha val="43137"/>
                  </a:srgbClr>
                </a:outerShdw>
              </a:effectLst>
              <a:latin typeface="+mj-ea"/>
              <a:ea typeface="+mj-ea"/>
            </a:endParaRPr>
          </a:p>
        </p:txBody>
      </p:sp>
      <p:sp>
        <p:nvSpPr>
          <p:cNvPr id="19" name="矩形 18"/>
          <p:cNvSpPr/>
          <p:nvPr>
            <p:custDataLst>
              <p:tags r:id="rId2"/>
            </p:custDataLst>
          </p:nvPr>
        </p:nvSpPr>
        <p:spPr bwMode="auto">
          <a:xfrm>
            <a:off x="2748095" y="4051496"/>
            <a:ext cx="1115967" cy="590842"/>
          </a:xfrm>
          <a:prstGeom prst="rect">
            <a:avLst/>
          </a:prstGeom>
          <a:solidFill>
            <a:schemeClr val="accent1"/>
          </a:solidFill>
          <a:ln>
            <a:noFill/>
          </a:ln>
        </p:spPr>
        <p:txBody>
          <a:bodyPr wrap="square" lIns="68580" tIns="34290" rIns="68580" bIns="34290" anchor="ctr">
            <a:noAutofit/>
          </a:bodyPr>
          <a:lstStyle/>
          <a:p>
            <a:pPr algn="ctr"/>
            <a:endParaRPr lang="zh-CN" altLang="en-US" kern="0" dirty="0">
              <a:solidFill>
                <a:srgbClr val="FFFFFF"/>
              </a:solidFill>
              <a:latin typeface="+mj-ea"/>
              <a:ea typeface="+mj-ea"/>
            </a:endParaRPr>
          </a:p>
        </p:txBody>
      </p:sp>
      <p:sp>
        <p:nvSpPr>
          <p:cNvPr id="20" name="矩形 19"/>
          <p:cNvSpPr/>
          <p:nvPr>
            <p:custDataLst>
              <p:tags r:id="rId3"/>
            </p:custDataLst>
          </p:nvPr>
        </p:nvSpPr>
        <p:spPr bwMode="auto">
          <a:xfrm>
            <a:off x="3864062" y="4051496"/>
            <a:ext cx="1115969" cy="590842"/>
          </a:xfrm>
          <a:prstGeom prst="rect">
            <a:avLst/>
          </a:prstGeom>
          <a:solidFill>
            <a:schemeClr val="accent1">
              <a:lumMod val="90000"/>
              <a:lumOff val="10000"/>
            </a:schemeClr>
          </a:solidFill>
          <a:ln>
            <a:noFill/>
          </a:ln>
        </p:spPr>
        <p:txBody>
          <a:bodyPr wrap="square" lIns="68580" tIns="34290" rIns="68580" bIns="34290" anchor="ctr">
            <a:noAutofit/>
          </a:bodyPr>
          <a:lstStyle/>
          <a:p>
            <a:pPr algn="dist"/>
            <a:r>
              <a:rPr lang="en-US" altLang="zh-CN" kern="0" dirty="0">
                <a:solidFill>
                  <a:schemeClr val="bg1"/>
                </a:solidFill>
                <a:effectLst>
                  <a:outerShdw blurRad="38100" dist="38100" dir="2700000" algn="tl">
                    <a:srgbClr val="000000">
                      <a:alpha val="43137"/>
                    </a:srgbClr>
                  </a:outerShdw>
                </a:effectLst>
                <a:latin typeface="+mj-ea"/>
                <a:ea typeface="+mj-ea"/>
              </a:rPr>
              <a:t>2016</a:t>
            </a:r>
            <a:endParaRPr lang="zh-CN" altLang="en-US" kern="0" dirty="0">
              <a:solidFill>
                <a:schemeClr val="bg1"/>
              </a:solidFill>
              <a:effectLst>
                <a:outerShdw blurRad="38100" dist="38100" dir="2700000" algn="tl">
                  <a:srgbClr val="000000">
                    <a:alpha val="43137"/>
                  </a:srgbClr>
                </a:outerShdw>
              </a:effectLst>
              <a:latin typeface="+mj-ea"/>
              <a:ea typeface="+mj-ea"/>
            </a:endParaRPr>
          </a:p>
        </p:txBody>
      </p:sp>
      <p:sp>
        <p:nvSpPr>
          <p:cNvPr id="21" name="矩形 20"/>
          <p:cNvSpPr/>
          <p:nvPr>
            <p:custDataLst>
              <p:tags r:id="rId4"/>
            </p:custDataLst>
          </p:nvPr>
        </p:nvSpPr>
        <p:spPr bwMode="auto">
          <a:xfrm>
            <a:off x="4980033" y="4051496"/>
            <a:ext cx="1115967" cy="590842"/>
          </a:xfrm>
          <a:prstGeom prst="rect">
            <a:avLst/>
          </a:prstGeom>
          <a:solidFill>
            <a:schemeClr val="accent1"/>
          </a:solidFill>
          <a:ln>
            <a:noFill/>
          </a:ln>
        </p:spPr>
        <p:txBody>
          <a:bodyPr wrap="square" lIns="68580" tIns="34290" rIns="68580" bIns="34290" anchor="ctr">
            <a:noAutofit/>
          </a:bodyPr>
          <a:lstStyle/>
          <a:p>
            <a:pPr algn="ctr"/>
            <a:endParaRPr lang="zh-CN" altLang="en-US" kern="0" dirty="0">
              <a:solidFill>
                <a:srgbClr val="FFFFFF"/>
              </a:solidFill>
              <a:latin typeface="+mj-ea"/>
              <a:ea typeface="+mj-ea"/>
            </a:endParaRPr>
          </a:p>
        </p:txBody>
      </p:sp>
      <p:sp>
        <p:nvSpPr>
          <p:cNvPr id="22" name="矩形 21"/>
          <p:cNvSpPr/>
          <p:nvPr>
            <p:custDataLst>
              <p:tags r:id="rId5"/>
            </p:custDataLst>
          </p:nvPr>
        </p:nvSpPr>
        <p:spPr bwMode="auto">
          <a:xfrm>
            <a:off x="6096000" y="4051496"/>
            <a:ext cx="1115969" cy="590842"/>
          </a:xfrm>
          <a:prstGeom prst="rect">
            <a:avLst/>
          </a:prstGeom>
          <a:solidFill>
            <a:schemeClr val="accent1">
              <a:lumMod val="90000"/>
              <a:lumOff val="10000"/>
            </a:schemeClr>
          </a:solidFill>
          <a:ln>
            <a:noFill/>
          </a:ln>
        </p:spPr>
        <p:txBody>
          <a:bodyPr wrap="square" lIns="68580" tIns="34290" rIns="68580" bIns="34290" anchor="ctr">
            <a:noAutofit/>
          </a:bodyPr>
          <a:lstStyle/>
          <a:p>
            <a:pPr algn="dist"/>
            <a:r>
              <a:rPr lang="en-US" altLang="zh-CN" kern="0" dirty="0">
                <a:solidFill>
                  <a:schemeClr val="bg1"/>
                </a:solidFill>
                <a:effectLst>
                  <a:outerShdw blurRad="38100" dist="38100" dir="2700000" algn="tl">
                    <a:srgbClr val="000000">
                      <a:alpha val="43137"/>
                    </a:srgbClr>
                  </a:outerShdw>
                </a:effectLst>
                <a:latin typeface="+mj-ea"/>
                <a:ea typeface="+mj-ea"/>
              </a:rPr>
              <a:t>2017</a:t>
            </a:r>
            <a:endParaRPr lang="zh-CN" altLang="en-US" kern="0" dirty="0">
              <a:solidFill>
                <a:schemeClr val="bg1"/>
              </a:solidFill>
              <a:effectLst>
                <a:outerShdw blurRad="38100" dist="38100" dir="2700000" algn="tl">
                  <a:srgbClr val="000000">
                    <a:alpha val="43137"/>
                  </a:srgbClr>
                </a:outerShdw>
              </a:effectLst>
              <a:latin typeface="+mj-ea"/>
              <a:ea typeface="+mj-ea"/>
            </a:endParaRPr>
          </a:p>
        </p:txBody>
      </p:sp>
      <p:sp>
        <p:nvSpPr>
          <p:cNvPr id="23" name="矩形 22"/>
          <p:cNvSpPr/>
          <p:nvPr>
            <p:custDataLst>
              <p:tags r:id="rId6"/>
            </p:custDataLst>
          </p:nvPr>
        </p:nvSpPr>
        <p:spPr bwMode="auto">
          <a:xfrm>
            <a:off x="7211971" y="4051496"/>
            <a:ext cx="1115967" cy="590842"/>
          </a:xfrm>
          <a:prstGeom prst="rect">
            <a:avLst/>
          </a:prstGeom>
          <a:solidFill>
            <a:schemeClr val="accent1"/>
          </a:solidFill>
          <a:ln>
            <a:noFill/>
          </a:ln>
        </p:spPr>
        <p:txBody>
          <a:bodyPr wrap="square" lIns="68580" tIns="34290" rIns="68580" bIns="34290" anchor="ctr">
            <a:noAutofit/>
          </a:bodyPr>
          <a:lstStyle/>
          <a:p>
            <a:pPr algn="ctr"/>
            <a:endParaRPr lang="zh-CN" altLang="en-US" kern="0" dirty="0">
              <a:solidFill>
                <a:srgbClr val="FFFFFF"/>
              </a:solidFill>
              <a:latin typeface="+mj-ea"/>
              <a:ea typeface="+mj-ea"/>
            </a:endParaRPr>
          </a:p>
        </p:txBody>
      </p:sp>
      <p:sp>
        <p:nvSpPr>
          <p:cNvPr id="24" name="矩形 23"/>
          <p:cNvSpPr/>
          <p:nvPr>
            <p:custDataLst>
              <p:tags r:id="rId7"/>
            </p:custDataLst>
          </p:nvPr>
        </p:nvSpPr>
        <p:spPr bwMode="auto">
          <a:xfrm>
            <a:off x="8327938" y="4051496"/>
            <a:ext cx="1115969" cy="590842"/>
          </a:xfrm>
          <a:prstGeom prst="rect">
            <a:avLst/>
          </a:prstGeom>
          <a:solidFill>
            <a:schemeClr val="accent1">
              <a:lumMod val="90000"/>
              <a:lumOff val="10000"/>
            </a:schemeClr>
          </a:solidFill>
          <a:ln>
            <a:noFill/>
          </a:ln>
        </p:spPr>
        <p:txBody>
          <a:bodyPr wrap="square" lIns="68580" tIns="34290" rIns="68580" bIns="34290" anchor="ctr">
            <a:noAutofit/>
          </a:bodyPr>
          <a:lstStyle/>
          <a:p>
            <a:pPr algn="dist"/>
            <a:r>
              <a:rPr lang="en-US" altLang="zh-CN" kern="0" dirty="0">
                <a:solidFill>
                  <a:schemeClr val="bg1"/>
                </a:solidFill>
                <a:effectLst>
                  <a:outerShdw blurRad="38100" dist="38100" dir="2700000" algn="tl">
                    <a:srgbClr val="000000">
                      <a:alpha val="43137"/>
                    </a:srgbClr>
                  </a:outerShdw>
                </a:effectLst>
                <a:latin typeface="+mj-ea"/>
                <a:ea typeface="+mj-ea"/>
              </a:rPr>
              <a:t>2018</a:t>
            </a:r>
            <a:endParaRPr lang="zh-CN" altLang="en-US" kern="0" dirty="0">
              <a:solidFill>
                <a:schemeClr val="bg1"/>
              </a:solidFill>
              <a:effectLst>
                <a:outerShdw blurRad="38100" dist="38100" dir="2700000" algn="tl">
                  <a:srgbClr val="000000">
                    <a:alpha val="43137"/>
                  </a:srgbClr>
                </a:outerShdw>
              </a:effectLst>
              <a:latin typeface="+mj-ea"/>
              <a:ea typeface="+mj-ea"/>
            </a:endParaRPr>
          </a:p>
        </p:txBody>
      </p:sp>
      <p:sp>
        <p:nvSpPr>
          <p:cNvPr id="25" name="矩形 24"/>
          <p:cNvSpPr/>
          <p:nvPr>
            <p:custDataLst>
              <p:tags r:id="rId8"/>
            </p:custDataLst>
          </p:nvPr>
        </p:nvSpPr>
        <p:spPr bwMode="auto">
          <a:xfrm>
            <a:off x="9443909" y="4051496"/>
            <a:ext cx="1115967" cy="590842"/>
          </a:xfrm>
          <a:prstGeom prst="rect">
            <a:avLst/>
          </a:prstGeom>
          <a:solidFill>
            <a:schemeClr val="accent1"/>
          </a:solidFill>
          <a:ln>
            <a:noFill/>
          </a:ln>
        </p:spPr>
        <p:txBody>
          <a:bodyPr wrap="square" lIns="68580" tIns="34290" rIns="68580" bIns="34290" anchor="ctr">
            <a:noAutofit/>
          </a:bodyPr>
          <a:lstStyle/>
          <a:p>
            <a:pPr algn="ctr"/>
            <a:endParaRPr lang="zh-CN" altLang="en-US" kern="0" dirty="0">
              <a:solidFill>
                <a:srgbClr val="FFFFFF"/>
              </a:solidFill>
              <a:latin typeface="+mj-ea"/>
              <a:ea typeface="+mj-ea"/>
            </a:endParaRPr>
          </a:p>
        </p:txBody>
      </p:sp>
      <p:sp>
        <p:nvSpPr>
          <p:cNvPr id="26" name="箭头: 右 25"/>
          <p:cNvSpPr/>
          <p:nvPr/>
        </p:nvSpPr>
        <p:spPr>
          <a:xfrm>
            <a:off x="3102097" y="4199207"/>
            <a:ext cx="407963" cy="295421"/>
          </a:xfrm>
          <a:prstGeom prst="rightArrow">
            <a:avLst/>
          </a:prstGeom>
          <a:solidFill>
            <a:schemeClr val="accent1"/>
          </a:solidFill>
          <a:ln>
            <a:solidFill>
              <a:srgbClr val="FFFE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箭头: 右 26"/>
          <p:cNvSpPr/>
          <p:nvPr/>
        </p:nvSpPr>
        <p:spPr>
          <a:xfrm>
            <a:off x="5334033" y="4199207"/>
            <a:ext cx="407963" cy="295421"/>
          </a:xfrm>
          <a:prstGeom prst="rightArrow">
            <a:avLst/>
          </a:prstGeom>
          <a:solidFill>
            <a:schemeClr val="accent1"/>
          </a:solidFill>
          <a:ln>
            <a:solidFill>
              <a:srgbClr val="FFFE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箭头: 右 27"/>
          <p:cNvSpPr/>
          <p:nvPr/>
        </p:nvSpPr>
        <p:spPr>
          <a:xfrm>
            <a:off x="7565969" y="4199207"/>
            <a:ext cx="407963" cy="295421"/>
          </a:xfrm>
          <a:prstGeom prst="rightArrow">
            <a:avLst/>
          </a:prstGeom>
          <a:solidFill>
            <a:schemeClr val="accent1"/>
          </a:solidFill>
          <a:ln>
            <a:solidFill>
              <a:srgbClr val="FFFE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箭头: 右 28"/>
          <p:cNvSpPr/>
          <p:nvPr/>
        </p:nvSpPr>
        <p:spPr>
          <a:xfrm>
            <a:off x="9797905" y="4199207"/>
            <a:ext cx="407963" cy="295421"/>
          </a:xfrm>
          <a:prstGeom prst="rightArrow">
            <a:avLst/>
          </a:prstGeom>
          <a:solidFill>
            <a:schemeClr val="accent1"/>
          </a:solidFill>
          <a:ln>
            <a:solidFill>
              <a:srgbClr val="FFFE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587165" y="2381809"/>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1" name="矩形 30"/>
          <p:cNvSpPr/>
          <p:nvPr/>
        </p:nvSpPr>
        <p:spPr>
          <a:xfrm>
            <a:off x="3819103" y="488237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2" name="矩形 31"/>
          <p:cNvSpPr/>
          <p:nvPr/>
        </p:nvSpPr>
        <p:spPr>
          <a:xfrm>
            <a:off x="6096000" y="2381809"/>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3" name="矩形 32"/>
          <p:cNvSpPr/>
          <p:nvPr/>
        </p:nvSpPr>
        <p:spPr>
          <a:xfrm>
            <a:off x="8327938" y="488237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39" name="圆角矩形 38"/>
          <p:cNvSpPr/>
          <p:nvPr/>
        </p:nvSpPr>
        <p:spPr>
          <a:xfrm>
            <a:off x="1671877" y="1902955"/>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3" name="直接连接符 42"/>
          <p:cNvCxnSpPr/>
          <p:nvPr/>
        </p:nvCxnSpPr>
        <p:spPr>
          <a:xfrm>
            <a:off x="922855" y="3230244"/>
            <a:ext cx="565413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5" name="圆角矩形 44"/>
          <p:cNvSpPr/>
          <p:nvPr/>
        </p:nvSpPr>
        <p:spPr>
          <a:xfrm>
            <a:off x="1671877" y="3291981"/>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6" name="直接连接符 45"/>
          <p:cNvCxnSpPr/>
          <p:nvPr/>
        </p:nvCxnSpPr>
        <p:spPr>
          <a:xfrm>
            <a:off x="922855" y="4619270"/>
            <a:ext cx="5654132"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1671877" y="4681007"/>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9" name="直接连接符 48"/>
          <p:cNvCxnSpPr/>
          <p:nvPr/>
        </p:nvCxnSpPr>
        <p:spPr>
          <a:xfrm>
            <a:off x="922855" y="6008296"/>
            <a:ext cx="5654132"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4" name="KSO_Shape"/>
          <p:cNvSpPr/>
          <p:nvPr/>
        </p:nvSpPr>
        <p:spPr bwMode="auto">
          <a:xfrm>
            <a:off x="922855" y="2124207"/>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7" name="KSO_Shape"/>
          <p:cNvSpPr/>
          <p:nvPr/>
        </p:nvSpPr>
        <p:spPr bwMode="auto">
          <a:xfrm>
            <a:off x="922855" y="3513233"/>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8" name="KSO_Shape"/>
          <p:cNvSpPr/>
          <p:nvPr/>
        </p:nvSpPr>
        <p:spPr bwMode="auto">
          <a:xfrm>
            <a:off x="922855" y="4902259"/>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50" name="KSO_Shape"/>
          <p:cNvSpPr/>
          <p:nvPr/>
        </p:nvSpPr>
        <p:spPr bwMode="auto">
          <a:xfrm>
            <a:off x="7826828" y="1988937"/>
            <a:ext cx="2694214" cy="1944324"/>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51" name="Rectangle 41"/>
          <p:cNvSpPr>
            <a:spLocks noChangeArrowheads="1"/>
          </p:cNvSpPr>
          <p:nvPr/>
        </p:nvSpPr>
        <p:spPr bwMode="auto">
          <a:xfrm>
            <a:off x="7852924" y="5620821"/>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
        <p:nvSpPr>
          <p:cNvPr id="52" name="Rectangle 42"/>
          <p:cNvSpPr>
            <a:spLocks noChangeArrowheads="1"/>
          </p:cNvSpPr>
          <p:nvPr/>
        </p:nvSpPr>
        <p:spPr bwMode="auto">
          <a:xfrm>
            <a:off x="8038978" y="3977858"/>
            <a:ext cx="238889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9600" dirty="0">
                <a:latin typeface="+mn-lt"/>
              </a:rPr>
              <a:t>93</a:t>
            </a:r>
            <a:r>
              <a:rPr lang="en-US" altLang="zh-CN" sz="5400" dirty="0">
                <a:latin typeface="+mn-lt"/>
              </a:rPr>
              <a:t>%</a:t>
            </a:r>
            <a:endParaRPr lang="zh-CN" altLang="en-US" sz="7200" dirty="0">
              <a:latin typeface="+mn-lt"/>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请输入第三章大标题</a:t>
            </a:r>
            <a:endParaRPr lang="zh-CN" altLang="en-US" dirty="0"/>
          </a:p>
        </p:txBody>
      </p:sp>
      <p:sp>
        <p:nvSpPr>
          <p:cNvPr id="9219" name="文本占位符 2"/>
          <p:cNvSpPr>
            <a:spLocks noGrp="1"/>
          </p:cNvSpPr>
          <p:nvPr>
            <p:ph type="body" idx="1"/>
          </p:nvPr>
        </p:nvSpPr>
        <p:spPr/>
        <p:txBody>
          <a:bodyPr/>
          <a:lstStyle/>
          <a:p>
            <a:r>
              <a:rPr lang="zh-CN" altLang="en-US"/>
              <a:t>请输入第三章说明小标题</a:t>
            </a:r>
            <a:endParaRPr lang="zh-CN"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4" name="矩形 23"/>
          <p:cNvSpPr/>
          <p:nvPr/>
        </p:nvSpPr>
        <p:spPr>
          <a:xfrm>
            <a:off x="792163" y="2350252"/>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矩形 24"/>
          <p:cNvSpPr/>
          <p:nvPr/>
        </p:nvSpPr>
        <p:spPr>
          <a:xfrm>
            <a:off x="2729663" y="4128866"/>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KSO_Shape"/>
          <p:cNvSpPr/>
          <p:nvPr/>
        </p:nvSpPr>
        <p:spPr bwMode="auto">
          <a:xfrm>
            <a:off x="3126644" y="4520903"/>
            <a:ext cx="678493" cy="557494"/>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30" name="矩形 29"/>
          <p:cNvSpPr/>
          <p:nvPr/>
        </p:nvSpPr>
        <p:spPr>
          <a:xfrm>
            <a:off x="2729663" y="2350252"/>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KSO_Shape"/>
          <p:cNvSpPr/>
          <p:nvPr/>
        </p:nvSpPr>
        <p:spPr bwMode="auto">
          <a:xfrm>
            <a:off x="3102441" y="2657587"/>
            <a:ext cx="726898" cy="726898"/>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32" name="矩形 31"/>
          <p:cNvSpPr/>
          <p:nvPr/>
        </p:nvSpPr>
        <p:spPr>
          <a:xfrm>
            <a:off x="792163" y="4080578"/>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KSO_Shape"/>
          <p:cNvSpPr/>
          <p:nvPr/>
        </p:nvSpPr>
        <p:spPr>
          <a:xfrm>
            <a:off x="1269432" y="2753148"/>
            <a:ext cx="517918" cy="535777"/>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rgbClr val="FFFFFF"/>
          </a:solidFill>
          <a:ln w="9525">
            <a:noFill/>
            <a:round/>
          </a:ln>
        </p:spPr>
        <p:txBody>
          <a:bodyPr vert="horz" wrap="square" lIns="91440" tIns="45720" rIns="91440" bIns="45720" numCol="1" anchor="t" anchorCtr="0" compatLnSpc="1"/>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defTabSz="914400" eaLnBrk="1" fontAlgn="auto" hangingPunct="1">
              <a:spcBef>
                <a:spcPts val="0"/>
              </a:spcBef>
              <a:spcAft>
                <a:spcPts val="0"/>
              </a:spcAft>
            </a:pPr>
            <a:endParaRPr lang="zh-CN" altLang="en-US" sz="1800" kern="0">
              <a:solidFill>
                <a:sysClr val="windowText" lastClr="000000"/>
              </a:solidFill>
              <a:latin typeface="Calibri" panose="020F0502020204030204"/>
            </a:endParaRPr>
          </a:p>
        </p:txBody>
      </p:sp>
      <p:sp>
        <p:nvSpPr>
          <p:cNvPr id="49" name="KSO_Shape"/>
          <p:cNvSpPr/>
          <p:nvPr/>
        </p:nvSpPr>
        <p:spPr bwMode="auto">
          <a:xfrm>
            <a:off x="1184945" y="4407917"/>
            <a:ext cx="686891" cy="686891"/>
          </a:xfrm>
          <a:custGeom>
            <a:avLst/>
            <a:gdLst>
              <a:gd name="T0" fmla="*/ 1665347 w 2276475"/>
              <a:gd name="T1" fmla="*/ 841942 h 2276475"/>
              <a:gd name="T2" fmla="*/ 1695902 w 2276475"/>
              <a:gd name="T3" fmla="*/ 899243 h 2276475"/>
              <a:gd name="T4" fmla="*/ 1676772 w 2276475"/>
              <a:gd name="T5" fmla="*/ 962379 h 2276475"/>
              <a:gd name="T6" fmla="*/ 1619649 w 2276475"/>
              <a:gd name="T7" fmla="*/ 993151 h 2276475"/>
              <a:gd name="T8" fmla="*/ 1556149 w 2276475"/>
              <a:gd name="T9" fmla="*/ 974051 h 2276475"/>
              <a:gd name="T10" fmla="*/ 1525329 w 2276475"/>
              <a:gd name="T11" fmla="*/ 916751 h 2276475"/>
              <a:gd name="T12" fmla="*/ 1544459 w 2276475"/>
              <a:gd name="T13" fmla="*/ 853614 h 2276475"/>
              <a:gd name="T14" fmla="*/ 1601848 w 2276475"/>
              <a:gd name="T15" fmla="*/ 822842 h 2276475"/>
              <a:gd name="T16" fmla="*/ 892720 w 2276475"/>
              <a:gd name="T17" fmla="*/ 924611 h 2276475"/>
              <a:gd name="T18" fmla="*/ 799728 w 2276475"/>
              <a:gd name="T19" fmla="*/ 714470 h 2276475"/>
              <a:gd name="T20" fmla="*/ 839316 w 2276475"/>
              <a:gd name="T21" fmla="*/ 796667 h 2276475"/>
              <a:gd name="T22" fmla="*/ 801854 w 2276475"/>
              <a:gd name="T23" fmla="*/ 926478 h 2276475"/>
              <a:gd name="T24" fmla="*/ 634469 w 2276475"/>
              <a:gd name="T25" fmla="*/ 1048575 h 2276475"/>
              <a:gd name="T26" fmla="*/ 778473 w 2276475"/>
              <a:gd name="T27" fmla="*/ 856518 h 2276475"/>
              <a:gd name="T28" fmla="*/ 767314 w 2276475"/>
              <a:gd name="T29" fmla="*/ 760756 h 2276475"/>
              <a:gd name="T30" fmla="*/ 665555 w 2276475"/>
              <a:gd name="T31" fmla="*/ 751445 h 2276475"/>
              <a:gd name="T32" fmla="*/ 678042 w 2276475"/>
              <a:gd name="T33" fmla="*/ 694786 h 2276475"/>
              <a:gd name="T34" fmla="*/ 1310715 w 2276475"/>
              <a:gd name="T35" fmla="*/ 813778 h 2276475"/>
              <a:gd name="T36" fmla="*/ 1397931 w 2276475"/>
              <a:gd name="T37" fmla="*/ 804995 h 2276475"/>
              <a:gd name="T38" fmla="*/ 1449359 w 2276475"/>
              <a:gd name="T39" fmla="*/ 864347 h 2276475"/>
              <a:gd name="T40" fmla="*/ 1404558 w 2276475"/>
              <a:gd name="T41" fmla="*/ 907464 h 2276475"/>
              <a:gd name="T42" fmla="*/ 1370362 w 2276475"/>
              <a:gd name="T43" fmla="*/ 853967 h 2276475"/>
              <a:gd name="T44" fmla="*/ 1295604 w 2276475"/>
              <a:gd name="T45" fmla="*/ 872066 h 2276475"/>
              <a:gd name="T46" fmla="*/ 395199 w 2276475"/>
              <a:gd name="T47" fmla="*/ 499761 h 2276475"/>
              <a:gd name="T48" fmla="*/ 462659 w 2276475"/>
              <a:gd name="T49" fmla="*/ 938864 h 2276475"/>
              <a:gd name="T50" fmla="*/ 354033 w 2276475"/>
              <a:gd name="T51" fmla="*/ 990931 h 2276475"/>
              <a:gd name="T52" fmla="*/ 497452 w 2276475"/>
              <a:gd name="T53" fmla="*/ 1186177 h 2276475"/>
              <a:gd name="T54" fmla="*/ 798633 w 2276475"/>
              <a:gd name="T55" fmla="*/ 1479710 h 2276475"/>
              <a:gd name="T56" fmla="*/ 946035 w 2276475"/>
              <a:gd name="T57" fmla="*/ 1558605 h 2276475"/>
              <a:gd name="T58" fmla="*/ 995967 w 2276475"/>
              <a:gd name="T59" fmla="*/ 1430034 h 2276475"/>
              <a:gd name="T60" fmla="*/ 1420382 w 2276475"/>
              <a:gd name="T61" fmla="*/ 1537885 h 2276475"/>
              <a:gd name="T62" fmla="*/ 1382667 w 2276475"/>
              <a:gd name="T63" fmla="*/ 1902609 h 2276475"/>
              <a:gd name="T64" fmla="*/ 1091049 w 2276475"/>
              <a:gd name="T65" fmla="*/ 1858513 h 2276475"/>
              <a:gd name="T66" fmla="*/ 793852 w 2276475"/>
              <a:gd name="T67" fmla="*/ 1745085 h 2276475"/>
              <a:gd name="T68" fmla="*/ 461597 w 2276475"/>
              <a:gd name="T69" fmla="*/ 1522212 h 2276475"/>
              <a:gd name="T70" fmla="*/ 192819 w 2276475"/>
              <a:gd name="T71" fmla="*/ 1204505 h 2276475"/>
              <a:gd name="T72" fmla="*/ 55774 w 2276475"/>
              <a:gd name="T73" fmla="*/ 893440 h 2276475"/>
              <a:gd name="T74" fmla="*/ 531 w 2276475"/>
              <a:gd name="T75" fmla="*/ 575734 h 2276475"/>
              <a:gd name="T76" fmla="*/ 39307 w 2276475"/>
              <a:gd name="T77" fmla="*/ 485947 h 2276475"/>
              <a:gd name="T78" fmla="*/ 1085346 w 2276475"/>
              <a:gd name="T79" fmla="*/ 221054 h 2276475"/>
              <a:gd name="T80" fmla="*/ 1123871 w 2276475"/>
              <a:gd name="T81" fmla="*/ 272864 h 2276475"/>
              <a:gd name="T82" fmla="*/ 1114306 w 2276475"/>
              <a:gd name="T83" fmla="*/ 338755 h 2276475"/>
              <a:gd name="T84" fmla="*/ 1062496 w 2276475"/>
              <a:gd name="T85" fmla="*/ 377280 h 2276475"/>
              <a:gd name="T86" fmla="*/ 996340 w 2276475"/>
              <a:gd name="T87" fmla="*/ 367715 h 2276475"/>
              <a:gd name="T88" fmla="*/ 957814 w 2276475"/>
              <a:gd name="T89" fmla="*/ 315905 h 2276475"/>
              <a:gd name="T90" fmla="*/ 967645 w 2276475"/>
              <a:gd name="T91" fmla="*/ 249748 h 2276475"/>
              <a:gd name="T92" fmla="*/ 1019454 w 2276475"/>
              <a:gd name="T93" fmla="*/ 211223 h 2276475"/>
              <a:gd name="T94" fmla="*/ 1252615 w 2276475"/>
              <a:gd name="T95" fmla="*/ 30831 h 2276475"/>
              <a:gd name="T96" fmla="*/ 1561933 w 2276475"/>
              <a:gd name="T97" fmla="*/ 184188 h 2276475"/>
              <a:gd name="T98" fmla="*/ 1793656 w 2276475"/>
              <a:gd name="T99" fmla="*/ 453693 h 2276475"/>
              <a:gd name="T100" fmla="*/ 1898623 w 2276475"/>
              <a:gd name="T101" fmla="*/ 778215 h 2276475"/>
              <a:gd name="T102" fmla="*/ 1874440 w 2276475"/>
              <a:gd name="T103" fmla="*/ 1115229 h 2276475"/>
              <a:gd name="T104" fmla="*/ 1720844 w 2276475"/>
              <a:gd name="T105" fmla="*/ 1424603 h 2276475"/>
              <a:gd name="T106" fmla="*/ 1665571 w 2276475"/>
              <a:gd name="T107" fmla="*/ 1264335 h 2276475"/>
              <a:gd name="T108" fmla="*/ 1761236 w 2276475"/>
              <a:gd name="T109" fmla="*/ 991374 h 2276475"/>
              <a:gd name="T110" fmla="*/ 1747684 w 2276475"/>
              <a:gd name="T111" fmla="*/ 705922 h 2276475"/>
              <a:gd name="T112" fmla="*/ 1624648 w 2276475"/>
              <a:gd name="T113" fmla="*/ 441467 h 2276475"/>
              <a:gd name="T114" fmla="*/ 1401428 w 2276475"/>
              <a:gd name="T115" fmla="*/ 239471 h 2276475"/>
              <a:gd name="T116" fmla="*/ 1128516 w 2276475"/>
              <a:gd name="T117" fmla="*/ 143789 h 2276475"/>
              <a:gd name="T118" fmla="*/ 842849 w 2276475"/>
              <a:gd name="T119" fmla="*/ 157344 h 2276475"/>
              <a:gd name="T120" fmla="*/ 578705 w 2276475"/>
              <a:gd name="T121" fmla="*/ 280668 h 2276475"/>
              <a:gd name="T122" fmla="*/ 552930 w 2276475"/>
              <a:gd name="T123" fmla="*/ 133690 h 2276475"/>
              <a:gd name="T124" fmla="*/ 873408 w 2276475"/>
              <a:gd name="T125" fmla="*/ 12492 h 22764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2276475">
                <a:moveTo>
                  <a:pt x="1919288" y="982662"/>
                </a:moveTo>
                <a:lnTo>
                  <a:pt x="1924685" y="982662"/>
                </a:lnTo>
                <a:lnTo>
                  <a:pt x="1929765" y="982662"/>
                </a:lnTo>
                <a:lnTo>
                  <a:pt x="1935480" y="983296"/>
                </a:lnTo>
                <a:lnTo>
                  <a:pt x="1940560" y="983930"/>
                </a:lnTo>
                <a:lnTo>
                  <a:pt x="1945323" y="984564"/>
                </a:lnTo>
                <a:lnTo>
                  <a:pt x="1950403" y="986149"/>
                </a:lnTo>
                <a:lnTo>
                  <a:pt x="1955165" y="987100"/>
                </a:lnTo>
                <a:lnTo>
                  <a:pt x="1959610" y="989002"/>
                </a:lnTo>
                <a:lnTo>
                  <a:pt x="1964373" y="990904"/>
                </a:lnTo>
                <a:lnTo>
                  <a:pt x="1969135" y="992489"/>
                </a:lnTo>
                <a:lnTo>
                  <a:pt x="1973580" y="995025"/>
                </a:lnTo>
                <a:lnTo>
                  <a:pt x="1977708" y="997245"/>
                </a:lnTo>
                <a:lnTo>
                  <a:pt x="1981835" y="1000415"/>
                </a:lnTo>
                <a:lnTo>
                  <a:pt x="1985963" y="1003268"/>
                </a:lnTo>
                <a:lnTo>
                  <a:pt x="1990090" y="1006121"/>
                </a:lnTo>
                <a:lnTo>
                  <a:pt x="1993583" y="1009291"/>
                </a:lnTo>
                <a:lnTo>
                  <a:pt x="1997075" y="1012778"/>
                </a:lnTo>
                <a:lnTo>
                  <a:pt x="2000568" y="1016265"/>
                </a:lnTo>
                <a:lnTo>
                  <a:pt x="2003743" y="1020069"/>
                </a:lnTo>
                <a:lnTo>
                  <a:pt x="2006918" y="1023873"/>
                </a:lnTo>
                <a:lnTo>
                  <a:pt x="2009775" y="1027994"/>
                </a:lnTo>
                <a:lnTo>
                  <a:pt x="2012315" y="1031799"/>
                </a:lnTo>
                <a:lnTo>
                  <a:pt x="2014855" y="1036237"/>
                </a:lnTo>
                <a:lnTo>
                  <a:pt x="2017078" y="1040675"/>
                </a:lnTo>
                <a:lnTo>
                  <a:pt x="2019300" y="1045430"/>
                </a:lnTo>
                <a:lnTo>
                  <a:pt x="2020888" y="1049868"/>
                </a:lnTo>
                <a:lnTo>
                  <a:pt x="2022475" y="1054623"/>
                </a:lnTo>
                <a:lnTo>
                  <a:pt x="2023745" y="1059695"/>
                </a:lnTo>
                <a:lnTo>
                  <a:pt x="2025016" y="1064451"/>
                </a:lnTo>
                <a:lnTo>
                  <a:pt x="2025968" y="1069523"/>
                </a:lnTo>
                <a:lnTo>
                  <a:pt x="2026603" y="1074595"/>
                </a:lnTo>
                <a:lnTo>
                  <a:pt x="2026920" y="1079984"/>
                </a:lnTo>
                <a:lnTo>
                  <a:pt x="2027238" y="1085056"/>
                </a:lnTo>
                <a:lnTo>
                  <a:pt x="2026920" y="1090445"/>
                </a:lnTo>
                <a:lnTo>
                  <a:pt x="2026603" y="1095517"/>
                </a:lnTo>
                <a:lnTo>
                  <a:pt x="2025968" y="1100590"/>
                </a:lnTo>
                <a:lnTo>
                  <a:pt x="2025016" y="1105662"/>
                </a:lnTo>
                <a:lnTo>
                  <a:pt x="2023745" y="1110417"/>
                </a:lnTo>
                <a:lnTo>
                  <a:pt x="2022475" y="1115489"/>
                </a:lnTo>
                <a:lnTo>
                  <a:pt x="2020888" y="1120244"/>
                </a:lnTo>
                <a:lnTo>
                  <a:pt x="2019300" y="1124682"/>
                </a:lnTo>
                <a:lnTo>
                  <a:pt x="2017078" y="1129437"/>
                </a:lnTo>
                <a:lnTo>
                  <a:pt x="2014855" y="1133876"/>
                </a:lnTo>
                <a:lnTo>
                  <a:pt x="2012315" y="1138314"/>
                </a:lnTo>
                <a:lnTo>
                  <a:pt x="2009775" y="1142118"/>
                </a:lnTo>
                <a:lnTo>
                  <a:pt x="2006918" y="1146239"/>
                </a:lnTo>
                <a:lnTo>
                  <a:pt x="2003743" y="1150043"/>
                </a:lnTo>
                <a:lnTo>
                  <a:pt x="2000568" y="1153847"/>
                </a:lnTo>
                <a:lnTo>
                  <a:pt x="1997075" y="1157334"/>
                </a:lnTo>
                <a:lnTo>
                  <a:pt x="1993583" y="1160821"/>
                </a:lnTo>
                <a:lnTo>
                  <a:pt x="1990090" y="1163991"/>
                </a:lnTo>
                <a:lnTo>
                  <a:pt x="1985963" y="1166845"/>
                </a:lnTo>
                <a:lnTo>
                  <a:pt x="1981835" y="1169698"/>
                </a:lnTo>
                <a:lnTo>
                  <a:pt x="1977708" y="1172234"/>
                </a:lnTo>
                <a:lnTo>
                  <a:pt x="1973580" y="1175087"/>
                </a:lnTo>
                <a:lnTo>
                  <a:pt x="1969135" y="1176989"/>
                </a:lnTo>
                <a:lnTo>
                  <a:pt x="1964373" y="1179208"/>
                </a:lnTo>
                <a:lnTo>
                  <a:pt x="1959610" y="1181110"/>
                </a:lnTo>
                <a:lnTo>
                  <a:pt x="1955165" y="1182695"/>
                </a:lnTo>
                <a:lnTo>
                  <a:pt x="1950403" y="1183963"/>
                </a:lnTo>
                <a:lnTo>
                  <a:pt x="1945323" y="1185231"/>
                </a:lnTo>
                <a:lnTo>
                  <a:pt x="1940560" y="1186182"/>
                </a:lnTo>
                <a:lnTo>
                  <a:pt x="1935480" y="1186816"/>
                </a:lnTo>
                <a:lnTo>
                  <a:pt x="1929765" y="1187450"/>
                </a:lnTo>
                <a:lnTo>
                  <a:pt x="1924685" y="1187450"/>
                </a:lnTo>
                <a:lnTo>
                  <a:pt x="1919288" y="1187450"/>
                </a:lnTo>
                <a:lnTo>
                  <a:pt x="1914208" y="1186816"/>
                </a:lnTo>
                <a:lnTo>
                  <a:pt x="1909128" y="1186182"/>
                </a:lnTo>
                <a:lnTo>
                  <a:pt x="1904048" y="1185231"/>
                </a:lnTo>
                <a:lnTo>
                  <a:pt x="1898968" y="1183963"/>
                </a:lnTo>
                <a:lnTo>
                  <a:pt x="1894205" y="1182695"/>
                </a:lnTo>
                <a:lnTo>
                  <a:pt x="1889443" y="1181110"/>
                </a:lnTo>
                <a:lnTo>
                  <a:pt x="1884680" y="1179208"/>
                </a:lnTo>
                <a:lnTo>
                  <a:pt x="1880235" y="1176989"/>
                </a:lnTo>
                <a:lnTo>
                  <a:pt x="1875790" y="1175087"/>
                </a:lnTo>
                <a:lnTo>
                  <a:pt x="1871663" y="1172234"/>
                </a:lnTo>
                <a:lnTo>
                  <a:pt x="1867218" y="1169698"/>
                </a:lnTo>
                <a:lnTo>
                  <a:pt x="1863090" y="1166845"/>
                </a:lnTo>
                <a:lnTo>
                  <a:pt x="1859598" y="1163991"/>
                </a:lnTo>
                <a:lnTo>
                  <a:pt x="1855788" y="1160821"/>
                </a:lnTo>
                <a:lnTo>
                  <a:pt x="1852295" y="1157334"/>
                </a:lnTo>
                <a:lnTo>
                  <a:pt x="1848803" y="1153847"/>
                </a:lnTo>
                <a:lnTo>
                  <a:pt x="1845628" y="1150043"/>
                </a:lnTo>
                <a:lnTo>
                  <a:pt x="1842453" y="1146239"/>
                </a:lnTo>
                <a:lnTo>
                  <a:pt x="1839913" y="1142118"/>
                </a:lnTo>
                <a:lnTo>
                  <a:pt x="1837055" y="1138314"/>
                </a:lnTo>
                <a:lnTo>
                  <a:pt x="1834515" y="1133876"/>
                </a:lnTo>
                <a:lnTo>
                  <a:pt x="1832293" y="1129437"/>
                </a:lnTo>
                <a:lnTo>
                  <a:pt x="1830388" y="1124682"/>
                </a:lnTo>
                <a:lnTo>
                  <a:pt x="1828483" y="1120244"/>
                </a:lnTo>
                <a:lnTo>
                  <a:pt x="1826578" y="1115489"/>
                </a:lnTo>
                <a:lnTo>
                  <a:pt x="1825308" y="1110417"/>
                </a:lnTo>
                <a:lnTo>
                  <a:pt x="1824038" y="1105662"/>
                </a:lnTo>
                <a:lnTo>
                  <a:pt x="1823403" y="1100590"/>
                </a:lnTo>
                <a:lnTo>
                  <a:pt x="1822768" y="1095517"/>
                </a:lnTo>
                <a:lnTo>
                  <a:pt x="1822450" y="1090445"/>
                </a:lnTo>
                <a:lnTo>
                  <a:pt x="1822450" y="1085056"/>
                </a:lnTo>
                <a:lnTo>
                  <a:pt x="1822450" y="1079984"/>
                </a:lnTo>
                <a:lnTo>
                  <a:pt x="1822768" y="1074595"/>
                </a:lnTo>
                <a:lnTo>
                  <a:pt x="1823403" y="1069523"/>
                </a:lnTo>
                <a:lnTo>
                  <a:pt x="1824038" y="1064451"/>
                </a:lnTo>
                <a:lnTo>
                  <a:pt x="1825308" y="1059695"/>
                </a:lnTo>
                <a:lnTo>
                  <a:pt x="1826578" y="1054623"/>
                </a:lnTo>
                <a:lnTo>
                  <a:pt x="1828483" y="1049868"/>
                </a:lnTo>
                <a:lnTo>
                  <a:pt x="1830388" y="1045430"/>
                </a:lnTo>
                <a:lnTo>
                  <a:pt x="1832293" y="1040675"/>
                </a:lnTo>
                <a:lnTo>
                  <a:pt x="1834515" y="1036237"/>
                </a:lnTo>
                <a:lnTo>
                  <a:pt x="1837055" y="1031799"/>
                </a:lnTo>
                <a:lnTo>
                  <a:pt x="1839913" y="1027994"/>
                </a:lnTo>
                <a:lnTo>
                  <a:pt x="1842453" y="1023873"/>
                </a:lnTo>
                <a:lnTo>
                  <a:pt x="1845628" y="1020069"/>
                </a:lnTo>
                <a:lnTo>
                  <a:pt x="1848803" y="1016265"/>
                </a:lnTo>
                <a:lnTo>
                  <a:pt x="1852295" y="1012778"/>
                </a:lnTo>
                <a:lnTo>
                  <a:pt x="1855788" y="1009291"/>
                </a:lnTo>
                <a:lnTo>
                  <a:pt x="1859598" y="1006121"/>
                </a:lnTo>
                <a:lnTo>
                  <a:pt x="1863090" y="1003268"/>
                </a:lnTo>
                <a:lnTo>
                  <a:pt x="1867218" y="1000415"/>
                </a:lnTo>
                <a:lnTo>
                  <a:pt x="1871663" y="997245"/>
                </a:lnTo>
                <a:lnTo>
                  <a:pt x="1875790" y="995025"/>
                </a:lnTo>
                <a:lnTo>
                  <a:pt x="1880235" y="992489"/>
                </a:lnTo>
                <a:lnTo>
                  <a:pt x="1884680" y="990904"/>
                </a:lnTo>
                <a:lnTo>
                  <a:pt x="1889443" y="989002"/>
                </a:lnTo>
                <a:lnTo>
                  <a:pt x="1894205" y="987100"/>
                </a:lnTo>
                <a:lnTo>
                  <a:pt x="1898968" y="986149"/>
                </a:lnTo>
                <a:lnTo>
                  <a:pt x="1904048" y="984564"/>
                </a:lnTo>
                <a:lnTo>
                  <a:pt x="1909128" y="983930"/>
                </a:lnTo>
                <a:lnTo>
                  <a:pt x="1914208" y="983296"/>
                </a:lnTo>
                <a:lnTo>
                  <a:pt x="1919288" y="982662"/>
                </a:lnTo>
                <a:close/>
                <a:moveTo>
                  <a:pt x="1278280" y="917675"/>
                </a:moveTo>
                <a:lnTo>
                  <a:pt x="1116821" y="1122393"/>
                </a:lnTo>
                <a:lnTo>
                  <a:pt x="1278280" y="1122393"/>
                </a:lnTo>
                <a:lnTo>
                  <a:pt x="1278280" y="917675"/>
                </a:lnTo>
                <a:close/>
                <a:moveTo>
                  <a:pt x="1281129" y="835025"/>
                </a:moveTo>
                <a:lnTo>
                  <a:pt x="1340014" y="835025"/>
                </a:lnTo>
                <a:lnTo>
                  <a:pt x="1340014" y="1122393"/>
                </a:lnTo>
                <a:lnTo>
                  <a:pt x="1397000" y="1122393"/>
                </a:lnTo>
                <a:lnTo>
                  <a:pt x="1397000" y="1178659"/>
                </a:lnTo>
                <a:lnTo>
                  <a:pt x="1340014" y="1178659"/>
                </a:lnTo>
                <a:lnTo>
                  <a:pt x="1340014" y="1358900"/>
                </a:lnTo>
                <a:lnTo>
                  <a:pt x="1278280" y="1358900"/>
                </a:lnTo>
                <a:lnTo>
                  <a:pt x="1278280" y="1178659"/>
                </a:lnTo>
                <a:lnTo>
                  <a:pt x="1066800" y="1178659"/>
                </a:lnTo>
                <a:lnTo>
                  <a:pt x="1066800" y="1104910"/>
                </a:lnTo>
                <a:lnTo>
                  <a:pt x="1281129" y="835025"/>
                </a:lnTo>
                <a:close/>
                <a:moveTo>
                  <a:pt x="860108" y="823912"/>
                </a:moveTo>
                <a:lnTo>
                  <a:pt x="868680" y="824230"/>
                </a:lnTo>
                <a:lnTo>
                  <a:pt x="876618" y="824548"/>
                </a:lnTo>
                <a:lnTo>
                  <a:pt x="884555" y="825501"/>
                </a:lnTo>
                <a:lnTo>
                  <a:pt x="892175" y="826455"/>
                </a:lnTo>
                <a:lnTo>
                  <a:pt x="899478" y="828044"/>
                </a:lnTo>
                <a:lnTo>
                  <a:pt x="906463" y="829316"/>
                </a:lnTo>
                <a:lnTo>
                  <a:pt x="913448" y="831541"/>
                </a:lnTo>
                <a:lnTo>
                  <a:pt x="920433" y="833766"/>
                </a:lnTo>
                <a:lnTo>
                  <a:pt x="926465" y="836309"/>
                </a:lnTo>
                <a:lnTo>
                  <a:pt x="932815" y="839170"/>
                </a:lnTo>
                <a:lnTo>
                  <a:pt x="938848" y="842667"/>
                </a:lnTo>
                <a:lnTo>
                  <a:pt x="944880" y="845845"/>
                </a:lnTo>
                <a:lnTo>
                  <a:pt x="950278" y="849978"/>
                </a:lnTo>
                <a:lnTo>
                  <a:pt x="955675" y="853792"/>
                </a:lnTo>
                <a:lnTo>
                  <a:pt x="960755" y="858243"/>
                </a:lnTo>
                <a:lnTo>
                  <a:pt x="965518" y="863011"/>
                </a:lnTo>
                <a:lnTo>
                  <a:pt x="970280" y="868097"/>
                </a:lnTo>
                <a:lnTo>
                  <a:pt x="974725" y="873183"/>
                </a:lnTo>
                <a:lnTo>
                  <a:pt x="978535" y="878587"/>
                </a:lnTo>
                <a:lnTo>
                  <a:pt x="982345" y="884309"/>
                </a:lnTo>
                <a:lnTo>
                  <a:pt x="985520" y="890030"/>
                </a:lnTo>
                <a:lnTo>
                  <a:pt x="989013" y="896070"/>
                </a:lnTo>
                <a:lnTo>
                  <a:pt x="991870" y="902428"/>
                </a:lnTo>
                <a:lnTo>
                  <a:pt x="994410" y="909103"/>
                </a:lnTo>
                <a:lnTo>
                  <a:pt x="996633" y="915461"/>
                </a:lnTo>
                <a:lnTo>
                  <a:pt x="998220" y="922454"/>
                </a:lnTo>
                <a:lnTo>
                  <a:pt x="999808" y="929447"/>
                </a:lnTo>
                <a:lnTo>
                  <a:pt x="1001395" y="936758"/>
                </a:lnTo>
                <a:lnTo>
                  <a:pt x="1002348" y="944387"/>
                </a:lnTo>
                <a:lnTo>
                  <a:pt x="1002983" y="952017"/>
                </a:lnTo>
                <a:lnTo>
                  <a:pt x="1003618" y="959963"/>
                </a:lnTo>
                <a:lnTo>
                  <a:pt x="1003935" y="968546"/>
                </a:lnTo>
                <a:lnTo>
                  <a:pt x="1003618" y="983487"/>
                </a:lnTo>
                <a:lnTo>
                  <a:pt x="1002665" y="990798"/>
                </a:lnTo>
                <a:lnTo>
                  <a:pt x="1002030" y="998109"/>
                </a:lnTo>
                <a:lnTo>
                  <a:pt x="1000760" y="1004784"/>
                </a:lnTo>
                <a:lnTo>
                  <a:pt x="999808" y="1011778"/>
                </a:lnTo>
                <a:lnTo>
                  <a:pt x="998855" y="1018453"/>
                </a:lnTo>
                <a:lnTo>
                  <a:pt x="997268" y="1025129"/>
                </a:lnTo>
                <a:lnTo>
                  <a:pt x="993775" y="1037844"/>
                </a:lnTo>
                <a:lnTo>
                  <a:pt x="989330" y="1050241"/>
                </a:lnTo>
                <a:lnTo>
                  <a:pt x="984568" y="1062002"/>
                </a:lnTo>
                <a:lnTo>
                  <a:pt x="979170" y="1073128"/>
                </a:lnTo>
                <a:lnTo>
                  <a:pt x="972503" y="1084572"/>
                </a:lnTo>
                <a:lnTo>
                  <a:pt x="965518" y="1095697"/>
                </a:lnTo>
                <a:lnTo>
                  <a:pt x="958215" y="1107141"/>
                </a:lnTo>
                <a:lnTo>
                  <a:pt x="950278" y="1118267"/>
                </a:lnTo>
                <a:lnTo>
                  <a:pt x="941388" y="1129710"/>
                </a:lnTo>
                <a:lnTo>
                  <a:pt x="932815" y="1141154"/>
                </a:lnTo>
                <a:lnTo>
                  <a:pt x="923925" y="1151962"/>
                </a:lnTo>
                <a:lnTo>
                  <a:pt x="914400" y="1162770"/>
                </a:lnTo>
                <a:lnTo>
                  <a:pt x="898843" y="1181207"/>
                </a:lnTo>
                <a:lnTo>
                  <a:pt x="882333" y="1199326"/>
                </a:lnTo>
                <a:lnTo>
                  <a:pt x="865188" y="1218398"/>
                </a:lnTo>
                <a:lnTo>
                  <a:pt x="847090" y="1237471"/>
                </a:lnTo>
                <a:lnTo>
                  <a:pt x="813435" y="1272120"/>
                </a:lnTo>
                <a:lnTo>
                  <a:pt x="787400" y="1298503"/>
                </a:lnTo>
                <a:lnTo>
                  <a:pt x="1023938" y="1298503"/>
                </a:lnTo>
                <a:lnTo>
                  <a:pt x="1023938" y="1358900"/>
                </a:lnTo>
                <a:lnTo>
                  <a:pt x="727075" y="1358900"/>
                </a:lnTo>
                <a:lnTo>
                  <a:pt x="727075" y="1285153"/>
                </a:lnTo>
                <a:lnTo>
                  <a:pt x="758190" y="1253047"/>
                </a:lnTo>
                <a:lnTo>
                  <a:pt x="787400" y="1221895"/>
                </a:lnTo>
                <a:lnTo>
                  <a:pt x="801688" y="1206637"/>
                </a:lnTo>
                <a:lnTo>
                  <a:pt x="815340" y="1191061"/>
                </a:lnTo>
                <a:lnTo>
                  <a:pt x="829310" y="1175485"/>
                </a:lnTo>
                <a:lnTo>
                  <a:pt x="842963" y="1158955"/>
                </a:lnTo>
                <a:lnTo>
                  <a:pt x="856298" y="1142743"/>
                </a:lnTo>
                <a:lnTo>
                  <a:pt x="868363" y="1127803"/>
                </a:lnTo>
                <a:lnTo>
                  <a:pt x="879158" y="1113181"/>
                </a:lnTo>
                <a:lnTo>
                  <a:pt x="889000" y="1099830"/>
                </a:lnTo>
                <a:lnTo>
                  <a:pt x="897890" y="1087115"/>
                </a:lnTo>
                <a:lnTo>
                  <a:pt x="905828" y="1075035"/>
                </a:lnTo>
                <a:lnTo>
                  <a:pt x="912495" y="1063910"/>
                </a:lnTo>
                <a:lnTo>
                  <a:pt x="917893" y="1053738"/>
                </a:lnTo>
                <a:lnTo>
                  <a:pt x="922655" y="1043566"/>
                </a:lnTo>
                <a:lnTo>
                  <a:pt x="926465" y="1033711"/>
                </a:lnTo>
                <a:lnTo>
                  <a:pt x="930275" y="1023539"/>
                </a:lnTo>
                <a:lnTo>
                  <a:pt x="932815" y="1013367"/>
                </a:lnTo>
                <a:lnTo>
                  <a:pt x="935038" y="1003195"/>
                </a:lnTo>
                <a:lnTo>
                  <a:pt x="936625" y="993023"/>
                </a:lnTo>
                <a:lnTo>
                  <a:pt x="937578" y="982215"/>
                </a:lnTo>
                <a:lnTo>
                  <a:pt x="937895" y="971725"/>
                </a:lnTo>
                <a:lnTo>
                  <a:pt x="937578" y="961553"/>
                </a:lnTo>
                <a:lnTo>
                  <a:pt x="936308" y="951381"/>
                </a:lnTo>
                <a:lnTo>
                  <a:pt x="935355" y="946613"/>
                </a:lnTo>
                <a:lnTo>
                  <a:pt x="934085" y="942162"/>
                </a:lnTo>
                <a:lnTo>
                  <a:pt x="933133" y="937712"/>
                </a:lnTo>
                <a:lnTo>
                  <a:pt x="931545" y="933898"/>
                </a:lnTo>
                <a:lnTo>
                  <a:pt x="928053" y="925633"/>
                </a:lnTo>
                <a:lnTo>
                  <a:pt x="923925" y="918322"/>
                </a:lnTo>
                <a:lnTo>
                  <a:pt x="921703" y="915143"/>
                </a:lnTo>
                <a:lnTo>
                  <a:pt x="919480" y="911964"/>
                </a:lnTo>
                <a:lnTo>
                  <a:pt x="916940" y="909103"/>
                </a:lnTo>
                <a:lnTo>
                  <a:pt x="914083" y="905924"/>
                </a:lnTo>
                <a:lnTo>
                  <a:pt x="908368" y="901156"/>
                </a:lnTo>
                <a:lnTo>
                  <a:pt x="902018" y="897024"/>
                </a:lnTo>
                <a:lnTo>
                  <a:pt x="895350" y="893209"/>
                </a:lnTo>
                <a:lnTo>
                  <a:pt x="888048" y="890348"/>
                </a:lnTo>
                <a:lnTo>
                  <a:pt x="880745" y="887805"/>
                </a:lnTo>
                <a:lnTo>
                  <a:pt x="872490" y="886216"/>
                </a:lnTo>
                <a:lnTo>
                  <a:pt x="864235" y="885262"/>
                </a:lnTo>
                <a:lnTo>
                  <a:pt x="855345" y="884944"/>
                </a:lnTo>
                <a:lnTo>
                  <a:pt x="847090" y="885262"/>
                </a:lnTo>
                <a:lnTo>
                  <a:pt x="838518" y="886216"/>
                </a:lnTo>
                <a:lnTo>
                  <a:pt x="829628" y="887805"/>
                </a:lnTo>
                <a:lnTo>
                  <a:pt x="820738" y="889713"/>
                </a:lnTo>
                <a:lnTo>
                  <a:pt x="812165" y="892256"/>
                </a:lnTo>
                <a:lnTo>
                  <a:pt x="803593" y="895116"/>
                </a:lnTo>
                <a:lnTo>
                  <a:pt x="795338" y="897977"/>
                </a:lnTo>
                <a:lnTo>
                  <a:pt x="787400" y="901792"/>
                </a:lnTo>
                <a:lnTo>
                  <a:pt x="780415" y="904653"/>
                </a:lnTo>
                <a:lnTo>
                  <a:pt x="773748" y="908149"/>
                </a:lnTo>
                <a:lnTo>
                  <a:pt x="767398" y="911964"/>
                </a:lnTo>
                <a:lnTo>
                  <a:pt x="761048" y="915778"/>
                </a:lnTo>
                <a:lnTo>
                  <a:pt x="749935" y="924043"/>
                </a:lnTo>
                <a:lnTo>
                  <a:pt x="740728" y="930401"/>
                </a:lnTo>
                <a:lnTo>
                  <a:pt x="736918" y="930401"/>
                </a:lnTo>
                <a:lnTo>
                  <a:pt x="736918" y="855700"/>
                </a:lnTo>
                <a:lnTo>
                  <a:pt x="742633" y="853157"/>
                </a:lnTo>
                <a:lnTo>
                  <a:pt x="748030" y="850296"/>
                </a:lnTo>
                <a:lnTo>
                  <a:pt x="761048" y="845210"/>
                </a:lnTo>
                <a:lnTo>
                  <a:pt x="775970" y="839806"/>
                </a:lnTo>
                <a:lnTo>
                  <a:pt x="792798" y="834402"/>
                </a:lnTo>
                <a:lnTo>
                  <a:pt x="801688" y="831859"/>
                </a:lnTo>
                <a:lnTo>
                  <a:pt x="810260" y="830269"/>
                </a:lnTo>
                <a:lnTo>
                  <a:pt x="819150" y="828362"/>
                </a:lnTo>
                <a:lnTo>
                  <a:pt x="827405" y="826773"/>
                </a:lnTo>
                <a:lnTo>
                  <a:pt x="835660" y="825819"/>
                </a:lnTo>
                <a:lnTo>
                  <a:pt x="844233" y="824548"/>
                </a:lnTo>
                <a:lnTo>
                  <a:pt x="852170" y="824230"/>
                </a:lnTo>
                <a:lnTo>
                  <a:pt x="860108" y="823912"/>
                </a:lnTo>
                <a:close/>
                <a:moveTo>
                  <a:pt x="1458913" y="811212"/>
                </a:moveTo>
                <a:lnTo>
                  <a:pt x="1519103" y="811212"/>
                </a:lnTo>
                <a:lnTo>
                  <a:pt x="1519103" y="1009359"/>
                </a:lnTo>
                <a:lnTo>
                  <a:pt x="1526072" y="1002998"/>
                </a:lnTo>
                <a:lnTo>
                  <a:pt x="1532725" y="996955"/>
                </a:lnTo>
                <a:lnTo>
                  <a:pt x="1539694" y="991230"/>
                </a:lnTo>
                <a:lnTo>
                  <a:pt x="1546030" y="986142"/>
                </a:lnTo>
                <a:lnTo>
                  <a:pt x="1552999" y="981370"/>
                </a:lnTo>
                <a:lnTo>
                  <a:pt x="1559652" y="976600"/>
                </a:lnTo>
                <a:lnTo>
                  <a:pt x="1566304" y="972465"/>
                </a:lnTo>
                <a:lnTo>
                  <a:pt x="1572640" y="968966"/>
                </a:lnTo>
                <a:lnTo>
                  <a:pt x="1579292" y="965786"/>
                </a:lnTo>
                <a:lnTo>
                  <a:pt x="1586262" y="962605"/>
                </a:lnTo>
                <a:lnTo>
                  <a:pt x="1592914" y="960061"/>
                </a:lnTo>
                <a:lnTo>
                  <a:pt x="1599884" y="958471"/>
                </a:lnTo>
                <a:lnTo>
                  <a:pt x="1606853" y="956880"/>
                </a:lnTo>
                <a:lnTo>
                  <a:pt x="1614139" y="955926"/>
                </a:lnTo>
                <a:lnTo>
                  <a:pt x="1621109" y="954972"/>
                </a:lnTo>
                <a:lnTo>
                  <a:pt x="1628711" y="954654"/>
                </a:lnTo>
                <a:lnTo>
                  <a:pt x="1635364" y="954972"/>
                </a:lnTo>
                <a:lnTo>
                  <a:pt x="1641383" y="955608"/>
                </a:lnTo>
                <a:lnTo>
                  <a:pt x="1647719" y="956244"/>
                </a:lnTo>
                <a:lnTo>
                  <a:pt x="1653738" y="957198"/>
                </a:lnTo>
                <a:lnTo>
                  <a:pt x="1659757" y="958471"/>
                </a:lnTo>
                <a:lnTo>
                  <a:pt x="1665142" y="960061"/>
                </a:lnTo>
                <a:lnTo>
                  <a:pt x="1670527" y="961969"/>
                </a:lnTo>
                <a:lnTo>
                  <a:pt x="1675913" y="964196"/>
                </a:lnTo>
                <a:lnTo>
                  <a:pt x="1680981" y="966740"/>
                </a:lnTo>
                <a:lnTo>
                  <a:pt x="1685733" y="969602"/>
                </a:lnTo>
                <a:lnTo>
                  <a:pt x="1690485" y="973101"/>
                </a:lnTo>
                <a:lnTo>
                  <a:pt x="1695237" y="976282"/>
                </a:lnTo>
                <a:lnTo>
                  <a:pt x="1699672" y="979780"/>
                </a:lnTo>
                <a:lnTo>
                  <a:pt x="1703473" y="983915"/>
                </a:lnTo>
                <a:lnTo>
                  <a:pt x="1707592" y="988368"/>
                </a:lnTo>
                <a:lnTo>
                  <a:pt x="1711710" y="993139"/>
                </a:lnTo>
                <a:lnTo>
                  <a:pt x="1715195" y="997909"/>
                </a:lnTo>
                <a:lnTo>
                  <a:pt x="1718362" y="1002998"/>
                </a:lnTo>
                <a:lnTo>
                  <a:pt x="1721847" y="1008405"/>
                </a:lnTo>
                <a:lnTo>
                  <a:pt x="1724698" y="1014130"/>
                </a:lnTo>
                <a:lnTo>
                  <a:pt x="1727233" y="1020173"/>
                </a:lnTo>
                <a:lnTo>
                  <a:pt x="1729767" y="1026216"/>
                </a:lnTo>
                <a:lnTo>
                  <a:pt x="1731984" y="1032895"/>
                </a:lnTo>
                <a:lnTo>
                  <a:pt x="1734202" y="1039893"/>
                </a:lnTo>
                <a:lnTo>
                  <a:pt x="1736103" y="1046572"/>
                </a:lnTo>
                <a:lnTo>
                  <a:pt x="1737370" y="1053887"/>
                </a:lnTo>
                <a:lnTo>
                  <a:pt x="1738637" y="1061838"/>
                </a:lnTo>
                <a:lnTo>
                  <a:pt x="1739587" y="1069790"/>
                </a:lnTo>
                <a:lnTo>
                  <a:pt x="1740221" y="1077741"/>
                </a:lnTo>
                <a:lnTo>
                  <a:pt x="1741171" y="1086010"/>
                </a:lnTo>
                <a:lnTo>
                  <a:pt x="1741488" y="1094916"/>
                </a:lnTo>
                <a:lnTo>
                  <a:pt x="1741488" y="1103821"/>
                </a:lnTo>
                <a:lnTo>
                  <a:pt x="1741488" y="1358900"/>
                </a:lnTo>
                <a:lnTo>
                  <a:pt x="1680981" y="1358900"/>
                </a:lnTo>
                <a:lnTo>
                  <a:pt x="1680981" y="1134991"/>
                </a:lnTo>
                <a:lnTo>
                  <a:pt x="1680665" y="1121632"/>
                </a:lnTo>
                <a:lnTo>
                  <a:pt x="1680348" y="1108910"/>
                </a:lnTo>
                <a:lnTo>
                  <a:pt x="1679714" y="1096506"/>
                </a:lnTo>
                <a:lnTo>
                  <a:pt x="1678447" y="1084420"/>
                </a:lnTo>
                <a:lnTo>
                  <a:pt x="1677180" y="1073288"/>
                </a:lnTo>
                <a:lnTo>
                  <a:pt x="1675279" y="1063428"/>
                </a:lnTo>
                <a:lnTo>
                  <a:pt x="1672428" y="1054841"/>
                </a:lnTo>
                <a:lnTo>
                  <a:pt x="1670844" y="1050706"/>
                </a:lnTo>
                <a:lnTo>
                  <a:pt x="1669577" y="1047208"/>
                </a:lnTo>
                <a:lnTo>
                  <a:pt x="1667360" y="1043391"/>
                </a:lnTo>
                <a:lnTo>
                  <a:pt x="1665459" y="1040211"/>
                </a:lnTo>
                <a:lnTo>
                  <a:pt x="1662925" y="1036712"/>
                </a:lnTo>
                <a:lnTo>
                  <a:pt x="1660707" y="1033850"/>
                </a:lnTo>
                <a:lnTo>
                  <a:pt x="1657856" y="1031305"/>
                </a:lnTo>
                <a:lnTo>
                  <a:pt x="1655005" y="1029079"/>
                </a:lnTo>
                <a:lnTo>
                  <a:pt x="1651837" y="1026852"/>
                </a:lnTo>
                <a:lnTo>
                  <a:pt x="1648669" y="1025262"/>
                </a:lnTo>
                <a:lnTo>
                  <a:pt x="1645501" y="1023354"/>
                </a:lnTo>
                <a:lnTo>
                  <a:pt x="1641383" y="1021764"/>
                </a:lnTo>
                <a:lnTo>
                  <a:pt x="1637582" y="1020491"/>
                </a:lnTo>
                <a:lnTo>
                  <a:pt x="1633146" y="1019855"/>
                </a:lnTo>
                <a:lnTo>
                  <a:pt x="1628395" y="1018583"/>
                </a:lnTo>
                <a:lnTo>
                  <a:pt x="1623643" y="1018265"/>
                </a:lnTo>
                <a:lnTo>
                  <a:pt x="1618257" y="1017947"/>
                </a:lnTo>
                <a:lnTo>
                  <a:pt x="1612555" y="1017947"/>
                </a:lnTo>
                <a:lnTo>
                  <a:pt x="1606853" y="1017947"/>
                </a:lnTo>
                <a:lnTo>
                  <a:pt x="1601468" y="1018583"/>
                </a:lnTo>
                <a:lnTo>
                  <a:pt x="1595449" y="1019855"/>
                </a:lnTo>
                <a:lnTo>
                  <a:pt x="1589746" y="1021127"/>
                </a:lnTo>
                <a:lnTo>
                  <a:pt x="1584044" y="1023036"/>
                </a:lnTo>
                <a:lnTo>
                  <a:pt x="1578025" y="1025262"/>
                </a:lnTo>
                <a:lnTo>
                  <a:pt x="1572006" y="1027807"/>
                </a:lnTo>
                <a:lnTo>
                  <a:pt x="1566304" y="1030987"/>
                </a:lnTo>
                <a:lnTo>
                  <a:pt x="1560285" y="1034168"/>
                </a:lnTo>
                <a:lnTo>
                  <a:pt x="1554266" y="1037984"/>
                </a:lnTo>
                <a:lnTo>
                  <a:pt x="1548247" y="1042119"/>
                </a:lnTo>
                <a:lnTo>
                  <a:pt x="1542545" y="1045936"/>
                </a:lnTo>
                <a:lnTo>
                  <a:pt x="1530824" y="1055159"/>
                </a:lnTo>
                <a:lnTo>
                  <a:pt x="1519103" y="1065337"/>
                </a:lnTo>
                <a:lnTo>
                  <a:pt x="1519103" y="1358900"/>
                </a:lnTo>
                <a:lnTo>
                  <a:pt x="1458913" y="1358900"/>
                </a:lnTo>
                <a:lnTo>
                  <a:pt x="1458913" y="811212"/>
                </a:lnTo>
                <a:close/>
                <a:moveTo>
                  <a:pt x="66650" y="577850"/>
                </a:moveTo>
                <a:lnTo>
                  <a:pt x="424974" y="577850"/>
                </a:lnTo>
                <a:lnTo>
                  <a:pt x="431956" y="578167"/>
                </a:lnTo>
                <a:lnTo>
                  <a:pt x="438621" y="579437"/>
                </a:lnTo>
                <a:lnTo>
                  <a:pt x="445286" y="580707"/>
                </a:lnTo>
                <a:lnTo>
                  <a:pt x="450999" y="582929"/>
                </a:lnTo>
                <a:lnTo>
                  <a:pt x="456712" y="585786"/>
                </a:lnTo>
                <a:lnTo>
                  <a:pt x="462425" y="589278"/>
                </a:lnTo>
                <a:lnTo>
                  <a:pt x="467503" y="593087"/>
                </a:lnTo>
                <a:lnTo>
                  <a:pt x="472263" y="597214"/>
                </a:lnTo>
                <a:lnTo>
                  <a:pt x="476389" y="601975"/>
                </a:lnTo>
                <a:lnTo>
                  <a:pt x="480198" y="607054"/>
                </a:lnTo>
                <a:lnTo>
                  <a:pt x="483689" y="612451"/>
                </a:lnTo>
                <a:lnTo>
                  <a:pt x="486228" y="618482"/>
                </a:lnTo>
                <a:lnTo>
                  <a:pt x="488450" y="624514"/>
                </a:lnTo>
                <a:lnTo>
                  <a:pt x="490354" y="630862"/>
                </a:lnTo>
                <a:lnTo>
                  <a:pt x="491306" y="637211"/>
                </a:lnTo>
                <a:lnTo>
                  <a:pt x="491941" y="644195"/>
                </a:lnTo>
                <a:lnTo>
                  <a:pt x="568430" y="1079724"/>
                </a:lnTo>
                <a:lnTo>
                  <a:pt x="567795" y="1086708"/>
                </a:lnTo>
                <a:lnTo>
                  <a:pt x="566843" y="1093056"/>
                </a:lnTo>
                <a:lnTo>
                  <a:pt x="565256" y="1099405"/>
                </a:lnTo>
                <a:lnTo>
                  <a:pt x="563352" y="1105437"/>
                </a:lnTo>
                <a:lnTo>
                  <a:pt x="560178" y="1111468"/>
                </a:lnTo>
                <a:lnTo>
                  <a:pt x="557004" y="1116864"/>
                </a:lnTo>
                <a:lnTo>
                  <a:pt x="552878" y="1121943"/>
                </a:lnTo>
                <a:lnTo>
                  <a:pt x="549070" y="1126705"/>
                </a:lnTo>
                <a:lnTo>
                  <a:pt x="544309" y="1131149"/>
                </a:lnTo>
                <a:lnTo>
                  <a:pt x="539231" y="1134641"/>
                </a:lnTo>
                <a:lnTo>
                  <a:pt x="533835" y="1137815"/>
                </a:lnTo>
                <a:lnTo>
                  <a:pt x="527805" y="1140990"/>
                </a:lnTo>
                <a:lnTo>
                  <a:pt x="521775" y="1143212"/>
                </a:lnTo>
                <a:lnTo>
                  <a:pt x="515427" y="1144799"/>
                </a:lnTo>
                <a:lnTo>
                  <a:pt x="508762" y="1145752"/>
                </a:lnTo>
                <a:lnTo>
                  <a:pt x="502097" y="1146069"/>
                </a:lnTo>
                <a:lnTo>
                  <a:pt x="413865" y="1146069"/>
                </a:lnTo>
                <a:lnTo>
                  <a:pt x="414817" y="1152100"/>
                </a:lnTo>
                <a:lnTo>
                  <a:pt x="416087" y="1158767"/>
                </a:lnTo>
                <a:lnTo>
                  <a:pt x="417039" y="1164798"/>
                </a:lnTo>
                <a:lnTo>
                  <a:pt x="418943" y="1171147"/>
                </a:lnTo>
                <a:lnTo>
                  <a:pt x="420848" y="1177813"/>
                </a:lnTo>
                <a:lnTo>
                  <a:pt x="423069" y="1184162"/>
                </a:lnTo>
                <a:lnTo>
                  <a:pt x="428147" y="1197494"/>
                </a:lnTo>
                <a:lnTo>
                  <a:pt x="434178" y="1210827"/>
                </a:lnTo>
                <a:lnTo>
                  <a:pt x="440843" y="1224159"/>
                </a:lnTo>
                <a:lnTo>
                  <a:pt x="448460" y="1238127"/>
                </a:lnTo>
                <a:lnTo>
                  <a:pt x="457029" y="1252094"/>
                </a:lnTo>
                <a:lnTo>
                  <a:pt x="466233" y="1266062"/>
                </a:lnTo>
                <a:lnTo>
                  <a:pt x="475755" y="1280029"/>
                </a:lnTo>
                <a:lnTo>
                  <a:pt x="486228" y="1294314"/>
                </a:lnTo>
                <a:lnTo>
                  <a:pt x="497019" y="1307964"/>
                </a:lnTo>
                <a:lnTo>
                  <a:pt x="508128" y="1322249"/>
                </a:lnTo>
                <a:lnTo>
                  <a:pt x="519871" y="1336216"/>
                </a:lnTo>
                <a:lnTo>
                  <a:pt x="531931" y="1349866"/>
                </a:lnTo>
                <a:lnTo>
                  <a:pt x="544309" y="1363833"/>
                </a:lnTo>
                <a:lnTo>
                  <a:pt x="556687" y="1377801"/>
                </a:lnTo>
                <a:lnTo>
                  <a:pt x="569382" y="1391133"/>
                </a:lnTo>
                <a:lnTo>
                  <a:pt x="594455" y="1417481"/>
                </a:lnTo>
                <a:lnTo>
                  <a:pt x="620163" y="1442876"/>
                </a:lnTo>
                <a:lnTo>
                  <a:pt x="644919" y="1467319"/>
                </a:lnTo>
                <a:lnTo>
                  <a:pt x="690622" y="1511443"/>
                </a:lnTo>
                <a:lnTo>
                  <a:pt x="710617" y="1530807"/>
                </a:lnTo>
                <a:lnTo>
                  <a:pt x="728390" y="1548266"/>
                </a:lnTo>
                <a:lnTo>
                  <a:pt x="745846" y="1565726"/>
                </a:lnTo>
                <a:lnTo>
                  <a:pt x="764889" y="1586042"/>
                </a:lnTo>
                <a:lnTo>
                  <a:pt x="809005" y="1632071"/>
                </a:lnTo>
                <a:lnTo>
                  <a:pt x="833443" y="1656514"/>
                </a:lnTo>
                <a:lnTo>
                  <a:pt x="859151" y="1681909"/>
                </a:lnTo>
                <a:lnTo>
                  <a:pt x="885494" y="1707622"/>
                </a:lnTo>
                <a:lnTo>
                  <a:pt x="899141" y="1720319"/>
                </a:lnTo>
                <a:lnTo>
                  <a:pt x="912471" y="1732699"/>
                </a:lnTo>
                <a:lnTo>
                  <a:pt x="926436" y="1744762"/>
                </a:lnTo>
                <a:lnTo>
                  <a:pt x="940401" y="1756507"/>
                </a:lnTo>
                <a:lnTo>
                  <a:pt x="954366" y="1768253"/>
                </a:lnTo>
                <a:lnTo>
                  <a:pt x="968330" y="1779681"/>
                </a:lnTo>
                <a:lnTo>
                  <a:pt x="982613" y="1790474"/>
                </a:lnTo>
                <a:lnTo>
                  <a:pt x="996895" y="1800632"/>
                </a:lnTo>
                <a:lnTo>
                  <a:pt x="1010542" y="1810472"/>
                </a:lnTo>
                <a:lnTo>
                  <a:pt x="1024507" y="1819678"/>
                </a:lnTo>
                <a:lnTo>
                  <a:pt x="1038154" y="1827932"/>
                </a:lnTo>
                <a:lnTo>
                  <a:pt x="1052119" y="1835868"/>
                </a:lnTo>
                <a:lnTo>
                  <a:pt x="1065767" y="1842534"/>
                </a:lnTo>
                <a:lnTo>
                  <a:pt x="1079097" y="1848565"/>
                </a:lnTo>
                <a:lnTo>
                  <a:pt x="1092109" y="1853644"/>
                </a:lnTo>
                <a:lnTo>
                  <a:pt x="1098774" y="1855866"/>
                </a:lnTo>
                <a:lnTo>
                  <a:pt x="1105439" y="1857454"/>
                </a:lnTo>
                <a:lnTo>
                  <a:pt x="1111787" y="1859358"/>
                </a:lnTo>
                <a:lnTo>
                  <a:pt x="1118134" y="1860945"/>
                </a:lnTo>
                <a:lnTo>
                  <a:pt x="1124165" y="1861898"/>
                </a:lnTo>
                <a:lnTo>
                  <a:pt x="1130512" y="1862533"/>
                </a:lnTo>
                <a:lnTo>
                  <a:pt x="1130512" y="1774919"/>
                </a:lnTo>
                <a:lnTo>
                  <a:pt x="1130830" y="1767935"/>
                </a:lnTo>
                <a:lnTo>
                  <a:pt x="1131782" y="1761269"/>
                </a:lnTo>
                <a:lnTo>
                  <a:pt x="1133369" y="1754920"/>
                </a:lnTo>
                <a:lnTo>
                  <a:pt x="1135590" y="1748889"/>
                </a:lnTo>
                <a:lnTo>
                  <a:pt x="1138447" y="1743175"/>
                </a:lnTo>
                <a:lnTo>
                  <a:pt x="1141621" y="1737778"/>
                </a:lnTo>
                <a:lnTo>
                  <a:pt x="1145747" y="1732699"/>
                </a:lnTo>
                <a:lnTo>
                  <a:pt x="1149873" y="1727938"/>
                </a:lnTo>
                <a:lnTo>
                  <a:pt x="1154633" y="1723494"/>
                </a:lnTo>
                <a:lnTo>
                  <a:pt x="1159712" y="1720002"/>
                </a:lnTo>
                <a:lnTo>
                  <a:pt x="1165107" y="1716510"/>
                </a:lnTo>
                <a:lnTo>
                  <a:pt x="1170820" y="1713653"/>
                </a:lnTo>
                <a:lnTo>
                  <a:pt x="1177167" y="1711431"/>
                </a:lnTo>
                <a:lnTo>
                  <a:pt x="1183198" y="1709526"/>
                </a:lnTo>
                <a:lnTo>
                  <a:pt x="1190180" y="1708891"/>
                </a:lnTo>
                <a:lnTo>
                  <a:pt x="1196845" y="1708574"/>
                </a:lnTo>
                <a:lnTo>
                  <a:pt x="1632292" y="1785077"/>
                </a:lnTo>
                <a:lnTo>
                  <a:pt x="1638957" y="1785394"/>
                </a:lnTo>
                <a:lnTo>
                  <a:pt x="1645622" y="1786664"/>
                </a:lnTo>
                <a:lnTo>
                  <a:pt x="1652287" y="1787934"/>
                </a:lnTo>
                <a:lnTo>
                  <a:pt x="1658000" y="1790156"/>
                </a:lnTo>
                <a:lnTo>
                  <a:pt x="1663713" y="1793013"/>
                </a:lnTo>
                <a:lnTo>
                  <a:pt x="1669426" y="1796505"/>
                </a:lnTo>
                <a:lnTo>
                  <a:pt x="1674504" y="1799997"/>
                </a:lnTo>
                <a:lnTo>
                  <a:pt x="1679265" y="1804441"/>
                </a:lnTo>
                <a:lnTo>
                  <a:pt x="1683391" y="1809203"/>
                </a:lnTo>
                <a:lnTo>
                  <a:pt x="1687199" y="1814282"/>
                </a:lnTo>
                <a:lnTo>
                  <a:pt x="1690373" y="1819678"/>
                </a:lnTo>
                <a:lnTo>
                  <a:pt x="1693230" y="1825392"/>
                </a:lnTo>
                <a:lnTo>
                  <a:pt x="1695451" y="1831741"/>
                </a:lnTo>
                <a:lnTo>
                  <a:pt x="1697356" y="1837772"/>
                </a:lnTo>
                <a:lnTo>
                  <a:pt x="1697990" y="1844438"/>
                </a:lnTo>
                <a:lnTo>
                  <a:pt x="1698625" y="1851422"/>
                </a:lnTo>
                <a:lnTo>
                  <a:pt x="1698625" y="2210448"/>
                </a:lnTo>
                <a:lnTo>
                  <a:pt x="1697990" y="2216796"/>
                </a:lnTo>
                <a:lnTo>
                  <a:pt x="1697356" y="2223780"/>
                </a:lnTo>
                <a:lnTo>
                  <a:pt x="1695451" y="2229811"/>
                </a:lnTo>
                <a:lnTo>
                  <a:pt x="1693230" y="2236160"/>
                </a:lnTo>
                <a:lnTo>
                  <a:pt x="1690373" y="2241874"/>
                </a:lnTo>
                <a:lnTo>
                  <a:pt x="1687199" y="2247588"/>
                </a:lnTo>
                <a:lnTo>
                  <a:pt x="1683391" y="2252667"/>
                </a:lnTo>
                <a:lnTo>
                  <a:pt x="1679265" y="2257429"/>
                </a:lnTo>
                <a:lnTo>
                  <a:pt x="1674504" y="2261238"/>
                </a:lnTo>
                <a:lnTo>
                  <a:pt x="1669426" y="2265365"/>
                </a:lnTo>
                <a:lnTo>
                  <a:pt x="1663713" y="2268539"/>
                </a:lnTo>
                <a:lnTo>
                  <a:pt x="1658000" y="2271396"/>
                </a:lnTo>
                <a:lnTo>
                  <a:pt x="1652287" y="2273618"/>
                </a:lnTo>
                <a:lnTo>
                  <a:pt x="1645622" y="2275205"/>
                </a:lnTo>
                <a:lnTo>
                  <a:pt x="1638957" y="2276158"/>
                </a:lnTo>
                <a:lnTo>
                  <a:pt x="1632292" y="2276475"/>
                </a:lnTo>
                <a:lnTo>
                  <a:pt x="1625310" y="2276158"/>
                </a:lnTo>
                <a:lnTo>
                  <a:pt x="1605315" y="2275205"/>
                </a:lnTo>
                <a:lnTo>
                  <a:pt x="1590715" y="2273936"/>
                </a:lnTo>
                <a:lnTo>
                  <a:pt x="1572625" y="2272348"/>
                </a:lnTo>
                <a:lnTo>
                  <a:pt x="1552312" y="2270126"/>
                </a:lnTo>
                <a:lnTo>
                  <a:pt x="1529461" y="2267269"/>
                </a:lnTo>
                <a:lnTo>
                  <a:pt x="1504070" y="2263460"/>
                </a:lnTo>
                <a:lnTo>
                  <a:pt x="1475823" y="2258699"/>
                </a:lnTo>
                <a:lnTo>
                  <a:pt x="1445672" y="2253619"/>
                </a:lnTo>
                <a:lnTo>
                  <a:pt x="1412982" y="2246953"/>
                </a:lnTo>
                <a:lnTo>
                  <a:pt x="1378705" y="2239335"/>
                </a:lnTo>
                <a:lnTo>
                  <a:pt x="1341888" y="2230764"/>
                </a:lnTo>
                <a:lnTo>
                  <a:pt x="1303803" y="2220923"/>
                </a:lnTo>
                <a:lnTo>
                  <a:pt x="1283808" y="2215527"/>
                </a:lnTo>
                <a:lnTo>
                  <a:pt x="1263812" y="2209495"/>
                </a:lnTo>
                <a:lnTo>
                  <a:pt x="1243500" y="2203464"/>
                </a:lnTo>
                <a:lnTo>
                  <a:pt x="1222236" y="2196798"/>
                </a:lnTo>
                <a:lnTo>
                  <a:pt x="1201288" y="2189814"/>
                </a:lnTo>
                <a:lnTo>
                  <a:pt x="1179706" y="2182513"/>
                </a:lnTo>
                <a:lnTo>
                  <a:pt x="1157807" y="2174577"/>
                </a:lnTo>
                <a:lnTo>
                  <a:pt x="1135590" y="2166641"/>
                </a:lnTo>
                <a:lnTo>
                  <a:pt x="1113056" y="2157752"/>
                </a:lnTo>
                <a:lnTo>
                  <a:pt x="1089888" y="2149181"/>
                </a:lnTo>
                <a:lnTo>
                  <a:pt x="1067036" y="2139658"/>
                </a:lnTo>
                <a:lnTo>
                  <a:pt x="1043867" y="2129500"/>
                </a:lnTo>
                <a:lnTo>
                  <a:pt x="1020381" y="2119342"/>
                </a:lnTo>
                <a:lnTo>
                  <a:pt x="996260" y="2108232"/>
                </a:lnTo>
                <a:lnTo>
                  <a:pt x="972774" y="2097121"/>
                </a:lnTo>
                <a:lnTo>
                  <a:pt x="948653" y="2085376"/>
                </a:lnTo>
                <a:lnTo>
                  <a:pt x="924214" y="2072996"/>
                </a:lnTo>
                <a:lnTo>
                  <a:pt x="899776" y="2059663"/>
                </a:lnTo>
                <a:lnTo>
                  <a:pt x="875338" y="2046331"/>
                </a:lnTo>
                <a:lnTo>
                  <a:pt x="850582" y="2032363"/>
                </a:lnTo>
                <a:lnTo>
                  <a:pt x="825826" y="2017761"/>
                </a:lnTo>
                <a:lnTo>
                  <a:pt x="801071" y="2002841"/>
                </a:lnTo>
                <a:lnTo>
                  <a:pt x="776315" y="1987287"/>
                </a:lnTo>
                <a:lnTo>
                  <a:pt x="751242" y="1971415"/>
                </a:lnTo>
                <a:lnTo>
                  <a:pt x="726169" y="1954590"/>
                </a:lnTo>
                <a:lnTo>
                  <a:pt x="701413" y="1937131"/>
                </a:lnTo>
                <a:lnTo>
                  <a:pt x="676022" y="1918720"/>
                </a:lnTo>
                <a:lnTo>
                  <a:pt x="650949" y="1900308"/>
                </a:lnTo>
                <a:lnTo>
                  <a:pt x="626193" y="1880944"/>
                </a:lnTo>
                <a:lnTo>
                  <a:pt x="601120" y="1860945"/>
                </a:lnTo>
                <a:lnTo>
                  <a:pt x="576365" y="1840312"/>
                </a:lnTo>
                <a:lnTo>
                  <a:pt x="551609" y="1819043"/>
                </a:lnTo>
                <a:lnTo>
                  <a:pt x="526853" y="1797140"/>
                </a:lnTo>
                <a:lnTo>
                  <a:pt x="502097" y="1774601"/>
                </a:lnTo>
                <a:lnTo>
                  <a:pt x="477976" y="1751111"/>
                </a:lnTo>
                <a:lnTo>
                  <a:pt x="454490" y="1728255"/>
                </a:lnTo>
                <a:lnTo>
                  <a:pt x="431956" y="1704447"/>
                </a:lnTo>
                <a:lnTo>
                  <a:pt x="410057" y="1680956"/>
                </a:lnTo>
                <a:lnTo>
                  <a:pt x="389110" y="1657148"/>
                </a:lnTo>
                <a:lnTo>
                  <a:pt x="368797" y="1633023"/>
                </a:lnTo>
                <a:lnTo>
                  <a:pt x="349120" y="1609215"/>
                </a:lnTo>
                <a:lnTo>
                  <a:pt x="330077" y="1585089"/>
                </a:lnTo>
                <a:lnTo>
                  <a:pt x="311668" y="1560964"/>
                </a:lnTo>
                <a:lnTo>
                  <a:pt x="294212" y="1536521"/>
                </a:lnTo>
                <a:lnTo>
                  <a:pt x="277709" y="1512078"/>
                </a:lnTo>
                <a:lnTo>
                  <a:pt x="261205" y="1488270"/>
                </a:lnTo>
                <a:lnTo>
                  <a:pt x="245336" y="1463827"/>
                </a:lnTo>
                <a:lnTo>
                  <a:pt x="230419" y="1439384"/>
                </a:lnTo>
                <a:lnTo>
                  <a:pt x="216454" y="1415259"/>
                </a:lnTo>
                <a:lnTo>
                  <a:pt x="202489" y="1390816"/>
                </a:lnTo>
                <a:lnTo>
                  <a:pt x="189477" y="1366690"/>
                </a:lnTo>
                <a:lnTo>
                  <a:pt x="177099" y="1342882"/>
                </a:lnTo>
                <a:lnTo>
                  <a:pt x="165038" y="1318757"/>
                </a:lnTo>
                <a:lnTo>
                  <a:pt x="153295" y="1294949"/>
                </a:lnTo>
                <a:lnTo>
                  <a:pt x="142504" y="1271458"/>
                </a:lnTo>
                <a:lnTo>
                  <a:pt x="132031" y="1247650"/>
                </a:lnTo>
                <a:lnTo>
                  <a:pt x="122192" y="1224159"/>
                </a:lnTo>
                <a:lnTo>
                  <a:pt x="112988" y="1201304"/>
                </a:lnTo>
                <a:lnTo>
                  <a:pt x="104101" y="1178448"/>
                </a:lnTo>
                <a:lnTo>
                  <a:pt x="95849" y="1155910"/>
                </a:lnTo>
                <a:lnTo>
                  <a:pt x="87597" y="1133371"/>
                </a:lnTo>
                <a:lnTo>
                  <a:pt x="80297" y="1110833"/>
                </a:lnTo>
                <a:lnTo>
                  <a:pt x="73315" y="1089247"/>
                </a:lnTo>
                <a:lnTo>
                  <a:pt x="66650" y="1067661"/>
                </a:lnTo>
                <a:lnTo>
                  <a:pt x="60302" y="1046075"/>
                </a:lnTo>
                <a:lnTo>
                  <a:pt x="54590" y="1025441"/>
                </a:lnTo>
                <a:lnTo>
                  <a:pt x="49194" y="1004808"/>
                </a:lnTo>
                <a:lnTo>
                  <a:pt x="44116" y="984492"/>
                </a:lnTo>
                <a:lnTo>
                  <a:pt x="39355" y="964810"/>
                </a:lnTo>
                <a:lnTo>
                  <a:pt x="34912" y="945446"/>
                </a:lnTo>
                <a:lnTo>
                  <a:pt x="30786" y="926717"/>
                </a:lnTo>
                <a:lnTo>
                  <a:pt x="27295" y="907988"/>
                </a:lnTo>
                <a:lnTo>
                  <a:pt x="20630" y="872435"/>
                </a:lnTo>
                <a:lnTo>
                  <a:pt x="15234" y="838786"/>
                </a:lnTo>
                <a:lnTo>
                  <a:pt x="10791" y="807359"/>
                </a:lnTo>
                <a:lnTo>
                  <a:pt x="7617" y="778472"/>
                </a:lnTo>
                <a:lnTo>
                  <a:pt x="5078" y="751807"/>
                </a:lnTo>
                <a:lnTo>
                  <a:pt x="2856" y="727682"/>
                </a:lnTo>
                <a:lnTo>
                  <a:pt x="1904" y="706413"/>
                </a:lnTo>
                <a:lnTo>
                  <a:pt x="635" y="688002"/>
                </a:lnTo>
                <a:lnTo>
                  <a:pt x="317" y="672765"/>
                </a:lnTo>
                <a:lnTo>
                  <a:pt x="0" y="651496"/>
                </a:lnTo>
                <a:lnTo>
                  <a:pt x="317" y="644195"/>
                </a:lnTo>
                <a:lnTo>
                  <a:pt x="635" y="637211"/>
                </a:lnTo>
                <a:lnTo>
                  <a:pt x="1270" y="630862"/>
                </a:lnTo>
                <a:lnTo>
                  <a:pt x="3174" y="624514"/>
                </a:lnTo>
                <a:lnTo>
                  <a:pt x="5395" y="618482"/>
                </a:lnTo>
                <a:lnTo>
                  <a:pt x="8252" y="612451"/>
                </a:lnTo>
                <a:lnTo>
                  <a:pt x="11743" y="607054"/>
                </a:lnTo>
                <a:lnTo>
                  <a:pt x="15234" y="601975"/>
                </a:lnTo>
                <a:lnTo>
                  <a:pt x="19678" y="597214"/>
                </a:lnTo>
                <a:lnTo>
                  <a:pt x="24438" y="592770"/>
                </a:lnTo>
                <a:lnTo>
                  <a:pt x="29516" y="589278"/>
                </a:lnTo>
                <a:lnTo>
                  <a:pt x="34912" y="585786"/>
                </a:lnTo>
                <a:lnTo>
                  <a:pt x="40625" y="582929"/>
                </a:lnTo>
                <a:lnTo>
                  <a:pt x="46972" y="580707"/>
                </a:lnTo>
                <a:lnTo>
                  <a:pt x="53003" y="579437"/>
                </a:lnTo>
                <a:lnTo>
                  <a:pt x="59668" y="578167"/>
                </a:lnTo>
                <a:lnTo>
                  <a:pt x="66650" y="577850"/>
                </a:lnTo>
                <a:close/>
                <a:moveTo>
                  <a:pt x="1238886" y="249237"/>
                </a:moveTo>
                <a:lnTo>
                  <a:pt x="1243966" y="249237"/>
                </a:lnTo>
                <a:lnTo>
                  <a:pt x="1249363" y="249237"/>
                </a:lnTo>
                <a:lnTo>
                  <a:pt x="1254443" y="249872"/>
                </a:lnTo>
                <a:lnTo>
                  <a:pt x="1259523" y="250189"/>
                </a:lnTo>
                <a:lnTo>
                  <a:pt x="1264603" y="251459"/>
                </a:lnTo>
                <a:lnTo>
                  <a:pt x="1269683" y="252412"/>
                </a:lnTo>
                <a:lnTo>
                  <a:pt x="1274446" y="253999"/>
                </a:lnTo>
                <a:lnTo>
                  <a:pt x="1279208" y="255587"/>
                </a:lnTo>
                <a:lnTo>
                  <a:pt x="1283971" y="257174"/>
                </a:lnTo>
                <a:lnTo>
                  <a:pt x="1288416" y="259397"/>
                </a:lnTo>
                <a:lnTo>
                  <a:pt x="1292543" y="261619"/>
                </a:lnTo>
                <a:lnTo>
                  <a:pt x="1296988" y="264159"/>
                </a:lnTo>
                <a:lnTo>
                  <a:pt x="1301116" y="266699"/>
                </a:lnTo>
                <a:lnTo>
                  <a:pt x="1304926" y="269557"/>
                </a:lnTo>
                <a:lnTo>
                  <a:pt x="1309053" y="272414"/>
                </a:lnTo>
                <a:lnTo>
                  <a:pt x="1312863" y="275907"/>
                </a:lnTo>
                <a:lnTo>
                  <a:pt x="1316356" y="279082"/>
                </a:lnTo>
                <a:lnTo>
                  <a:pt x="1319531" y="282892"/>
                </a:lnTo>
                <a:lnTo>
                  <a:pt x="1323023" y="286384"/>
                </a:lnTo>
                <a:lnTo>
                  <a:pt x="1325881" y="290512"/>
                </a:lnTo>
                <a:lnTo>
                  <a:pt x="1328738" y="294322"/>
                </a:lnTo>
                <a:lnTo>
                  <a:pt x="1331596" y="298449"/>
                </a:lnTo>
                <a:lnTo>
                  <a:pt x="1333818" y="302895"/>
                </a:lnTo>
                <a:lnTo>
                  <a:pt x="1336358" y="307340"/>
                </a:lnTo>
                <a:lnTo>
                  <a:pt x="1338263" y="311785"/>
                </a:lnTo>
                <a:lnTo>
                  <a:pt x="1340168" y="316547"/>
                </a:lnTo>
                <a:lnTo>
                  <a:pt x="1341756" y="321310"/>
                </a:lnTo>
                <a:lnTo>
                  <a:pt x="1343026" y="326072"/>
                </a:lnTo>
                <a:lnTo>
                  <a:pt x="1344296" y="331152"/>
                </a:lnTo>
                <a:lnTo>
                  <a:pt x="1345248" y="336232"/>
                </a:lnTo>
                <a:lnTo>
                  <a:pt x="1345884" y="341312"/>
                </a:lnTo>
                <a:lnTo>
                  <a:pt x="1346201" y="346392"/>
                </a:lnTo>
                <a:lnTo>
                  <a:pt x="1346201" y="351790"/>
                </a:lnTo>
                <a:lnTo>
                  <a:pt x="1346201" y="357187"/>
                </a:lnTo>
                <a:lnTo>
                  <a:pt x="1345884" y="362267"/>
                </a:lnTo>
                <a:lnTo>
                  <a:pt x="1345248" y="367347"/>
                </a:lnTo>
                <a:lnTo>
                  <a:pt x="1344296" y="372427"/>
                </a:lnTo>
                <a:lnTo>
                  <a:pt x="1343026" y="377507"/>
                </a:lnTo>
                <a:lnTo>
                  <a:pt x="1341756" y="382270"/>
                </a:lnTo>
                <a:lnTo>
                  <a:pt x="1340168" y="387032"/>
                </a:lnTo>
                <a:lnTo>
                  <a:pt x="1338263" y="391795"/>
                </a:lnTo>
                <a:lnTo>
                  <a:pt x="1336358" y="396240"/>
                </a:lnTo>
                <a:lnTo>
                  <a:pt x="1333818" y="400367"/>
                </a:lnTo>
                <a:lnTo>
                  <a:pt x="1331596" y="404812"/>
                </a:lnTo>
                <a:lnTo>
                  <a:pt x="1328738" y="408940"/>
                </a:lnTo>
                <a:lnTo>
                  <a:pt x="1325881" y="412750"/>
                </a:lnTo>
                <a:lnTo>
                  <a:pt x="1323023" y="416877"/>
                </a:lnTo>
                <a:lnTo>
                  <a:pt x="1319531" y="420370"/>
                </a:lnTo>
                <a:lnTo>
                  <a:pt x="1316356" y="424180"/>
                </a:lnTo>
                <a:lnTo>
                  <a:pt x="1312863" y="427355"/>
                </a:lnTo>
                <a:lnTo>
                  <a:pt x="1309053" y="430847"/>
                </a:lnTo>
                <a:lnTo>
                  <a:pt x="1304926" y="434022"/>
                </a:lnTo>
                <a:lnTo>
                  <a:pt x="1301116" y="436562"/>
                </a:lnTo>
                <a:lnTo>
                  <a:pt x="1296988" y="439420"/>
                </a:lnTo>
                <a:lnTo>
                  <a:pt x="1292543" y="441642"/>
                </a:lnTo>
                <a:lnTo>
                  <a:pt x="1288416" y="444182"/>
                </a:lnTo>
                <a:lnTo>
                  <a:pt x="1283971" y="446087"/>
                </a:lnTo>
                <a:lnTo>
                  <a:pt x="1279208" y="447992"/>
                </a:lnTo>
                <a:lnTo>
                  <a:pt x="1274446" y="449580"/>
                </a:lnTo>
                <a:lnTo>
                  <a:pt x="1269683" y="450850"/>
                </a:lnTo>
                <a:lnTo>
                  <a:pt x="1264603" y="452120"/>
                </a:lnTo>
                <a:lnTo>
                  <a:pt x="1259523" y="453072"/>
                </a:lnTo>
                <a:lnTo>
                  <a:pt x="1254443" y="453707"/>
                </a:lnTo>
                <a:lnTo>
                  <a:pt x="1249363" y="454025"/>
                </a:lnTo>
                <a:lnTo>
                  <a:pt x="1243966" y="454025"/>
                </a:lnTo>
                <a:lnTo>
                  <a:pt x="1238886" y="454025"/>
                </a:lnTo>
                <a:lnTo>
                  <a:pt x="1233488" y="453707"/>
                </a:lnTo>
                <a:lnTo>
                  <a:pt x="1228091" y="453072"/>
                </a:lnTo>
                <a:lnTo>
                  <a:pt x="1223328" y="452120"/>
                </a:lnTo>
                <a:lnTo>
                  <a:pt x="1218248" y="450850"/>
                </a:lnTo>
                <a:lnTo>
                  <a:pt x="1213486" y="449580"/>
                </a:lnTo>
                <a:lnTo>
                  <a:pt x="1208723" y="447992"/>
                </a:lnTo>
                <a:lnTo>
                  <a:pt x="1203961" y="446087"/>
                </a:lnTo>
                <a:lnTo>
                  <a:pt x="1199516" y="444182"/>
                </a:lnTo>
                <a:lnTo>
                  <a:pt x="1195071" y="441642"/>
                </a:lnTo>
                <a:lnTo>
                  <a:pt x="1190626" y="439420"/>
                </a:lnTo>
                <a:lnTo>
                  <a:pt x="1186498" y="436562"/>
                </a:lnTo>
                <a:lnTo>
                  <a:pt x="1182688" y="434022"/>
                </a:lnTo>
                <a:lnTo>
                  <a:pt x="1178561" y="430847"/>
                </a:lnTo>
                <a:lnTo>
                  <a:pt x="1175068" y="427355"/>
                </a:lnTo>
                <a:lnTo>
                  <a:pt x="1171258" y="424180"/>
                </a:lnTo>
                <a:lnTo>
                  <a:pt x="1168083" y="420370"/>
                </a:lnTo>
                <a:lnTo>
                  <a:pt x="1164591" y="416877"/>
                </a:lnTo>
                <a:lnTo>
                  <a:pt x="1161733" y="412750"/>
                </a:lnTo>
                <a:lnTo>
                  <a:pt x="1158876" y="408940"/>
                </a:lnTo>
                <a:lnTo>
                  <a:pt x="1156336" y="404812"/>
                </a:lnTo>
                <a:lnTo>
                  <a:pt x="1153796" y="400367"/>
                </a:lnTo>
                <a:lnTo>
                  <a:pt x="1151573" y="396240"/>
                </a:lnTo>
                <a:lnTo>
                  <a:pt x="1149351" y="391795"/>
                </a:lnTo>
                <a:lnTo>
                  <a:pt x="1147763" y="387032"/>
                </a:lnTo>
                <a:lnTo>
                  <a:pt x="1146176" y="382270"/>
                </a:lnTo>
                <a:lnTo>
                  <a:pt x="1144588" y="377507"/>
                </a:lnTo>
                <a:lnTo>
                  <a:pt x="1143636" y="372427"/>
                </a:lnTo>
                <a:lnTo>
                  <a:pt x="1142366" y="367347"/>
                </a:lnTo>
                <a:lnTo>
                  <a:pt x="1141731" y="362267"/>
                </a:lnTo>
                <a:lnTo>
                  <a:pt x="1141413" y="357187"/>
                </a:lnTo>
                <a:lnTo>
                  <a:pt x="1141413" y="351790"/>
                </a:lnTo>
                <a:lnTo>
                  <a:pt x="1141413" y="346392"/>
                </a:lnTo>
                <a:lnTo>
                  <a:pt x="1141731" y="341312"/>
                </a:lnTo>
                <a:lnTo>
                  <a:pt x="1142366" y="336232"/>
                </a:lnTo>
                <a:lnTo>
                  <a:pt x="1143636" y="331152"/>
                </a:lnTo>
                <a:lnTo>
                  <a:pt x="1144588" y="326072"/>
                </a:lnTo>
                <a:lnTo>
                  <a:pt x="1146176" y="321310"/>
                </a:lnTo>
                <a:lnTo>
                  <a:pt x="1147763" y="316547"/>
                </a:lnTo>
                <a:lnTo>
                  <a:pt x="1149351" y="311785"/>
                </a:lnTo>
                <a:lnTo>
                  <a:pt x="1151573" y="307340"/>
                </a:lnTo>
                <a:lnTo>
                  <a:pt x="1153796" y="302895"/>
                </a:lnTo>
                <a:lnTo>
                  <a:pt x="1156336" y="298449"/>
                </a:lnTo>
                <a:lnTo>
                  <a:pt x="1158876" y="294322"/>
                </a:lnTo>
                <a:lnTo>
                  <a:pt x="1161733" y="290512"/>
                </a:lnTo>
                <a:lnTo>
                  <a:pt x="1164591" y="286384"/>
                </a:lnTo>
                <a:lnTo>
                  <a:pt x="1168083" y="282892"/>
                </a:lnTo>
                <a:lnTo>
                  <a:pt x="1171258" y="279082"/>
                </a:lnTo>
                <a:lnTo>
                  <a:pt x="1175068" y="275907"/>
                </a:lnTo>
                <a:lnTo>
                  <a:pt x="1178561" y="272414"/>
                </a:lnTo>
                <a:lnTo>
                  <a:pt x="1182688" y="269557"/>
                </a:lnTo>
                <a:lnTo>
                  <a:pt x="1186498" y="266699"/>
                </a:lnTo>
                <a:lnTo>
                  <a:pt x="1190626" y="264159"/>
                </a:lnTo>
                <a:lnTo>
                  <a:pt x="1195071" y="261619"/>
                </a:lnTo>
                <a:lnTo>
                  <a:pt x="1199516" y="259397"/>
                </a:lnTo>
                <a:lnTo>
                  <a:pt x="1203961" y="257174"/>
                </a:lnTo>
                <a:lnTo>
                  <a:pt x="1208723" y="255587"/>
                </a:lnTo>
                <a:lnTo>
                  <a:pt x="1213486" y="253999"/>
                </a:lnTo>
                <a:lnTo>
                  <a:pt x="1218248" y="252412"/>
                </a:lnTo>
                <a:lnTo>
                  <a:pt x="1223328" y="251459"/>
                </a:lnTo>
                <a:lnTo>
                  <a:pt x="1228091" y="250189"/>
                </a:lnTo>
                <a:lnTo>
                  <a:pt x="1233488" y="249872"/>
                </a:lnTo>
                <a:lnTo>
                  <a:pt x="1238886" y="249237"/>
                </a:lnTo>
                <a:close/>
                <a:moveTo>
                  <a:pt x="1220284" y="0"/>
                </a:moveTo>
                <a:lnTo>
                  <a:pt x="1245688" y="317"/>
                </a:lnTo>
                <a:lnTo>
                  <a:pt x="1271093" y="1270"/>
                </a:lnTo>
                <a:lnTo>
                  <a:pt x="1296180" y="2858"/>
                </a:lnTo>
                <a:lnTo>
                  <a:pt x="1321902" y="5082"/>
                </a:lnTo>
                <a:lnTo>
                  <a:pt x="1346989" y="7623"/>
                </a:lnTo>
                <a:lnTo>
                  <a:pt x="1372076" y="10799"/>
                </a:lnTo>
                <a:lnTo>
                  <a:pt x="1397163" y="14928"/>
                </a:lnTo>
                <a:lnTo>
                  <a:pt x="1422250" y="19374"/>
                </a:lnTo>
                <a:lnTo>
                  <a:pt x="1447019" y="24774"/>
                </a:lnTo>
                <a:lnTo>
                  <a:pt x="1471788" y="30173"/>
                </a:lnTo>
                <a:lnTo>
                  <a:pt x="1496875" y="36843"/>
                </a:lnTo>
                <a:lnTo>
                  <a:pt x="1521010" y="43830"/>
                </a:lnTo>
                <a:lnTo>
                  <a:pt x="1545461" y="51135"/>
                </a:lnTo>
                <a:lnTo>
                  <a:pt x="1569913" y="59393"/>
                </a:lnTo>
                <a:lnTo>
                  <a:pt x="1594047" y="68286"/>
                </a:lnTo>
                <a:lnTo>
                  <a:pt x="1618182" y="77180"/>
                </a:lnTo>
                <a:lnTo>
                  <a:pt x="1641681" y="87343"/>
                </a:lnTo>
                <a:lnTo>
                  <a:pt x="1665497" y="98142"/>
                </a:lnTo>
                <a:lnTo>
                  <a:pt x="1688997" y="108941"/>
                </a:lnTo>
                <a:lnTo>
                  <a:pt x="1711861" y="121010"/>
                </a:lnTo>
                <a:lnTo>
                  <a:pt x="1734725" y="133397"/>
                </a:lnTo>
                <a:lnTo>
                  <a:pt x="1757271" y="146101"/>
                </a:lnTo>
                <a:lnTo>
                  <a:pt x="1779500" y="159759"/>
                </a:lnTo>
                <a:lnTo>
                  <a:pt x="1801729" y="173734"/>
                </a:lnTo>
                <a:lnTo>
                  <a:pt x="1823640" y="188661"/>
                </a:lnTo>
                <a:lnTo>
                  <a:pt x="1845234" y="204224"/>
                </a:lnTo>
                <a:lnTo>
                  <a:pt x="1866510" y="220105"/>
                </a:lnTo>
                <a:lnTo>
                  <a:pt x="1887152" y="236938"/>
                </a:lnTo>
                <a:lnTo>
                  <a:pt x="1907793" y="254089"/>
                </a:lnTo>
                <a:lnTo>
                  <a:pt x="1928116" y="271876"/>
                </a:lnTo>
                <a:lnTo>
                  <a:pt x="1948122" y="290297"/>
                </a:lnTo>
                <a:lnTo>
                  <a:pt x="1967493" y="309036"/>
                </a:lnTo>
                <a:lnTo>
                  <a:pt x="1986229" y="328728"/>
                </a:lnTo>
                <a:lnTo>
                  <a:pt x="2004965" y="348420"/>
                </a:lnTo>
                <a:lnTo>
                  <a:pt x="2022748" y="368747"/>
                </a:lnTo>
                <a:lnTo>
                  <a:pt x="2039896" y="389392"/>
                </a:lnTo>
                <a:lnTo>
                  <a:pt x="2056409" y="410037"/>
                </a:lnTo>
                <a:lnTo>
                  <a:pt x="2072286" y="431634"/>
                </a:lnTo>
                <a:lnTo>
                  <a:pt x="2088164" y="453232"/>
                </a:lnTo>
                <a:lnTo>
                  <a:pt x="2102454" y="475147"/>
                </a:lnTo>
                <a:lnTo>
                  <a:pt x="2116744" y="496745"/>
                </a:lnTo>
                <a:lnTo>
                  <a:pt x="2130399" y="518978"/>
                </a:lnTo>
                <a:lnTo>
                  <a:pt x="2143419" y="542163"/>
                </a:lnTo>
                <a:lnTo>
                  <a:pt x="2155804" y="564714"/>
                </a:lnTo>
                <a:lnTo>
                  <a:pt x="2167553" y="587899"/>
                </a:lnTo>
                <a:lnTo>
                  <a:pt x="2178668" y="611403"/>
                </a:lnTo>
                <a:lnTo>
                  <a:pt x="2189465" y="634588"/>
                </a:lnTo>
                <a:lnTo>
                  <a:pt x="2199309" y="658727"/>
                </a:lnTo>
                <a:lnTo>
                  <a:pt x="2208518" y="682548"/>
                </a:lnTo>
                <a:lnTo>
                  <a:pt x="2217410" y="706369"/>
                </a:lnTo>
                <a:lnTo>
                  <a:pt x="2225348" y="730825"/>
                </a:lnTo>
                <a:lnTo>
                  <a:pt x="2232970" y="755281"/>
                </a:lnTo>
                <a:lnTo>
                  <a:pt x="2239956" y="780055"/>
                </a:lnTo>
                <a:lnTo>
                  <a:pt x="2246307" y="804511"/>
                </a:lnTo>
                <a:lnTo>
                  <a:pt x="2252023" y="829284"/>
                </a:lnTo>
                <a:lnTo>
                  <a:pt x="2257104" y="854376"/>
                </a:lnTo>
                <a:lnTo>
                  <a:pt x="2261550" y="879785"/>
                </a:lnTo>
                <a:lnTo>
                  <a:pt x="2265678" y="904558"/>
                </a:lnTo>
                <a:lnTo>
                  <a:pt x="2268854" y="929967"/>
                </a:lnTo>
                <a:lnTo>
                  <a:pt x="2271712" y="955059"/>
                </a:lnTo>
                <a:lnTo>
                  <a:pt x="2273617" y="980150"/>
                </a:lnTo>
                <a:lnTo>
                  <a:pt x="2275522" y="1005877"/>
                </a:lnTo>
                <a:lnTo>
                  <a:pt x="2276158" y="1030968"/>
                </a:lnTo>
                <a:lnTo>
                  <a:pt x="2276475" y="1056377"/>
                </a:lnTo>
                <a:lnTo>
                  <a:pt x="2276158" y="1081786"/>
                </a:lnTo>
                <a:lnTo>
                  <a:pt x="2275522" y="1107195"/>
                </a:lnTo>
                <a:lnTo>
                  <a:pt x="2273617" y="1132286"/>
                </a:lnTo>
                <a:lnTo>
                  <a:pt x="2271712" y="1157695"/>
                </a:lnTo>
                <a:lnTo>
                  <a:pt x="2268854" y="1183104"/>
                </a:lnTo>
                <a:lnTo>
                  <a:pt x="2265678" y="1208196"/>
                </a:lnTo>
                <a:lnTo>
                  <a:pt x="2261550" y="1233287"/>
                </a:lnTo>
                <a:lnTo>
                  <a:pt x="2257104" y="1258378"/>
                </a:lnTo>
                <a:lnTo>
                  <a:pt x="2252023" y="1283152"/>
                </a:lnTo>
                <a:lnTo>
                  <a:pt x="2246307" y="1307926"/>
                </a:lnTo>
                <a:lnTo>
                  <a:pt x="2239956" y="1332699"/>
                </a:lnTo>
                <a:lnTo>
                  <a:pt x="2232970" y="1357156"/>
                </a:lnTo>
                <a:lnTo>
                  <a:pt x="2225348" y="1381612"/>
                </a:lnTo>
                <a:lnTo>
                  <a:pt x="2217410" y="1406068"/>
                </a:lnTo>
                <a:lnTo>
                  <a:pt x="2208518" y="1430206"/>
                </a:lnTo>
                <a:lnTo>
                  <a:pt x="2199309" y="1454345"/>
                </a:lnTo>
                <a:lnTo>
                  <a:pt x="2189465" y="1477848"/>
                </a:lnTo>
                <a:lnTo>
                  <a:pt x="2178668" y="1501669"/>
                </a:lnTo>
                <a:lnTo>
                  <a:pt x="2167553" y="1524855"/>
                </a:lnTo>
                <a:lnTo>
                  <a:pt x="2155804" y="1548040"/>
                </a:lnTo>
                <a:lnTo>
                  <a:pt x="2143419" y="1570908"/>
                </a:lnTo>
                <a:lnTo>
                  <a:pt x="2130399" y="1593459"/>
                </a:lnTo>
                <a:lnTo>
                  <a:pt x="2116744" y="1615692"/>
                </a:lnTo>
                <a:lnTo>
                  <a:pt x="2102454" y="1637924"/>
                </a:lnTo>
                <a:lnTo>
                  <a:pt x="2088164" y="1659840"/>
                </a:lnTo>
                <a:lnTo>
                  <a:pt x="2072286" y="1681437"/>
                </a:lnTo>
                <a:lnTo>
                  <a:pt x="2056409" y="1702400"/>
                </a:lnTo>
                <a:lnTo>
                  <a:pt x="2039896" y="1723362"/>
                </a:lnTo>
                <a:lnTo>
                  <a:pt x="2022748" y="1744007"/>
                </a:lnTo>
                <a:lnTo>
                  <a:pt x="2004965" y="1764016"/>
                </a:lnTo>
                <a:lnTo>
                  <a:pt x="1986229" y="1784026"/>
                </a:lnTo>
                <a:lnTo>
                  <a:pt x="1967493" y="1803400"/>
                </a:lnTo>
                <a:lnTo>
                  <a:pt x="1852538" y="1688742"/>
                </a:lnTo>
                <a:lnTo>
                  <a:pt x="1868416" y="1672226"/>
                </a:lnTo>
                <a:lnTo>
                  <a:pt x="1884294" y="1655393"/>
                </a:lnTo>
                <a:lnTo>
                  <a:pt x="1899219" y="1638242"/>
                </a:lnTo>
                <a:lnTo>
                  <a:pt x="1913826" y="1620773"/>
                </a:lnTo>
                <a:lnTo>
                  <a:pt x="1928116" y="1603305"/>
                </a:lnTo>
                <a:lnTo>
                  <a:pt x="1941454" y="1585201"/>
                </a:lnTo>
                <a:lnTo>
                  <a:pt x="1954473" y="1566779"/>
                </a:lnTo>
                <a:lnTo>
                  <a:pt x="1966858" y="1548675"/>
                </a:lnTo>
                <a:lnTo>
                  <a:pt x="1978925" y="1529619"/>
                </a:lnTo>
                <a:lnTo>
                  <a:pt x="1990357" y="1510880"/>
                </a:lnTo>
                <a:lnTo>
                  <a:pt x="2001154" y="1491823"/>
                </a:lnTo>
                <a:lnTo>
                  <a:pt x="2011951" y="1472449"/>
                </a:lnTo>
                <a:lnTo>
                  <a:pt x="2022113" y="1452757"/>
                </a:lnTo>
                <a:lnTo>
                  <a:pt x="2031004" y="1433065"/>
                </a:lnTo>
                <a:lnTo>
                  <a:pt x="2040213" y="1413055"/>
                </a:lnTo>
                <a:lnTo>
                  <a:pt x="2048787" y="1393046"/>
                </a:lnTo>
                <a:lnTo>
                  <a:pt x="2056726" y="1373036"/>
                </a:lnTo>
                <a:lnTo>
                  <a:pt x="2064030" y="1352391"/>
                </a:lnTo>
                <a:lnTo>
                  <a:pt x="2071016" y="1331747"/>
                </a:lnTo>
                <a:lnTo>
                  <a:pt x="2077050" y="1311102"/>
                </a:lnTo>
                <a:lnTo>
                  <a:pt x="2083401" y="1290139"/>
                </a:lnTo>
                <a:lnTo>
                  <a:pt x="2088482" y="1269495"/>
                </a:lnTo>
                <a:lnTo>
                  <a:pt x="2093563" y="1248215"/>
                </a:lnTo>
                <a:lnTo>
                  <a:pt x="2097374" y="1227252"/>
                </a:lnTo>
                <a:lnTo>
                  <a:pt x="2101502" y="1205972"/>
                </a:lnTo>
                <a:lnTo>
                  <a:pt x="2104677" y="1184692"/>
                </a:lnTo>
                <a:lnTo>
                  <a:pt x="2107853" y="1163730"/>
                </a:lnTo>
                <a:lnTo>
                  <a:pt x="2109758" y="1142132"/>
                </a:lnTo>
                <a:lnTo>
                  <a:pt x="2111664" y="1120535"/>
                </a:lnTo>
                <a:lnTo>
                  <a:pt x="2113251" y="1099572"/>
                </a:lnTo>
                <a:lnTo>
                  <a:pt x="2113886" y="1077975"/>
                </a:lnTo>
                <a:lnTo>
                  <a:pt x="2113886" y="1056377"/>
                </a:lnTo>
                <a:lnTo>
                  <a:pt x="2113886" y="1035097"/>
                </a:lnTo>
                <a:lnTo>
                  <a:pt x="2113251" y="1013500"/>
                </a:lnTo>
                <a:lnTo>
                  <a:pt x="2111664" y="991902"/>
                </a:lnTo>
                <a:lnTo>
                  <a:pt x="2109758" y="970939"/>
                </a:lnTo>
                <a:lnTo>
                  <a:pt x="2107853" y="949342"/>
                </a:lnTo>
                <a:lnTo>
                  <a:pt x="2104677" y="927744"/>
                </a:lnTo>
                <a:lnTo>
                  <a:pt x="2101502" y="906782"/>
                </a:lnTo>
                <a:lnTo>
                  <a:pt x="2097374" y="885502"/>
                </a:lnTo>
                <a:lnTo>
                  <a:pt x="2093563" y="864222"/>
                </a:lnTo>
                <a:lnTo>
                  <a:pt x="2088482" y="843577"/>
                </a:lnTo>
                <a:lnTo>
                  <a:pt x="2083401" y="822297"/>
                </a:lnTo>
                <a:lnTo>
                  <a:pt x="2077050" y="801652"/>
                </a:lnTo>
                <a:lnTo>
                  <a:pt x="2071016" y="781007"/>
                </a:lnTo>
                <a:lnTo>
                  <a:pt x="2064030" y="760363"/>
                </a:lnTo>
                <a:lnTo>
                  <a:pt x="2056726" y="740035"/>
                </a:lnTo>
                <a:lnTo>
                  <a:pt x="2048787" y="719708"/>
                </a:lnTo>
                <a:lnTo>
                  <a:pt x="2040213" y="699699"/>
                </a:lnTo>
                <a:lnTo>
                  <a:pt x="2031004" y="680007"/>
                </a:lnTo>
                <a:lnTo>
                  <a:pt x="2022113" y="659680"/>
                </a:lnTo>
                <a:lnTo>
                  <a:pt x="2011951" y="640623"/>
                </a:lnTo>
                <a:lnTo>
                  <a:pt x="2001154" y="621249"/>
                </a:lnTo>
                <a:lnTo>
                  <a:pt x="1990357" y="601874"/>
                </a:lnTo>
                <a:lnTo>
                  <a:pt x="1978925" y="582818"/>
                </a:lnTo>
                <a:lnTo>
                  <a:pt x="1966858" y="564396"/>
                </a:lnTo>
                <a:lnTo>
                  <a:pt x="1954473" y="545657"/>
                </a:lnTo>
                <a:lnTo>
                  <a:pt x="1941454" y="527553"/>
                </a:lnTo>
                <a:lnTo>
                  <a:pt x="1928116" y="509767"/>
                </a:lnTo>
                <a:lnTo>
                  <a:pt x="1913826" y="491663"/>
                </a:lnTo>
                <a:lnTo>
                  <a:pt x="1899219" y="474512"/>
                </a:lnTo>
                <a:lnTo>
                  <a:pt x="1884294" y="457361"/>
                </a:lnTo>
                <a:lnTo>
                  <a:pt x="1868416" y="440845"/>
                </a:lnTo>
                <a:lnTo>
                  <a:pt x="1852538" y="424012"/>
                </a:lnTo>
                <a:lnTo>
                  <a:pt x="1836025" y="407813"/>
                </a:lnTo>
                <a:lnTo>
                  <a:pt x="1819194" y="392568"/>
                </a:lnTo>
                <a:lnTo>
                  <a:pt x="1802364" y="377323"/>
                </a:lnTo>
                <a:lnTo>
                  <a:pt x="1784581" y="362713"/>
                </a:lnTo>
                <a:lnTo>
                  <a:pt x="1767115" y="348738"/>
                </a:lnTo>
                <a:lnTo>
                  <a:pt x="1749015" y="335398"/>
                </a:lnTo>
                <a:lnTo>
                  <a:pt x="1730914" y="322376"/>
                </a:lnTo>
                <a:lnTo>
                  <a:pt x="1712496" y="309989"/>
                </a:lnTo>
                <a:lnTo>
                  <a:pt x="1693442" y="297920"/>
                </a:lnTo>
                <a:lnTo>
                  <a:pt x="1674706" y="286168"/>
                </a:lnTo>
                <a:lnTo>
                  <a:pt x="1655653" y="275369"/>
                </a:lnTo>
                <a:lnTo>
                  <a:pt x="1636282" y="264571"/>
                </a:lnTo>
                <a:lnTo>
                  <a:pt x="1616594" y="254725"/>
                </a:lnTo>
                <a:lnTo>
                  <a:pt x="1596905" y="245196"/>
                </a:lnTo>
                <a:lnTo>
                  <a:pt x="1576899" y="236303"/>
                </a:lnTo>
                <a:lnTo>
                  <a:pt x="1556893" y="227728"/>
                </a:lnTo>
                <a:lnTo>
                  <a:pt x="1536887" y="220105"/>
                </a:lnTo>
                <a:lnTo>
                  <a:pt x="1516564" y="212482"/>
                </a:lnTo>
                <a:lnTo>
                  <a:pt x="1495605" y="205495"/>
                </a:lnTo>
                <a:lnTo>
                  <a:pt x="1474964" y="199460"/>
                </a:lnTo>
                <a:lnTo>
                  <a:pt x="1454005" y="193425"/>
                </a:lnTo>
                <a:lnTo>
                  <a:pt x="1433364" y="188026"/>
                </a:lnTo>
                <a:lnTo>
                  <a:pt x="1412088" y="183262"/>
                </a:lnTo>
                <a:lnTo>
                  <a:pt x="1391129" y="178815"/>
                </a:lnTo>
                <a:lnTo>
                  <a:pt x="1369853" y="175004"/>
                </a:lnTo>
                <a:lnTo>
                  <a:pt x="1348577" y="171828"/>
                </a:lnTo>
                <a:lnTo>
                  <a:pt x="1327618" y="168969"/>
                </a:lnTo>
                <a:lnTo>
                  <a:pt x="1306024" y="166428"/>
                </a:lnTo>
                <a:lnTo>
                  <a:pt x="1284430" y="164840"/>
                </a:lnTo>
                <a:lnTo>
                  <a:pt x="1263154" y="163570"/>
                </a:lnTo>
                <a:lnTo>
                  <a:pt x="1241878" y="162935"/>
                </a:lnTo>
                <a:lnTo>
                  <a:pt x="1220284" y="162617"/>
                </a:lnTo>
                <a:lnTo>
                  <a:pt x="1199008" y="162935"/>
                </a:lnTo>
                <a:lnTo>
                  <a:pt x="1177414" y="163570"/>
                </a:lnTo>
                <a:lnTo>
                  <a:pt x="1155820" y="164840"/>
                </a:lnTo>
                <a:lnTo>
                  <a:pt x="1134226" y="166428"/>
                </a:lnTo>
                <a:lnTo>
                  <a:pt x="1113268" y="168969"/>
                </a:lnTo>
                <a:lnTo>
                  <a:pt x="1091674" y="171828"/>
                </a:lnTo>
                <a:lnTo>
                  <a:pt x="1070715" y="175004"/>
                </a:lnTo>
                <a:lnTo>
                  <a:pt x="1049439" y="178815"/>
                </a:lnTo>
                <a:lnTo>
                  <a:pt x="1028163" y="183262"/>
                </a:lnTo>
                <a:lnTo>
                  <a:pt x="1007204" y="188026"/>
                </a:lnTo>
                <a:lnTo>
                  <a:pt x="986245" y="193425"/>
                </a:lnTo>
                <a:lnTo>
                  <a:pt x="965604" y="199460"/>
                </a:lnTo>
                <a:lnTo>
                  <a:pt x="944963" y="205495"/>
                </a:lnTo>
                <a:lnTo>
                  <a:pt x="924322" y="212482"/>
                </a:lnTo>
                <a:lnTo>
                  <a:pt x="903998" y="220105"/>
                </a:lnTo>
                <a:lnTo>
                  <a:pt x="883675" y="227728"/>
                </a:lnTo>
                <a:lnTo>
                  <a:pt x="863669" y="236303"/>
                </a:lnTo>
                <a:lnTo>
                  <a:pt x="843345" y="245196"/>
                </a:lnTo>
                <a:lnTo>
                  <a:pt x="823657" y="254725"/>
                </a:lnTo>
                <a:lnTo>
                  <a:pt x="804603" y="264571"/>
                </a:lnTo>
                <a:lnTo>
                  <a:pt x="784915" y="275369"/>
                </a:lnTo>
                <a:lnTo>
                  <a:pt x="765862" y="286168"/>
                </a:lnTo>
                <a:lnTo>
                  <a:pt x="746808" y="297920"/>
                </a:lnTo>
                <a:lnTo>
                  <a:pt x="728390" y="309989"/>
                </a:lnTo>
                <a:lnTo>
                  <a:pt x="709654" y="322376"/>
                </a:lnTo>
                <a:lnTo>
                  <a:pt x="691553" y="335398"/>
                </a:lnTo>
                <a:lnTo>
                  <a:pt x="673453" y="348738"/>
                </a:lnTo>
                <a:lnTo>
                  <a:pt x="655670" y="362713"/>
                </a:lnTo>
                <a:lnTo>
                  <a:pt x="638522" y="377323"/>
                </a:lnTo>
                <a:lnTo>
                  <a:pt x="621374" y="392568"/>
                </a:lnTo>
                <a:lnTo>
                  <a:pt x="604861" y="407813"/>
                </a:lnTo>
                <a:lnTo>
                  <a:pt x="588030" y="424012"/>
                </a:lnTo>
                <a:lnTo>
                  <a:pt x="473075" y="309036"/>
                </a:lnTo>
                <a:lnTo>
                  <a:pt x="492763" y="290297"/>
                </a:lnTo>
                <a:lnTo>
                  <a:pt x="512452" y="271558"/>
                </a:lnTo>
                <a:lnTo>
                  <a:pt x="532776" y="253772"/>
                </a:lnTo>
                <a:lnTo>
                  <a:pt x="553417" y="236621"/>
                </a:lnTo>
                <a:lnTo>
                  <a:pt x="574058" y="220105"/>
                </a:lnTo>
                <a:lnTo>
                  <a:pt x="595652" y="204224"/>
                </a:lnTo>
                <a:lnTo>
                  <a:pt x="617245" y="188661"/>
                </a:lnTo>
                <a:lnTo>
                  <a:pt x="638839" y="173734"/>
                </a:lnTo>
                <a:lnTo>
                  <a:pt x="660751" y="159759"/>
                </a:lnTo>
                <a:lnTo>
                  <a:pt x="683297" y="146101"/>
                </a:lnTo>
                <a:lnTo>
                  <a:pt x="706161" y="133079"/>
                </a:lnTo>
                <a:lnTo>
                  <a:pt x="728708" y="121010"/>
                </a:lnTo>
                <a:lnTo>
                  <a:pt x="751889" y="108941"/>
                </a:lnTo>
                <a:lnTo>
                  <a:pt x="775388" y="98142"/>
                </a:lnTo>
                <a:lnTo>
                  <a:pt x="798570" y="87343"/>
                </a:lnTo>
                <a:lnTo>
                  <a:pt x="822704" y="77180"/>
                </a:lnTo>
                <a:lnTo>
                  <a:pt x="846521" y="68286"/>
                </a:lnTo>
                <a:lnTo>
                  <a:pt x="870337" y="59393"/>
                </a:lnTo>
                <a:lnTo>
                  <a:pt x="894789" y="51135"/>
                </a:lnTo>
                <a:lnTo>
                  <a:pt x="919241" y="43830"/>
                </a:lnTo>
                <a:lnTo>
                  <a:pt x="944010" y="36843"/>
                </a:lnTo>
                <a:lnTo>
                  <a:pt x="968462" y="30173"/>
                </a:lnTo>
                <a:lnTo>
                  <a:pt x="993232" y="24774"/>
                </a:lnTo>
                <a:lnTo>
                  <a:pt x="1018318" y="19374"/>
                </a:lnTo>
                <a:lnTo>
                  <a:pt x="1043723" y="14928"/>
                </a:lnTo>
                <a:lnTo>
                  <a:pt x="1068492" y="10799"/>
                </a:lnTo>
                <a:lnTo>
                  <a:pt x="1093897" y="7623"/>
                </a:lnTo>
                <a:lnTo>
                  <a:pt x="1118984" y="5082"/>
                </a:lnTo>
                <a:lnTo>
                  <a:pt x="1144071" y="2858"/>
                </a:lnTo>
                <a:lnTo>
                  <a:pt x="1169793" y="1270"/>
                </a:lnTo>
                <a:lnTo>
                  <a:pt x="1194880" y="317"/>
                </a:lnTo>
                <a:lnTo>
                  <a:pt x="1220284" y="0"/>
                </a:lnTo>
                <a:close/>
              </a:path>
            </a:pathLst>
          </a:custGeom>
          <a:solidFill>
            <a:srgbClr val="FEFFF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en-US">
              <a:solidFill>
                <a:srgbClr val="FFFFFF"/>
              </a:solidFill>
            </a:endParaRPr>
          </a:p>
        </p:txBody>
      </p:sp>
      <p:sp>
        <p:nvSpPr>
          <p:cNvPr id="50" name="文本框 49"/>
          <p:cNvSpPr txBox="1"/>
          <p:nvPr/>
        </p:nvSpPr>
        <p:spPr>
          <a:xfrm>
            <a:off x="792163" y="1786473"/>
            <a:ext cx="1472454" cy="400110"/>
          </a:xfrm>
          <a:prstGeom prst="rect">
            <a:avLst/>
          </a:prstGeom>
          <a:noFill/>
        </p:spPr>
        <p:txBody>
          <a:bodyPr wrap="square" rtlCol="0">
            <a:spAutoFit/>
          </a:bodyPr>
          <a:lstStyle/>
          <a:p>
            <a:pPr algn="ctr"/>
            <a:r>
              <a:rPr lang="zh-CN" altLang="en-US" sz="2000" dirty="0">
                <a:solidFill>
                  <a:srgbClr val="4C4D4D"/>
                </a:solidFill>
                <a:latin typeface="+mj-ea"/>
                <a:ea typeface="+mj-ea"/>
              </a:rPr>
              <a:t>文本</a:t>
            </a:r>
            <a:endParaRPr lang="zh-CN" altLang="en-US" sz="2000" dirty="0">
              <a:solidFill>
                <a:srgbClr val="4C4D4D"/>
              </a:solidFill>
              <a:latin typeface="+mj-ea"/>
              <a:ea typeface="+mj-ea"/>
            </a:endParaRPr>
          </a:p>
        </p:txBody>
      </p:sp>
      <p:sp>
        <p:nvSpPr>
          <p:cNvPr id="51" name="文本框 50"/>
          <p:cNvSpPr txBox="1"/>
          <p:nvPr/>
        </p:nvSpPr>
        <p:spPr>
          <a:xfrm>
            <a:off x="2729663" y="1786473"/>
            <a:ext cx="1472454" cy="400110"/>
          </a:xfrm>
          <a:prstGeom prst="rect">
            <a:avLst/>
          </a:prstGeom>
          <a:noFill/>
        </p:spPr>
        <p:txBody>
          <a:bodyPr wrap="square" rtlCol="0">
            <a:spAutoFit/>
          </a:bodyPr>
          <a:lstStyle/>
          <a:p>
            <a:pPr algn="ctr"/>
            <a:r>
              <a:rPr lang="zh-CN" altLang="en-US" sz="2000" dirty="0">
                <a:solidFill>
                  <a:srgbClr val="4C4D4D"/>
                </a:solidFill>
                <a:latin typeface="+mj-ea"/>
                <a:ea typeface="+mj-ea"/>
              </a:rPr>
              <a:t>文本</a:t>
            </a:r>
            <a:endParaRPr lang="zh-CN" altLang="en-US" sz="2000" dirty="0">
              <a:solidFill>
                <a:srgbClr val="4C4D4D"/>
              </a:solidFill>
              <a:latin typeface="+mj-ea"/>
              <a:ea typeface="+mj-ea"/>
            </a:endParaRPr>
          </a:p>
        </p:txBody>
      </p:sp>
      <p:sp>
        <p:nvSpPr>
          <p:cNvPr id="52" name="文本框 51"/>
          <p:cNvSpPr txBox="1"/>
          <p:nvPr/>
        </p:nvSpPr>
        <p:spPr>
          <a:xfrm>
            <a:off x="792163" y="5597719"/>
            <a:ext cx="1472454" cy="400110"/>
          </a:xfrm>
          <a:prstGeom prst="rect">
            <a:avLst/>
          </a:prstGeom>
          <a:noFill/>
        </p:spPr>
        <p:txBody>
          <a:bodyPr wrap="square" rtlCol="0">
            <a:spAutoFit/>
          </a:bodyPr>
          <a:lstStyle/>
          <a:p>
            <a:pPr algn="ctr"/>
            <a:r>
              <a:rPr lang="zh-CN" altLang="en-US" sz="2000" dirty="0">
                <a:solidFill>
                  <a:srgbClr val="4C4D4D"/>
                </a:solidFill>
                <a:latin typeface="+mj-ea"/>
                <a:ea typeface="+mj-ea"/>
              </a:rPr>
              <a:t>文本</a:t>
            </a:r>
            <a:endParaRPr lang="zh-CN" altLang="en-US" sz="2000" dirty="0">
              <a:solidFill>
                <a:srgbClr val="4C4D4D"/>
              </a:solidFill>
              <a:latin typeface="+mj-ea"/>
              <a:ea typeface="+mj-ea"/>
            </a:endParaRPr>
          </a:p>
        </p:txBody>
      </p:sp>
      <p:sp>
        <p:nvSpPr>
          <p:cNvPr id="53" name="文本框 52"/>
          <p:cNvSpPr txBox="1"/>
          <p:nvPr/>
        </p:nvSpPr>
        <p:spPr>
          <a:xfrm>
            <a:off x="2729663" y="5597719"/>
            <a:ext cx="1472454" cy="400110"/>
          </a:xfrm>
          <a:prstGeom prst="rect">
            <a:avLst/>
          </a:prstGeom>
          <a:noFill/>
        </p:spPr>
        <p:txBody>
          <a:bodyPr wrap="square" rtlCol="0">
            <a:spAutoFit/>
          </a:bodyPr>
          <a:lstStyle/>
          <a:p>
            <a:pPr algn="ctr"/>
            <a:r>
              <a:rPr lang="zh-CN" altLang="en-US" sz="2000" dirty="0">
                <a:solidFill>
                  <a:srgbClr val="4C4D4D"/>
                </a:solidFill>
                <a:latin typeface="+mj-ea"/>
                <a:ea typeface="+mj-ea"/>
              </a:rPr>
              <a:t>文本</a:t>
            </a:r>
            <a:endParaRPr lang="zh-CN" altLang="en-US" sz="2000" dirty="0">
              <a:solidFill>
                <a:srgbClr val="4C4D4D"/>
              </a:solidFill>
              <a:latin typeface="+mj-ea"/>
              <a:ea typeface="+mj-ea"/>
            </a:endParaRPr>
          </a:p>
        </p:txBody>
      </p:sp>
      <p:sp>
        <p:nvSpPr>
          <p:cNvPr id="54" name="矩形 53"/>
          <p:cNvSpPr/>
          <p:nvPr/>
        </p:nvSpPr>
        <p:spPr>
          <a:xfrm>
            <a:off x="5486401" y="1665358"/>
            <a:ext cx="6079916" cy="9934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5" name="文本框 54"/>
          <p:cNvSpPr txBox="1"/>
          <p:nvPr/>
        </p:nvSpPr>
        <p:spPr>
          <a:xfrm>
            <a:off x="4640842" y="1511310"/>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56" name="矩形 55"/>
          <p:cNvSpPr/>
          <p:nvPr/>
        </p:nvSpPr>
        <p:spPr>
          <a:xfrm>
            <a:off x="5486401" y="2887767"/>
            <a:ext cx="6079916" cy="9934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7" name="矩形 56"/>
          <p:cNvSpPr/>
          <p:nvPr/>
        </p:nvSpPr>
        <p:spPr>
          <a:xfrm>
            <a:off x="5486401" y="4110176"/>
            <a:ext cx="6079916" cy="9934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8" name="矩形 57"/>
          <p:cNvSpPr/>
          <p:nvPr/>
        </p:nvSpPr>
        <p:spPr>
          <a:xfrm>
            <a:off x="5486401" y="5332585"/>
            <a:ext cx="6079916" cy="9934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7" name="MH_Other_2"/>
          <p:cNvSpPr/>
          <p:nvPr>
            <p:custDataLst>
              <p:tags r:id="rId1"/>
            </p:custDataLst>
          </p:nvPr>
        </p:nvSpPr>
        <p:spPr>
          <a:xfrm>
            <a:off x="6692901" y="2346325"/>
            <a:ext cx="4557713" cy="3367088"/>
          </a:xfrm>
          <a:custGeom>
            <a:avLst/>
            <a:gdLst>
              <a:gd name="connsiteX0" fmla="*/ 106446 w 4557485"/>
              <a:gd name="connsiteY0" fmla="*/ 0 h 3367314"/>
              <a:gd name="connsiteX1" fmla="*/ 4451039 w 4557485"/>
              <a:gd name="connsiteY1" fmla="*/ 0 h 3367314"/>
              <a:gd name="connsiteX2" fmla="*/ 4557485 w 4557485"/>
              <a:gd name="connsiteY2" fmla="*/ 106446 h 3367314"/>
              <a:gd name="connsiteX3" fmla="*/ 4557485 w 4557485"/>
              <a:gd name="connsiteY3" fmla="*/ 2622239 h 3367314"/>
              <a:gd name="connsiteX4" fmla="*/ 4451039 w 4557485"/>
              <a:gd name="connsiteY4" fmla="*/ 2728685 h 3367314"/>
              <a:gd name="connsiteX5" fmla="*/ 3773714 w 4557485"/>
              <a:gd name="connsiteY5" fmla="*/ 2728685 h 3367314"/>
              <a:gd name="connsiteX6" fmla="*/ 3773714 w 4557485"/>
              <a:gd name="connsiteY6" fmla="*/ 3367314 h 3367314"/>
              <a:gd name="connsiteX7" fmla="*/ 3135085 w 4557485"/>
              <a:gd name="connsiteY7" fmla="*/ 2728685 h 3367314"/>
              <a:gd name="connsiteX8" fmla="*/ 106446 w 4557485"/>
              <a:gd name="connsiteY8" fmla="*/ 2728685 h 3367314"/>
              <a:gd name="connsiteX9" fmla="*/ 0 w 4557485"/>
              <a:gd name="connsiteY9" fmla="*/ 2622239 h 3367314"/>
              <a:gd name="connsiteX10" fmla="*/ 0 w 4557485"/>
              <a:gd name="connsiteY10" fmla="*/ 106446 h 3367314"/>
              <a:gd name="connsiteX11" fmla="*/ 106446 w 4557485"/>
              <a:gd name="connsiteY11" fmla="*/ 0 h 336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57485" h="3367314">
                <a:moveTo>
                  <a:pt x="106446" y="0"/>
                </a:moveTo>
                <a:lnTo>
                  <a:pt x="4451039" y="0"/>
                </a:lnTo>
                <a:cubicBezTo>
                  <a:pt x="4509828" y="0"/>
                  <a:pt x="4557485" y="47657"/>
                  <a:pt x="4557485" y="106446"/>
                </a:cubicBezTo>
                <a:lnTo>
                  <a:pt x="4557485" y="2622239"/>
                </a:lnTo>
                <a:cubicBezTo>
                  <a:pt x="4557485" y="2681028"/>
                  <a:pt x="4509828" y="2728685"/>
                  <a:pt x="4451039" y="2728685"/>
                </a:cubicBezTo>
                <a:lnTo>
                  <a:pt x="3773714" y="2728685"/>
                </a:lnTo>
                <a:lnTo>
                  <a:pt x="3773714" y="3367314"/>
                </a:lnTo>
                <a:lnTo>
                  <a:pt x="3135085" y="2728685"/>
                </a:lnTo>
                <a:lnTo>
                  <a:pt x="106446" y="2728685"/>
                </a:lnTo>
                <a:cubicBezTo>
                  <a:pt x="47657" y="2728685"/>
                  <a:pt x="0" y="2681028"/>
                  <a:pt x="0" y="2622239"/>
                </a:cubicBezTo>
                <a:lnTo>
                  <a:pt x="0" y="106446"/>
                </a:lnTo>
                <a:cubicBezTo>
                  <a:pt x="0" y="47657"/>
                  <a:pt x="47657" y="0"/>
                  <a:pt x="1064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MH_Other_3"/>
          <p:cNvSpPr/>
          <p:nvPr>
            <p:custDataLst>
              <p:tags r:id="rId2"/>
            </p:custDataLst>
          </p:nvPr>
        </p:nvSpPr>
        <p:spPr>
          <a:xfrm>
            <a:off x="6781800" y="2459038"/>
            <a:ext cx="376238" cy="285750"/>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华文隶书" panose="02010800040101010101" pitchFamily="2" charset="-122"/>
              <a:ea typeface="华文隶书" panose="02010800040101010101" pitchFamily="2" charset="-122"/>
            </a:endParaRPr>
          </a:p>
        </p:txBody>
      </p:sp>
      <p:sp>
        <p:nvSpPr>
          <p:cNvPr id="19" name="MH_Other_4"/>
          <p:cNvSpPr/>
          <p:nvPr>
            <p:custDataLst>
              <p:tags r:id="rId3"/>
            </p:custDataLst>
          </p:nvPr>
        </p:nvSpPr>
        <p:spPr>
          <a:xfrm rot="10800000">
            <a:off x="10814844" y="4665663"/>
            <a:ext cx="376238" cy="284162"/>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华文隶书" panose="02010800040101010101" pitchFamily="2" charset="-122"/>
              <a:ea typeface="华文隶书" panose="02010800040101010101" pitchFamily="2" charset="-122"/>
            </a:endParaRPr>
          </a:p>
        </p:txBody>
      </p:sp>
      <p:sp>
        <p:nvSpPr>
          <p:cNvPr id="28" name="矩形 27"/>
          <p:cNvSpPr/>
          <p:nvPr/>
        </p:nvSpPr>
        <p:spPr>
          <a:xfrm>
            <a:off x="7900933" y="5842274"/>
            <a:ext cx="3153622"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b="1" dirty="0">
                <a:solidFill>
                  <a:schemeClr val="accent1"/>
                </a:solidFill>
                <a:latin typeface="+mj-ea"/>
                <a:ea typeface="+mj-ea"/>
              </a:rPr>
              <a:t>请在此输入您的文本</a:t>
            </a:r>
            <a:endParaRPr lang="zh-CN" altLang="zh-CN" sz="1800" b="1" dirty="0">
              <a:solidFill>
                <a:schemeClr val="accent1"/>
              </a:solidFill>
              <a:latin typeface="+mj-ea"/>
              <a:ea typeface="+mj-ea"/>
            </a:endParaRPr>
          </a:p>
        </p:txBody>
      </p:sp>
      <p:sp>
        <p:nvSpPr>
          <p:cNvPr id="29" name="矩形 28"/>
          <p:cNvSpPr/>
          <p:nvPr/>
        </p:nvSpPr>
        <p:spPr>
          <a:xfrm>
            <a:off x="7104061" y="2687638"/>
            <a:ext cx="3817143" cy="1920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rgbClr val="FFFFFF"/>
              </a:solidFill>
              <a:latin typeface="+mn-ea"/>
            </a:endParaRPr>
          </a:p>
        </p:txBody>
      </p:sp>
      <p:sp>
        <p:nvSpPr>
          <p:cNvPr id="30" name="矩形 29"/>
          <p:cNvSpPr/>
          <p:nvPr/>
        </p:nvSpPr>
        <p:spPr>
          <a:xfrm>
            <a:off x="792163" y="167598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MH_Other_1"/>
          <p:cNvSpPr/>
          <p:nvPr>
            <p:custDataLst>
              <p:tags r:id="rId1"/>
            </p:custDataLst>
          </p:nvPr>
        </p:nvSpPr>
        <p:spPr>
          <a:xfrm>
            <a:off x="1544638" y="4273550"/>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16" name="MH_SubTitle_1"/>
          <p:cNvSpPr/>
          <p:nvPr>
            <p:custDataLst>
              <p:tags r:id="rId2"/>
            </p:custDataLst>
          </p:nvPr>
        </p:nvSpPr>
        <p:spPr>
          <a:xfrm rot="588792">
            <a:off x="1096963" y="5233987"/>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88%</a:t>
            </a:r>
            <a:endParaRPr lang="zh-CN" altLang="en-US" sz="4000" dirty="0">
              <a:solidFill>
                <a:srgbClr val="FFFFFF"/>
              </a:solidFill>
              <a:latin typeface="+mj-ea"/>
              <a:ea typeface="+mj-ea"/>
            </a:endParaRPr>
          </a:p>
        </p:txBody>
      </p:sp>
      <p:sp>
        <p:nvSpPr>
          <p:cNvPr id="17" name="MH_Other_2"/>
          <p:cNvSpPr/>
          <p:nvPr>
            <p:custDataLst>
              <p:tags r:id="rId3"/>
            </p:custDataLst>
          </p:nvPr>
        </p:nvSpPr>
        <p:spPr>
          <a:xfrm rot="19833143">
            <a:off x="1878906" y="4014102"/>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8" name="文本框 17"/>
          <p:cNvSpPr txBox="1"/>
          <p:nvPr/>
        </p:nvSpPr>
        <p:spPr>
          <a:xfrm rot="621143">
            <a:off x="1560512" y="4830148"/>
            <a:ext cx="1200150" cy="369332"/>
          </a:xfrm>
          <a:prstGeom prst="rect">
            <a:avLst/>
          </a:prstGeom>
          <a:noFill/>
        </p:spPr>
        <p:txBody>
          <a:bodyPr wrap="square" rtlCol="0">
            <a:spAutoFit/>
          </a:bodyPr>
          <a:lstStyle/>
          <a:p>
            <a:pPr algn="ctr"/>
            <a:r>
              <a:rPr lang="zh-CN" altLang="en-US" sz="1800" dirty="0"/>
              <a:t>文本</a:t>
            </a:r>
            <a:endParaRPr lang="zh-CN" altLang="en-US" sz="1800" dirty="0"/>
          </a:p>
        </p:txBody>
      </p:sp>
      <p:sp>
        <p:nvSpPr>
          <p:cNvPr id="19" name="MH_Other_1"/>
          <p:cNvSpPr/>
          <p:nvPr>
            <p:custDataLst>
              <p:tags r:id="rId4"/>
            </p:custDataLst>
          </p:nvPr>
        </p:nvSpPr>
        <p:spPr>
          <a:xfrm>
            <a:off x="4211637" y="3282281"/>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20" name="MH_SubTitle_1"/>
          <p:cNvSpPr/>
          <p:nvPr>
            <p:custDataLst>
              <p:tags r:id="rId5"/>
            </p:custDataLst>
          </p:nvPr>
        </p:nvSpPr>
        <p:spPr>
          <a:xfrm rot="588792">
            <a:off x="3763962" y="4242718"/>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92%</a:t>
            </a:r>
            <a:endParaRPr lang="zh-CN" altLang="en-US" sz="4000" dirty="0">
              <a:solidFill>
                <a:srgbClr val="FFFFFF"/>
              </a:solidFill>
              <a:latin typeface="+mj-ea"/>
              <a:ea typeface="+mj-ea"/>
            </a:endParaRPr>
          </a:p>
        </p:txBody>
      </p:sp>
      <p:sp>
        <p:nvSpPr>
          <p:cNvPr id="21" name="MH_Other_2"/>
          <p:cNvSpPr/>
          <p:nvPr>
            <p:custDataLst>
              <p:tags r:id="rId6"/>
            </p:custDataLst>
          </p:nvPr>
        </p:nvSpPr>
        <p:spPr>
          <a:xfrm rot="19833143">
            <a:off x="4545905" y="3022833"/>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2" name="文本框 21"/>
          <p:cNvSpPr txBox="1"/>
          <p:nvPr/>
        </p:nvSpPr>
        <p:spPr>
          <a:xfrm rot="621143">
            <a:off x="4227511" y="3838879"/>
            <a:ext cx="1200150" cy="369332"/>
          </a:xfrm>
          <a:prstGeom prst="rect">
            <a:avLst/>
          </a:prstGeom>
          <a:noFill/>
        </p:spPr>
        <p:txBody>
          <a:bodyPr wrap="square" rtlCol="0">
            <a:spAutoFit/>
          </a:bodyPr>
          <a:lstStyle/>
          <a:p>
            <a:pPr algn="ctr"/>
            <a:r>
              <a:rPr lang="zh-CN" altLang="en-US" sz="1800" dirty="0"/>
              <a:t>文本</a:t>
            </a:r>
            <a:endParaRPr lang="zh-CN" altLang="en-US" sz="1800" dirty="0"/>
          </a:p>
        </p:txBody>
      </p:sp>
      <p:sp>
        <p:nvSpPr>
          <p:cNvPr id="23" name="MH_Other_1"/>
          <p:cNvSpPr/>
          <p:nvPr>
            <p:custDataLst>
              <p:tags r:id="rId7"/>
            </p:custDataLst>
          </p:nvPr>
        </p:nvSpPr>
        <p:spPr>
          <a:xfrm>
            <a:off x="2335963" y="1684093"/>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24" name="MH_SubTitle_1"/>
          <p:cNvSpPr/>
          <p:nvPr>
            <p:custDataLst>
              <p:tags r:id="rId8"/>
            </p:custDataLst>
          </p:nvPr>
        </p:nvSpPr>
        <p:spPr>
          <a:xfrm rot="588792">
            <a:off x="1888288" y="2644530"/>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76%</a:t>
            </a:r>
            <a:endParaRPr lang="zh-CN" altLang="en-US" sz="4000" dirty="0">
              <a:solidFill>
                <a:srgbClr val="FFFFFF"/>
              </a:solidFill>
              <a:latin typeface="+mj-ea"/>
              <a:ea typeface="+mj-ea"/>
            </a:endParaRPr>
          </a:p>
        </p:txBody>
      </p:sp>
      <p:sp>
        <p:nvSpPr>
          <p:cNvPr id="25" name="MH_Other_2"/>
          <p:cNvSpPr/>
          <p:nvPr>
            <p:custDataLst>
              <p:tags r:id="rId9"/>
            </p:custDataLst>
          </p:nvPr>
        </p:nvSpPr>
        <p:spPr>
          <a:xfrm rot="19833143">
            <a:off x="2670231" y="1424645"/>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6" name="文本框 25"/>
          <p:cNvSpPr txBox="1"/>
          <p:nvPr/>
        </p:nvSpPr>
        <p:spPr>
          <a:xfrm rot="621143">
            <a:off x="2351837" y="2240691"/>
            <a:ext cx="1200150" cy="369332"/>
          </a:xfrm>
          <a:prstGeom prst="rect">
            <a:avLst/>
          </a:prstGeom>
          <a:noFill/>
        </p:spPr>
        <p:txBody>
          <a:bodyPr wrap="square" rtlCol="0">
            <a:spAutoFit/>
          </a:bodyPr>
          <a:lstStyle/>
          <a:p>
            <a:pPr algn="ctr"/>
            <a:r>
              <a:rPr lang="zh-CN" altLang="en-US" sz="1800" dirty="0"/>
              <a:t>文本</a:t>
            </a:r>
            <a:endParaRPr lang="zh-CN" altLang="en-US" sz="1800" dirty="0"/>
          </a:p>
        </p:txBody>
      </p:sp>
      <p:cxnSp>
        <p:nvCxnSpPr>
          <p:cNvPr id="27" name="直接连接符 26"/>
          <p:cNvCxnSpPr/>
          <p:nvPr/>
        </p:nvCxnSpPr>
        <p:spPr>
          <a:xfrm>
            <a:off x="6096000" y="1476375"/>
            <a:ext cx="0" cy="4838700"/>
          </a:xfrm>
          <a:prstGeom prst="line">
            <a:avLst/>
          </a:prstGeom>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6587488" y="139023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 name="任意多边形 64"/>
          <p:cNvSpPr/>
          <p:nvPr/>
        </p:nvSpPr>
        <p:spPr>
          <a:xfrm rot="5400000">
            <a:off x="1065851" y="2268671"/>
            <a:ext cx="993359" cy="713166"/>
          </a:xfrm>
          <a:custGeom>
            <a:avLst/>
            <a:gdLst>
              <a:gd name="connsiteX0" fmla="*/ 1467058 w 2242162"/>
              <a:gd name="connsiteY0" fmla="*/ 0 h 1609725"/>
              <a:gd name="connsiteX1" fmla="*/ 1528595 w 2242162"/>
              <a:gd name="connsiteY1" fmla="*/ 0 h 1609725"/>
              <a:gd name="connsiteX2" fmla="*/ 1433774 w 2242162"/>
              <a:gd name="connsiteY2" fmla="*/ 190500 h 1609725"/>
              <a:gd name="connsiteX3" fmla="*/ 1369615 w 2242162"/>
              <a:gd name="connsiteY3" fmla="*/ 190500 h 1609725"/>
              <a:gd name="connsiteX4" fmla="*/ 420686 w 2242162"/>
              <a:gd name="connsiteY4" fmla="*/ 0 h 1609725"/>
              <a:gd name="connsiteX5" fmla="*/ 1415705 w 2242162"/>
              <a:gd name="connsiteY5" fmla="*/ 0 h 1609725"/>
              <a:gd name="connsiteX6" fmla="*/ 1318262 w 2242162"/>
              <a:gd name="connsiteY6" fmla="*/ 190500 h 1609725"/>
              <a:gd name="connsiteX7" fmla="*/ 516377 w 2242162"/>
              <a:gd name="connsiteY7" fmla="*/ 190500 h 1609725"/>
              <a:gd name="connsiteX8" fmla="*/ 195262 w 2242162"/>
              <a:gd name="connsiteY8" fmla="*/ 511615 h 1609725"/>
              <a:gd name="connsiteX9" fmla="*/ 195262 w 2242162"/>
              <a:gd name="connsiteY9" fmla="*/ 1098110 h 1609725"/>
              <a:gd name="connsiteX10" fmla="*/ 516377 w 2242162"/>
              <a:gd name="connsiteY10" fmla="*/ 1419225 h 1609725"/>
              <a:gd name="connsiteX11" fmla="*/ 2242162 w 2242162"/>
              <a:gd name="connsiteY11" fmla="*/ 1419225 h 1609725"/>
              <a:gd name="connsiteX12" fmla="*/ 2232693 w 2242162"/>
              <a:gd name="connsiteY12" fmla="*/ 1433269 h 1609725"/>
              <a:gd name="connsiteX13" fmla="*/ 2215707 w 2242162"/>
              <a:gd name="connsiteY13" fmla="*/ 1517403 h 1609725"/>
              <a:gd name="connsiteX14" fmla="*/ 2232693 w 2242162"/>
              <a:gd name="connsiteY14" fmla="*/ 1601538 h 1609725"/>
              <a:gd name="connsiteX15" fmla="*/ 2238213 w 2242162"/>
              <a:gd name="connsiteY15" fmla="*/ 1609725 h 1609725"/>
              <a:gd name="connsiteX16" fmla="*/ 420686 w 2242162"/>
              <a:gd name="connsiteY16" fmla="*/ 1609725 h 1609725"/>
              <a:gd name="connsiteX17" fmla="*/ 0 w 2242162"/>
              <a:gd name="connsiteY17" fmla="*/ 1189039 h 1609725"/>
              <a:gd name="connsiteX18" fmla="*/ 0 w 2242162"/>
              <a:gd name="connsiteY18" fmla="*/ 420686 h 1609725"/>
              <a:gd name="connsiteX19" fmla="*/ 420686 w 2242162"/>
              <a:gd name="connsiteY19" fmla="*/ 0 h 1609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42162" h="1609725">
                <a:moveTo>
                  <a:pt x="1467058" y="0"/>
                </a:moveTo>
                <a:lnTo>
                  <a:pt x="1528595" y="0"/>
                </a:lnTo>
                <a:lnTo>
                  <a:pt x="1433774" y="190500"/>
                </a:lnTo>
                <a:lnTo>
                  <a:pt x="1369615" y="190500"/>
                </a:lnTo>
                <a:close/>
                <a:moveTo>
                  <a:pt x="420686" y="0"/>
                </a:moveTo>
                <a:lnTo>
                  <a:pt x="1415705" y="0"/>
                </a:lnTo>
                <a:lnTo>
                  <a:pt x="1318262" y="190500"/>
                </a:lnTo>
                <a:lnTo>
                  <a:pt x="516377" y="190500"/>
                </a:lnTo>
                <a:cubicBezTo>
                  <a:pt x="339030" y="190500"/>
                  <a:pt x="195262" y="334268"/>
                  <a:pt x="195262" y="511615"/>
                </a:cubicBezTo>
                <a:lnTo>
                  <a:pt x="195262" y="1098110"/>
                </a:lnTo>
                <a:cubicBezTo>
                  <a:pt x="195262" y="1275457"/>
                  <a:pt x="339030" y="1419225"/>
                  <a:pt x="516377" y="1419225"/>
                </a:cubicBezTo>
                <a:lnTo>
                  <a:pt x="2242162" y="1419225"/>
                </a:lnTo>
                <a:lnTo>
                  <a:pt x="2232693" y="1433269"/>
                </a:lnTo>
                <a:cubicBezTo>
                  <a:pt x="2221755" y="1459128"/>
                  <a:pt x="2215707" y="1487559"/>
                  <a:pt x="2215707" y="1517403"/>
                </a:cubicBezTo>
                <a:cubicBezTo>
                  <a:pt x="2215707" y="1547247"/>
                  <a:pt x="2221755" y="1575678"/>
                  <a:pt x="2232693" y="1601538"/>
                </a:cubicBezTo>
                <a:lnTo>
                  <a:pt x="2238213" y="1609725"/>
                </a:lnTo>
                <a:lnTo>
                  <a:pt x="420686" y="1609725"/>
                </a:lnTo>
                <a:cubicBezTo>
                  <a:pt x="188348" y="1609725"/>
                  <a:pt x="0" y="1421377"/>
                  <a:pt x="0" y="1189039"/>
                </a:cubicBezTo>
                <a:lnTo>
                  <a:pt x="0" y="420686"/>
                </a:lnTo>
                <a:cubicBezTo>
                  <a:pt x="0" y="188348"/>
                  <a:pt x="188348" y="0"/>
                  <a:pt x="42068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252000" tIns="144000" bIns="108000" rtlCol="0" anchor="ctr">
            <a:normAutofit fontScale="92500" lnSpcReduction="20000"/>
          </a:bodyPr>
          <a:lstStyle/>
          <a:p>
            <a:pPr algn="ctr">
              <a:lnSpc>
                <a:spcPct val="150000"/>
              </a:lnSpc>
            </a:pPr>
            <a:endParaRPr lang="zh-CN" altLang="en-US" dirty="0">
              <a:solidFill>
                <a:schemeClr val="accent1"/>
              </a:solidFill>
            </a:endParaRPr>
          </a:p>
        </p:txBody>
      </p:sp>
      <p:sp>
        <p:nvSpPr>
          <p:cNvPr id="10" name="矩形 9"/>
          <p:cNvSpPr/>
          <p:nvPr/>
        </p:nvSpPr>
        <p:spPr>
          <a:xfrm>
            <a:off x="1205948" y="2875819"/>
            <a:ext cx="2637182" cy="12167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FFFF"/>
                </a:solidFill>
              </a:rPr>
              <a:t>请输入文本</a:t>
            </a:r>
            <a:endParaRPr lang="zh-CN" altLang="en-US" dirty="0">
              <a:solidFill>
                <a:srgbClr val="FFFFFF"/>
              </a:solidFill>
            </a:endParaRPr>
          </a:p>
        </p:txBody>
      </p:sp>
      <p:sp>
        <p:nvSpPr>
          <p:cNvPr id="11" name="文本框 10"/>
          <p:cNvSpPr txBox="1"/>
          <p:nvPr/>
        </p:nvSpPr>
        <p:spPr>
          <a:xfrm>
            <a:off x="2015680" y="2312908"/>
            <a:ext cx="1730883" cy="363540"/>
          </a:xfrm>
          <a:prstGeom prst="rect">
            <a:avLst/>
          </a:prstGeom>
          <a:noFill/>
        </p:spPr>
        <p:txBody>
          <a:bodyPr wrap="square" rtlCol="0">
            <a:spAutoFit/>
          </a:bodyPr>
          <a:lstStyle/>
          <a:p>
            <a:pPr algn="ctr"/>
            <a:r>
              <a:rPr lang="zh-CN" altLang="en-US" sz="2000" dirty="0">
                <a:latin typeface="+mn-ea"/>
                <a:ea typeface="+mn-ea"/>
              </a:rPr>
              <a:t>请输入文本</a:t>
            </a:r>
            <a:endParaRPr lang="zh-CN" altLang="en-US" sz="2000" dirty="0">
              <a:latin typeface="+mn-ea"/>
              <a:ea typeface="+mn-ea"/>
            </a:endParaRPr>
          </a:p>
        </p:txBody>
      </p:sp>
      <p:sp>
        <p:nvSpPr>
          <p:cNvPr id="12" name="任意多边形 68"/>
          <p:cNvSpPr/>
          <p:nvPr/>
        </p:nvSpPr>
        <p:spPr>
          <a:xfrm rot="5400000">
            <a:off x="4392147" y="2268671"/>
            <a:ext cx="993359" cy="713166"/>
          </a:xfrm>
          <a:custGeom>
            <a:avLst/>
            <a:gdLst>
              <a:gd name="connsiteX0" fmla="*/ 1467058 w 2242162"/>
              <a:gd name="connsiteY0" fmla="*/ 0 h 1609725"/>
              <a:gd name="connsiteX1" fmla="*/ 1528595 w 2242162"/>
              <a:gd name="connsiteY1" fmla="*/ 0 h 1609725"/>
              <a:gd name="connsiteX2" fmla="*/ 1433774 w 2242162"/>
              <a:gd name="connsiteY2" fmla="*/ 190500 h 1609725"/>
              <a:gd name="connsiteX3" fmla="*/ 1369615 w 2242162"/>
              <a:gd name="connsiteY3" fmla="*/ 190500 h 1609725"/>
              <a:gd name="connsiteX4" fmla="*/ 420686 w 2242162"/>
              <a:gd name="connsiteY4" fmla="*/ 0 h 1609725"/>
              <a:gd name="connsiteX5" fmla="*/ 1415705 w 2242162"/>
              <a:gd name="connsiteY5" fmla="*/ 0 h 1609725"/>
              <a:gd name="connsiteX6" fmla="*/ 1318262 w 2242162"/>
              <a:gd name="connsiteY6" fmla="*/ 190500 h 1609725"/>
              <a:gd name="connsiteX7" fmla="*/ 516377 w 2242162"/>
              <a:gd name="connsiteY7" fmla="*/ 190500 h 1609725"/>
              <a:gd name="connsiteX8" fmla="*/ 195262 w 2242162"/>
              <a:gd name="connsiteY8" fmla="*/ 511615 h 1609725"/>
              <a:gd name="connsiteX9" fmla="*/ 195262 w 2242162"/>
              <a:gd name="connsiteY9" fmla="*/ 1098110 h 1609725"/>
              <a:gd name="connsiteX10" fmla="*/ 516377 w 2242162"/>
              <a:gd name="connsiteY10" fmla="*/ 1419225 h 1609725"/>
              <a:gd name="connsiteX11" fmla="*/ 2242162 w 2242162"/>
              <a:gd name="connsiteY11" fmla="*/ 1419225 h 1609725"/>
              <a:gd name="connsiteX12" fmla="*/ 2232693 w 2242162"/>
              <a:gd name="connsiteY12" fmla="*/ 1433269 h 1609725"/>
              <a:gd name="connsiteX13" fmla="*/ 2215707 w 2242162"/>
              <a:gd name="connsiteY13" fmla="*/ 1517403 h 1609725"/>
              <a:gd name="connsiteX14" fmla="*/ 2232693 w 2242162"/>
              <a:gd name="connsiteY14" fmla="*/ 1601538 h 1609725"/>
              <a:gd name="connsiteX15" fmla="*/ 2238213 w 2242162"/>
              <a:gd name="connsiteY15" fmla="*/ 1609725 h 1609725"/>
              <a:gd name="connsiteX16" fmla="*/ 420686 w 2242162"/>
              <a:gd name="connsiteY16" fmla="*/ 1609725 h 1609725"/>
              <a:gd name="connsiteX17" fmla="*/ 0 w 2242162"/>
              <a:gd name="connsiteY17" fmla="*/ 1189039 h 1609725"/>
              <a:gd name="connsiteX18" fmla="*/ 0 w 2242162"/>
              <a:gd name="connsiteY18" fmla="*/ 420686 h 1609725"/>
              <a:gd name="connsiteX19" fmla="*/ 420686 w 2242162"/>
              <a:gd name="connsiteY19" fmla="*/ 0 h 1609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42162" h="1609725">
                <a:moveTo>
                  <a:pt x="1467058" y="0"/>
                </a:moveTo>
                <a:lnTo>
                  <a:pt x="1528595" y="0"/>
                </a:lnTo>
                <a:lnTo>
                  <a:pt x="1433774" y="190500"/>
                </a:lnTo>
                <a:lnTo>
                  <a:pt x="1369615" y="190500"/>
                </a:lnTo>
                <a:close/>
                <a:moveTo>
                  <a:pt x="420686" y="0"/>
                </a:moveTo>
                <a:lnTo>
                  <a:pt x="1415705" y="0"/>
                </a:lnTo>
                <a:lnTo>
                  <a:pt x="1318262" y="190500"/>
                </a:lnTo>
                <a:lnTo>
                  <a:pt x="516377" y="190500"/>
                </a:lnTo>
                <a:cubicBezTo>
                  <a:pt x="339030" y="190500"/>
                  <a:pt x="195262" y="334268"/>
                  <a:pt x="195262" y="511615"/>
                </a:cubicBezTo>
                <a:lnTo>
                  <a:pt x="195262" y="1098110"/>
                </a:lnTo>
                <a:cubicBezTo>
                  <a:pt x="195262" y="1275457"/>
                  <a:pt x="339030" y="1419225"/>
                  <a:pt x="516377" y="1419225"/>
                </a:cubicBezTo>
                <a:lnTo>
                  <a:pt x="2242162" y="1419225"/>
                </a:lnTo>
                <a:lnTo>
                  <a:pt x="2232693" y="1433269"/>
                </a:lnTo>
                <a:cubicBezTo>
                  <a:pt x="2221755" y="1459128"/>
                  <a:pt x="2215707" y="1487559"/>
                  <a:pt x="2215707" y="1517403"/>
                </a:cubicBezTo>
                <a:cubicBezTo>
                  <a:pt x="2215707" y="1547247"/>
                  <a:pt x="2221755" y="1575678"/>
                  <a:pt x="2232693" y="1601538"/>
                </a:cubicBezTo>
                <a:lnTo>
                  <a:pt x="2238213" y="1609725"/>
                </a:lnTo>
                <a:lnTo>
                  <a:pt x="420686" y="1609725"/>
                </a:lnTo>
                <a:cubicBezTo>
                  <a:pt x="188348" y="1609725"/>
                  <a:pt x="0" y="1421377"/>
                  <a:pt x="0" y="1189039"/>
                </a:cubicBezTo>
                <a:lnTo>
                  <a:pt x="0" y="420686"/>
                </a:lnTo>
                <a:cubicBezTo>
                  <a:pt x="0" y="188348"/>
                  <a:pt x="188348" y="0"/>
                  <a:pt x="42068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252000" tIns="144000" bIns="108000" rtlCol="0" anchor="ctr">
            <a:normAutofit fontScale="92500" lnSpcReduction="20000"/>
          </a:bodyPr>
          <a:lstStyle/>
          <a:p>
            <a:pPr algn="ctr">
              <a:lnSpc>
                <a:spcPct val="150000"/>
              </a:lnSpc>
            </a:pPr>
            <a:endParaRPr lang="zh-CN" altLang="en-US" dirty="0">
              <a:solidFill>
                <a:schemeClr val="accent1"/>
              </a:solidFill>
            </a:endParaRPr>
          </a:p>
        </p:txBody>
      </p:sp>
      <p:sp>
        <p:nvSpPr>
          <p:cNvPr id="13" name="矩形 12"/>
          <p:cNvSpPr/>
          <p:nvPr/>
        </p:nvSpPr>
        <p:spPr>
          <a:xfrm>
            <a:off x="4532244" y="2875819"/>
            <a:ext cx="2637182" cy="12167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FFFF"/>
                </a:solidFill>
              </a:rPr>
              <a:t>请输入文本</a:t>
            </a:r>
            <a:endParaRPr lang="zh-CN" altLang="en-US" dirty="0">
              <a:solidFill>
                <a:srgbClr val="FFFFFF"/>
              </a:solidFill>
            </a:endParaRPr>
          </a:p>
        </p:txBody>
      </p:sp>
      <p:sp>
        <p:nvSpPr>
          <p:cNvPr id="14" name="文本框 13"/>
          <p:cNvSpPr txBox="1"/>
          <p:nvPr/>
        </p:nvSpPr>
        <p:spPr>
          <a:xfrm>
            <a:off x="5341976" y="2312908"/>
            <a:ext cx="1730883" cy="363540"/>
          </a:xfrm>
          <a:prstGeom prst="rect">
            <a:avLst/>
          </a:prstGeom>
          <a:noFill/>
        </p:spPr>
        <p:txBody>
          <a:bodyPr wrap="square" rtlCol="0">
            <a:spAutoFit/>
          </a:bodyPr>
          <a:lstStyle/>
          <a:p>
            <a:pPr algn="ctr"/>
            <a:r>
              <a:rPr lang="zh-CN" altLang="en-US" sz="2000" dirty="0">
                <a:latin typeface="+mn-ea"/>
                <a:ea typeface="+mn-ea"/>
              </a:rPr>
              <a:t>请输入文本</a:t>
            </a:r>
            <a:endParaRPr lang="zh-CN" altLang="en-US" sz="2000" dirty="0">
              <a:latin typeface="+mn-ea"/>
              <a:ea typeface="+mn-ea"/>
            </a:endParaRPr>
          </a:p>
        </p:txBody>
      </p:sp>
      <p:sp>
        <p:nvSpPr>
          <p:cNvPr id="15" name="任意多边形 72"/>
          <p:cNvSpPr/>
          <p:nvPr/>
        </p:nvSpPr>
        <p:spPr>
          <a:xfrm rot="5400000">
            <a:off x="7718443" y="2268671"/>
            <a:ext cx="993359" cy="713166"/>
          </a:xfrm>
          <a:custGeom>
            <a:avLst/>
            <a:gdLst>
              <a:gd name="connsiteX0" fmla="*/ 1467058 w 2242162"/>
              <a:gd name="connsiteY0" fmla="*/ 0 h 1609725"/>
              <a:gd name="connsiteX1" fmla="*/ 1528595 w 2242162"/>
              <a:gd name="connsiteY1" fmla="*/ 0 h 1609725"/>
              <a:gd name="connsiteX2" fmla="*/ 1433774 w 2242162"/>
              <a:gd name="connsiteY2" fmla="*/ 190500 h 1609725"/>
              <a:gd name="connsiteX3" fmla="*/ 1369615 w 2242162"/>
              <a:gd name="connsiteY3" fmla="*/ 190500 h 1609725"/>
              <a:gd name="connsiteX4" fmla="*/ 420686 w 2242162"/>
              <a:gd name="connsiteY4" fmla="*/ 0 h 1609725"/>
              <a:gd name="connsiteX5" fmla="*/ 1415705 w 2242162"/>
              <a:gd name="connsiteY5" fmla="*/ 0 h 1609725"/>
              <a:gd name="connsiteX6" fmla="*/ 1318262 w 2242162"/>
              <a:gd name="connsiteY6" fmla="*/ 190500 h 1609725"/>
              <a:gd name="connsiteX7" fmla="*/ 516377 w 2242162"/>
              <a:gd name="connsiteY7" fmla="*/ 190500 h 1609725"/>
              <a:gd name="connsiteX8" fmla="*/ 195262 w 2242162"/>
              <a:gd name="connsiteY8" fmla="*/ 511615 h 1609725"/>
              <a:gd name="connsiteX9" fmla="*/ 195262 w 2242162"/>
              <a:gd name="connsiteY9" fmla="*/ 1098110 h 1609725"/>
              <a:gd name="connsiteX10" fmla="*/ 516377 w 2242162"/>
              <a:gd name="connsiteY10" fmla="*/ 1419225 h 1609725"/>
              <a:gd name="connsiteX11" fmla="*/ 2242162 w 2242162"/>
              <a:gd name="connsiteY11" fmla="*/ 1419225 h 1609725"/>
              <a:gd name="connsiteX12" fmla="*/ 2232693 w 2242162"/>
              <a:gd name="connsiteY12" fmla="*/ 1433269 h 1609725"/>
              <a:gd name="connsiteX13" fmla="*/ 2215707 w 2242162"/>
              <a:gd name="connsiteY13" fmla="*/ 1517403 h 1609725"/>
              <a:gd name="connsiteX14" fmla="*/ 2232693 w 2242162"/>
              <a:gd name="connsiteY14" fmla="*/ 1601538 h 1609725"/>
              <a:gd name="connsiteX15" fmla="*/ 2238213 w 2242162"/>
              <a:gd name="connsiteY15" fmla="*/ 1609725 h 1609725"/>
              <a:gd name="connsiteX16" fmla="*/ 420686 w 2242162"/>
              <a:gd name="connsiteY16" fmla="*/ 1609725 h 1609725"/>
              <a:gd name="connsiteX17" fmla="*/ 0 w 2242162"/>
              <a:gd name="connsiteY17" fmla="*/ 1189039 h 1609725"/>
              <a:gd name="connsiteX18" fmla="*/ 0 w 2242162"/>
              <a:gd name="connsiteY18" fmla="*/ 420686 h 1609725"/>
              <a:gd name="connsiteX19" fmla="*/ 420686 w 2242162"/>
              <a:gd name="connsiteY19" fmla="*/ 0 h 1609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42162" h="1609725">
                <a:moveTo>
                  <a:pt x="1467058" y="0"/>
                </a:moveTo>
                <a:lnTo>
                  <a:pt x="1528595" y="0"/>
                </a:lnTo>
                <a:lnTo>
                  <a:pt x="1433774" y="190500"/>
                </a:lnTo>
                <a:lnTo>
                  <a:pt x="1369615" y="190500"/>
                </a:lnTo>
                <a:close/>
                <a:moveTo>
                  <a:pt x="420686" y="0"/>
                </a:moveTo>
                <a:lnTo>
                  <a:pt x="1415705" y="0"/>
                </a:lnTo>
                <a:lnTo>
                  <a:pt x="1318262" y="190500"/>
                </a:lnTo>
                <a:lnTo>
                  <a:pt x="516377" y="190500"/>
                </a:lnTo>
                <a:cubicBezTo>
                  <a:pt x="339030" y="190500"/>
                  <a:pt x="195262" y="334268"/>
                  <a:pt x="195262" y="511615"/>
                </a:cubicBezTo>
                <a:lnTo>
                  <a:pt x="195262" y="1098110"/>
                </a:lnTo>
                <a:cubicBezTo>
                  <a:pt x="195262" y="1275457"/>
                  <a:pt x="339030" y="1419225"/>
                  <a:pt x="516377" y="1419225"/>
                </a:cubicBezTo>
                <a:lnTo>
                  <a:pt x="2242162" y="1419225"/>
                </a:lnTo>
                <a:lnTo>
                  <a:pt x="2232693" y="1433269"/>
                </a:lnTo>
                <a:cubicBezTo>
                  <a:pt x="2221755" y="1459128"/>
                  <a:pt x="2215707" y="1487559"/>
                  <a:pt x="2215707" y="1517403"/>
                </a:cubicBezTo>
                <a:cubicBezTo>
                  <a:pt x="2215707" y="1547247"/>
                  <a:pt x="2221755" y="1575678"/>
                  <a:pt x="2232693" y="1601538"/>
                </a:cubicBezTo>
                <a:lnTo>
                  <a:pt x="2238213" y="1609725"/>
                </a:lnTo>
                <a:lnTo>
                  <a:pt x="420686" y="1609725"/>
                </a:lnTo>
                <a:cubicBezTo>
                  <a:pt x="188348" y="1609725"/>
                  <a:pt x="0" y="1421377"/>
                  <a:pt x="0" y="1189039"/>
                </a:cubicBezTo>
                <a:lnTo>
                  <a:pt x="0" y="420686"/>
                </a:lnTo>
                <a:cubicBezTo>
                  <a:pt x="0" y="188348"/>
                  <a:pt x="188348" y="0"/>
                  <a:pt x="42068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252000" tIns="144000" bIns="108000" rtlCol="0" anchor="ctr">
            <a:normAutofit fontScale="92500" lnSpcReduction="20000"/>
          </a:bodyPr>
          <a:lstStyle/>
          <a:p>
            <a:pPr algn="ctr">
              <a:lnSpc>
                <a:spcPct val="150000"/>
              </a:lnSpc>
            </a:pPr>
            <a:endParaRPr lang="zh-CN" altLang="en-US" dirty="0">
              <a:solidFill>
                <a:schemeClr val="accent1"/>
              </a:solidFill>
            </a:endParaRPr>
          </a:p>
        </p:txBody>
      </p:sp>
      <p:sp>
        <p:nvSpPr>
          <p:cNvPr id="16" name="矩形 15"/>
          <p:cNvSpPr/>
          <p:nvPr/>
        </p:nvSpPr>
        <p:spPr>
          <a:xfrm>
            <a:off x="7858540" y="2875819"/>
            <a:ext cx="2637182" cy="12167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FFFF"/>
                </a:solidFill>
              </a:rPr>
              <a:t>请输入文本</a:t>
            </a:r>
            <a:endParaRPr lang="zh-CN" altLang="en-US" dirty="0">
              <a:solidFill>
                <a:srgbClr val="FFFFFF"/>
              </a:solidFill>
            </a:endParaRPr>
          </a:p>
        </p:txBody>
      </p:sp>
      <p:sp>
        <p:nvSpPr>
          <p:cNvPr id="17" name="文本框 16"/>
          <p:cNvSpPr txBox="1"/>
          <p:nvPr/>
        </p:nvSpPr>
        <p:spPr>
          <a:xfrm>
            <a:off x="8668272" y="2312908"/>
            <a:ext cx="1730883" cy="363540"/>
          </a:xfrm>
          <a:prstGeom prst="rect">
            <a:avLst/>
          </a:prstGeom>
          <a:noFill/>
        </p:spPr>
        <p:txBody>
          <a:bodyPr wrap="square" rtlCol="0">
            <a:spAutoFit/>
          </a:bodyPr>
          <a:lstStyle/>
          <a:p>
            <a:pPr algn="ctr"/>
            <a:r>
              <a:rPr lang="zh-CN" altLang="en-US" sz="2000" dirty="0">
                <a:latin typeface="+mn-ea"/>
                <a:ea typeface="+mn-ea"/>
              </a:rPr>
              <a:t>请输入文本</a:t>
            </a:r>
            <a:endParaRPr lang="zh-CN" altLang="en-US" sz="2000" dirty="0">
              <a:latin typeface="+mn-ea"/>
              <a:ea typeface="+mn-ea"/>
            </a:endParaRPr>
          </a:p>
        </p:txBody>
      </p:sp>
      <p:sp>
        <p:nvSpPr>
          <p:cNvPr id="18" name="KSO_Shape"/>
          <p:cNvSpPr/>
          <p:nvPr/>
        </p:nvSpPr>
        <p:spPr bwMode="auto">
          <a:xfrm>
            <a:off x="1411114" y="2388743"/>
            <a:ext cx="338667" cy="226907"/>
          </a:xfrm>
          <a:custGeom>
            <a:avLst/>
            <a:gdLst>
              <a:gd name="T0" fmla="*/ 885340 w 6524"/>
              <a:gd name="T1" fmla="*/ 839496 h 4376"/>
              <a:gd name="T2" fmla="*/ 828693 w 6524"/>
              <a:gd name="T3" fmla="*/ 733209 h 4376"/>
              <a:gd name="T4" fmla="*/ 858184 w 6524"/>
              <a:gd name="T5" fmla="*/ 652033 h 4376"/>
              <a:gd name="T6" fmla="*/ 887676 w 6524"/>
              <a:gd name="T7" fmla="*/ 591881 h 4376"/>
              <a:gd name="T8" fmla="*/ 927096 w 6524"/>
              <a:gd name="T9" fmla="*/ 529102 h 4376"/>
              <a:gd name="T10" fmla="*/ 924176 w 6524"/>
              <a:gd name="T11" fmla="*/ 420186 h 4376"/>
              <a:gd name="T12" fmla="*/ 909576 w 6524"/>
              <a:gd name="T13" fmla="*/ 333754 h 4376"/>
              <a:gd name="T14" fmla="*/ 906948 w 6524"/>
              <a:gd name="T15" fmla="*/ 127603 h 4376"/>
              <a:gd name="T16" fmla="*/ 800661 w 6524"/>
              <a:gd name="T17" fmla="*/ 33872 h 4376"/>
              <a:gd name="T18" fmla="*/ 661085 w 6524"/>
              <a:gd name="T19" fmla="*/ 584 h 4376"/>
              <a:gd name="T20" fmla="*/ 510122 w 6524"/>
              <a:gd name="T21" fmla="*/ 41756 h 4376"/>
              <a:gd name="T22" fmla="*/ 417850 w 6524"/>
              <a:gd name="T23" fmla="*/ 149503 h 4376"/>
              <a:gd name="T24" fmla="*/ 409674 w 6524"/>
              <a:gd name="T25" fmla="*/ 359742 h 4376"/>
              <a:gd name="T26" fmla="*/ 397118 w 6524"/>
              <a:gd name="T27" fmla="*/ 436830 h 4376"/>
              <a:gd name="T28" fmla="*/ 420186 w 6524"/>
              <a:gd name="T29" fmla="*/ 571441 h 4376"/>
              <a:gd name="T30" fmla="*/ 465446 w 6524"/>
              <a:gd name="T31" fmla="*/ 597137 h 4376"/>
              <a:gd name="T32" fmla="*/ 510998 w 6524"/>
              <a:gd name="T33" fmla="*/ 762408 h 4376"/>
              <a:gd name="T34" fmla="*/ 427486 w 6524"/>
              <a:gd name="T35" fmla="*/ 869280 h 4376"/>
              <a:gd name="T36" fmla="*/ 56648 w 6524"/>
              <a:gd name="T37" fmla="*/ 1014695 h 4376"/>
              <a:gd name="T38" fmla="*/ 3212 w 6524"/>
              <a:gd name="T39" fmla="*/ 1073679 h 4376"/>
              <a:gd name="T40" fmla="*/ 1334726 w 6524"/>
              <a:gd name="T41" fmla="*/ 1073679 h 4376"/>
              <a:gd name="T42" fmla="*/ 1270779 w 6524"/>
              <a:gd name="T43" fmla="*/ 1009439 h 4376"/>
              <a:gd name="T44" fmla="*/ 1406850 w 6524"/>
              <a:gd name="T45" fmla="*/ 904612 h 4376"/>
              <a:gd name="T46" fmla="*/ 1298227 w 6524"/>
              <a:gd name="T47" fmla="*/ 822560 h 4376"/>
              <a:gd name="T48" fmla="*/ 1324506 w 6524"/>
              <a:gd name="T49" fmla="*/ 770292 h 4376"/>
              <a:gd name="T50" fmla="*/ 1336186 w 6524"/>
              <a:gd name="T51" fmla="*/ 705761 h 4376"/>
              <a:gd name="T52" fmla="*/ 1371518 w 6524"/>
              <a:gd name="T53" fmla="*/ 671305 h 4376"/>
              <a:gd name="T54" fmla="*/ 1378526 w 6524"/>
              <a:gd name="T55" fmla="*/ 581661 h 4376"/>
              <a:gd name="T56" fmla="*/ 1365094 w 6524"/>
              <a:gd name="T57" fmla="*/ 511582 h 4376"/>
              <a:gd name="T58" fmla="*/ 1359838 w 6524"/>
              <a:gd name="T59" fmla="*/ 353902 h 4376"/>
              <a:gd name="T60" fmla="*/ 1265815 w 6524"/>
              <a:gd name="T61" fmla="*/ 286743 h 4376"/>
              <a:gd name="T62" fmla="*/ 1161571 w 6524"/>
              <a:gd name="T63" fmla="*/ 277399 h 4376"/>
              <a:gd name="T64" fmla="*/ 1043896 w 6524"/>
              <a:gd name="T65" fmla="*/ 329374 h 4376"/>
              <a:gd name="T66" fmla="*/ 1002724 w 6524"/>
              <a:gd name="T67" fmla="*/ 442086 h 4376"/>
              <a:gd name="T68" fmla="*/ 1010316 w 6524"/>
              <a:gd name="T69" fmla="*/ 560345 h 4376"/>
              <a:gd name="T70" fmla="*/ 1008564 w 6524"/>
              <a:gd name="T71" fmla="*/ 660793 h 4376"/>
              <a:gd name="T72" fmla="*/ 1045648 w 6524"/>
              <a:gd name="T73" fmla="*/ 699337 h 4376"/>
              <a:gd name="T74" fmla="*/ 1076599 w 6524"/>
              <a:gd name="T75" fmla="*/ 806792 h 4376"/>
              <a:gd name="T76" fmla="*/ 1107551 w 6524"/>
              <a:gd name="T77" fmla="*/ 909284 h 4376"/>
              <a:gd name="T78" fmla="*/ 1318082 w 6524"/>
              <a:gd name="T79" fmla="*/ 999803 h 4376"/>
              <a:gd name="T80" fmla="*/ 1366846 w 6524"/>
              <a:gd name="T81" fmla="*/ 1068131 h 4376"/>
              <a:gd name="T82" fmla="*/ 1666145 w 6524"/>
              <a:gd name="T83" fmla="*/ 1034843 h 4376"/>
              <a:gd name="T84" fmla="*/ 1606285 w 6524"/>
              <a:gd name="T85" fmla="*/ 986663 h 4376"/>
              <a:gd name="T86" fmla="*/ 1881932 w 6524"/>
              <a:gd name="T87" fmla="*/ 971187 h 4376"/>
              <a:gd name="T88" fmla="*/ 1692425 w 6524"/>
              <a:gd name="T89" fmla="*/ 895852 h 4376"/>
              <a:gd name="T90" fmla="*/ 1646873 w 6524"/>
              <a:gd name="T91" fmla="*/ 837160 h 4376"/>
              <a:gd name="T92" fmla="*/ 1666145 w 6524"/>
              <a:gd name="T93" fmla="*/ 787812 h 4376"/>
              <a:gd name="T94" fmla="*/ 1689213 w 6524"/>
              <a:gd name="T95" fmla="*/ 752772 h 4376"/>
              <a:gd name="T96" fmla="*/ 1703813 w 6524"/>
              <a:gd name="T97" fmla="*/ 691161 h 4376"/>
              <a:gd name="T98" fmla="*/ 1691549 w 6524"/>
              <a:gd name="T99" fmla="*/ 638893 h 4376"/>
              <a:gd name="T100" fmla="*/ 1686877 w 6524"/>
              <a:gd name="T101" fmla="*/ 515962 h 4376"/>
              <a:gd name="T102" fmla="*/ 1612709 w 6524"/>
              <a:gd name="T103" fmla="*/ 468950 h 4376"/>
              <a:gd name="T104" fmla="*/ 1509926 w 6524"/>
              <a:gd name="T105" fmla="*/ 478002 h 4376"/>
              <a:gd name="T106" fmla="*/ 1453862 w 6524"/>
              <a:gd name="T107" fmla="*/ 522678 h 4376"/>
              <a:gd name="T108" fmla="*/ 1439554 w 6524"/>
              <a:gd name="T109" fmla="*/ 618161 h 4376"/>
              <a:gd name="T110" fmla="*/ 1437218 w 6524"/>
              <a:gd name="T111" fmla="*/ 679481 h 4376"/>
              <a:gd name="T112" fmla="*/ 1455322 w 6524"/>
              <a:gd name="T113" fmla="*/ 756276 h 4376"/>
              <a:gd name="T114" fmla="*/ 1485398 w 6524"/>
              <a:gd name="T115" fmla="*/ 828692 h 4376"/>
              <a:gd name="T116" fmla="*/ 1457074 w 6524"/>
              <a:gd name="T117" fmla="*/ 891180 h 4376"/>
              <a:gd name="T118" fmla="*/ 1654757 w 6524"/>
              <a:gd name="T119" fmla="*/ 974691 h 4376"/>
              <a:gd name="T120" fmla="*/ 1699725 w 6524"/>
              <a:gd name="T121" fmla="*/ 1038931 h 437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524" h="4376">
                <a:moveTo>
                  <a:pt x="4032" y="3336"/>
                </a:moveTo>
                <a:lnTo>
                  <a:pt x="4032" y="3336"/>
                </a:lnTo>
                <a:lnTo>
                  <a:pt x="3856" y="3260"/>
                </a:lnTo>
                <a:lnTo>
                  <a:pt x="3674" y="3182"/>
                </a:lnTo>
                <a:lnTo>
                  <a:pt x="3492" y="3105"/>
                </a:lnTo>
                <a:lnTo>
                  <a:pt x="3315" y="3031"/>
                </a:lnTo>
                <a:lnTo>
                  <a:pt x="3118" y="2977"/>
                </a:lnTo>
                <a:lnTo>
                  <a:pt x="3103" y="2966"/>
                </a:lnTo>
                <a:lnTo>
                  <a:pt x="3089" y="2952"/>
                </a:lnTo>
                <a:lnTo>
                  <a:pt x="3075" y="2934"/>
                </a:lnTo>
                <a:lnTo>
                  <a:pt x="3060" y="2916"/>
                </a:lnTo>
                <a:lnTo>
                  <a:pt x="3046" y="2896"/>
                </a:lnTo>
                <a:lnTo>
                  <a:pt x="3032" y="2875"/>
                </a:lnTo>
                <a:lnTo>
                  <a:pt x="3019" y="2852"/>
                </a:lnTo>
                <a:lnTo>
                  <a:pt x="3006" y="2829"/>
                </a:lnTo>
                <a:lnTo>
                  <a:pt x="2981" y="2781"/>
                </a:lnTo>
                <a:lnTo>
                  <a:pt x="2958" y="2735"/>
                </a:lnTo>
                <a:lnTo>
                  <a:pt x="2921" y="2655"/>
                </a:lnTo>
                <a:lnTo>
                  <a:pt x="2795" y="2636"/>
                </a:lnTo>
                <a:lnTo>
                  <a:pt x="2797" y="2612"/>
                </a:lnTo>
                <a:lnTo>
                  <a:pt x="2801" y="2591"/>
                </a:lnTo>
                <a:lnTo>
                  <a:pt x="2806" y="2571"/>
                </a:lnTo>
                <a:lnTo>
                  <a:pt x="2813" y="2554"/>
                </a:lnTo>
                <a:lnTo>
                  <a:pt x="2820" y="2538"/>
                </a:lnTo>
                <a:lnTo>
                  <a:pt x="2829" y="2525"/>
                </a:lnTo>
                <a:lnTo>
                  <a:pt x="2838" y="2511"/>
                </a:lnTo>
                <a:lnTo>
                  <a:pt x="2847" y="2498"/>
                </a:lnTo>
                <a:lnTo>
                  <a:pt x="2868" y="2475"/>
                </a:lnTo>
                <a:lnTo>
                  <a:pt x="2878" y="2463"/>
                </a:lnTo>
                <a:lnTo>
                  <a:pt x="2888" y="2450"/>
                </a:lnTo>
                <a:lnTo>
                  <a:pt x="2897" y="2436"/>
                </a:lnTo>
                <a:lnTo>
                  <a:pt x="2906" y="2421"/>
                </a:lnTo>
                <a:lnTo>
                  <a:pt x="2913" y="2404"/>
                </a:lnTo>
                <a:lnTo>
                  <a:pt x="2921" y="2386"/>
                </a:lnTo>
                <a:lnTo>
                  <a:pt x="2926" y="2367"/>
                </a:lnTo>
                <a:lnTo>
                  <a:pt x="2930" y="2349"/>
                </a:lnTo>
                <a:lnTo>
                  <a:pt x="2933" y="2331"/>
                </a:lnTo>
                <a:lnTo>
                  <a:pt x="2935" y="2312"/>
                </a:lnTo>
                <a:lnTo>
                  <a:pt x="2937" y="2272"/>
                </a:lnTo>
                <a:lnTo>
                  <a:pt x="2939" y="2233"/>
                </a:lnTo>
                <a:lnTo>
                  <a:pt x="2942" y="2194"/>
                </a:lnTo>
                <a:lnTo>
                  <a:pt x="2944" y="2175"/>
                </a:lnTo>
                <a:lnTo>
                  <a:pt x="2947" y="2155"/>
                </a:lnTo>
                <a:lnTo>
                  <a:pt x="2951" y="2137"/>
                </a:lnTo>
                <a:lnTo>
                  <a:pt x="2956" y="2119"/>
                </a:lnTo>
                <a:lnTo>
                  <a:pt x="2963" y="2102"/>
                </a:lnTo>
                <a:lnTo>
                  <a:pt x="2971" y="2085"/>
                </a:lnTo>
                <a:lnTo>
                  <a:pt x="2977" y="2074"/>
                </a:lnTo>
                <a:lnTo>
                  <a:pt x="2984" y="2065"/>
                </a:lnTo>
                <a:lnTo>
                  <a:pt x="2993" y="2057"/>
                </a:lnTo>
                <a:lnTo>
                  <a:pt x="3002" y="2050"/>
                </a:lnTo>
                <a:lnTo>
                  <a:pt x="3011" y="2043"/>
                </a:lnTo>
                <a:lnTo>
                  <a:pt x="3021" y="2038"/>
                </a:lnTo>
                <a:lnTo>
                  <a:pt x="3040" y="2027"/>
                </a:lnTo>
                <a:lnTo>
                  <a:pt x="3061" y="2015"/>
                </a:lnTo>
                <a:lnTo>
                  <a:pt x="3081" y="2004"/>
                </a:lnTo>
                <a:lnTo>
                  <a:pt x="3090" y="1998"/>
                </a:lnTo>
                <a:lnTo>
                  <a:pt x="3098" y="1991"/>
                </a:lnTo>
                <a:lnTo>
                  <a:pt x="3106" y="1983"/>
                </a:lnTo>
                <a:lnTo>
                  <a:pt x="3113" y="1974"/>
                </a:lnTo>
                <a:lnTo>
                  <a:pt x="3119" y="1965"/>
                </a:lnTo>
                <a:lnTo>
                  <a:pt x="3125" y="1955"/>
                </a:lnTo>
                <a:lnTo>
                  <a:pt x="3137" y="1933"/>
                </a:lnTo>
                <a:lnTo>
                  <a:pt x="3147" y="1910"/>
                </a:lnTo>
                <a:lnTo>
                  <a:pt x="3155" y="1886"/>
                </a:lnTo>
                <a:lnTo>
                  <a:pt x="3163" y="1860"/>
                </a:lnTo>
                <a:lnTo>
                  <a:pt x="3169" y="1836"/>
                </a:lnTo>
                <a:lnTo>
                  <a:pt x="3175" y="1812"/>
                </a:lnTo>
                <a:lnTo>
                  <a:pt x="3179" y="1789"/>
                </a:lnTo>
                <a:lnTo>
                  <a:pt x="3186" y="1749"/>
                </a:lnTo>
                <a:lnTo>
                  <a:pt x="3192" y="1705"/>
                </a:lnTo>
                <a:lnTo>
                  <a:pt x="3196" y="1659"/>
                </a:lnTo>
                <a:lnTo>
                  <a:pt x="3197" y="1637"/>
                </a:lnTo>
                <a:lnTo>
                  <a:pt x="3198" y="1614"/>
                </a:lnTo>
                <a:lnTo>
                  <a:pt x="3197" y="1590"/>
                </a:lnTo>
                <a:lnTo>
                  <a:pt x="3196" y="1568"/>
                </a:lnTo>
                <a:lnTo>
                  <a:pt x="3194" y="1545"/>
                </a:lnTo>
                <a:lnTo>
                  <a:pt x="3191" y="1522"/>
                </a:lnTo>
                <a:lnTo>
                  <a:pt x="3186" y="1501"/>
                </a:lnTo>
                <a:lnTo>
                  <a:pt x="3181" y="1480"/>
                </a:lnTo>
                <a:lnTo>
                  <a:pt x="3174" y="1459"/>
                </a:lnTo>
                <a:lnTo>
                  <a:pt x="3165" y="1439"/>
                </a:lnTo>
                <a:lnTo>
                  <a:pt x="3155" y="1419"/>
                </a:lnTo>
                <a:lnTo>
                  <a:pt x="3146" y="1403"/>
                </a:lnTo>
                <a:lnTo>
                  <a:pt x="3138" y="1389"/>
                </a:lnTo>
                <a:lnTo>
                  <a:pt x="3131" y="1375"/>
                </a:lnTo>
                <a:lnTo>
                  <a:pt x="3124" y="1361"/>
                </a:lnTo>
                <a:lnTo>
                  <a:pt x="3119" y="1345"/>
                </a:lnTo>
                <a:lnTo>
                  <a:pt x="3114" y="1326"/>
                </a:lnTo>
                <a:lnTo>
                  <a:pt x="3111" y="1302"/>
                </a:lnTo>
                <a:lnTo>
                  <a:pt x="3110" y="1283"/>
                </a:lnTo>
                <a:lnTo>
                  <a:pt x="3109" y="1261"/>
                </a:lnTo>
                <a:lnTo>
                  <a:pt x="3110" y="1234"/>
                </a:lnTo>
                <a:lnTo>
                  <a:pt x="3111" y="1206"/>
                </a:lnTo>
                <a:lnTo>
                  <a:pt x="3115" y="1143"/>
                </a:lnTo>
                <a:lnTo>
                  <a:pt x="3120" y="1075"/>
                </a:lnTo>
                <a:lnTo>
                  <a:pt x="3133" y="949"/>
                </a:lnTo>
                <a:lnTo>
                  <a:pt x="3137" y="901"/>
                </a:lnTo>
                <a:lnTo>
                  <a:pt x="3139" y="868"/>
                </a:lnTo>
                <a:lnTo>
                  <a:pt x="3140" y="809"/>
                </a:lnTo>
                <a:lnTo>
                  <a:pt x="3140" y="751"/>
                </a:lnTo>
                <a:lnTo>
                  <a:pt x="3138" y="694"/>
                </a:lnTo>
                <a:lnTo>
                  <a:pt x="3135" y="637"/>
                </a:lnTo>
                <a:lnTo>
                  <a:pt x="3130" y="580"/>
                </a:lnTo>
                <a:lnTo>
                  <a:pt x="3126" y="552"/>
                </a:lnTo>
                <a:lnTo>
                  <a:pt x="3122" y="523"/>
                </a:lnTo>
                <a:lnTo>
                  <a:pt x="3117" y="495"/>
                </a:lnTo>
                <a:lnTo>
                  <a:pt x="3112" y="465"/>
                </a:lnTo>
                <a:lnTo>
                  <a:pt x="3106" y="437"/>
                </a:lnTo>
                <a:lnTo>
                  <a:pt x="3099" y="408"/>
                </a:lnTo>
                <a:lnTo>
                  <a:pt x="3091" y="385"/>
                </a:lnTo>
                <a:lnTo>
                  <a:pt x="3081" y="361"/>
                </a:lnTo>
                <a:lnTo>
                  <a:pt x="3067" y="333"/>
                </a:lnTo>
                <a:lnTo>
                  <a:pt x="3058" y="317"/>
                </a:lnTo>
                <a:lnTo>
                  <a:pt x="3049" y="301"/>
                </a:lnTo>
                <a:lnTo>
                  <a:pt x="3039" y="286"/>
                </a:lnTo>
                <a:lnTo>
                  <a:pt x="3029" y="272"/>
                </a:lnTo>
                <a:lnTo>
                  <a:pt x="3017" y="258"/>
                </a:lnTo>
                <a:lnTo>
                  <a:pt x="3005" y="244"/>
                </a:lnTo>
                <a:lnTo>
                  <a:pt x="2993" y="234"/>
                </a:lnTo>
                <a:lnTo>
                  <a:pt x="2979" y="225"/>
                </a:lnTo>
                <a:lnTo>
                  <a:pt x="2832" y="200"/>
                </a:lnTo>
                <a:lnTo>
                  <a:pt x="2742" y="116"/>
                </a:lnTo>
                <a:lnTo>
                  <a:pt x="2707" y="95"/>
                </a:lnTo>
                <a:lnTo>
                  <a:pt x="2673" y="78"/>
                </a:lnTo>
                <a:lnTo>
                  <a:pt x="2638" y="62"/>
                </a:lnTo>
                <a:lnTo>
                  <a:pt x="2604" y="48"/>
                </a:lnTo>
                <a:lnTo>
                  <a:pt x="2568" y="36"/>
                </a:lnTo>
                <a:lnTo>
                  <a:pt x="2534" y="26"/>
                </a:lnTo>
                <a:lnTo>
                  <a:pt x="2500" y="18"/>
                </a:lnTo>
                <a:lnTo>
                  <a:pt x="2466" y="11"/>
                </a:lnTo>
                <a:lnTo>
                  <a:pt x="2432" y="6"/>
                </a:lnTo>
                <a:lnTo>
                  <a:pt x="2397" y="3"/>
                </a:lnTo>
                <a:lnTo>
                  <a:pt x="2364" y="1"/>
                </a:lnTo>
                <a:lnTo>
                  <a:pt x="2330" y="0"/>
                </a:lnTo>
                <a:lnTo>
                  <a:pt x="2297" y="0"/>
                </a:lnTo>
                <a:lnTo>
                  <a:pt x="2264" y="2"/>
                </a:lnTo>
                <a:lnTo>
                  <a:pt x="2232" y="4"/>
                </a:lnTo>
                <a:lnTo>
                  <a:pt x="2199" y="8"/>
                </a:lnTo>
                <a:lnTo>
                  <a:pt x="2168" y="13"/>
                </a:lnTo>
                <a:lnTo>
                  <a:pt x="2136" y="18"/>
                </a:lnTo>
                <a:lnTo>
                  <a:pt x="2106" y="24"/>
                </a:lnTo>
                <a:lnTo>
                  <a:pt x="2076" y="31"/>
                </a:lnTo>
                <a:lnTo>
                  <a:pt x="2047" y="38"/>
                </a:lnTo>
                <a:lnTo>
                  <a:pt x="2018" y="47"/>
                </a:lnTo>
                <a:lnTo>
                  <a:pt x="1963" y="63"/>
                </a:lnTo>
                <a:lnTo>
                  <a:pt x="1910" y="81"/>
                </a:lnTo>
                <a:lnTo>
                  <a:pt x="1861" y="98"/>
                </a:lnTo>
                <a:lnTo>
                  <a:pt x="1816" y="117"/>
                </a:lnTo>
                <a:lnTo>
                  <a:pt x="1774" y="133"/>
                </a:lnTo>
                <a:lnTo>
                  <a:pt x="1747" y="143"/>
                </a:lnTo>
                <a:lnTo>
                  <a:pt x="1719" y="155"/>
                </a:lnTo>
                <a:lnTo>
                  <a:pt x="1692" y="169"/>
                </a:lnTo>
                <a:lnTo>
                  <a:pt x="1667" y="186"/>
                </a:lnTo>
                <a:lnTo>
                  <a:pt x="1641" y="203"/>
                </a:lnTo>
                <a:lnTo>
                  <a:pt x="1618" y="222"/>
                </a:lnTo>
                <a:lnTo>
                  <a:pt x="1595" y="243"/>
                </a:lnTo>
                <a:lnTo>
                  <a:pt x="1572" y="267"/>
                </a:lnTo>
                <a:lnTo>
                  <a:pt x="1550" y="291"/>
                </a:lnTo>
                <a:lnTo>
                  <a:pt x="1530" y="318"/>
                </a:lnTo>
                <a:lnTo>
                  <a:pt x="1510" y="346"/>
                </a:lnTo>
                <a:lnTo>
                  <a:pt x="1492" y="376"/>
                </a:lnTo>
                <a:lnTo>
                  <a:pt x="1475" y="408"/>
                </a:lnTo>
                <a:lnTo>
                  <a:pt x="1460" y="441"/>
                </a:lnTo>
                <a:lnTo>
                  <a:pt x="1444" y="476"/>
                </a:lnTo>
                <a:lnTo>
                  <a:pt x="1431" y="512"/>
                </a:lnTo>
                <a:lnTo>
                  <a:pt x="1419" y="550"/>
                </a:lnTo>
                <a:lnTo>
                  <a:pt x="1408" y="589"/>
                </a:lnTo>
                <a:lnTo>
                  <a:pt x="1398" y="631"/>
                </a:lnTo>
                <a:lnTo>
                  <a:pt x="1390" y="673"/>
                </a:lnTo>
                <a:lnTo>
                  <a:pt x="1383" y="717"/>
                </a:lnTo>
                <a:lnTo>
                  <a:pt x="1377" y="763"/>
                </a:lnTo>
                <a:lnTo>
                  <a:pt x="1373" y="809"/>
                </a:lnTo>
                <a:lnTo>
                  <a:pt x="1371" y="857"/>
                </a:lnTo>
                <a:lnTo>
                  <a:pt x="1371" y="907"/>
                </a:lnTo>
                <a:lnTo>
                  <a:pt x="1372" y="958"/>
                </a:lnTo>
                <a:lnTo>
                  <a:pt x="1374" y="1010"/>
                </a:lnTo>
                <a:lnTo>
                  <a:pt x="1378" y="1064"/>
                </a:lnTo>
                <a:lnTo>
                  <a:pt x="1385" y="1119"/>
                </a:lnTo>
                <a:lnTo>
                  <a:pt x="1393" y="1176"/>
                </a:lnTo>
                <a:lnTo>
                  <a:pt x="1403" y="1232"/>
                </a:lnTo>
                <a:lnTo>
                  <a:pt x="1414" y="1291"/>
                </a:lnTo>
                <a:lnTo>
                  <a:pt x="1417" y="1311"/>
                </a:lnTo>
                <a:lnTo>
                  <a:pt x="1418" y="1330"/>
                </a:lnTo>
                <a:lnTo>
                  <a:pt x="1417" y="1346"/>
                </a:lnTo>
                <a:lnTo>
                  <a:pt x="1415" y="1362"/>
                </a:lnTo>
                <a:lnTo>
                  <a:pt x="1411" y="1377"/>
                </a:lnTo>
                <a:lnTo>
                  <a:pt x="1406" y="1392"/>
                </a:lnTo>
                <a:lnTo>
                  <a:pt x="1400" y="1405"/>
                </a:lnTo>
                <a:lnTo>
                  <a:pt x="1394" y="1418"/>
                </a:lnTo>
                <a:lnTo>
                  <a:pt x="1382" y="1441"/>
                </a:lnTo>
                <a:lnTo>
                  <a:pt x="1369" y="1464"/>
                </a:lnTo>
                <a:lnTo>
                  <a:pt x="1365" y="1474"/>
                </a:lnTo>
                <a:lnTo>
                  <a:pt x="1362" y="1485"/>
                </a:lnTo>
                <a:lnTo>
                  <a:pt x="1360" y="1496"/>
                </a:lnTo>
                <a:lnTo>
                  <a:pt x="1360" y="1507"/>
                </a:lnTo>
                <a:lnTo>
                  <a:pt x="1364" y="1563"/>
                </a:lnTo>
                <a:lnTo>
                  <a:pt x="1369" y="1631"/>
                </a:lnTo>
                <a:lnTo>
                  <a:pt x="1372" y="1668"/>
                </a:lnTo>
                <a:lnTo>
                  <a:pt x="1376" y="1706"/>
                </a:lnTo>
                <a:lnTo>
                  <a:pt x="1382" y="1746"/>
                </a:lnTo>
                <a:lnTo>
                  <a:pt x="1387" y="1784"/>
                </a:lnTo>
                <a:lnTo>
                  <a:pt x="1395" y="1823"/>
                </a:lnTo>
                <a:lnTo>
                  <a:pt x="1403" y="1859"/>
                </a:lnTo>
                <a:lnTo>
                  <a:pt x="1413" y="1895"/>
                </a:lnTo>
                <a:lnTo>
                  <a:pt x="1419" y="1911"/>
                </a:lnTo>
                <a:lnTo>
                  <a:pt x="1425" y="1927"/>
                </a:lnTo>
                <a:lnTo>
                  <a:pt x="1432" y="1942"/>
                </a:lnTo>
                <a:lnTo>
                  <a:pt x="1439" y="1957"/>
                </a:lnTo>
                <a:lnTo>
                  <a:pt x="1447" y="1971"/>
                </a:lnTo>
                <a:lnTo>
                  <a:pt x="1456" y="1983"/>
                </a:lnTo>
                <a:lnTo>
                  <a:pt x="1465" y="1994"/>
                </a:lnTo>
                <a:lnTo>
                  <a:pt x="1475" y="2005"/>
                </a:lnTo>
                <a:lnTo>
                  <a:pt x="1485" y="2014"/>
                </a:lnTo>
                <a:lnTo>
                  <a:pt x="1496" y="2022"/>
                </a:lnTo>
                <a:lnTo>
                  <a:pt x="1504" y="2026"/>
                </a:lnTo>
                <a:lnTo>
                  <a:pt x="1516" y="2030"/>
                </a:lnTo>
                <a:lnTo>
                  <a:pt x="1550" y="2038"/>
                </a:lnTo>
                <a:lnTo>
                  <a:pt x="1580" y="2045"/>
                </a:lnTo>
                <a:lnTo>
                  <a:pt x="1591" y="2046"/>
                </a:lnTo>
                <a:lnTo>
                  <a:pt x="1593" y="2046"/>
                </a:lnTo>
                <a:lnTo>
                  <a:pt x="1594" y="2045"/>
                </a:lnTo>
                <a:lnTo>
                  <a:pt x="1629" y="2421"/>
                </a:lnTo>
                <a:lnTo>
                  <a:pt x="1635" y="2436"/>
                </a:lnTo>
                <a:lnTo>
                  <a:pt x="1642" y="2450"/>
                </a:lnTo>
                <a:lnTo>
                  <a:pt x="1650" y="2462"/>
                </a:lnTo>
                <a:lnTo>
                  <a:pt x="1658" y="2473"/>
                </a:lnTo>
                <a:lnTo>
                  <a:pt x="1677" y="2493"/>
                </a:lnTo>
                <a:lnTo>
                  <a:pt x="1695" y="2514"/>
                </a:lnTo>
                <a:lnTo>
                  <a:pt x="1704" y="2524"/>
                </a:lnTo>
                <a:lnTo>
                  <a:pt x="1713" y="2536"/>
                </a:lnTo>
                <a:lnTo>
                  <a:pt x="1721" y="2548"/>
                </a:lnTo>
                <a:lnTo>
                  <a:pt x="1730" y="2561"/>
                </a:lnTo>
                <a:lnTo>
                  <a:pt x="1738" y="2575"/>
                </a:lnTo>
                <a:lnTo>
                  <a:pt x="1744" y="2593"/>
                </a:lnTo>
                <a:lnTo>
                  <a:pt x="1750" y="2611"/>
                </a:lnTo>
                <a:lnTo>
                  <a:pt x="1754" y="2631"/>
                </a:lnTo>
                <a:lnTo>
                  <a:pt x="1661" y="2655"/>
                </a:lnTo>
                <a:lnTo>
                  <a:pt x="1623" y="2735"/>
                </a:lnTo>
                <a:lnTo>
                  <a:pt x="1601" y="2781"/>
                </a:lnTo>
                <a:lnTo>
                  <a:pt x="1575" y="2829"/>
                </a:lnTo>
                <a:lnTo>
                  <a:pt x="1563" y="2852"/>
                </a:lnTo>
                <a:lnTo>
                  <a:pt x="1549" y="2875"/>
                </a:lnTo>
                <a:lnTo>
                  <a:pt x="1536" y="2896"/>
                </a:lnTo>
                <a:lnTo>
                  <a:pt x="1522" y="2916"/>
                </a:lnTo>
                <a:lnTo>
                  <a:pt x="1507" y="2934"/>
                </a:lnTo>
                <a:lnTo>
                  <a:pt x="1493" y="2952"/>
                </a:lnTo>
                <a:lnTo>
                  <a:pt x="1478" y="2966"/>
                </a:lnTo>
                <a:lnTo>
                  <a:pt x="1464" y="2977"/>
                </a:lnTo>
                <a:lnTo>
                  <a:pt x="1266" y="3031"/>
                </a:lnTo>
                <a:lnTo>
                  <a:pt x="1089" y="3105"/>
                </a:lnTo>
                <a:lnTo>
                  <a:pt x="908" y="3182"/>
                </a:lnTo>
                <a:lnTo>
                  <a:pt x="726" y="3260"/>
                </a:lnTo>
                <a:lnTo>
                  <a:pt x="549" y="3336"/>
                </a:lnTo>
                <a:lnTo>
                  <a:pt x="509" y="3352"/>
                </a:lnTo>
                <a:lnTo>
                  <a:pt x="469" y="3367"/>
                </a:lnTo>
                <a:lnTo>
                  <a:pt x="386" y="3396"/>
                </a:lnTo>
                <a:lnTo>
                  <a:pt x="346" y="3410"/>
                </a:lnTo>
                <a:lnTo>
                  <a:pt x="306" y="3424"/>
                </a:lnTo>
                <a:lnTo>
                  <a:pt x="267" y="3440"/>
                </a:lnTo>
                <a:lnTo>
                  <a:pt x="229" y="3457"/>
                </a:lnTo>
                <a:lnTo>
                  <a:pt x="194" y="3475"/>
                </a:lnTo>
                <a:lnTo>
                  <a:pt x="175" y="3485"/>
                </a:lnTo>
                <a:lnTo>
                  <a:pt x="159" y="3495"/>
                </a:lnTo>
                <a:lnTo>
                  <a:pt x="143" y="3507"/>
                </a:lnTo>
                <a:lnTo>
                  <a:pt x="127" y="3518"/>
                </a:lnTo>
                <a:lnTo>
                  <a:pt x="111" y="3530"/>
                </a:lnTo>
                <a:lnTo>
                  <a:pt x="97" y="3543"/>
                </a:lnTo>
                <a:lnTo>
                  <a:pt x="83" y="3556"/>
                </a:lnTo>
                <a:lnTo>
                  <a:pt x="71" y="3571"/>
                </a:lnTo>
                <a:lnTo>
                  <a:pt x="59" y="3586"/>
                </a:lnTo>
                <a:lnTo>
                  <a:pt x="46" y="3602"/>
                </a:lnTo>
                <a:lnTo>
                  <a:pt x="36" y="3619"/>
                </a:lnTo>
                <a:lnTo>
                  <a:pt x="27" y="3637"/>
                </a:lnTo>
                <a:lnTo>
                  <a:pt x="18" y="3657"/>
                </a:lnTo>
                <a:lnTo>
                  <a:pt x="11" y="3677"/>
                </a:lnTo>
                <a:lnTo>
                  <a:pt x="10" y="3742"/>
                </a:lnTo>
                <a:lnTo>
                  <a:pt x="9" y="3821"/>
                </a:lnTo>
                <a:lnTo>
                  <a:pt x="4" y="4009"/>
                </a:lnTo>
                <a:lnTo>
                  <a:pt x="1" y="4204"/>
                </a:lnTo>
                <a:lnTo>
                  <a:pt x="0" y="4296"/>
                </a:lnTo>
                <a:lnTo>
                  <a:pt x="1" y="4376"/>
                </a:lnTo>
                <a:lnTo>
                  <a:pt x="4581" y="4376"/>
                </a:lnTo>
                <a:lnTo>
                  <a:pt x="4581" y="4296"/>
                </a:lnTo>
                <a:lnTo>
                  <a:pt x="4581" y="4204"/>
                </a:lnTo>
                <a:lnTo>
                  <a:pt x="4577" y="4009"/>
                </a:lnTo>
                <a:lnTo>
                  <a:pt x="4573" y="3821"/>
                </a:lnTo>
                <a:lnTo>
                  <a:pt x="4571" y="3742"/>
                </a:lnTo>
                <a:lnTo>
                  <a:pt x="4571" y="3677"/>
                </a:lnTo>
                <a:lnTo>
                  <a:pt x="4563" y="3657"/>
                </a:lnTo>
                <a:lnTo>
                  <a:pt x="4555" y="3637"/>
                </a:lnTo>
                <a:lnTo>
                  <a:pt x="4545" y="3619"/>
                </a:lnTo>
                <a:lnTo>
                  <a:pt x="4535" y="3602"/>
                </a:lnTo>
                <a:lnTo>
                  <a:pt x="4523" y="3586"/>
                </a:lnTo>
                <a:lnTo>
                  <a:pt x="4511" y="3571"/>
                </a:lnTo>
                <a:lnTo>
                  <a:pt x="4498" y="3556"/>
                </a:lnTo>
                <a:lnTo>
                  <a:pt x="4484" y="3543"/>
                </a:lnTo>
                <a:lnTo>
                  <a:pt x="4470" y="3530"/>
                </a:lnTo>
                <a:lnTo>
                  <a:pt x="4454" y="3518"/>
                </a:lnTo>
                <a:lnTo>
                  <a:pt x="4439" y="3507"/>
                </a:lnTo>
                <a:lnTo>
                  <a:pt x="4423" y="3495"/>
                </a:lnTo>
                <a:lnTo>
                  <a:pt x="4406" y="3485"/>
                </a:lnTo>
                <a:lnTo>
                  <a:pt x="4388" y="3475"/>
                </a:lnTo>
                <a:lnTo>
                  <a:pt x="4352" y="3457"/>
                </a:lnTo>
                <a:lnTo>
                  <a:pt x="4314" y="3440"/>
                </a:lnTo>
                <a:lnTo>
                  <a:pt x="4275" y="3424"/>
                </a:lnTo>
                <a:lnTo>
                  <a:pt x="4235" y="3410"/>
                </a:lnTo>
                <a:lnTo>
                  <a:pt x="4195" y="3396"/>
                </a:lnTo>
                <a:lnTo>
                  <a:pt x="4113" y="3367"/>
                </a:lnTo>
                <a:lnTo>
                  <a:pt x="4073" y="3352"/>
                </a:lnTo>
                <a:lnTo>
                  <a:pt x="4032" y="3336"/>
                </a:lnTo>
                <a:close/>
                <a:moveTo>
                  <a:pt x="5329" y="3316"/>
                </a:moveTo>
                <a:lnTo>
                  <a:pt x="5329" y="3316"/>
                </a:lnTo>
                <a:lnTo>
                  <a:pt x="5202" y="3262"/>
                </a:lnTo>
                <a:lnTo>
                  <a:pt x="5073" y="3206"/>
                </a:lnTo>
                <a:lnTo>
                  <a:pt x="4943" y="3151"/>
                </a:lnTo>
                <a:lnTo>
                  <a:pt x="4818" y="3098"/>
                </a:lnTo>
                <a:lnTo>
                  <a:pt x="4677" y="3060"/>
                </a:lnTo>
                <a:lnTo>
                  <a:pt x="4666" y="3052"/>
                </a:lnTo>
                <a:lnTo>
                  <a:pt x="4656" y="3042"/>
                </a:lnTo>
                <a:lnTo>
                  <a:pt x="4645" y="3030"/>
                </a:lnTo>
                <a:lnTo>
                  <a:pt x="4635" y="3017"/>
                </a:lnTo>
                <a:lnTo>
                  <a:pt x="4625" y="3002"/>
                </a:lnTo>
                <a:lnTo>
                  <a:pt x="4616" y="2987"/>
                </a:lnTo>
                <a:lnTo>
                  <a:pt x="4596" y="2955"/>
                </a:lnTo>
                <a:lnTo>
                  <a:pt x="4579" y="2920"/>
                </a:lnTo>
                <a:lnTo>
                  <a:pt x="4563" y="2887"/>
                </a:lnTo>
                <a:lnTo>
                  <a:pt x="4536" y="2830"/>
                </a:lnTo>
                <a:lnTo>
                  <a:pt x="4446" y="2817"/>
                </a:lnTo>
                <a:lnTo>
                  <a:pt x="4448" y="2800"/>
                </a:lnTo>
                <a:lnTo>
                  <a:pt x="4450" y="2784"/>
                </a:lnTo>
                <a:lnTo>
                  <a:pt x="4454" y="2770"/>
                </a:lnTo>
                <a:lnTo>
                  <a:pt x="4459" y="2758"/>
                </a:lnTo>
                <a:lnTo>
                  <a:pt x="4465" y="2747"/>
                </a:lnTo>
                <a:lnTo>
                  <a:pt x="4471" y="2737"/>
                </a:lnTo>
                <a:lnTo>
                  <a:pt x="4477" y="2728"/>
                </a:lnTo>
                <a:lnTo>
                  <a:pt x="4484" y="2718"/>
                </a:lnTo>
                <a:lnTo>
                  <a:pt x="4498" y="2702"/>
                </a:lnTo>
                <a:lnTo>
                  <a:pt x="4512" y="2684"/>
                </a:lnTo>
                <a:lnTo>
                  <a:pt x="4519" y="2674"/>
                </a:lnTo>
                <a:lnTo>
                  <a:pt x="4525" y="2664"/>
                </a:lnTo>
                <a:lnTo>
                  <a:pt x="4532" y="2651"/>
                </a:lnTo>
                <a:lnTo>
                  <a:pt x="4536" y="2638"/>
                </a:lnTo>
                <a:lnTo>
                  <a:pt x="4540" y="2625"/>
                </a:lnTo>
                <a:lnTo>
                  <a:pt x="4543" y="2612"/>
                </a:lnTo>
                <a:lnTo>
                  <a:pt x="4545" y="2599"/>
                </a:lnTo>
                <a:lnTo>
                  <a:pt x="4546" y="2586"/>
                </a:lnTo>
                <a:lnTo>
                  <a:pt x="4548" y="2557"/>
                </a:lnTo>
                <a:lnTo>
                  <a:pt x="4549" y="2530"/>
                </a:lnTo>
                <a:lnTo>
                  <a:pt x="4551" y="2501"/>
                </a:lnTo>
                <a:lnTo>
                  <a:pt x="4553" y="2488"/>
                </a:lnTo>
                <a:lnTo>
                  <a:pt x="4555" y="2474"/>
                </a:lnTo>
                <a:lnTo>
                  <a:pt x="4558" y="2461"/>
                </a:lnTo>
                <a:lnTo>
                  <a:pt x="4562" y="2449"/>
                </a:lnTo>
                <a:lnTo>
                  <a:pt x="4566" y="2436"/>
                </a:lnTo>
                <a:lnTo>
                  <a:pt x="4572" y="2424"/>
                </a:lnTo>
                <a:lnTo>
                  <a:pt x="4576" y="2417"/>
                </a:lnTo>
                <a:lnTo>
                  <a:pt x="4581" y="2410"/>
                </a:lnTo>
                <a:lnTo>
                  <a:pt x="4587" y="2404"/>
                </a:lnTo>
                <a:lnTo>
                  <a:pt x="4593" y="2399"/>
                </a:lnTo>
                <a:lnTo>
                  <a:pt x="4608" y="2390"/>
                </a:lnTo>
                <a:lnTo>
                  <a:pt x="4622" y="2383"/>
                </a:lnTo>
                <a:lnTo>
                  <a:pt x="4636" y="2375"/>
                </a:lnTo>
                <a:lnTo>
                  <a:pt x="4650" y="2366"/>
                </a:lnTo>
                <a:lnTo>
                  <a:pt x="4656" y="2362"/>
                </a:lnTo>
                <a:lnTo>
                  <a:pt x="4662" y="2357"/>
                </a:lnTo>
                <a:lnTo>
                  <a:pt x="4668" y="2351"/>
                </a:lnTo>
                <a:lnTo>
                  <a:pt x="4674" y="2345"/>
                </a:lnTo>
                <a:lnTo>
                  <a:pt x="4682" y="2331"/>
                </a:lnTo>
                <a:lnTo>
                  <a:pt x="4690" y="2316"/>
                </a:lnTo>
                <a:lnTo>
                  <a:pt x="4697" y="2299"/>
                </a:lnTo>
                <a:lnTo>
                  <a:pt x="4703" y="2281"/>
                </a:lnTo>
                <a:lnTo>
                  <a:pt x="4709" y="2264"/>
                </a:lnTo>
                <a:lnTo>
                  <a:pt x="4713" y="2246"/>
                </a:lnTo>
                <a:lnTo>
                  <a:pt x="4720" y="2213"/>
                </a:lnTo>
                <a:lnTo>
                  <a:pt x="4725" y="2184"/>
                </a:lnTo>
                <a:lnTo>
                  <a:pt x="4729" y="2153"/>
                </a:lnTo>
                <a:lnTo>
                  <a:pt x="4732" y="2121"/>
                </a:lnTo>
                <a:lnTo>
                  <a:pt x="4733" y="2088"/>
                </a:lnTo>
                <a:lnTo>
                  <a:pt x="4733" y="2071"/>
                </a:lnTo>
                <a:lnTo>
                  <a:pt x="4732" y="2055"/>
                </a:lnTo>
                <a:lnTo>
                  <a:pt x="4731" y="2039"/>
                </a:lnTo>
                <a:lnTo>
                  <a:pt x="4728" y="2024"/>
                </a:lnTo>
                <a:lnTo>
                  <a:pt x="4725" y="2007"/>
                </a:lnTo>
                <a:lnTo>
                  <a:pt x="4721" y="1992"/>
                </a:lnTo>
                <a:lnTo>
                  <a:pt x="4716" y="1978"/>
                </a:lnTo>
                <a:lnTo>
                  <a:pt x="4710" y="1964"/>
                </a:lnTo>
                <a:lnTo>
                  <a:pt x="4703" y="1950"/>
                </a:lnTo>
                <a:lnTo>
                  <a:pt x="4697" y="1937"/>
                </a:lnTo>
                <a:lnTo>
                  <a:pt x="4686" y="1918"/>
                </a:lnTo>
                <a:lnTo>
                  <a:pt x="4682" y="1908"/>
                </a:lnTo>
                <a:lnTo>
                  <a:pt x="4678" y="1897"/>
                </a:lnTo>
                <a:lnTo>
                  <a:pt x="4675" y="1883"/>
                </a:lnTo>
                <a:lnTo>
                  <a:pt x="4672" y="1865"/>
                </a:lnTo>
                <a:lnTo>
                  <a:pt x="4671" y="1852"/>
                </a:lnTo>
                <a:lnTo>
                  <a:pt x="4671" y="1836"/>
                </a:lnTo>
                <a:lnTo>
                  <a:pt x="4672" y="1797"/>
                </a:lnTo>
                <a:lnTo>
                  <a:pt x="4675" y="1752"/>
                </a:lnTo>
                <a:lnTo>
                  <a:pt x="4679" y="1704"/>
                </a:lnTo>
                <a:lnTo>
                  <a:pt x="4687" y="1615"/>
                </a:lnTo>
                <a:lnTo>
                  <a:pt x="4690" y="1580"/>
                </a:lnTo>
                <a:lnTo>
                  <a:pt x="4691" y="1557"/>
                </a:lnTo>
                <a:lnTo>
                  <a:pt x="4692" y="1514"/>
                </a:lnTo>
                <a:lnTo>
                  <a:pt x="4692" y="1473"/>
                </a:lnTo>
                <a:lnTo>
                  <a:pt x="4691" y="1432"/>
                </a:lnTo>
                <a:lnTo>
                  <a:pt x="4689" y="1392"/>
                </a:lnTo>
                <a:lnTo>
                  <a:pt x="4685" y="1351"/>
                </a:lnTo>
                <a:lnTo>
                  <a:pt x="4680" y="1310"/>
                </a:lnTo>
                <a:lnTo>
                  <a:pt x="4673" y="1270"/>
                </a:lnTo>
                <a:lnTo>
                  <a:pt x="4663" y="1228"/>
                </a:lnTo>
                <a:lnTo>
                  <a:pt x="4657" y="1212"/>
                </a:lnTo>
                <a:lnTo>
                  <a:pt x="4650" y="1195"/>
                </a:lnTo>
                <a:lnTo>
                  <a:pt x="4640" y="1175"/>
                </a:lnTo>
                <a:lnTo>
                  <a:pt x="4628" y="1152"/>
                </a:lnTo>
                <a:lnTo>
                  <a:pt x="4621" y="1142"/>
                </a:lnTo>
                <a:lnTo>
                  <a:pt x="4613" y="1131"/>
                </a:lnTo>
                <a:lnTo>
                  <a:pt x="4605" y="1121"/>
                </a:lnTo>
                <a:lnTo>
                  <a:pt x="4596" y="1112"/>
                </a:lnTo>
                <a:lnTo>
                  <a:pt x="4587" y="1105"/>
                </a:lnTo>
                <a:lnTo>
                  <a:pt x="4577" y="1097"/>
                </a:lnTo>
                <a:lnTo>
                  <a:pt x="4473" y="1080"/>
                </a:lnTo>
                <a:lnTo>
                  <a:pt x="4408" y="1020"/>
                </a:lnTo>
                <a:lnTo>
                  <a:pt x="4383" y="1006"/>
                </a:lnTo>
                <a:lnTo>
                  <a:pt x="4359" y="993"/>
                </a:lnTo>
                <a:lnTo>
                  <a:pt x="4335" y="982"/>
                </a:lnTo>
                <a:lnTo>
                  <a:pt x="4310" y="972"/>
                </a:lnTo>
                <a:lnTo>
                  <a:pt x="4285" y="964"/>
                </a:lnTo>
                <a:lnTo>
                  <a:pt x="4261" y="956"/>
                </a:lnTo>
                <a:lnTo>
                  <a:pt x="4236" y="950"/>
                </a:lnTo>
                <a:lnTo>
                  <a:pt x="4212" y="946"/>
                </a:lnTo>
                <a:lnTo>
                  <a:pt x="4188" y="942"/>
                </a:lnTo>
                <a:lnTo>
                  <a:pt x="4163" y="940"/>
                </a:lnTo>
                <a:lnTo>
                  <a:pt x="4139" y="938"/>
                </a:lnTo>
                <a:lnTo>
                  <a:pt x="4115" y="937"/>
                </a:lnTo>
                <a:lnTo>
                  <a:pt x="4091" y="938"/>
                </a:lnTo>
                <a:lnTo>
                  <a:pt x="4068" y="939"/>
                </a:lnTo>
                <a:lnTo>
                  <a:pt x="4045" y="941"/>
                </a:lnTo>
                <a:lnTo>
                  <a:pt x="4022" y="943"/>
                </a:lnTo>
                <a:lnTo>
                  <a:pt x="3999" y="946"/>
                </a:lnTo>
                <a:lnTo>
                  <a:pt x="3978" y="950"/>
                </a:lnTo>
                <a:lnTo>
                  <a:pt x="3934" y="959"/>
                </a:lnTo>
                <a:lnTo>
                  <a:pt x="3892" y="971"/>
                </a:lnTo>
                <a:lnTo>
                  <a:pt x="3853" y="983"/>
                </a:lnTo>
                <a:lnTo>
                  <a:pt x="3815" y="995"/>
                </a:lnTo>
                <a:lnTo>
                  <a:pt x="3781" y="1008"/>
                </a:lnTo>
                <a:lnTo>
                  <a:pt x="3719" y="1033"/>
                </a:lnTo>
                <a:lnTo>
                  <a:pt x="3699" y="1040"/>
                </a:lnTo>
                <a:lnTo>
                  <a:pt x="3679" y="1049"/>
                </a:lnTo>
                <a:lnTo>
                  <a:pt x="3661" y="1059"/>
                </a:lnTo>
                <a:lnTo>
                  <a:pt x="3642" y="1070"/>
                </a:lnTo>
                <a:lnTo>
                  <a:pt x="3625" y="1082"/>
                </a:lnTo>
                <a:lnTo>
                  <a:pt x="3607" y="1096"/>
                </a:lnTo>
                <a:lnTo>
                  <a:pt x="3590" y="1112"/>
                </a:lnTo>
                <a:lnTo>
                  <a:pt x="3575" y="1128"/>
                </a:lnTo>
                <a:lnTo>
                  <a:pt x="3560" y="1145"/>
                </a:lnTo>
                <a:lnTo>
                  <a:pt x="3544" y="1164"/>
                </a:lnTo>
                <a:lnTo>
                  <a:pt x="3531" y="1185"/>
                </a:lnTo>
                <a:lnTo>
                  <a:pt x="3518" y="1206"/>
                </a:lnTo>
                <a:lnTo>
                  <a:pt x="3506" y="1228"/>
                </a:lnTo>
                <a:lnTo>
                  <a:pt x="3495" y="1252"/>
                </a:lnTo>
                <a:lnTo>
                  <a:pt x="3484" y="1277"/>
                </a:lnTo>
                <a:lnTo>
                  <a:pt x="3474" y="1302"/>
                </a:lnTo>
                <a:lnTo>
                  <a:pt x="3465" y="1330"/>
                </a:lnTo>
                <a:lnTo>
                  <a:pt x="3457" y="1358"/>
                </a:lnTo>
                <a:lnTo>
                  <a:pt x="3451" y="1388"/>
                </a:lnTo>
                <a:lnTo>
                  <a:pt x="3445" y="1417"/>
                </a:lnTo>
                <a:lnTo>
                  <a:pt x="3440" y="1448"/>
                </a:lnTo>
                <a:lnTo>
                  <a:pt x="3436" y="1481"/>
                </a:lnTo>
                <a:lnTo>
                  <a:pt x="3434" y="1514"/>
                </a:lnTo>
                <a:lnTo>
                  <a:pt x="3432" y="1549"/>
                </a:lnTo>
                <a:lnTo>
                  <a:pt x="3432" y="1584"/>
                </a:lnTo>
                <a:lnTo>
                  <a:pt x="3432" y="1621"/>
                </a:lnTo>
                <a:lnTo>
                  <a:pt x="3434" y="1658"/>
                </a:lnTo>
                <a:lnTo>
                  <a:pt x="3437" y="1696"/>
                </a:lnTo>
                <a:lnTo>
                  <a:pt x="3442" y="1735"/>
                </a:lnTo>
                <a:lnTo>
                  <a:pt x="3447" y="1775"/>
                </a:lnTo>
                <a:lnTo>
                  <a:pt x="3454" y="1817"/>
                </a:lnTo>
                <a:lnTo>
                  <a:pt x="3462" y="1858"/>
                </a:lnTo>
                <a:lnTo>
                  <a:pt x="3464" y="1872"/>
                </a:lnTo>
                <a:lnTo>
                  <a:pt x="3465" y="1886"/>
                </a:lnTo>
                <a:lnTo>
                  <a:pt x="3464" y="1898"/>
                </a:lnTo>
                <a:lnTo>
                  <a:pt x="3462" y="1909"/>
                </a:lnTo>
                <a:lnTo>
                  <a:pt x="3460" y="1919"/>
                </a:lnTo>
                <a:lnTo>
                  <a:pt x="3456" y="1929"/>
                </a:lnTo>
                <a:lnTo>
                  <a:pt x="3448" y="1949"/>
                </a:lnTo>
                <a:lnTo>
                  <a:pt x="3439" y="1965"/>
                </a:lnTo>
                <a:lnTo>
                  <a:pt x="3431" y="1981"/>
                </a:lnTo>
                <a:lnTo>
                  <a:pt x="3428" y="1988"/>
                </a:lnTo>
                <a:lnTo>
                  <a:pt x="3425" y="1996"/>
                </a:lnTo>
                <a:lnTo>
                  <a:pt x="3424" y="2004"/>
                </a:lnTo>
                <a:lnTo>
                  <a:pt x="3424" y="2011"/>
                </a:lnTo>
                <a:lnTo>
                  <a:pt x="3431" y="2101"/>
                </a:lnTo>
                <a:lnTo>
                  <a:pt x="3435" y="2153"/>
                </a:lnTo>
                <a:lnTo>
                  <a:pt x="3439" y="2182"/>
                </a:lnTo>
                <a:lnTo>
                  <a:pt x="3443" y="2209"/>
                </a:lnTo>
                <a:lnTo>
                  <a:pt x="3448" y="2237"/>
                </a:lnTo>
                <a:lnTo>
                  <a:pt x="3454" y="2263"/>
                </a:lnTo>
                <a:lnTo>
                  <a:pt x="3461" y="2288"/>
                </a:lnTo>
                <a:lnTo>
                  <a:pt x="3470" y="2312"/>
                </a:lnTo>
                <a:lnTo>
                  <a:pt x="3475" y="2323"/>
                </a:lnTo>
                <a:lnTo>
                  <a:pt x="3481" y="2333"/>
                </a:lnTo>
                <a:lnTo>
                  <a:pt x="3486" y="2342"/>
                </a:lnTo>
                <a:lnTo>
                  <a:pt x="3492" y="2351"/>
                </a:lnTo>
                <a:lnTo>
                  <a:pt x="3499" y="2359"/>
                </a:lnTo>
                <a:lnTo>
                  <a:pt x="3506" y="2366"/>
                </a:lnTo>
                <a:lnTo>
                  <a:pt x="3513" y="2374"/>
                </a:lnTo>
                <a:lnTo>
                  <a:pt x="3521" y="2379"/>
                </a:lnTo>
                <a:lnTo>
                  <a:pt x="3526" y="2382"/>
                </a:lnTo>
                <a:lnTo>
                  <a:pt x="3535" y="2384"/>
                </a:lnTo>
                <a:lnTo>
                  <a:pt x="3559" y="2391"/>
                </a:lnTo>
                <a:lnTo>
                  <a:pt x="3581" y="2395"/>
                </a:lnTo>
                <a:lnTo>
                  <a:pt x="3588" y="2396"/>
                </a:lnTo>
                <a:lnTo>
                  <a:pt x="3589" y="2396"/>
                </a:lnTo>
                <a:lnTo>
                  <a:pt x="3590" y="2395"/>
                </a:lnTo>
                <a:lnTo>
                  <a:pt x="3615" y="2664"/>
                </a:lnTo>
                <a:lnTo>
                  <a:pt x="3621" y="2674"/>
                </a:lnTo>
                <a:lnTo>
                  <a:pt x="3625" y="2684"/>
                </a:lnTo>
                <a:lnTo>
                  <a:pt x="3631" y="2692"/>
                </a:lnTo>
                <a:lnTo>
                  <a:pt x="3637" y="2700"/>
                </a:lnTo>
                <a:lnTo>
                  <a:pt x="3649" y="2715"/>
                </a:lnTo>
                <a:lnTo>
                  <a:pt x="3662" y="2730"/>
                </a:lnTo>
                <a:lnTo>
                  <a:pt x="3675" y="2745"/>
                </a:lnTo>
                <a:lnTo>
                  <a:pt x="3681" y="2754"/>
                </a:lnTo>
                <a:lnTo>
                  <a:pt x="3687" y="2763"/>
                </a:lnTo>
                <a:lnTo>
                  <a:pt x="3693" y="2773"/>
                </a:lnTo>
                <a:lnTo>
                  <a:pt x="3698" y="2785"/>
                </a:lnTo>
                <a:lnTo>
                  <a:pt x="3702" y="2799"/>
                </a:lnTo>
                <a:lnTo>
                  <a:pt x="3705" y="2814"/>
                </a:lnTo>
                <a:lnTo>
                  <a:pt x="3638" y="2830"/>
                </a:lnTo>
                <a:lnTo>
                  <a:pt x="3619" y="2869"/>
                </a:lnTo>
                <a:lnTo>
                  <a:pt x="3597" y="2915"/>
                </a:lnTo>
                <a:lnTo>
                  <a:pt x="3585" y="2940"/>
                </a:lnTo>
                <a:lnTo>
                  <a:pt x="3572" y="2963"/>
                </a:lnTo>
                <a:lnTo>
                  <a:pt x="3559" y="2986"/>
                </a:lnTo>
                <a:lnTo>
                  <a:pt x="3544" y="3008"/>
                </a:lnTo>
                <a:lnTo>
                  <a:pt x="3793" y="3114"/>
                </a:lnTo>
                <a:lnTo>
                  <a:pt x="3936" y="3176"/>
                </a:lnTo>
                <a:lnTo>
                  <a:pt x="4076" y="3235"/>
                </a:lnTo>
                <a:lnTo>
                  <a:pt x="4109" y="3248"/>
                </a:lnTo>
                <a:lnTo>
                  <a:pt x="4143" y="3261"/>
                </a:lnTo>
                <a:lnTo>
                  <a:pt x="4214" y="3285"/>
                </a:lnTo>
                <a:lnTo>
                  <a:pt x="4282" y="3310"/>
                </a:lnTo>
                <a:lnTo>
                  <a:pt x="4316" y="3323"/>
                </a:lnTo>
                <a:lnTo>
                  <a:pt x="4351" y="3336"/>
                </a:lnTo>
                <a:lnTo>
                  <a:pt x="4385" y="3351"/>
                </a:lnTo>
                <a:lnTo>
                  <a:pt x="4419" y="3368"/>
                </a:lnTo>
                <a:lnTo>
                  <a:pt x="4451" y="3385"/>
                </a:lnTo>
                <a:lnTo>
                  <a:pt x="4483" y="3404"/>
                </a:lnTo>
                <a:lnTo>
                  <a:pt x="4514" y="3424"/>
                </a:lnTo>
                <a:lnTo>
                  <a:pt x="4528" y="3436"/>
                </a:lnTo>
                <a:lnTo>
                  <a:pt x="4543" y="3448"/>
                </a:lnTo>
                <a:lnTo>
                  <a:pt x="4557" y="3460"/>
                </a:lnTo>
                <a:lnTo>
                  <a:pt x="4570" y="3473"/>
                </a:lnTo>
                <a:lnTo>
                  <a:pt x="4583" y="3486"/>
                </a:lnTo>
                <a:lnTo>
                  <a:pt x="4596" y="3501"/>
                </a:lnTo>
                <a:lnTo>
                  <a:pt x="4609" y="3516"/>
                </a:lnTo>
                <a:lnTo>
                  <a:pt x="4620" y="3531"/>
                </a:lnTo>
                <a:lnTo>
                  <a:pt x="4631" y="3547"/>
                </a:lnTo>
                <a:lnTo>
                  <a:pt x="4641" y="3564"/>
                </a:lnTo>
                <a:lnTo>
                  <a:pt x="4650" y="3583"/>
                </a:lnTo>
                <a:lnTo>
                  <a:pt x="4659" y="3601"/>
                </a:lnTo>
                <a:lnTo>
                  <a:pt x="4667" y="3620"/>
                </a:lnTo>
                <a:lnTo>
                  <a:pt x="4676" y="3640"/>
                </a:lnTo>
                <a:lnTo>
                  <a:pt x="4681" y="3658"/>
                </a:lnTo>
                <a:lnTo>
                  <a:pt x="4681" y="3677"/>
                </a:lnTo>
                <a:lnTo>
                  <a:pt x="4683" y="3786"/>
                </a:lnTo>
                <a:lnTo>
                  <a:pt x="4686" y="3924"/>
                </a:lnTo>
                <a:lnTo>
                  <a:pt x="4689" y="4056"/>
                </a:lnTo>
                <a:lnTo>
                  <a:pt x="5719" y="4056"/>
                </a:lnTo>
                <a:lnTo>
                  <a:pt x="5719" y="4000"/>
                </a:lnTo>
                <a:lnTo>
                  <a:pt x="5719" y="3935"/>
                </a:lnTo>
                <a:lnTo>
                  <a:pt x="5716" y="3796"/>
                </a:lnTo>
                <a:lnTo>
                  <a:pt x="5713" y="3662"/>
                </a:lnTo>
                <a:lnTo>
                  <a:pt x="5712" y="3558"/>
                </a:lnTo>
                <a:lnTo>
                  <a:pt x="5706" y="3544"/>
                </a:lnTo>
                <a:lnTo>
                  <a:pt x="5700" y="3531"/>
                </a:lnTo>
                <a:lnTo>
                  <a:pt x="5694" y="3518"/>
                </a:lnTo>
                <a:lnTo>
                  <a:pt x="5686" y="3506"/>
                </a:lnTo>
                <a:lnTo>
                  <a:pt x="5678" y="3494"/>
                </a:lnTo>
                <a:lnTo>
                  <a:pt x="5670" y="3483"/>
                </a:lnTo>
                <a:lnTo>
                  <a:pt x="5661" y="3473"/>
                </a:lnTo>
                <a:lnTo>
                  <a:pt x="5650" y="3463"/>
                </a:lnTo>
                <a:lnTo>
                  <a:pt x="5640" y="3454"/>
                </a:lnTo>
                <a:lnTo>
                  <a:pt x="5629" y="3445"/>
                </a:lnTo>
                <a:lnTo>
                  <a:pt x="5618" y="3437"/>
                </a:lnTo>
                <a:lnTo>
                  <a:pt x="5607" y="3430"/>
                </a:lnTo>
                <a:lnTo>
                  <a:pt x="5583" y="3414"/>
                </a:lnTo>
                <a:lnTo>
                  <a:pt x="5556" y="3402"/>
                </a:lnTo>
                <a:lnTo>
                  <a:pt x="5530" y="3390"/>
                </a:lnTo>
                <a:lnTo>
                  <a:pt x="5501" y="3379"/>
                </a:lnTo>
                <a:lnTo>
                  <a:pt x="5445" y="3358"/>
                </a:lnTo>
                <a:lnTo>
                  <a:pt x="5386" y="3337"/>
                </a:lnTo>
                <a:lnTo>
                  <a:pt x="5357" y="3327"/>
                </a:lnTo>
                <a:lnTo>
                  <a:pt x="5329" y="3316"/>
                </a:lnTo>
                <a:close/>
                <a:moveTo>
                  <a:pt x="6518" y="3416"/>
                </a:moveTo>
                <a:lnTo>
                  <a:pt x="6518" y="3416"/>
                </a:lnTo>
                <a:lnTo>
                  <a:pt x="6515" y="3406"/>
                </a:lnTo>
                <a:lnTo>
                  <a:pt x="6510" y="3397"/>
                </a:lnTo>
                <a:lnTo>
                  <a:pt x="6506" y="3388"/>
                </a:lnTo>
                <a:lnTo>
                  <a:pt x="6501" y="3380"/>
                </a:lnTo>
                <a:lnTo>
                  <a:pt x="6488" y="3364"/>
                </a:lnTo>
                <a:lnTo>
                  <a:pt x="6475" y="3350"/>
                </a:lnTo>
                <a:lnTo>
                  <a:pt x="6460" y="3337"/>
                </a:lnTo>
                <a:lnTo>
                  <a:pt x="6445" y="3326"/>
                </a:lnTo>
                <a:lnTo>
                  <a:pt x="6428" y="3316"/>
                </a:lnTo>
                <a:lnTo>
                  <a:pt x="6409" y="3307"/>
                </a:lnTo>
                <a:lnTo>
                  <a:pt x="6391" y="3299"/>
                </a:lnTo>
                <a:lnTo>
                  <a:pt x="6372" y="3292"/>
                </a:lnTo>
                <a:lnTo>
                  <a:pt x="6331" y="3276"/>
                </a:lnTo>
                <a:lnTo>
                  <a:pt x="6291" y="3262"/>
                </a:lnTo>
                <a:lnTo>
                  <a:pt x="6270" y="3255"/>
                </a:lnTo>
                <a:lnTo>
                  <a:pt x="6251" y="3247"/>
                </a:lnTo>
                <a:lnTo>
                  <a:pt x="6073" y="3171"/>
                </a:lnTo>
                <a:lnTo>
                  <a:pt x="5982" y="3132"/>
                </a:lnTo>
                <a:lnTo>
                  <a:pt x="5894" y="3096"/>
                </a:lnTo>
                <a:lnTo>
                  <a:pt x="5796" y="3068"/>
                </a:lnTo>
                <a:lnTo>
                  <a:pt x="5788" y="3063"/>
                </a:lnTo>
                <a:lnTo>
                  <a:pt x="5781" y="3056"/>
                </a:lnTo>
                <a:lnTo>
                  <a:pt x="5774" y="3048"/>
                </a:lnTo>
                <a:lnTo>
                  <a:pt x="5767" y="3039"/>
                </a:lnTo>
                <a:lnTo>
                  <a:pt x="5753" y="3018"/>
                </a:lnTo>
                <a:lnTo>
                  <a:pt x="5740" y="2995"/>
                </a:lnTo>
                <a:lnTo>
                  <a:pt x="5728" y="2971"/>
                </a:lnTo>
                <a:lnTo>
                  <a:pt x="5716" y="2948"/>
                </a:lnTo>
                <a:lnTo>
                  <a:pt x="5697" y="2908"/>
                </a:lnTo>
                <a:lnTo>
                  <a:pt x="5635" y="2899"/>
                </a:lnTo>
                <a:lnTo>
                  <a:pt x="5636" y="2887"/>
                </a:lnTo>
                <a:lnTo>
                  <a:pt x="5638" y="2877"/>
                </a:lnTo>
                <a:lnTo>
                  <a:pt x="5640" y="2867"/>
                </a:lnTo>
                <a:lnTo>
                  <a:pt x="5643" y="2858"/>
                </a:lnTo>
                <a:lnTo>
                  <a:pt x="5647" y="2850"/>
                </a:lnTo>
                <a:lnTo>
                  <a:pt x="5652" y="2843"/>
                </a:lnTo>
                <a:lnTo>
                  <a:pt x="5662" y="2831"/>
                </a:lnTo>
                <a:lnTo>
                  <a:pt x="5671" y="2819"/>
                </a:lnTo>
                <a:lnTo>
                  <a:pt x="5681" y="2807"/>
                </a:lnTo>
                <a:lnTo>
                  <a:pt x="5686" y="2800"/>
                </a:lnTo>
                <a:lnTo>
                  <a:pt x="5690" y="2792"/>
                </a:lnTo>
                <a:lnTo>
                  <a:pt x="5694" y="2783"/>
                </a:lnTo>
                <a:lnTo>
                  <a:pt x="5697" y="2774"/>
                </a:lnTo>
                <a:lnTo>
                  <a:pt x="5700" y="2765"/>
                </a:lnTo>
                <a:lnTo>
                  <a:pt x="5702" y="2756"/>
                </a:lnTo>
                <a:lnTo>
                  <a:pt x="5704" y="2738"/>
                </a:lnTo>
                <a:lnTo>
                  <a:pt x="5706" y="2698"/>
                </a:lnTo>
                <a:lnTo>
                  <a:pt x="5708" y="2679"/>
                </a:lnTo>
                <a:lnTo>
                  <a:pt x="5710" y="2660"/>
                </a:lnTo>
                <a:lnTo>
                  <a:pt x="5712" y="2650"/>
                </a:lnTo>
                <a:lnTo>
                  <a:pt x="5715" y="2642"/>
                </a:lnTo>
                <a:lnTo>
                  <a:pt x="5718" y="2633"/>
                </a:lnTo>
                <a:lnTo>
                  <a:pt x="5723" y="2625"/>
                </a:lnTo>
                <a:lnTo>
                  <a:pt x="5726" y="2620"/>
                </a:lnTo>
                <a:lnTo>
                  <a:pt x="5730" y="2615"/>
                </a:lnTo>
                <a:lnTo>
                  <a:pt x="5738" y="2608"/>
                </a:lnTo>
                <a:lnTo>
                  <a:pt x="5747" y="2601"/>
                </a:lnTo>
                <a:lnTo>
                  <a:pt x="5757" y="2596"/>
                </a:lnTo>
                <a:lnTo>
                  <a:pt x="5767" y="2591"/>
                </a:lnTo>
                <a:lnTo>
                  <a:pt x="5777" y="2585"/>
                </a:lnTo>
                <a:lnTo>
                  <a:pt x="5785" y="2578"/>
                </a:lnTo>
                <a:lnTo>
                  <a:pt x="5789" y="2574"/>
                </a:lnTo>
                <a:lnTo>
                  <a:pt x="5794" y="2569"/>
                </a:lnTo>
                <a:lnTo>
                  <a:pt x="5800" y="2560"/>
                </a:lnTo>
                <a:lnTo>
                  <a:pt x="5805" y="2549"/>
                </a:lnTo>
                <a:lnTo>
                  <a:pt x="5810" y="2538"/>
                </a:lnTo>
                <a:lnTo>
                  <a:pt x="5814" y="2526"/>
                </a:lnTo>
                <a:lnTo>
                  <a:pt x="5821" y="2500"/>
                </a:lnTo>
                <a:lnTo>
                  <a:pt x="5826" y="2478"/>
                </a:lnTo>
                <a:lnTo>
                  <a:pt x="5830" y="2458"/>
                </a:lnTo>
                <a:lnTo>
                  <a:pt x="5832" y="2435"/>
                </a:lnTo>
                <a:lnTo>
                  <a:pt x="5835" y="2413"/>
                </a:lnTo>
                <a:lnTo>
                  <a:pt x="5835" y="2391"/>
                </a:lnTo>
                <a:lnTo>
                  <a:pt x="5835" y="2367"/>
                </a:lnTo>
                <a:lnTo>
                  <a:pt x="5832" y="2345"/>
                </a:lnTo>
                <a:lnTo>
                  <a:pt x="5830" y="2334"/>
                </a:lnTo>
                <a:lnTo>
                  <a:pt x="5827" y="2324"/>
                </a:lnTo>
                <a:lnTo>
                  <a:pt x="5823" y="2314"/>
                </a:lnTo>
                <a:lnTo>
                  <a:pt x="5819" y="2304"/>
                </a:lnTo>
                <a:lnTo>
                  <a:pt x="5810" y="2285"/>
                </a:lnTo>
                <a:lnTo>
                  <a:pt x="5802" y="2272"/>
                </a:lnTo>
                <a:lnTo>
                  <a:pt x="5799" y="2265"/>
                </a:lnTo>
                <a:lnTo>
                  <a:pt x="5797" y="2257"/>
                </a:lnTo>
                <a:lnTo>
                  <a:pt x="5794" y="2248"/>
                </a:lnTo>
                <a:lnTo>
                  <a:pt x="5793" y="2236"/>
                </a:lnTo>
                <a:lnTo>
                  <a:pt x="5792" y="2215"/>
                </a:lnTo>
                <a:lnTo>
                  <a:pt x="5793" y="2188"/>
                </a:lnTo>
                <a:lnTo>
                  <a:pt x="5795" y="2156"/>
                </a:lnTo>
                <a:lnTo>
                  <a:pt x="5797" y="2123"/>
                </a:lnTo>
                <a:lnTo>
                  <a:pt x="5803" y="2060"/>
                </a:lnTo>
                <a:lnTo>
                  <a:pt x="5806" y="2020"/>
                </a:lnTo>
                <a:lnTo>
                  <a:pt x="5807" y="1961"/>
                </a:lnTo>
                <a:lnTo>
                  <a:pt x="5806" y="1932"/>
                </a:lnTo>
                <a:lnTo>
                  <a:pt x="5804" y="1904"/>
                </a:lnTo>
                <a:lnTo>
                  <a:pt x="5802" y="1876"/>
                </a:lnTo>
                <a:lnTo>
                  <a:pt x="5798" y="1848"/>
                </a:lnTo>
                <a:lnTo>
                  <a:pt x="5793" y="1820"/>
                </a:lnTo>
                <a:lnTo>
                  <a:pt x="5786" y="1790"/>
                </a:lnTo>
                <a:lnTo>
                  <a:pt x="5782" y="1779"/>
                </a:lnTo>
                <a:lnTo>
                  <a:pt x="5777" y="1767"/>
                </a:lnTo>
                <a:lnTo>
                  <a:pt x="5770" y="1753"/>
                </a:lnTo>
                <a:lnTo>
                  <a:pt x="5761" y="1738"/>
                </a:lnTo>
                <a:lnTo>
                  <a:pt x="5751" y="1722"/>
                </a:lnTo>
                <a:lnTo>
                  <a:pt x="5746" y="1716"/>
                </a:lnTo>
                <a:lnTo>
                  <a:pt x="5740" y="1709"/>
                </a:lnTo>
                <a:lnTo>
                  <a:pt x="5733" y="1704"/>
                </a:lnTo>
                <a:lnTo>
                  <a:pt x="5727" y="1700"/>
                </a:lnTo>
                <a:lnTo>
                  <a:pt x="5654" y="1687"/>
                </a:lnTo>
                <a:lnTo>
                  <a:pt x="5609" y="1645"/>
                </a:lnTo>
                <a:lnTo>
                  <a:pt x="5592" y="1635"/>
                </a:lnTo>
                <a:lnTo>
                  <a:pt x="5574" y="1626"/>
                </a:lnTo>
                <a:lnTo>
                  <a:pt x="5557" y="1619"/>
                </a:lnTo>
                <a:lnTo>
                  <a:pt x="5540" y="1612"/>
                </a:lnTo>
                <a:lnTo>
                  <a:pt x="5523" y="1606"/>
                </a:lnTo>
                <a:lnTo>
                  <a:pt x="5505" y="1601"/>
                </a:lnTo>
                <a:lnTo>
                  <a:pt x="5488" y="1597"/>
                </a:lnTo>
                <a:lnTo>
                  <a:pt x="5471" y="1593"/>
                </a:lnTo>
                <a:lnTo>
                  <a:pt x="5454" y="1590"/>
                </a:lnTo>
                <a:lnTo>
                  <a:pt x="5437" y="1589"/>
                </a:lnTo>
                <a:lnTo>
                  <a:pt x="5420" y="1588"/>
                </a:lnTo>
                <a:lnTo>
                  <a:pt x="5404" y="1587"/>
                </a:lnTo>
                <a:lnTo>
                  <a:pt x="5371" y="1588"/>
                </a:lnTo>
                <a:lnTo>
                  <a:pt x="5339" y="1591"/>
                </a:lnTo>
                <a:lnTo>
                  <a:pt x="5308" y="1597"/>
                </a:lnTo>
                <a:lnTo>
                  <a:pt x="5277" y="1603"/>
                </a:lnTo>
                <a:lnTo>
                  <a:pt x="5249" y="1611"/>
                </a:lnTo>
                <a:lnTo>
                  <a:pt x="5221" y="1619"/>
                </a:lnTo>
                <a:lnTo>
                  <a:pt x="5195" y="1628"/>
                </a:lnTo>
                <a:lnTo>
                  <a:pt x="5171" y="1637"/>
                </a:lnTo>
                <a:lnTo>
                  <a:pt x="5127" y="1654"/>
                </a:lnTo>
                <a:lnTo>
                  <a:pt x="5114" y="1659"/>
                </a:lnTo>
                <a:lnTo>
                  <a:pt x="5100" y="1665"/>
                </a:lnTo>
                <a:lnTo>
                  <a:pt x="5086" y="1672"/>
                </a:lnTo>
                <a:lnTo>
                  <a:pt x="5073" y="1680"/>
                </a:lnTo>
                <a:lnTo>
                  <a:pt x="5061" y="1689"/>
                </a:lnTo>
                <a:lnTo>
                  <a:pt x="5049" y="1698"/>
                </a:lnTo>
                <a:lnTo>
                  <a:pt x="5038" y="1709"/>
                </a:lnTo>
                <a:lnTo>
                  <a:pt x="5027" y="1720"/>
                </a:lnTo>
                <a:lnTo>
                  <a:pt x="5015" y="1732"/>
                </a:lnTo>
                <a:lnTo>
                  <a:pt x="5005" y="1746"/>
                </a:lnTo>
                <a:lnTo>
                  <a:pt x="4996" y="1760"/>
                </a:lnTo>
                <a:lnTo>
                  <a:pt x="4987" y="1775"/>
                </a:lnTo>
                <a:lnTo>
                  <a:pt x="4979" y="1790"/>
                </a:lnTo>
                <a:lnTo>
                  <a:pt x="4971" y="1806"/>
                </a:lnTo>
                <a:lnTo>
                  <a:pt x="4963" y="1825"/>
                </a:lnTo>
                <a:lnTo>
                  <a:pt x="4957" y="1842"/>
                </a:lnTo>
                <a:lnTo>
                  <a:pt x="4951" y="1861"/>
                </a:lnTo>
                <a:lnTo>
                  <a:pt x="4944" y="1881"/>
                </a:lnTo>
                <a:lnTo>
                  <a:pt x="4940" y="1901"/>
                </a:lnTo>
                <a:lnTo>
                  <a:pt x="4936" y="1922"/>
                </a:lnTo>
                <a:lnTo>
                  <a:pt x="4932" y="1944"/>
                </a:lnTo>
                <a:lnTo>
                  <a:pt x="4930" y="1967"/>
                </a:lnTo>
                <a:lnTo>
                  <a:pt x="4928" y="1990"/>
                </a:lnTo>
                <a:lnTo>
                  <a:pt x="4927" y="2014"/>
                </a:lnTo>
                <a:lnTo>
                  <a:pt x="4927" y="2039"/>
                </a:lnTo>
                <a:lnTo>
                  <a:pt x="4927" y="2064"/>
                </a:lnTo>
                <a:lnTo>
                  <a:pt x="4928" y="2091"/>
                </a:lnTo>
                <a:lnTo>
                  <a:pt x="4930" y="2117"/>
                </a:lnTo>
                <a:lnTo>
                  <a:pt x="4933" y="2144"/>
                </a:lnTo>
                <a:lnTo>
                  <a:pt x="4937" y="2173"/>
                </a:lnTo>
                <a:lnTo>
                  <a:pt x="4942" y="2201"/>
                </a:lnTo>
                <a:lnTo>
                  <a:pt x="4948" y="2231"/>
                </a:lnTo>
                <a:lnTo>
                  <a:pt x="4949" y="2240"/>
                </a:lnTo>
                <a:lnTo>
                  <a:pt x="4951" y="2249"/>
                </a:lnTo>
                <a:lnTo>
                  <a:pt x="4949" y="2258"/>
                </a:lnTo>
                <a:lnTo>
                  <a:pt x="4948" y="2265"/>
                </a:lnTo>
                <a:lnTo>
                  <a:pt x="4946" y="2273"/>
                </a:lnTo>
                <a:lnTo>
                  <a:pt x="4944" y="2280"/>
                </a:lnTo>
                <a:lnTo>
                  <a:pt x="4938" y="2292"/>
                </a:lnTo>
                <a:lnTo>
                  <a:pt x="4931" y="2305"/>
                </a:lnTo>
                <a:lnTo>
                  <a:pt x="4926" y="2316"/>
                </a:lnTo>
                <a:lnTo>
                  <a:pt x="4922" y="2327"/>
                </a:lnTo>
                <a:lnTo>
                  <a:pt x="4921" y="2332"/>
                </a:lnTo>
                <a:lnTo>
                  <a:pt x="4921" y="2337"/>
                </a:lnTo>
                <a:lnTo>
                  <a:pt x="4926" y="2399"/>
                </a:lnTo>
                <a:lnTo>
                  <a:pt x="4929" y="2436"/>
                </a:lnTo>
                <a:lnTo>
                  <a:pt x="4934" y="2475"/>
                </a:lnTo>
                <a:lnTo>
                  <a:pt x="4938" y="2494"/>
                </a:lnTo>
                <a:lnTo>
                  <a:pt x="4942" y="2513"/>
                </a:lnTo>
                <a:lnTo>
                  <a:pt x="4947" y="2530"/>
                </a:lnTo>
                <a:lnTo>
                  <a:pt x="4954" y="2546"/>
                </a:lnTo>
                <a:lnTo>
                  <a:pt x="4961" y="2561"/>
                </a:lnTo>
                <a:lnTo>
                  <a:pt x="4969" y="2574"/>
                </a:lnTo>
                <a:lnTo>
                  <a:pt x="4974" y="2579"/>
                </a:lnTo>
                <a:lnTo>
                  <a:pt x="4978" y="2585"/>
                </a:lnTo>
                <a:lnTo>
                  <a:pt x="4984" y="2590"/>
                </a:lnTo>
                <a:lnTo>
                  <a:pt x="4989" y="2594"/>
                </a:lnTo>
                <a:lnTo>
                  <a:pt x="4999" y="2597"/>
                </a:lnTo>
                <a:lnTo>
                  <a:pt x="5015" y="2602"/>
                </a:lnTo>
                <a:lnTo>
                  <a:pt x="5031" y="2605"/>
                </a:lnTo>
                <a:lnTo>
                  <a:pt x="5036" y="2606"/>
                </a:lnTo>
                <a:lnTo>
                  <a:pt x="5038" y="2605"/>
                </a:lnTo>
                <a:lnTo>
                  <a:pt x="5055" y="2792"/>
                </a:lnTo>
                <a:lnTo>
                  <a:pt x="5058" y="2800"/>
                </a:lnTo>
                <a:lnTo>
                  <a:pt x="5062" y="2806"/>
                </a:lnTo>
                <a:lnTo>
                  <a:pt x="5070" y="2818"/>
                </a:lnTo>
                <a:lnTo>
                  <a:pt x="5078" y="2828"/>
                </a:lnTo>
                <a:lnTo>
                  <a:pt x="5087" y="2838"/>
                </a:lnTo>
                <a:lnTo>
                  <a:pt x="5097" y="2849"/>
                </a:lnTo>
                <a:lnTo>
                  <a:pt x="5105" y="2861"/>
                </a:lnTo>
                <a:lnTo>
                  <a:pt x="5109" y="2869"/>
                </a:lnTo>
                <a:lnTo>
                  <a:pt x="5112" y="2877"/>
                </a:lnTo>
                <a:lnTo>
                  <a:pt x="5115" y="2887"/>
                </a:lnTo>
                <a:lnTo>
                  <a:pt x="5117" y="2897"/>
                </a:lnTo>
                <a:lnTo>
                  <a:pt x="5071" y="2908"/>
                </a:lnTo>
                <a:lnTo>
                  <a:pt x="5055" y="2942"/>
                </a:lnTo>
                <a:lnTo>
                  <a:pt x="5036" y="2980"/>
                </a:lnTo>
                <a:lnTo>
                  <a:pt x="5026" y="3000"/>
                </a:lnTo>
                <a:lnTo>
                  <a:pt x="5014" y="3020"/>
                </a:lnTo>
                <a:lnTo>
                  <a:pt x="5002" y="3037"/>
                </a:lnTo>
                <a:lnTo>
                  <a:pt x="4990" y="3052"/>
                </a:lnTo>
                <a:lnTo>
                  <a:pt x="5169" y="3128"/>
                </a:lnTo>
                <a:lnTo>
                  <a:pt x="5371" y="3214"/>
                </a:lnTo>
                <a:lnTo>
                  <a:pt x="5394" y="3224"/>
                </a:lnTo>
                <a:lnTo>
                  <a:pt x="5417" y="3233"/>
                </a:lnTo>
                <a:lnTo>
                  <a:pt x="5467" y="3250"/>
                </a:lnTo>
                <a:lnTo>
                  <a:pt x="5517" y="3267"/>
                </a:lnTo>
                <a:lnTo>
                  <a:pt x="5542" y="3277"/>
                </a:lnTo>
                <a:lnTo>
                  <a:pt x="5567" y="3287"/>
                </a:lnTo>
                <a:lnTo>
                  <a:pt x="5593" y="3299"/>
                </a:lnTo>
                <a:lnTo>
                  <a:pt x="5618" y="3311"/>
                </a:lnTo>
                <a:lnTo>
                  <a:pt x="5642" y="3324"/>
                </a:lnTo>
                <a:lnTo>
                  <a:pt x="5667" y="3338"/>
                </a:lnTo>
                <a:lnTo>
                  <a:pt x="5690" y="3354"/>
                </a:lnTo>
                <a:lnTo>
                  <a:pt x="5712" y="3373"/>
                </a:lnTo>
                <a:lnTo>
                  <a:pt x="5734" y="3392"/>
                </a:lnTo>
                <a:lnTo>
                  <a:pt x="5744" y="3402"/>
                </a:lnTo>
                <a:lnTo>
                  <a:pt x="5754" y="3413"/>
                </a:lnTo>
                <a:lnTo>
                  <a:pt x="5763" y="3425"/>
                </a:lnTo>
                <a:lnTo>
                  <a:pt x="5772" y="3438"/>
                </a:lnTo>
                <a:lnTo>
                  <a:pt x="5780" y="3450"/>
                </a:lnTo>
                <a:lnTo>
                  <a:pt x="5788" y="3463"/>
                </a:lnTo>
                <a:lnTo>
                  <a:pt x="5796" y="3477"/>
                </a:lnTo>
                <a:lnTo>
                  <a:pt x="5803" y="3491"/>
                </a:lnTo>
                <a:lnTo>
                  <a:pt x="5810" y="3507"/>
                </a:lnTo>
                <a:lnTo>
                  <a:pt x="5815" y="3523"/>
                </a:lnTo>
                <a:lnTo>
                  <a:pt x="5821" y="3540"/>
                </a:lnTo>
                <a:lnTo>
                  <a:pt x="5821" y="3558"/>
                </a:lnTo>
                <a:lnTo>
                  <a:pt x="5822" y="3635"/>
                </a:lnTo>
                <a:lnTo>
                  <a:pt x="5824" y="3733"/>
                </a:lnTo>
                <a:lnTo>
                  <a:pt x="5825" y="3764"/>
                </a:lnTo>
                <a:lnTo>
                  <a:pt x="6523" y="3764"/>
                </a:lnTo>
                <a:lnTo>
                  <a:pt x="6524" y="3725"/>
                </a:lnTo>
                <a:lnTo>
                  <a:pt x="6524" y="3679"/>
                </a:lnTo>
                <a:lnTo>
                  <a:pt x="6522" y="3582"/>
                </a:lnTo>
                <a:lnTo>
                  <a:pt x="6519" y="3488"/>
                </a:lnTo>
                <a:lnTo>
                  <a:pt x="6518" y="3416"/>
                </a:lnTo>
                <a:close/>
              </a:path>
            </a:pathLst>
          </a:custGeom>
          <a:solidFill>
            <a:schemeClr val="accent1"/>
          </a:solidFill>
          <a:ln>
            <a:noFill/>
          </a:ln>
          <a:effectLst/>
        </p:spPr>
        <p:txBody>
          <a:bodyPr/>
          <a:lstStyle/>
          <a:p>
            <a:endParaRPr lang="zh-CN" altLang="en-US" sz="4400"/>
          </a:p>
        </p:txBody>
      </p:sp>
      <p:sp>
        <p:nvSpPr>
          <p:cNvPr id="19" name="KSO_Shape"/>
          <p:cNvSpPr/>
          <p:nvPr/>
        </p:nvSpPr>
        <p:spPr bwMode="auto">
          <a:xfrm>
            <a:off x="4737410" y="2374914"/>
            <a:ext cx="338667" cy="254565"/>
          </a:xfrm>
          <a:custGeom>
            <a:avLst/>
            <a:gdLst>
              <a:gd name="T0" fmla="*/ 2147483646 w 108"/>
              <a:gd name="T1" fmla="*/ 2147483646 h 81"/>
              <a:gd name="T2" fmla="*/ 2147483646 w 108"/>
              <a:gd name="T3" fmla="*/ 2147483646 h 81"/>
              <a:gd name="T4" fmla="*/ 2147483646 w 108"/>
              <a:gd name="T5" fmla="*/ 2147483646 h 81"/>
              <a:gd name="T6" fmla="*/ 2147483646 w 108"/>
              <a:gd name="T7" fmla="*/ 2147483646 h 81"/>
              <a:gd name="T8" fmla="*/ 2147483646 w 108"/>
              <a:gd name="T9" fmla="*/ 2147483646 h 81"/>
              <a:gd name="T10" fmla="*/ 2147483646 w 108"/>
              <a:gd name="T11" fmla="*/ 2147483646 h 81"/>
              <a:gd name="T12" fmla="*/ 2147483646 w 108"/>
              <a:gd name="T13" fmla="*/ 2147483646 h 81"/>
              <a:gd name="T14" fmla="*/ 2147483646 w 108"/>
              <a:gd name="T15" fmla="*/ 2147483646 h 81"/>
              <a:gd name="T16" fmla="*/ 2147483646 w 108"/>
              <a:gd name="T17" fmla="*/ 2147483646 h 81"/>
              <a:gd name="T18" fmla="*/ 2147483646 w 108"/>
              <a:gd name="T19" fmla="*/ 2147483646 h 81"/>
              <a:gd name="T20" fmla="*/ 2147483646 w 108"/>
              <a:gd name="T21" fmla="*/ 2147483646 h 81"/>
              <a:gd name="T22" fmla="*/ 2147483646 w 108"/>
              <a:gd name="T23" fmla="*/ 2147483646 h 81"/>
              <a:gd name="T24" fmla="*/ 2147483646 w 108"/>
              <a:gd name="T25" fmla="*/ 2147483646 h 81"/>
              <a:gd name="T26" fmla="*/ 2147483646 w 108"/>
              <a:gd name="T27" fmla="*/ 2147483646 h 81"/>
              <a:gd name="T28" fmla="*/ 2147483646 w 108"/>
              <a:gd name="T29" fmla="*/ 2147483646 h 81"/>
              <a:gd name="T30" fmla="*/ 0 w 108"/>
              <a:gd name="T31" fmla="*/ 2147483646 h 81"/>
              <a:gd name="T32" fmla="*/ 2147483646 w 108"/>
              <a:gd name="T33" fmla="*/ 2147483646 h 81"/>
              <a:gd name="T34" fmla="*/ 2147483646 w 108"/>
              <a:gd name="T35" fmla="*/ 2147483646 h 81"/>
              <a:gd name="T36" fmla="*/ 2147483646 w 108"/>
              <a:gd name="T37" fmla="*/ 2147483646 h 81"/>
              <a:gd name="T38" fmla="*/ 2147483646 w 108"/>
              <a:gd name="T39" fmla="*/ 2147483646 h 81"/>
              <a:gd name="T40" fmla="*/ 2147483646 w 108"/>
              <a:gd name="T41" fmla="*/ 2147483646 h 81"/>
              <a:gd name="T42" fmla="*/ 2147483646 w 108"/>
              <a:gd name="T43" fmla="*/ 2147483646 h 81"/>
              <a:gd name="T44" fmla="*/ 2147483646 w 108"/>
              <a:gd name="T45" fmla="*/ 2147483646 h 81"/>
              <a:gd name="T46" fmla="*/ 2147483646 w 108"/>
              <a:gd name="T47" fmla="*/ 2147483646 h 81"/>
              <a:gd name="T48" fmla="*/ 2147483646 w 108"/>
              <a:gd name="T49" fmla="*/ 2147483646 h 81"/>
              <a:gd name="T50" fmla="*/ 2147483646 w 108"/>
              <a:gd name="T51" fmla="*/ 2147483646 h 81"/>
              <a:gd name="T52" fmla="*/ 2147483646 w 108"/>
              <a:gd name="T53" fmla="*/ 2147483646 h 81"/>
              <a:gd name="T54" fmla="*/ 2147483646 w 108"/>
              <a:gd name="T55" fmla="*/ 2147483646 h 81"/>
              <a:gd name="T56" fmla="*/ 2147483646 w 108"/>
              <a:gd name="T57" fmla="*/ 2147483646 h 81"/>
              <a:gd name="T58" fmla="*/ 2147483646 w 108"/>
              <a:gd name="T59" fmla="*/ 2147483646 h 81"/>
              <a:gd name="T60" fmla="*/ 2147483646 w 108"/>
              <a:gd name="T61" fmla="*/ 2147483646 h 81"/>
              <a:gd name="T62" fmla="*/ 2147483646 w 108"/>
              <a:gd name="T63" fmla="*/ 2147483646 h 81"/>
              <a:gd name="T64" fmla="*/ 2147483646 w 108"/>
              <a:gd name="T65" fmla="*/ 2147483646 h 81"/>
              <a:gd name="T66" fmla="*/ 2147483646 w 108"/>
              <a:gd name="T67" fmla="*/ 2147483646 h 81"/>
              <a:gd name="T68" fmla="*/ 2147483646 w 108"/>
              <a:gd name="T69" fmla="*/ 2147483646 h 81"/>
              <a:gd name="T70" fmla="*/ 2147483646 w 108"/>
              <a:gd name="T71" fmla="*/ 2147483646 h 81"/>
              <a:gd name="T72" fmla="*/ 2147483646 w 108"/>
              <a:gd name="T73" fmla="*/ 2147483646 h 81"/>
              <a:gd name="T74" fmla="*/ 2147483646 w 108"/>
              <a:gd name="T75" fmla="*/ 2147483646 h 8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accent1"/>
          </a:solidFill>
          <a:ln>
            <a:noFill/>
          </a:ln>
          <a:effectLst/>
        </p:spPr>
        <p:txBody>
          <a:bodyPr/>
          <a:lstStyle/>
          <a:p>
            <a:endParaRPr lang="zh-CN" altLang="en-US" sz="4400"/>
          </a:p>
        </p:txBody>
      </p:sp>
      <p:sp>
        <p:nvSpPr>
          <p:cNvPr id="20" name="KSO_Shape"/>
          <p:cNvSpPr/>
          <p:nvPr/>
        </p:nvSpPr>
        <p:spPr bwMode="auto">
          <a:xfrm>
            <a:off x="8063706" y="2385921"/>
            <a:ext cx="338667" cy="23255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a:effectLst/>
        </p:spPr>
        <p:txBody>
          <a:bodyPr/>
          <a:lstStyle/>
          <a:p>
            <a:endParaRPr lang="zh-CN" altLang="en-US" sz="4400"/>
          </a:p>
        </p:txBody>
      </p:sp>
      <p:sp>
        <p:nvSpPr>
          <p:cNvPr id="21" name="矩形 20"/>
          <p:cNvSpPr/>
          <p:nvPr/>
        </p:nvSpPr>
        <p:spPr>
          <a:xfrm>
            <a:off x="1136129" y="4158390"/>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2" name="矩形 21"/>
          <p:cNvSpPr/>
          <p:nvPr/>
        </p:nvSpPr>
        <p:spPr>
          <a:xfrm>
            <a:off x="1136129" y="5513027"/>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23" name="直接连接符 22"/>
          <p:cNvCxnSpPr/>
          <p:nvPr/>
        </p:nvCxnSpPr>
        <p:spPr>
          <a:xfrm>
            <a:off x="1145338" y="5480052"/>
            <a:ext cx="9901325"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Freeform 8"/>
          <p:cNvSpPr/>
          <p:nvPr/>
        </p:nvSpPr>
        <p:spPr bwMode="auto">
          <a:xfrm>
            <a:off x="594621" y="3391061"/>
            <a:ext cx="2047158" cy="2365603"/>
          </a:xfrm>
          <a:custGeom>
            <a:avLst/>
            <a:gdLst>
              <a:gd name="T0" fmla="*/ 0 w 397"/>
              <a:gd name="T1" fmla="*/ 2147483646 h 459"/>
              <a:gd name="T2" fmla="*/ 2147483646 w 397"/>
              <a:gd name="T3" fmla="*/ 0 h 459"/>
              <a:gd name="T4" fmla="*/ 2147483646 w 397"/>
              <a:gd name="T5" fmla="*/ 2147483646 h 459"/>
              <a:gd name="T6" fmla="*/ 2147483646 w 397"/>
              <a:gd name="T7" fmla="*/ 2147483646 h 459"/>
              <a:gd name="T8" fmla="*/ 2147483646 w 397"/>
              <a:gd name="T9" fmla="*/ 2147483646 h 459"/>
              <a:gd name="T10" fmla="*/ 0 w 397"/>
              <a:gd name="T11" fmla="*/ 2147483646 h 459"/>
              <a:gd name="T12" fmla="*/ 0 w 397"/>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459">
                <a:moveTo>
                  <a:pt x="0" y="115"/>
                </a:moveTo>
                <a:lnTo>
                  <a:pt x="198" y="0"/>
                </a:lnTo>
                <a:lnTo>
                  <a:pt x="397" y="115"/>
                </a:lnTo>
                <a:lnTo>
                  <a:pt x="397" y="344"/>
                </a:lnTo>
                <a:lnTo>
                  <a:pt x="198" y="459"/>
                </a:lnTo>
                <a:lnTo>
                  <a:pt x="0" y="344"/>
                </a:lnTo>
                <a:lnTo>
                  <a:pt x="0" y="11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5"/>
          <p:cNvSpPr/>
          <p:nvPr/>
        </p:nvSpPr>
        <p:spPr bwMode="auto">
          <a:xfrm>
            <a:off x="1926384" y="2078699"/>
            <a:ext cx="1562100" cy="1804987"/>
          </a:xfrm>
          <a:custGeom>
            <a:avLst/>
            <a:gdLst>
              <a:gd name="T0" fmla="*/ 0 w 789"/>
              <a:gd name="T1" fmla="*/ 2147483646 h 912"/>
              <a:gd name="T2" fmla="*/ 2147483646 w 789"/>
              <a:gd name="T3" fmla="*/ 0 h 912"/>
              <a:gd name="T4" fmla="*/ 2147483646 w 789"/>
              <a:gd name="T5" fmla="*/ 2147483646 h 912"/>
              <a:gd name="T6" fmla="*/ 2147483646 w 789"/>
              <a:gd name="T7" fmla="*/ 2147483646 h 912"/>
              <a:gd name="T8" fmla="*/ 2147483646 w 789"/>
              <a:gd name="T9" fmla="*/ 2147483646 h 912"/>
              <a:gd name="T10" fmla="*/ 0 w 789"/>
              <a:gd name="T11" fmla="*/ 2147483646 h 912"/>
              <a:gd name="T12" fmla="*/ 0 w 789"/>
              <a:gd name="T13" fmla="*/ 2147483646 h 9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9" h="912">
                <a:moveTo>
                  <a:pt x="0" y="227"/>
                </a:moveTo>
                <a:lnTo>
                  <a:pt x="396" y="0"/>
                </a:lnTo>
                <a:lnTo>
                  <a:pt x="789" y="227"/>
                </a:lnTo>
                <a:lnTo>
                  <a:pt x="789" y="682"/>
                </a:lnTo>
                <a:lnTo>
                  <a:pt x="396" y="912"/>
                </a:lnTo>
                <a:lnTo>
                  <a:pt x="0" y="682"/>
                </a:lnTo>
                <a:lnTo>
                  <a:pt x="0" y="227"/>
                </a:lnTo>
                <a:close/>
              </a:path>
            </a:pathLst>
          </a:custGeom>
          <a:solidFill>
            <a:schemeClr val="accent1"/>
          </a:solidFill>
          <a:ln>
            <a:noFill/>
          </a:ln>
        </p:spPr>
        <p:txBody>
          <a:bodyPr/>
          <a:lstStyle/>
          <a:p>
            <a:endParaRPr lang="zh-CN" altLang="en-US"/>
          </a:p>
        </p:txBody>
      </p:sp>
      <p:sp>
        <p:nvSpPr>
          <p:cNvPr id="21" name="KSO_Shape"/>
          <p:cNvSpPr/>
          <p:nvPr/>
        </p:nvSpPr>
        <p:spPr bwMode="auto">
          <a:xfrm>
            <a:off x="2435140" y="2734748"/>
            <a:ext cx="544584" cy="544584"/>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圆角矩形 21"/>
          <p:cNvSpPr/>
          <p:nvPr/>
        </p:nvSpPr>
        <p:spPr>
          <a:xfrm>
            <a:off x="3431802" y="1913117"/>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4" name="圆角矩形 23"/>
          <p:cNvSpPr/>
          <p:nvPr/>
        </p:nvSpPr>
        <p:spPr>
          <a:xfrm>
            <a:off x="2837829" y="3943488"/>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6" name="KSO_Shape"/>
          <p:cNvSpPr/>
          <p:nvPr/>
        </p:nvSpPr>
        <p:spPr bwMode="auto">
          <a:xfrm>
            <a:off x="922819" y="3924840"/>
            <a:ext cx="1390762" cy="1298045"/>
          </a:xfrm>
          <a:custGeom>
            <a:avLst/>
            <a:gdLst>
              <a:gd name="T0" fmla="*/ 1555232 w 2741613"/>
              <a:gd name="T1" fmla="*/ 1766302 h 2557463"/>
              <a:gd name="T2" fmla="*/ 1500877 w 2741613"/>
              <a:gd name="T3" fmla="*/ 1732308 h 2557463"/>
              <a:gd name="T4" fmla="*/ 410527 w 2741613"/>
              <a:gd name="T5" fmla="*/ 1777780 h 2557463"/>
              <a:gd name="T6" fmla="*/ 294306 w 2741613"/>
              <a:gd name="T7" fmla="*/ 1747980 h 2557463"/>
              <a:gd name="T8" fmla="*/ 1473436 w 2741613"/>
              <a:gd name="T9" fmla="*/ 1657260 h 2557463"/>
              <a:gd name="T10" fmla="*/ 1387009 w 2741613"/>
              <a:gd name="T11" fmla="*/ 1662603 h 2557463"/>
              <a:gd name="T12" fmla="*/ 511578 w 2741613"/>
              <a:gd name="T13" fmla="*/ 1682417 h 2557463"/>
              <a:gd name="T14" fmla="*/ 414761 w 2741613"/>
              <a:gd name="T15" fmla="*/ 1659264 h 2557463"/>
              <a:gd name="T16" fmla="*/ 1116006 w 2741613"/>
              <a:gd name="T17" fmla="*/ 1639146 h 2557463"/>
              <a:gd name="T18" fmla="*/ 1025639 w 2741613"/>
              <a:gd name="T19" fmla="*/ 1606463 h 2557463"/>
              <a:gd name="T20" fmla="*/ 902419 w 2741613"/>
              <a:gd name="T21" fmla="*/ 1619000 h 2557463"/>
              <a:gd name="T22" fmla="*/ 844427 w 2741613"/>
              <a:gd name="T23" fmla="*/ 1606240 h 2557463"/>
              <a:gd name="T24" fmla="*/ 445447 w 2741613"/>
              <a:gd name="T25" fmla="*/ 1163753 h 2557463"/>
              <a:gd name="T26" fmla="*/ 787487 w 2741613"/>
              <a:gd name="T27" fmla="*/ 791326 h 2557463"/>
              <a:gd name="T28" fmla="*/ 436007 w 2741613"/>
              <a:gd name="T29" fmla="*/ 849224 h 2557463"/>
              <a:gd name="T30" fmla="*/ 288609 w 2741613"/>
              <a:gd name="T31" fmla="*/ 1698536 h 2557463"/>
              <a:gd name="T32" fmla="*/ 48617 w 2741613"/>
              <a:gd name="T33" fmla="*/ 1149773 h 2557463"/>
              <a:gd name="T34" fmla="*/ 9281 w 2741613"/>
              <a:gd name="T35" fmla="*/ 859603 h 2557463"/>
              <a:gd name="T36" fmla="*/ 145851 w 2741613"/>
              <a:gd name="T37" fmla="*/ 699059 h 2557463"/>
              <a:gd name="T38" fmla="*/ 1592699 w 2741613"/>
              <a:gd name="T39" fmla="*/ 734392 h 2557463"/>
              <a:gd name="T40" fmla="*/ 1871083 w 2741613"/>
              <a:gd name="T41" fmla="*/ 787391 h 2557463"/>
              <a:gd name="T42" fmla="*/ 1890905 w 2741613"/>
              <a:gd name="T43" fmla="*/ 1065196 h 2557463"/>
              <a:gd name="T44" fmla="*/ 1812940 w 2741613"/>
              <a:gd name="T45" fmla="*/ 1357575 h 2557463"/>
              <a:gd name="T46" fmla="*/ 1457031 w 2741613"/>
              <a:gd name="T47" fmla="*/ 968693 h 2557463"/>
              <a:gd name="T48" fmla="*/ 1541163 w 2741613"/>
              <a:gd name="T49" fmla="*/ 700164 h 2557463"/>
              <a:gd name="T50" fmla="*/ 1241834 w 2741613"/>
              <a:gd name="T51" fmla="*/ 723340 h 2557463"/>
              <a:gd name="T52" fmla="*/ 1102527 w 2741613"/>
              <a:gd name="T53" fmla="*/ 893083 h 2557463"/>
              <a:gd name="T54" fmla="*/ 798746 w 2741613"/>
              <a:gd name="T55" fmla="*/ 901471 h 2557463"/>
              <a:gd name="T56" fmla="*/ 624337 w 2741613"/>
              <a:gd name="T57" fmla="*/ 850924 h 2557463"/>
              <a:gd name="T58" fmla="*/ 750839 w 2741613"/>
              <a:gd name="T59" fmla="*/ 677208 h 2557463"/>
              <a:gd name="T60" fmla="*/ 1062788 w 2741613"/>
              <a:gd name="T61" fmla="*/ 640566 h 2557463"/>
              <a:gd name="T62" fmla="*/ 137222 w 2741613"/>
              <a:gd name="T63" fmla="*/ 399417 h 2557463"/>
              <a:gd name="T64" fmla="*/ 292755 w 2741613"/>
              <a:gd name="T65" fmla="*/ 345682 h 2557463"/>
              <a:gd name="T66" fmla="*/ 334009 w 2741613"/>
              <a:gd name="T67" fmla="*/ 437452 h 2557463"/>
              <a:gd name="T68" fmla="*/ 372176 w 2741613"/>
              <a:gd name="T69" fmla="*/ 447403 h 2557463"/>
              <a:gd name="T70" fmla="*/ 362248 w 2741613"/>
              <a:gd name="T71" fmla="*/ 593130 h 2557463"/>
              <a:gd name="T72" fmla="*/ 240028 w 2741613"/>
              <a:gd name="T73" fmla="*/ 702591 h 2557463"/>
              <a:gd name="T74" fmla="*/ 122440 w 2741613"/>
              <a:gd name="T75" fmla="*/ 567478 h 2557463"/>
              <a:gd name="T76" fmla="*/ 107439 w 2741613"/>
              <a:gd name="T77" fmla="*/ 480131 h 2557463"/>
              <a:gd name="T78" fmla="*/ 170093 w 2741613"/>
              <a:gd name="T79" fmla="*/ 347893 h 2557463"/>
              <a:gd name="T80" fmla="*/ 1776846 w 2741613"/>
              <a:gd name="T81" fmla="*/ 366247 h 2557463"/>
              <a:gd name="T82" fmla="*/ 1798449 w 2741613"/>
              <a:gd name="T83" fmla="*/ 502465 h 2557463"/>
              <a:gd name="T84" fmla="*/ 1760093 w 2741613"/>
              <a:gd name="T85" fmla="*/ 621435 h 2557463"/>
              <a:gd name="T86" fmla="*/ 1630031 w 2741613"/>
              <a:gd name="T87" fmla="*/ 697505 h 2557463"/>
              <a:gd name="T88" fmla="*/ 1535902 w 2741613"/>
              <a:gd name="T89" fmla="*/ 561508 h 2557463"/>
              <a:gd name="T90" fmla="*/ 1552215 w 2741613"/>
              <a:gd name="T91" fmla="*/ 453594 h 2557463"/>
              <a:gd name="T92" fmla="*/ 1541854 w 2741613"/>
              <a:gd name="T93" fmla="*/ 422193 h 2557463"/>
              <a:gd name="T94" fmla="*/ 1010412 w 2741613"/>
              <a:gd name="T95" fmla="*/ 326683 h 2557463"/>
              <a:gd name="T96" fmla="*/ 1058285 w 2741613"/>
              <a:gd name="T97" fmla="*/ 408958 h 2557463"/>
              <a:gd name="T98" fmla="*/ 1092921 w 2741613"/>
              <a:gd name="T99" fmla="*/ 435649 h 2557463"/>
              <a:gd name="T100" fmla="*/ 1092260 w 2741613"/>
              <a:gd name="T101" fmla="*/ 528071 h 2557463"/>
              <a:gd name="T102" fmla="*/ 1006661 w 2741613"/>
              <a:gd name="T103" fmla="*/ 635492 h 2557463"/>
              <a:gd name="T104" fmla="*/ 893265 w 2741613"/>
              <a:gd name="T105" fmla="*/ 569098 h 2557463"/>
              <a:gd name="T106" fmla="*/ 861497 w 2741613"/>
              <a:gd name="T107" fmla="*/ 458589 h 2557463"/>
              <a:gd name="T108" fmla="*/ 868115 w 2741613"/>
              <a:gd name="T109" fmla="*/ 376093 h 2557463"/>
              <a:gd name="T110" fmla="*/ 514509 w 2741613"/>
              <a:gd name="T111" fmla="*/ 219583 h 2557463"/>
              <a:gd name="T112" fmla="*/ 515613 w 2741613"/>
              <a:gd name="T113" fmla="*/ 155869 h 2557463"/>
              <a:gd name="T114" fmla="*/ 520248 w 2741613"/>
              <a:gd name="T115" fmla="*/ 152562 h 2557463"/>
              <a:gd name="T116" fmla="*/ 791747 w 2741613"/>
              <a:gd name="T117" fmla="*/ 99650 h 2557463"/>
              <a:gd name="T118" fmla="*/ 848917 w 2741613"/>
              <a:gd name="T119" fmla="*/ 59085 h 2557463"/>
              <a:gd name="T120" fmla="*/ 813158 w 2741613"/>
              <a:gd name="T121" fmla="*/ 292558 h 2557463"/>
              <a:gd name="T122" fmla="*/ 481620 w 2741613"/>
              <a:gd name="T123" fmla="*/ 286605 h 2557463"/>
              <a:gd name="T124" fmla="*/ 458664 w 2741613"/>
              <a:gd name="T125" fmla="*/ 50267 h 2557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41613" h="2557463">
                <a:moveTo>
                  <a:pt x="2199444" y="2463800"/>
                </a:moveTo>
                <a:lnTo>
                  <a:pt x="2327275" y="2463800"/>
                </a:lnTo>
                <a:lnTo>
                  <a:pt x="2325367" y="2467928"/>
                </a:lnTo>
                <a:lnTo>
                  <a:pt x="2325685" y="2470150"/>
                </a:lnTo>
                <a:lnTo>
                  <a:pt x="2326003" y="2473325"/>
                </a:lnTo>
                <a:lnTo>
                  <a:pt x="2326321" y="2477770"/>
                </a:lnTo>
                <a:lnTo>
                  <a:pt x="2326321" y="2483803"/>
                </a:lnTo>
                <a:lnTo>
                  <a:pt x="2325685" y="2492058"/>
                </a:lnTo>
                <a:lnTo>
                  <a:pt x="2323777" y="2502218"/>
                </a:lnTo>
                <a:lnTo>
                  <a:pt x="2321233" y="2514283"/>
                </a:lnTo>
                <a:lnTo>
                  <a:pt x="2319326" y="2515235"/>
                </a:lnTo>
                <a:lnTo>
                  <a:pt x="2316464" y="2515870"/>
                </a:lnTo>
                <a:lnTo>
                  <a:pt x="2308514" y="2516505"/>
                </a:lnTo>
                <a:lnTo>
                  <a:pt x="2293568" y="2517140"/>
                </a:lnTo>
                <a:lnTo>
                  <a:pt x="2292614" y="2517140"/>
                </a:lnTo>
                <a:lnTo>
                  <a:pt x="2292296" y="2516823"/>
                </a:lnTo>
                <a:lnTo>
                  <a:pt x="2291024" y="2515235"/>
                </a:lnTo>
                <a:lnTo>
                  <a:pt x="2290388" y="2513965"/>
                </a:lnTo>
                <a:lnTo>
                  <a:pt x="2289435" y="2512060"/>
                </a:lnTo>
                <a:lnTo>
                  <a:pt x="2288799" y="2511425"/>
                </a:lnTo>
                <a:lnTo>
                  <a:pt x="2288163" y="2511108"/>
                </a:lnTo>
                <a:lnTo>
                  <a:pt x="2286891" y="2510790"/>
                </a:lnTo>
                <a:lnTo>
                  <a:pt x="2285937" y="2511108"/>
                </a:lnTo>
                <a:lnTo>
                  <a:pt x="2284029" y="2511425"/>
                </a:lnTo>
                <a:lnTo>
                  <a:pt x="2282121" y="2512695"/>
                </a:lnTo>
                <a:lnTo>
                  <a:pt x="2276397" y="2516188"/>
                </a:lnTo>
                <a:lnTo>
                  <a:pt x="2264313" y="2525078"/>
                </a:lnTo>
                <a:lnTo>
                  <a:pt x="2251594" y="2533333"/>
                </a:lnTo>
                <a:lnTo>
                  <a:pt x="2245234" y="2537143"/>
                </a:lnTo>
                <a:lnTo>
                  <a:pt x="2238238" y="2540636"/>
                </a:lnTo>
                <a:lnTo>
                  <a:pt x="2231243" y="2543811"/>
                </a:lnTo>
                <a:lnTo>
                  <a:pt x="2223929" y="2547303"/>
                </a:lnTo>
                <a:lnTo>
                  <a:pt x="2216615" y="2549843"/>
                </a:lnTo>
                <a:lnTo>
                  <a:pt x="2208665" y="2552066"/>
                </a:lnTo>
                <a:lnTo>
                  <a:pt x="2200716" y="2554606"/>
                </a:lnTo>
                <a:lnTo>
                  <a:pt x="2192130" y="2555876"/>
                </a:lnTo>
                <a:lnTo>
                  <a:pt x="2183226" y="2557146"/>
                </a:lnTo>
                <a:lnTo>
                  <a:pt x="2174004" y="2557463"/>
                </a:lnTo>
                <a:lnTo>
                  <a:pt x="2164147" y="2557463"/>
                </a:lnTo>
                <a:lnTo>
                  <a:pt x="2153971" y="2557146"/>
                </a:lnTo>
                <a:lnTo>
                  <a:pt x="2145703" y="2556193"/>
                </a:lnTo>
                <a:lnTo>
                  <a:pt x="2139026" y="2554923"/>
                </a:lnTo>
                <a:lnTo>
                  <a:pt x="2133302" y="2553336"/>
                </a:lnTo>
                <a:lnTo>
                  <a:pt x="2128850" y="2551113"/>
                </a:lnTo>
                <a:lnTo>
                  <a:pt x="2125352" y="2548891"/>
                </a:lnTo>
                <a:lnTo>
                  <a:pt x="2123762" y="2547303"/>
                </a:lnTo>
                <a:lnTo>
                  <a:pt x="2122808" y="2545716"/>
                </a:lnTo>
                <a:lnTo>
                  <a:pt x="2121854" y="2544446"/>
                </a:lnTo>
                <a:lnTo>
                  <a:pt x="2121536" y="2542858"/>
                </a:lnTo>
                <a:lnTo>
                  <a:pt x="2120900" y="2539366"/>
                </a:lnTo>
                <a:lnTo>
                  <a:pt x="2121218" y="2535873"/>
                </a:lnTo>
                <a:lnTo>
                  <a:pt x="2122490" y="2532380"/>
                </a:lnTo>
                <a:lnTo>
                  <a:pt x="2124398" y="2528570"/>
                </a:lnTo>
                <a:lnTo>
                  <a:pt x="2126624" y="2524443"/>
                </a:lnTo>
                <a:lnTo>
                  <a:pt x="2129486" y="2520633"/>
                </a:lnTo>
                <a:lnTo>
                  <a:pt x="2132984" y="2516505"/>
                </a:lnTo>
                <a:lnTo>
                  <a:pt x="2137118" y="2512060"/>
                </a:lnTo>
                <a:lnTo>
                  <a:pt x="2141252" y="2507933"/>
                </a:lnTo>
                <a:lnTo>
                  <a:pt x="2150155" y="2499678"/>
                </a:lnTo>
                <a:lnTo>
                  <a:pt x="2160013" y="2491740"/>
                </a:lnTo>
                <a:lnTo>
                  <a:pt x="2169871" y="2484120"/>
                </a:lnTo>
                <a:lnTo>
                  <a:pt x="2178774" y="2477770"/>
                </a:lnTo>
                <a:lnTo>
                  <a:pt x="2193402" y="2467610"/>
                </a:lnTo>
                <a:lnTo>
                  <a:pt x="2199444" y="2463800"/>
                </a:lnTo>
                <a:close/>
                <a:moveTo>
                  <a:pt x="417513" y="2463800"/>
                </a:moveTo>
                <a:lnTo>
                  <a:pt x="545027" y="2463800"/>
                </a:lnTo>
                <a:lnTo>
                  <a:pt x="551069" y="2467610"/>
                </a:lnTo>
                <a:lnTo>
                  <a:pt x="565696" y="2477770"/>
                </a:lnTo>
                <a:lnTo>
                  <a:pt x="574918" y="2484120"/>
                </a:lnTo>
                <a:lnTo>
                  <a:pt x="584775" y="2491740"/>
                </a:lnTo>
                <a:lnTo>
                  <a:pt x="594315" y="2499678"/>
                </a:lnTo>
                <a:lnTo>
                  <a:pt x="603537" y="2507933"/>
                </a:lnTo>
                <a:lnTo>
                  <a:pt x="607671" y="2512060"/>
                </a:lnTo>
                <a:lnTo>
                  <a:pt x="611805" y="2516505"/>
                </a:lnTo>
                <a:lnTo>
                  <a:pt x="614984" y="2520633"/>
                </a:lnTo>
                <a:lnTo>
                  <a:pt x="618164" y="2524443"/>
                </a:lnTo>
                <a:lnTo>
                  <a:pt x="620390" y="2528570"/>
                </a:lnTo>
                <a:lnTo>
                  <a:pt x="622298" y="2532380"/>
                </a:lnTo>
                <a:lnTo>
                  <a:pt x="623570" y="2535873"/>
                </a:lnTo>
                <a:lnTo>
                  <a:pt x="623888" y="2539366"/>
                </a:lnTo>
                <a:lnTo>
                  <a:pt x="622934" y="2542858"/>
                </a:lnTo>
                <a:lnTo>
                  <a:pt x="622616" y="2544446"/>
                </a:lnTo>
                <a:lnTo>
                  <a:pt x="621980" y="2545716"/>
                </a:lnTo>
                <a:lnTo>
                  <a:pt x="620708" y="2547303"/>
                </a:lnTo>
                <a:lnTo>
                  <a:pt x="619436" y="2548891"/>
                </a:lnTo>
                <a:lnTo>
                  <a:pt x="615938" y="2551113"/>
                </a:lnTo>
                <a:lnTo>
                  <a:pt x="611487" y="2553336"/>
                </a:lnTo>
                <a:lnTo>
                  <a:pt x="605763" y="2554923"/>
                </a:lnTo>
                <a:lnTo>
                  <a:pt x="599085" y="2556193"/>
                </a:lnTo>
                <a:lnTo>
                  <a:pt x="590817" y="2557146"/>
                </a:lnTo>
                <a:lnTo>
                  <a:pt x="580642" y="2557463"/>
                </a:lnTo>
                <a:lnTo>
                  <a:pt x="570784" y="2557463"/>
                </a:lnTo>
                <a:lnTo>
                  <a:pt x="561244" y="2557146"/>
                </a:lnTo>
                <a:lnTo>
                  <a:pt x="552659" y="2555876"/>
                </a:lnTo>
                <a:lnTo>
                  <a:pt x="544073" y="2554606"/>
                </a:lnTo>
                <a:lnTo>
                  <a:pt x="536123" y="2552066"/>
                </a:lnTo>
                <a:lnTo>
                  <a:pt x="528173" y="2549843"/>
                </a:lnTo>
                <a:lnTo>
                  <a:pt x="520542" y="2547303"/>
                </a:lnTo>
                <a:lnTo>
                  <a:pt x="513546" y="2543811"/>
                </a:lnTo>
                <a:lnTo>
                  <a:pt x="506232" y="2540636"/>
                </a:lnTo>
                <a:lnTo>
                  <a:pt x="499554" y="2537143"/>
                </a:lnTo>
                <a:lnTo>
                  <a:pt x="493195" y="2533333"/>
                </a:lnTo>
                <a:lnTo>
                  <a:pt x="480475" y="2525078"/>
                </a:lnTo>
                <a:lnTo>
                  <a:pt x="468391" y="2516188"/>
                </a:lnTo>
                <a:lnTo>
                  <a:pt x="462668" y="2512695"/>
                </a:lnTo>
                <a:lnTo>
                  <a:pt x="460760" y="2511425"/>
                </a:lnTo>
                <a:lnTo>
                  <a:pt x="458852" y="2511108"/>
                </a:lnTo>
                <a:lnTo>
                  <a:pt x="457580" y="2510790"/>
                </a:lnTo>
                <a:lnTo>
                  <a:pt x="456626" y="2511108"/>
                </a:lnTo>
                <a:lnTo>
                  <a:pt x="455990" y="2511425"/>
                </a:lnTo>
                <a:lnTo>
                  <a:pt x="455036" y="2512060"/>
                </a:lnTo>
                <a:lnTo>
                  <a:pt x="454400" y="2513965"/>
                </a:lnTo>
                <a:lnTo>
                  <a:pt x="453446" y="2515235"/>
                </a:lnTo>
                <a:lnTo>
                  <a:pt x="452492" y="2516823"/>
                </a:lnTo>
                <a:lnTo>
                  <a:pt x="452174" y="2517140"/>
                </a:lnTo>
                <a:lnTo>
                  <a:pt x="450902" y="2517140"/>
                </a:lnTo>
                <a:lnTo>
                  <a:pt x="436274" y="2516505"/>
                </a:lnTo>
                <a:lnTo>
                  <a:pt x="428325" y="2515870"/>
                </a:lnTo>
                <a:lnTo>
                  <a:pt x="425463" y="2515235"/>
                </a:lnTo>
                <a:lnTo>
                  <a:pt x="423555" y="2514283"/>
                </a:lnTo>
                <a:lnTo>
                  <a:pt x="420693" y="2502218"/>
                </a:lnTo>
                <a:lnTo>
                  <a:pt x="419421" y="2492058"/>
                </a:lnTo>
                <a:lnTo>
                  <a:pt x="418149" y="2483803"/>
                </a:lnTo>
                <a:lnTo>
                  <a:pt x="418149" y="2477770"/>
                </a:lnTo>
                <a:lnTo>
                  <a:pt x="418467" y="2473325"/>
                </a:lnTo>
                <a:lnTo>
                  <a:pt x="418785" y="2470150"/>
                </a:lnTo>
                <a:lnTo>
                  <a:pt x="419421" y="2467928"/>
                </a:lnTo>
                <a:lnTo>
                  <a:pt x="417513" y="2463800"/>
                </a:lnTo>
                <a:close/>
                <a:moveTo>
                  <a:pt x="2051490" y="2346325"/>
                </a:moveTo>
                <a:lnTo>
                  <a:pt x="2152651" y="2346325"/>
                </a:lnTo>
                <a:lnTo>
                  <a:pt x="2151061" y="2349527"/>
                </a:lnTo>
                <a:lnTo>
                  <a:pt x="2151697" y="2351449"/>
                </a:lnTo>
                <a:lnTo>
                  <a:pt x="2152015" y="2353690"/>
                </a:lnTo>
                <a:lnTo>
                  <a:pt x="2152333" y="2357533"/>
                </a:lnTo>
                <a:lnTo>
                  <a:pt x="2152015" y="2362336"/>
                </a:lnTo>
                <a:lnTo>
                  <a:pt x="2151697" y="2368741"/>
                </a:lnTo>
                <a:lnTo>
                  <a:pt x="2150106" y="2376747"/>
                </a:lnTo>
                <a:lnTo>
                  <a:pt x="2148198" y="2386674"/>
                </a:lnTo>
                <a:lnTo>
                  <a:pt x="2146289" y="2387314"/>
                </a:lnTo>
                <a:lnTo>
                  <a:pt x="2144062" y="2387634"/>
                </a:lnTo>
                <a:lnTo>
                  <a:pt x="2137700" y="2388595"/>
                </a:lnTo>
                <a:lnTo>
                  <a:pt x="2125929" y="2388915"/>
                </a:lnTo>
                <a:lnTo>
                  <a:pt x="2125611" y="2388915"/>
                </a:lnTo>
                <a:lnTo>
                  <a:pt x="2124975" y="2388595"/>
                </a:lnTo>
                <a:lnTo>
                  <a:pt x="2124021" y="2387314"/>
                </a:lnTo>
                <a:lnTo>
                  <a:pt x="2123702" y="2386354"/>
                </a:lnTo>
                <a:lnTo>
                  <a:pt x="2123066" y="2384752"/>
                </a:lnTo>
                <a:lnTo>
                  <a:pt x="2122112" y="2384432"/>
                </a:lnTo>
                <a:lnTo>
                  <a:pt x="2121794" y="2383792"/>
                </a:lnTo>
                <a:lnTo>
                  <a:pt x="2120521" y="2383792"/>
                </a:lnTo>
                <a:lnTo>
                  <a:pt x="2119885" y="2383792"/>
                </a:lnTo>
                <a:lnTo>
                  <a:pt x="2117022" y="2385073"/>
                </a:lnTo>
                <a:lnTo>
                  <a:pt x="2112250" y="2387955"/>
                </a:lnTo>
                <a:lnTo>
                  <a:pt x="2103025" y="2395000"/>
                </a:lnTo>
                <a:lnTo>
                  <a:pt x="2092845" y="2401724"/>
                </a:lnTo>
                <a:lnTo>
                  <a:pt x="2087437" y="2404927"/>
                </a:lnTo>
                <a:lnTo>
                  <a:pt x="2082347" y="2407489"/>
                </a:lnTo>
                <a:lnTo>
                  <a:pt x="2076621" y="2410371"/>
                </a:lnTo>
                <a:lnTo>
                  <a:pt x="2070895" y="2412612"/>
                </a:lnTo>
                <a:lnTo>
                  <a:pt x="2064850" y="2415174"/>
                </a:lnTo>
                <a:lnTo>
                  <a:pt x="2058806" y="2416775"/>
                </a:lnTo>
                <a:lnTo>
                  <a:pt x="2052444" y="2418376"/>
                </a:lnTo>
                <a:lnTo>
                  <a:pt x="2045763" y="2419657"/>
                </a:lnTo>
                <a:lnTo>
                  <a:pt x="2038447" y="2420618"/>
                </a:lnTo>
                <a:lnTo>
                  <a:pt x="2031448" y="2420938"/>
                </a:lnTo>
                <a:lnTo>
                  <a:pt x="2023495" y="2420938"/>
                </a:lnTo>
                <a:lnTo>
                  <a:pt x="2015542" y="2420618"/>
                </a:lnTo>
                <a:lnTo>
                  <a:pt x="2008862" y="2419977"/>
                </a:lnTo>
                <a:lnTo>
                  <a:pt x="2003454" y="2418697"/>
                </a:lnTo>
                <a:lnTo>
                  <a:pt x="1999000" y="2417736"/>
                </a:lnTo>
                <a:lnTo>
                  <a:pt x="1995501" y="2415814"/>
                </a:lnTo>
                <a:lnTo>
                  <a:pt x="1992638" y="2413893"/>
                </a:lnTo>
                <a:lnTo>
                  <a:pt x="1990729" y="2411652"/>
                </a:lnTo>
                <a:lnTo>
                  <a:pt x="1989456" y="2409410"/>
                </a:lnTo>
                <a:lnTo>
                  <a:pt x="1989138" y="2406528"/>
                </a:lnTo>
                <a:lnTo>
                  <a:pt x="1989456" y="2403966"/>
                </a:lnTo>
                <a:lnTo>
                  <a:pt x="1990411" y="2401084"/>
                </a:lnTo>
                <a:lnTo>
                  <a:pt x="1991683" y="2397882"/>
                </a:lnTo>
                <a:lnTo>
                  <a:pt x="1993592" y="2394679"/>
                </a:lnTo>
                <a:lnTo>
                  <a:pt x="1996137" y="2391477"/>
                </a:lnTo>
                <a:lnTo>
                  <a:pt x="1999000" y="2387955"/>
                </a:lnTo>
                <a:lnTo>
                  <a:pt x="2005362" y="2381230"/>
                </a:lnTo>
                <a:lnTo>
                  <a:pt x="2012679" y="2374825"/>
                </a:lnTo>
                <a:lnTo>
                  <a:pt x="2019996" y="2368421"/>
                </a:lnTo>
                <a:lnTo>
                  <a:pt x="2027949" y="2362336"/>
                </a:lnTo>
                <a:lnTo>
                  <a:pt x="2035265" y="2356893"/>
                </a:lnTo>
                <a:lnTo>
                  <a:pt x="2046718" y="2349527"/>
                </a:lnTo>
                <a:lnTo>
                  <a:pt x="2051490" y="2346325"/>
                </a:lnTo>
                <a:close/>
                <a:moveTo>
                  <a:pt x="592138" y="2346325"/>
                </a:moveTo>
                <a:lnTo>
                  <a:pt x="693618" y="2346325"/>
                </a:lnTo>
                <a:lnTo>
                  <a:pt x="698072" y="2349527"/>
                </a:lnTo>
                <a:lnTo>
                  <a:pt x="709842" y="2356893"/>
                </a:lnTo>
                <a:lnTo>
                  <a:pt x="716841" y="2362336"/>
                </a:lnTo>
                <a:lnTo>
                  <a:pt x="724794" y="2368421"/>
                </a:lnTo>
                <a:lnTo>
                  <a:pt x="732428" y="2374825"/>
                </a:lnTo>
                <a:lnTo>
                  <a:pt x="739427" y="2381230"/>
                </a:lnTo>
                <a:lnTo>
                  <a:pt x="746108" y="2387955"/>
                </a:lnTo>
                <a:lnTo>
                  <a:pt x="748971" y="2391477"/>
                </a:lnTo>
                <a:lnTo>
                  <a:pt x="751197" y="2394679"/>
                </a:lnTo>
                <a:lnTo>
                  <a:pt x="753106" y="2397882"/>
                </a:lnTo>
                <a:lnTo>
                  <a:pt x="754697" y="2401084"/>
                </a:lnTo>
                <a:lnTo>
                  <a:pt x="755333" y="2403966"/>
                </a:lnTo>
                <a:lnTo>
                  <a:pt x="755651" y="2406528"/>
                </a:lnTo>
                <a:lnTo>
                  <a:pt x="755333" y="2409410"/>
                </a:lnTo>
                <a:lnTo>
                  <a:pt x="754379" y="2411652"/>
                </a:lnTo>
                <a:lnTo>
                  <a:pt x="752470" y="2413893"/>
                </a:lnTo>
                <a:lnTo>
                  <a:pt x="749607" y="2415814"/>
                </a:lnTo>
                <a:lnTo>
                  <a:pt x="746108" y="2417736"/>
                </a:lnTo>
                <a:lnTo>
                  <a:pt x="741336" y="2418697"/>
                </a:lnTo>
                <a:lnTo>
                  <a:pt x="736246" y="2419977"/>
                </a:lnTo>
                <a:lnTo>
                  <a:pt x="729565" y="2420618"/>
                </a:lnTo>
                <a:lnTo>
                  <a:pt x="721612" y="2420938"/>
                </a:lnTo>
                <a:lnTo>
                  <a:pt x="713659" y="2420938"/>
                </a:lnTo>
                <a:lnTo>
                  <a:pt x="706343" y="2420618"/>
                </a:lnTo>
                <a:lnTo>
                  <a:pt x="699344" y="2419657"/>
                </a:lnTo>
                <a:lnTo>
                  <a:pt x="692346" y="2418376"/>
                </a:lnTo>
                <a:lnTo>
                  <a:pt x="685983" y="2416775"/>
                </a:lnTo>
                <a:lnTo>
                  <a:pt x="679939" y="2415174"/>
                </a:lnTo>
                <a:lnTo>
                  <a:pt x="673895" y="2412612"/>
                </a:lnTo>
                <a:lnTo>
                  <a:pt x="668487" y="2410371"/>
                </a:lnTo>
                <a:lnTo>
                  <a:pt x="662760" y="2407489"/>
                </a:lnTo>
                <a:lnTo>
                  <a:pt x="657352" y="2404927"/>
                </a:lnTo>
                <a:lnTo>
                  <a:pt x="652263" y="2401724"/>
                </a:lnTo>
                <a:lnTo>
                  <a:pt x="642083" y="2395000"/>
                </a:lnTo>
                <a:lnTo>
                  <a:pt x="632539" y="2387955"/>
                </a:lnTo>
                <a:lnTo>
                  <a:pt x="628086" y="2385073"/>
                </a:lnTo>
                <a:lnTo>
                  <a:pt x="624904" y="2383792"/>
                </a:lnTo>
                <a:lnTo>
                  <a:pt x="624268" y="2383792"/>
                </a:lnTo>
                <a:lnTo>
                  <a:pt x="623314" y="2383792"/>
                </a:lnTo>
                <a:lnTo>
                  <a:pt x="622678" y="2384432"/>
                </a:lnTo>
                <a:lnTo>
                  <a:pt x="622041" y="2384752"/>
                </a:lnTo>
                <a:lnTo>
                  <a:pt x="621405" y="2386354"/>
                </a:lnTo>
                <a:lnTo>
                  <a:pt x="620769" y="2387314"/>
                </a:lnTo>
                <a:lnTo>
                  <a:pt x="620133" y="2388595"/>
                </a:lnTo>
                <a:lnTo>
                  <a:pt x="619496" y="2388915"/>
                </a:lnTo>
                <a:lnTo>
                  <a:pt x="619178" y="2388915"/>
                </a:lnTo>
                <a:lnTo>
                  <a:pt x="607408" y="2388595"/>
                </a:lnTo>
                <a:lnTo>
                  <a:pt x="601045" y="2387634"/>
                </a:lnTo>
                <a:lnTo>
                  <a:pt x="598819" y="2387314"/>
                </a:lnTo>
                <a:lnTo>
                  <a:pt x="596910" y="2386674"/>
                </a:lnTo>
                <a:lnTo>
                  <a:pt x="595001" y="2376747"/>
                </a:lnTo>
                <a:lnTo>
                  <a:pt x="593411" y="2368741"/>
                </a:lnTo>
                <a:lnTo>
                  <a:pt x="593092" y="2362336"/>
                </a:lnTo>
                <a:lnTo>
                  <a:pt x="592774" y="2357533"/>
                </a:lnTo>
                <a:lnTo>
                  <a:pt x="593092" y="2353690"/>
                </a:lnTo>
                <a:lnTo>
                  <a:pt x="593411" y="2351449"/>
                </a:lnTo>
                <a:lnTo>
                  <a:pt x="593729" y="2349527"/>
                </a:lnTo>
                <a:lnTo>
                  <a:pt x="592138" y="2346325"/>
                </a:lnTo>
                <a:close/>
                <a:moveTo>
                  <a:pt x="1474788" y="2290762"/>
                </a:moveTo>
                <a:lnTo>
                  <a:pt x="1567135" y="2290762"/>
                </a:lnTo>
                <a:lnTo>
                  <a:pt x="1571609" y="2293338"/>
                </a:lnTo>
                <a:lnTo>
                  <a:pt x="1582473" y="2300422"/>
                </a:lnTo>
                <a:lnTo>
                  <a:pt x="1588864" y="2305252"/>
                </a:lnTo>
                <a:lnTo>
                  <a:pt x="1595894" y="2310404"/>
                </a:lnTo>
                <a:lnTo>
                  <a:pt x="1602924" y="2316522"/>
                </a:lnTo>
                <a:lnTo>
                  <a:pt x="1609634" y="2322640"/>
                </a:lnTo>
                <a:lnTo>
                  <a:pt x="1615386" y="2328758"/>
                </a:lnTo>
                <a:lnTo>
                  <a:pt x="1617942" y="2331978"/>
                </a:lnTo>
                <a:lnTo>
                  <a:pt x="1620179" y="2334875"/>
                </a:lnTo>
                <a:lnTo>
                  <a:pt x="1621776" y="2337451"/>
                </a:lnTo>
                <a:lnTo>
                  <a:pt x="1623374" y="2340671"/>
                </a:lnTo>
                <a:lnTo>
                  <a:pt x="1624013" y="2343247"/>
                </a:lnTo>
                <a:lnTo>
                  <a:pt x="1624013" y="2345501"/>
                </a:lnTo>
                <a:lnTo>
                  <a:pt x="1623694" y="2348399"/>
                </a:lnTo>
                <a:lnTo>
                  <a:pt x="1622735" y="2350009"/>
                </a:lnTo>
                <a:lnTo>
                  <a:pt x="1620818" y="2352585"/>
                </a:lnTo>
                <a:lnTo>
                  <a:pt x="1618581" y="2353873"/>
                </a:lnTo>
                <a:lnTo>
                  <a:pt x="1615386" y="2355483"/>
                </a:lnTo>
                <a:lnTo>
                  <a:pt x="1611232" y="2357093"/>
                </a:lnTo>
                <a:lnTo>
                  <a:pt x="1606119" y="2357737"/>
                </a:lnTo>
                <a:lnTo>
                  <a:pt x="1600048" y="2358703"/>
                </a:lnTo>
                <a:lnTo>
                  <a:pt x="1593018" y="2359025"/>
                </a:lnTo>
                <a:lnTo>
                  <a:pt x="1585668" y="2359025"/>
                </a:lnTo>
                <a:lnTo>
                  <a:pt x="1578958" y="2358703"/>
                </a:lnTo>
                <a:lnTo>
                  <a:pt x="1572567" y="2357415"/>
                </a:lnTo>
                <a:lnTo>
                  <a:pt x="1566496" y="2356127"/>
                </a:lnTo>
                <a:lnTo>
                  <a:pt x="1560744" y="2355161"/>
                </a:lnTo>
                <a:lnTo>
                  <a:pt x="1554993" y="2353229"/>
                </a:lnTo>
                <a:lnTo>
                  <a:pt x="1549560" y="2351297"/>
                </a:lnTo>
                <a:lnTo>
                  <a:pt x="1544128" y="2349043"/>
                </a:lnTo>
                <a:lnTo>
                  <a:pt x="1539335" y="2346467"/>
                </a:lnTo>
                <a:lnTo>
                  <a:pt x="1529749" y="2340993"/>
                </a:lnTo>
                <a:lnTo>
                  <a:pt x="1520802" y="2334875"/>
                </a:lnTo>
                <a:lnTo>
                  <a:pt x="1511535" y="2328758"/>
                </a:lnTo>
                <a:lnTo>
                  <a:pt x="1507701" y="2326182"/>
                </a:lnTo>
                <a:lnTo>
                  <a:pt x="1505144" y="2324894"/>
                </a:lnTo>
                <a:lnTo>
                  <a:pt x="1503866" y="2324572"/>
                </a:lnTo>
                <a:lnTo>
                  <a:pt x="1503227" y="2324894"/>
                </a:lnTo>
                <a:lnTo>
                  <a:pt x="1502269" y="2325860"/>
                </a:lnTo>
                <a:lnTo>
                  <a:pt x="1501629" y="2326826"/>
                </a:lnTo>
                <a:lnTo>
                  <a:pt x="1500990" y="2328114"/>
                </a:lnTo>
                <a:lnTo>
                  <a:pt x="1500351" y="2329080"/>
                </a:lnTo>
                <a:lnTo>
                  <a:pt x="1499712" y="2329080"/>
                </a:lnTo>
                <a:lnTo>
                  <a:pt x="1499073" y="2329080"/>
                </a:lnTo>
                <a:lnTo>
                  <a:pt x="1488528" y="2328758"/>
                </a:lnTo>
                <a:lnTo>
                  <a:pt x="1482777" y="2328436"/>
                </a:lnTo>
                <a:lnTo>
                  <a:pt x="1480540" y="2328114"/>
                </a:lnTo>
                <a:lnTo>
                  <a:pt x="1478942" y="2327148"/>
                </a:lnTo>
                <a:lnTo>
                  <a:pt x="1477025" y="2318132"/>
                </a:lnTo>
                <a:lnTo>
                  <a:pt x="1476066" y="2310726"/>
                </a:lnTo>
                <a:lnTo>
                  <a:pt x="1475747" y="2305252"/>
                </a:lnTo>
                <a:lnTo>
                  <a:pt x="1475108" y="2300422"/>
                </a:lnTo>
                <a:lnTo>
                  <a:pt x="1475747" y="2297202"/>
                </a:lnTo>
                <a:lnTo>
                  <a:pt x="1476066" y="2294948"/>
                </a:lnTo>
                <a:lnTo>
                  <a:pt x="1476386" y="2293338"/>
                </a:lnTo>
                <a:lnTo>
                  <a:pt x="1474788" y="2290762"/>
                </a:lnTo>
                <a:close/>
                <a:moveTo>
                  <a:pt x="1243723" y="2290762"/>
                </a:moveTo>
                <a:lnTo>
                  <a:pt x="1335088" y="2290762"/>
                </a:lnTo>
                <a:lnTo>
                  <a:pt x="1333507" y="2293338"/>
                </a:lnTo>
                <a:lnTo>
                  <a:pt x="1334140" y="2294948"/>
                </a:lnTo>
                <a:lnTo>
                  <a:pt x="1334140" y="2297202"/>
                </a:lnTo>
                <a:lnTo>
                  <a:pt x="1334456" y="2300422"/>
                </a:lnTo>
                <a:lnTo>
                  <a:pt x="1334456" y="2305252"/>
                </a:lnTo>
                <a:lnTo>
                  <a:pt x="1333824" y="2310726"/>
                </a:lnTo>
                <a:lnTo>
                  <a:pt x="1332559" y="2318132"/>
                </a:lnTo>
                <a:lnTo>
                  <a:pt x="1330978" y="2327148"/>
                </a:lnTo>
                <a:lnTo>
                  <a:pt x="1329398" y="2328114"/>
                </a:lnTo>
                <a:lnTo>
                  <a:pt x="1327185" y="2328436"/>
                </a:lnTo>
                <a:lnTo>
                  <a:pt x="1321494" y="2328758"/>
                </a:lnTo>
                <a:lnTo>
                  <a:pt x="1311061" y="2329080"/>
                </a:lnTo>
                <a:lnTo>
                  <a:pt x="1310113" y="2329080"/>
                </a:lnTo>
                <a:lnTo>
                  <a:pt x="1309797" y="2329080"/>
                </a:lnTo>
                <a:lnTo>
                  <a:pt x="1309165" y="2328114"/>
                </a:lnTo>
                <a:lnTo>
                  <a:pt x="1308848" y="2326826"/>
                </a:lnTo>
                <a:lnTo>
                  <a:pt x="1307900" y="2325860"/>
                </a:lnTo>
                <a:lnTo>
                  <a:pt x="1306952" y="2324894"/>
                </a:lnTo>
                <a:lnTo>
                  <a:pt x="1306003" y="2324572"/>
                </a:lnTo>
                <a:lnTo>
                  <a:pt x="1305371" y="2324894"/>
                </a:lnTo>
                <a:lnTo>
                  <a:pt x="1302842" y="2326182"/>
                </a:lnTo>
                <a:lnTo>
                  <a:pt x="1298732" y="2328758"/>
                </a:lnTo>
                <a:lnTo>
                  <a:pt x="1289880" y="2334875"/>
                </a:lnTo>
                <a:lnTo>
                  <a:pt x="1281028" y="2340993"/>
                </a:lnTo>
                <a:lnTo>
                  <a:pt x="1271228" y="2346467"/>
                </a:lnTo>
                <a:lnTo>
                  <a:pt x="1266485" y="2349043"/>
                </a:lnTo>
                <a:lnTo>
                  <a:pt x="1261111" y="2351297"/>
                </a:lnTo>
                <a:lnTo>
                  <a:pt x="1256053" y="2353229"/>
                </a:lnTo>
                <a:lnTo>
                  <a:pt x="1250362" y="2355161"/>
                </a:lnTo>
                <a:lnTo>
                  <a:pt x="1244356" y="2356127"/>
                </a:lnTo>
                <a:lnTo>
                  <a:pt x="1238349" y="2357415"/>
                </a:lnTo>
                <a:lnTo>
                  <a:pt x="1232026" y="2358703"/>
                </a:lnTo>
                <a:lnTo>
                  <a:pt x="1225387" y="2359025"/>
                </a:lnTo>
                <a:lnTo>
                  <a:pt x="1218116" y="2359025"/>
                </a:lnTo>
                <a:lnTo>
                  <a:pt x="1211161" y="2358703"/>
                </a:lnTo>
                <a:lnTo>
                  <a:pt x="1205154" y="2357737"/>
                </a:lnTo>
                <a:lnTo>
                  <a:pt x="1200096" y="2357093"/>
                </a:lnTo>
                <a:lnTo>
                  <a:pt x="1195986" y="2355483"/>
                </a:lnTo>
                <a:lnTo>
                  <a:pt x="1193141" y="2353873"/>
                </a:lnTo>
                <a:lnTo>
                  <a:pt x="1190295" y="2352585"/>
                </a:lnTo>
                <a:lnTo>
                  <a:pt x="1189031" y="2350009"/>
                </a:lnTo>
                <a:lnTo>
                  <a:pt x="1187766" y="2348399"/>
                </a:lnTo>
                <a:lnTo>
                  <a:pt x="1187450" y="2345501"/>
                </a:lnTo>
                <a:lnTo>
                  <a:pt x="1187766" y="2343247"/>
                </a:lnTo>
                <a:lnTo>
                  <a:pt x="1188715" y="2340671"/>
                </a:lnTo>
                <a:lnTo>
                  <a:pt x="1189663" y="2337451"/>
                </a:lnTo>
                <a:lnTo>
                  <a:pt x="1191560" y="2334875"/>
                </a:lnTo>
                <a:lnTo>
                  <a:pt x="1193457" y="2331978"/>
                </a:lnTo>
                <a:lnTo>
                  <a:pt x="1195986" y="2328758"/>
                </a:lnTo>
                <a:lnTo>
                  <a:pt x="1201676" y="2322640"/>
                </a:lnTo>
                <a:lnTo>
                  <a:pt x="1208315" y="2316522"/>
                </a:lnTo>
                <a:lnTo>
                  <a:pt x="1215271" y="2310404"/>
                </a:lnTo>
                <a:lnTo>
                  <a:pt x="1222226" y="2305252"/>
                </a:lnTo>
                <a:lnTo>
                  <a:pt x="1228865" y="2300422"/>
                </a:lnTo>
                <a:lnTo>
                  <a:pt x="1239613" y="2293338"/>
                </a:lnTo>
                <a:lnTo>
                  <a:pt x="1243723" y="2290762"/>
                </a:lnTo>
                <a:close/>
                <a:moveTo>
                  <a:pt x="1481543" y="1798637"/>
                </a:moveTo>
                <a:lnTo>
                  <a:pt x="1701801" y="1798637"/>
                </a:lnTo>
                <a:lnTo>
                  <a:pt x="1567093" y="2273300"/>
                </a:lnTo>
                <a:lnTo>
                  <a:pt x="1465263" y="2273300"/>
                </a:lnTo>
                <a:lnTo>
                  <a:pt x="1481543" y="1798637"/>
                </a:lnTo>
                <a:close/>
                <a:moveTo>
                  <a:pt x="1119188" y="1798637"/>
                </a:moveTo>
                <a:lnTo>
                  <a:pt x="1336331" y="1798637"/>
                </a:lnTo>
                <a:lnTo>
                  <a:pt x="1346201" y="2272028"/>
                </a:lnTo>
                <a:lnTo>
                  <a:pt x="1240177" y="2273300"/>
                </a:lnTo>
                <a:lnTo>
                  <a:pt x="1119188" y="1798637"/>
                </a:lnTo>
                <a:close/>
                <a:moveTo>
                  <a:pt x="2677270" y="1559805"/>
                </a:moveTo>
                <a:lnTo>
                  <a:pt x="2530833" y="1600780"/>
                </a:lnTo>
                <a:lnTo>
                  <a:pt x="2674417" y="1589663"/>
                </a:lnTo>
                <a:lnTo>
                  <a:pt x="2677270" y="1559805"/>
                </a:lnTo>
                <a:close/>
                <a:moveTo>
                  <a:pt x="64561" y="1559805"/>
                </a:moveTo>
                <a:lnTo>
                  <a:pt x="67742" y="1589663"/>
                </a:lnTo>
                <a:lnTo>
                  <a:pt x="211812" y="1600780"/>
                </a:lnTo>
                <a:lnTo>
                  <a:pt x="64561" y="1559805"/>
                </a:lnTo>
                <a:close/>
                <a:moveTo>
                  <a:pt x="1743293" y="1510232"/>
                </a:moveTo>
                <a:lnTo>
                  <a:pt x="1815377" y="1673934"/>
                </a:lnTo>
                <a:lnTo>
                  <a:pt x="2196121" y="1673934"/>
                </a:lnTo>
                <a:lnTo>
                  <a:pt x="2051635" y="1522922"/>
                </a:lnTo>
                <a:lnTo>
                  <a:pt x="1743293" y="1510232"/>
                </a:lnTo>
                <a:close/>
                <a:moveTo>
                  <a:pt x="1093583" y="1510232"/>
                </a:moveTo>
                <a:lnTo>
                  <a:pt x="785241" y="1522922"/>
                </a:lnTo>
                <a:lnTo>
                  <a:pt x="641072" y="1673934"/>
                </a:lnTo>
                <a:lnTo>
                  <a:pt x="1021499" y="1673934"/>
                </a:lnTo>
                <a:lnTo>
                  <a:pt x="1093583" y="1510232"/>
                </a:lnTo>
                <a:close/>
                <a:moveTo>
                  <a:pt x="840494" y="1363662"/>
                </a:moveTo>
                <a:lnTo>
                  <a:pt x="1955417" y="1363662"/>
                </a:lnTo>
                <a:lnTo>
                  <a:pt x="2368551" y="1768475"/>
                </a:lnTo>
                <a:lnTo>
                  <a:pt x="398463" y="1768475"/>
                </a:lnTo>
                <a:lnTo>
                  <a:pt x="840494" y="1363662"/>
                </a:lnTo>
                <a:close/>
                <a:moveTo>
                  <a:pt x="1125700" y="1131888"/>
                </a:moveTo>
                <a:lnTo>
                  <a:pt x="1123793" y="1132523"/>
                </a:lnTo>
                <a:lnTo>
                  <a:pt x="1121569" y="1134110"/>
                </a:lnTo>
                <a:lnTo>
                  <a:pt x="1118710" y="1136650"/>
                </a:lnTo>
                <a:lnTo>
                  <a:pt x="1111084" y="1144270"/>
                </a:lnTo>
                <a:lnTo>
                  <a:pt x="1101553" y="1155065"/>
                </a:lnTo>
                <a:lnTo>
                  <a:pt x="1077405" y="1184275"/>
                </a:lnTo>
                <a:lnTo>
                  <a:pt x="1046268" y="1220153"/>
                </a:lnTo>
                <a:lnTo>
                  <a:pt x="1059613" y="1236028"/>
                </a:lnTo>
                <a:lnTo>
                  <a:pt x="1064696" y="1242378"/>
                </a:lnTo>
                <a:lnTo>
                  <a:pt x="1070098" y="1248093"/>
                </a:lnTo>
                <a:lnTo>
                  <a:pt x="1074546" y="1252538"/>
                </a:lnTo>
                <a:lnTo>
                  <a:pt x="1078994" y="1256665"/>
                </a:lnTo>
                <a:lnTo>
                  <a:pt x="1083124" y="1260158"/>
                </a:lnTo>
                <a:lnTo>
                  <a:pt x="1087890" y="1263333"/>
                </a:lnTo>
                <a:lnTo>
                  <a:pt x="1092656" y="1266508"/>
                </a:lnTo>
                <a:lnTo>
                  <a:pt x="1098375" y="1269365"/>
                </a:lnTo>
                <a:lnTo>
                  <a:pt x="1111084" y="1276350"/>
                </a:lnTo>
                <a:lnTo>
                  <a:pt x="1127606" y="1284605"/>
                </a:lnTo>
                <a:lnTo>
                  <a:pt x="1149529" y="1295400"/>
                </a:lnTo>
                <a:lnTo>
                  <a:pt x="1139362" y="1143953"/>
                </a:lnTo>
                <a:lnTo>
                  <a:pt x="1136185" y="1141413"/>
                </a:lnTo>
                <a:lnTo>
                  <a:pt x="1133325" y="1138238"/>
                </a:lnTo>
                <a:lnTo>
                  <a:pt x="1126971" y="1132205"/>
                </a:lnTo>
                <a:lnTo>
                  <a:pt x="1126017" y="1131888"/>
                </a:lnTo>
                <a:lnTo>
                  <a:pt x="1125700" y="1131888"/>
                </a:lnTo>
                <a:close/>
                <a:moveTo>
                  <a:pt x="505679" y="1004887"/>
                </a:moveTo>
                <a:lnTo>
                  <a:pt x="511721" y="1004887"/>
                </a:lnTo>
                <a:lnTo>
                  <a:pt x="517446" y="1005205"/>
                </a:lnTo>
                <a:lnTo>
                  <a:pt x="522535" y="1006158"/>
                </a:lnTo>
                <a:lnTo>
                  <a:pt x="528259" y="1007746"/>
                </a:lnTo>
                <a:lnTo>
                  <a:pt x="533348" y="1009969"/>
                </a:lnTo>
                <a:lnTo>
                  <a:pt x="538436" y="1012828"/>
                </a:lnTo>
                <a:lnTo>
                  <a:pt x="543207" y="1015687"/>
                </a:lnTo>
                <a:lnTo>
                  <a:pt x="548296" y="1019498"/>
                </a:lnTo>
                <a:lnTo>
                  <a:pt x="552748" y="1023310"/>
                </a:lnTo>
                <a:lnTo>
                  <a:pt x="557201" y="1028075"/>
                </a:lnTo>
                <a:lnTo>
                  <a:pt x="561335" y="1033157"/>
                </a:lnTo>
                <a:lnTo>
                  <a:pt x="566106" y="1038239"/>
                </a:lnTo>
                <a:lnTo>
                  <a:pt x="570240" y="1044274"/>
                </a:lnTo>
                <a:lnTo>
                  <a:pt x="573738" y="1050309"/>
                </a:lnTo>
                <a:lnTo>
                  <a:pt x="577555" y="1056980"/>
                </a:lnTo>
                <a:lnTo>
                  <a:pt x="581371" y="1063968"/>
                </a:lnTo>
                <a:lnTo>
                  <a:pt x="585188" y="1071274"/>
                </a:lnTo>
                <a:lnTo>
                  <a:pt x="588686" y="1078897"/>
                </a:lnTo>
                <a:lnTo>
                  <a:pt x="591867" y="1086838"/>
                </a:lnTo>
                <a:lnTo>
                  <a:pt x="598227" y="1103673"/>
                </a:lnTo>
                <a:lnTo>
                  <a:pt x="603952" y="1121461"/>
                </a:lnTo>
                <a:lnTo>
                  <a:pt x="609677" y="1140202"/>
                </a:lnTo>
                <a:lnTo>
                  <a:pt x="614447" y="1159260"/>
                </a:lnTo>
                <a:lnTo>
                  <a:pt x="619218" y="1179589"/>
                </a:lnTo>
                <a:lnTo>
                  <a:pt x="623670" y="1200553"/>
                </a:lnTo>
                <a:lnTo>
                  <a:pt x="627487" y="1221518"/>
                </a:lnTo>
                <a:lnTo>
                  <a:pt x="630667" y="1242799"/>
                </a:lnTo>
                <a:lnTo>
                  <a:pt x="634165" y="1264399"/>
                </a:lnTo>
                <a:lnTo>
                  <a:pt x="636710" y="1285681"/>
                </a:lnTo>
                <a:lnTo>
                  <a:pt x="639254" y="1306963"/>
                </a:lnTo>
                <a:lnTo>
                  <a:pt x="641798" y="1327927"/>
                </a:lnTo>
                <a:lnTo>
                  <a:pt x="643389" y="1348574"/>
                </a:lnTo>
                <a:lnTo>
                  <a:pt x="644979" y="1368903"/>
                </a:lnTo>
                <a:lnTo>
                  <a:pt x="647841" y="1407337"/>
                </a:lnTo>
                <a:lnTo>
                  <a:pt x="649431" y="1441960"/>
                </a:lnTo>
                <a:lnTo>
                  <a:pt x="650703" y="1471501"/>
                </a:lnTo>
                <a:lnTo>
                  <a:pt x="651021" y="1495641"/>
                </a:lnTo>
                <a:lnTo>
                  <a:pt x="645933" y="1500088"/>
                </a:lnTo>
                <a:lnTo>
                  <a:pt x="640526" y="1461971"/>
                </a:lnTo>
                <a:lnTo>
                  <a:pt x="635120" y="1423219"/>
                </a:lnTo>
                <a:lnTo>
                  <a:pt x="629713" y="1515335"/>
                </a:lnTo>
                <a:lnTo>
                  <a:pt x="623988" y="1520417"/>
                </a:lnTo>
                <a:lnTo>
                  <a:pt x="225488" y="1414008"/>
                </a:lnTo>
                <a:lnTo>
                  <a:pt x="154884" y="1399079"/>
                </a:lnTo>
                <a:lnTo>
                  <a:pt x="603316" y="1539476"/>
                </a:lnTo>
                <a:lnTo>
                  <a:pt x="319945" y="1798670"/>
                </a:lnTo>
                <a:lnTo>
                  <a:pt x="585824" y="1798670"/>
                </a:lnTo>
                <a:lnTo>
                  <a:pt x="752475" y="1798670"/>
                </a:lnTo>
                <a:lnTo>
                  <a:pt x="687596" y="2326906"/>
                </a:lnTo>
                <a:lnTo>
                  <a:pt x="595365" y="2326906"/>
                </a:lnTo>
                <a:lnTo>
                  <a:pt x="586778" y="1847904"/>
                </a:lnTo>
                <a:lnTo>
                  <a:pt x="581371" y="1857433"/>
                </a:lnTo>
                <a:lnTo>
                  <a:pt x="578509" y="1862516"/>
                </a:lnTo>
                <a:lnTo>
                  <a:pt x="575329" y="1866963"/>
                </a:lnTo>
                <a:lnTo>
                  <a:pt x="531758" y="2443162"/>
                </a:lnTo>
                <a:lnTo>
                  <a:pt x="415356" y="2443162"/>
                </a:lnTo>
                <a:lnTo>
                  <a:pt x="356837" y="1985125"/>
                </a:lnTo>
                <a:lnTo>
                  <a:pt x="349840" y="1985760"/>
                </a:lnTo>
                <a:lnTo>
                  <a:pt x="346024" y="1986078"/>
                </a:lnTo>
                <a:lnTo>
                  <a:pt x="342207" y="1986078"/>
                </a:lnTo>
                <a:lnTo>
                  <a:pt x="337437" y="1985760"/>
                </a:lnTo>
                <a:lnTo>
                  <a:pt x="332348" y="1985443"/>
                </a:lnTo>
                <a:lnTo>
                  <a:pt x="145661" y="1959078"/>
                </a:lnTo>
                <a:lnTo>
                  <a:pt x="141208" y="1957490"/>
                </a:lnTo>
                <a:lnTo>
                  <a:pt x="137074" y="1955267"/>
                </a:lnTo>
                <a:lnTo>
                  <a:pt x="133257" y="1952726"/>
                </a:lnTo>
                <a:lnTo>
                  <a:pt x="129441" y="1949867"/>
                </a:lnTo>
                <a:lnTo>
                  <a:pt x="125624" y="1946055"/>
                </a:lnTo>
                <a:lnTo>
                  <a:pt x="122126" y="1941926"/>
                </a:lnTo>
                <a:lnTo>
                  <a:pt x="119264" y="1937479"/>
                </a:lnTo>
                <a:lnTo>
                  <a:pt x="116401" y="1932397"/>
                </a:lnTo>
                <a:lnTo>
                  <a:pt x="113539" y="1927632"/>
                </a:lnTo>
                <a:lnTo>
                  <a:pt x="110995" y="1921914"/>
                </a:lnTo>
                <a:lnTo>
                  <a:pt x="108768" y="1916197"/>
                </a:lnTo>
                <a:lnTo>
                  <a:pt x="106542" y="1910162"/>
                </a:lnTo>
                <a:lnTo>
                  <a:pt x="102408" y="1897774"/>
                </a:lnTo>
                <a:lnTo>
                  <a:pt x="98909" y="1885068"/>
                </a:lnTo>
                <a:lnTo>
                  <a:pt x="96365" y="1872363"/>
                </a:lnTo>
                <a:lnTo>
                  <a:pt x="93503" y="1859339"/>
                </a:lnTo>
                <a:lnTo>
                  <a:pt x="90004" y="1836152"/>
                </a:lnTo>
                <a:lnTo>
                  <a:pt x="86824" y="1817728"/>
                </a:lnTo>
                <a:lnTo>
                  <a:pt x="85234" y="1811058"/>
                </a:lnTo>
                <a:lnTo>
                  <a:pt x="84280" y="1806293"/>
                </a:lnTo>
                <a:lnTo>
                  <a:pt x="83962" y="1800894"/>
                </a:lnTo>
                <a:lnTo>
                  <a:pt x="76965" y="1730695"/>
                </a:lnTo>
                <a:lnTo>
                  <a:pt x="69968" y="1653826"/>
                </a:lnTo>
                <a:lnTo>
                  <a:pt x="62017" y="1556628"/>
                </a:lnTo>
                <a:lnTo>
                  <a:pt x="52158" y="1552499"/>
                </a:lnTo>
                <a:lnTo>
                  <a:pt x="43571" y="1548687"/>
                </a:lnTo>
                <a:lnTo>
                  <a:pt x="35938" y="1545511"/>
                </a:lnTo>
                <a:lnTo>
                  <a:pt x="29895" y="1542017"/>
                </a:lnTo>
                <a:lnTo>
                  <a:pt x="25443" y="1538523"/>
                </a:lnTo>
                <a:lnTo>
                  <a:pt x="23535" y="1536617"/>
                </a:lnTo>
                <a:lnTo>
                  <a:pt x="21944" y="1535346"/>
                </a:lnTo>
                <a:lnTo>
                  <a:pt x="20990" y="1533758"/>
                </a:lnTo>
                <a:lnTo>
                  <a:pt x="20354" y="1532170"/>
                </a:lnTo>
                <a:lnTo>
                  <a:pt x="19718" y="1530582"/>
                </a:lnTo>
                <a:lnTo>
                  <a:pt x="20354" y="1529311"/>
                </a:lnTo>
                <a:lnTo>
                  <a:pt x="17492" y="1522641"/>
                </a:lnTo>
                <a:lnTo>
                  <a:pt x="15266" y="1515017"/>
                </a:lnTo>
                <a:lnTo>
                  <a:pt x="12721" y="1504853"/>
                </a:lnTo>
                <a:lnTo>
                  <a:pt x="10495" y="1493100"/>
                </a:lnTo>
                <a:lnTo>
                  <a:pt x="8269" y="1479759"/>
                </a:lnTo>
                <a:lnTo>
                  <a:pt x="6043" y="1465148"/>
                </a:lnTo>
                <a:lnTo>
                  <a:pt x="4134" y="1449583"/>
                </a:lnTo>
                <a:lnTo>
                  <a:pt x="2544" y="1432431"/>
                </a:lnTo>
                <a:lnTo>
                  <a:pt x="954" y="1414325"/>
                </a:lnTo>
                <a:lnTo>
                  <a:pt x="318" y="1395267"/>
                </a:lnTo>
                <a:lnTo>
                  <a:pt x="0" y="1375256"/>
                </a:lnTo>
                <a:lnTo>
                  <a:pt x="318" y="1354926"/>
                </a:lnTo>
                <a:lnTo>
                  <a:pt x="954" y="1333962"/>
                </a:lnTo>
                <a:lnTo>
                  <a:pt x="2544" y="1312363"/>
                </a:lnTo>
                <a:lnTo>
                  <a:pt x="4452" y="1290763"/>
                </a:lnTo>
                <a:lnTo>
                  <a:pt x="7315" y="1268846"/>
                </a:lnTo>
                <a:lnTo>
                  <a:pt x="11131" y="1246929"/>
                </a:lnTo>
                <a:lnTo>
                  <a:pt x="13357" y="1236447"/>
                </a:lnTo>
                <a:lnTo>
                  <a:pt x="15584" y="1225647"/>
                </a:lnTo>
                <a:lnTo>
                  <a:pt x="18446" y="1214847"/>
                </a:lnTo>
                <a:lnTo>
                  <a:pt x="21308" y="1204047"/>
                </a:lnTo>
                <a:lnTo>
                  <a:pt x="24489" y="1193248"/>
                </a:lnTo>
                <a:lnTo>
                  <a:pt x="27669" y="1183083"/>
                </a:lnTo>
                <a:lnTo>
                  <a:pt x="31486" y="1172601"/>
                </a:lnTo>
                <a:lnTo>
                  <a:pt x="35302" y="1162436"/>
                </a:lnTo>
                <a:lnTo>
                  <a:pt x="39436" y="1152272"/>
                </a:lnTo>
                <a:lnTo>
                  <a:pt x="43889" y="1142425"/>
                </a:lnTo>
                <a:lnTo>
                  <a:pt x="48978" y="1132578"/>
                </a:lnTo>
                <a:lnTo>
                  <a:pt x="54066" y="1123367"/>
                </a:lnTo>
                <a:lnTo>
                  <a:pt x="59473" y="1113838"/>
                </a:lnTo>
                <a:lnTo>
                  <a:pt x="64879" y="1104944"/>
                </a:lnTo>
                <a:lnTo>
                  <a:pt x="70922" y="1096050"/>
                </a:lnTo>
                <a:lnTo>
                  <a:pt x="77601" y="1087473"/>
                </a:lnTo>
                <a:lnTo>
                  <a:pt x="84280" y="1079215"/>
                </a:lnTo>
                <a:lnTo>
                  <a:pt x="91276" y="1071274"/>
                </a:lnTo>
                <a:lnTo>
                  <a:pt x="98591" y="1063968"/>
                </a:lnTo>
                <a:lnTo>
                  <a:pt x="106542" y="1056662"/>
                </a:lnTo>
                <a:lnTo>
                  <a:pt x="114811" y="1049674"/>
                </a:lnTo>
                <a:lnTo>
                  <a:pt x="123080" y="1043321"/>
                </a:lnTo>
                <a:lnTo>
                  <a:pt x="131985" y="1036651"/>
                </a:lnTo>
                <a:lnTo>
                  <a:pt x="141526" y="1031251"/>
                </a:lnTo>
                <a:lnTo>
                  <a:pt x="150749" y="1025851"/>
                </a:lnTo>
                <a:lnTo>
                  <a:pt x="160926" y="1021087"/>
                </a:lnTo>
                <a:lnTo>
                  <a:pt x="171740" y="1016322"/>
                </a:lnTo>
                <a:lnTo>
                  <a:pt x="182553" y="1012193"/>
                </a:lnTo>
                <a:lnTo>
                  <a:pt x="193684" y="1009016"/>
                </a:lnTo>
                <a:lnTo>
                  <a:pt x="205452" y="1005522"/>
                </a:lnTo>
                <a:lnTo>
                  <a:pt x="209904" y="1005522"/>
                </a:lnTo>
                <a:lnTo>
                  <a:pt x="218809" y="1005840"/>
                </a:lnTo>
                <a:lnTo>
                  <a:pt x="243298" y="1007428"/>
                </a:lnTo>
                <a:lnTo>
                  <a:pt x="280508" y="1009969"/>
                </a:lnTo>
                <a:lnTo>
                  <a:pt x="409313" y="1420361"/>
                </a:lnTo>
                <a:lnTo>
                  <a:pt x="397228" y="1297751"/>
                </a:lnTo>
                <a:lnTo>
                  <a:pt x="390867" y="1077309"/>
                </a:lnTo>
                <a:lnTo>
                  <a:pt x="382598" y="1056345"/>
                </a:lnTo>
                <a:lnTo>
                  <a:pt x="399136" y="1028392"/>
                </a:lnTo>
                <a:lnTo>
                  <a:pt x="436029" y="1028392"/>
                </a:lnTo>
                <a:lnTo>
                  <a:pt x="450976" y="1056345"/>
                </a:lnTo>
                <a:lnTo>
                  <a:pt x="443979" y="1081438"/>
                </a:lnTo>
                <a:lnTo>
                  <a:pt x="489141" y="1401937"/>
                </a:lnTo>
                <a:lnTo>
                  <a:pt x="481508" y="1015369"/>
                </a:lnTo>
                <a:lnTo>
                  <a:pt x="489459" y="1011875"/>
                </a:lnTo>
                <a:lnTo>
                  <a:pt x="495501" y="1009016"/>
                </a:lnTo>
                <a:lnTo>
                  <a:pt x="499000" y="1006793"/>
                </a:lnTo>
                <a:lnTo>
                  <a:pt x="499636" y="1005840"/>
                </a:lnTo>
                <a:lnTo>
                  <a:pt x="499954" y="1005522"/>
                </a:lnTo>
                <a:lnTo>
                  <a:pt x="505679" y="1004887"/>
                </a:lnTo>
                <a:close/>
                <a:moveTo>
                  <a:pt x="2233205" y="1004887"/>
                </a:moveTo>
                <a:lnTo>
                  <a:pt x="2238276" y="1005205"/>
                </a:lnTo>
                <a:lnTo>
                  <a:pt x="2243665" y="1005522"/>
                </a:lnTo>
                <a:lnTo>
                  <a:pt x="2243665" y="1005840"/>
                </a:lnTo>
                <a:lnTo>
                  <a:pt x="2244299" y="1006793"/>
                </a:lnTo>
                <a:lnTo>
                  <a:pt x="2248102" y="1009016"/>
                </a:lnTo>
                <a:lnTo>
                  <a:pt x="2253808" y="1011875"/>
                </a:lnTo>
                <a:lnTo>
                  <a:pt x="2261732" y="1015369"/>
                </a:lnTo>
                <a:lnTo>
                  <a:pt x="2254441" y="1401937"/>
                </a:lnTo>
                <a:lnTo>
                  <a:pt x="2299133" y="1081438"/>
                </a:lnTo>
                <a:lnTo>
                  <a:pt x="2292160" y="1056345"/>
                </a:lnTo>
                <a:lnTo>
                  <a:pt x="2307374" y="1028392"/>
                </a:lnTo>
                <a:lnTo>
                  <a:pt x="2344142" y="1028392"/>
                </a:lnTo>
                <a:lnTo>
                  <a:pt x="2360307" y="1056345"/>
                </a:lnTo>
                <a:lnTo>
                  <a:pt x="2352066" y="1077309"/>
                </a:lnTo>
                <a:lnTo>
                  <a:pt x="2346044" y="1297751"/>
                </a:lnTo>
                <a:lnTo>
                  <a:pt x="2333682" y="1420361"/>
                </a:lnTo>
                <a:lnTo>
                  <a:pt x="2462052" y="1009969"/>
                </a:lnTo>
                <a:lnTo>
                  <a:pt x="2499137" y="1007428"/>
                </a:lnTo>
                <a:lnTo>
                  <a:pt x="2523860" y="1005840"/>
                </a:lnTo>
                <a:lnTo>
                  <a:pt x="2532735" y="1005522"/>
                </a:lnTo>
                <a:lnTo>
                  <a:pt x="2536855" y="1005522"/>
                </a:lnTo>
                <a:lnTo>
                  <a:pt x="2548266" y="1009016"/>
                </a:lnTo>
                <a:lnTo>
                  <a:pt x="2559677" y="1012193"/>
                </a:lnTo>
                <a:lnTo>
                  <a:pt x="2570453" y="1016322"/>
                </a:lnTo>
                <a:lnTo>
                  <a:pt x="2580913" y="1021087"/>
                </a:lnTo>
                <a:lnTo>
                  <a:pt x="2591056" y="1025851"/>
                </a:lnTo>
                <a:lnTo>
                  <a:pt x="2600882" y="1031251"/>
                </a:lnTo>
                <a:lnTo>
                  <a:pt x="2610391" y="1036651"/>
                </a:lnTo>
                <a:lnTo>
                  <a:pt x="2618949" y="1043321"/>
                </a:lnTo>
                <a:lnTo>
                  <a:pt x="2627507" y="1049674"/>
                </a:lnTo>
                <a:lnTo>
                  <a:pt x="2635431" y="1056662"/>
                </a:lnTo>
                <a:lnTo>
                  <a:pt x="2643355" y="1063968"/>
                </a:lnTo>
                <a:lnTo>
                  <a:pt x="2650962" y="1071274"/>
                </a:lnTo>
                <a:lnTo>
                  <a:pt x="2657618" y="1079215"/>
                </a:lnTo>
                <a:lnTo>
                  <a:pt x="2664274" y="1087473"/>
                </a:lnTo>
                <a:lnTo>
                  <a:pt x="2670614" y="1096050"/>
                </a:lnTo>
                <a:lnTo>
                  <a:pt x="2676636" y="1104944"/>
                </a:lnTo>
                <a:lnTo>
                  <a:pt x="2682341" y="1113838"/>
                </a:lnTo>
                <a:lnTo>
                  <a:pt x="2688047" y="1123367"/>
                </a:lnTo>
                <a:lnTo>
                  <a:pt x="2692801" y="1132578"/>
                </a:lnTo>
                <a:lnTo>
                  <a:pt x="2697872" y="1142425"/>
                </a:lnTo>
                <a:lnTo>
                  <a:pt x="2702310" y="1152272"/>
                </a:lnTo>
                <a:lnTo>
                  <a:pt x="2706430" y="1162436"/>
                </a:lnTo>
                <a:lnTo>
                  <a:pt x="2710551" y="1172601"/>
                </a:lnTo>
                <a:lnTo>
                  <a:pt x="2714037" y="1183083"/>
                </a:lnTo>
                <a:lnTo>
                  <a:pt x="2717207" y="1193248"/>
                </a:lnTo>
                <a:lnTo>
                  <a:pt x="2720694" y="1204047"/>
                </a:lnTo>
                <a:lnTo>
                  <a:pt x="2723229" y="1214847"/>
                </a:lnTo>
                <a:lnTo>
                  <a:pt x="2726082" y="1225647"/>
                </a:lnTo>
                <a:lnTo>
                  <a:pt x="2728618" y="1236447"/>
                </a:lnTo>
                <a:lnTo>
                  <a:pt x="2730836" y="1246929"/>
                </a:lnTo>
                <a:lnTo>
                  <a:pt x="2734640" y="1268846"/>
                </a:lnTo>
                <a:lnTo>
                  <a:pt x="2737176" y="1290763"/>
                </a:lnTo>
                <a:lnTo>
                  <a:pt x="2739394" y="1312363"/>
                </a:lnTo>
                <a:lnTo>
                  <a:pt x="2740979" y="1333962"/>
                </a:lnTo>
                <a:lnTo>
                  <a:pt x="2741613" y="1354926"/>
                </a:lnTo>
                <a:lnTo>
                  <a:pt x="2741613" y="1375256"/>
                </a:lnTo>
                <a:lnTo>
                  <a:pt x="2741296" y="1395267"/>
                </a:lnTo>
                <a:lnTo>
                  <a:pt x="2740662" y="1414325"/>
                </a:lnTo>
                <a:lnTo>
                  <a:pt x="2739394" y="1432431"/>
                </a:lnTo>
                <a:lnTo>
                  <a:pt x="2737493" y="1449583"/>
                </a:lnTo>
                <a:lnTo>
                  <a:pt x="2735591" y="1465148"/>
                </a:lnTo>
                <a:lnTo>
                  <a:pt x="2733689" y="1479759"/>
                </a:lnTo>
                <a:lnTo>
                  <a:pt x="2731470" y="1493100"/>
                </a:lnTo>
                <a:lnTo>
                  <a:pt x="2728935" y="1504853"/>
                </a:lnTo>
                <a:lnTo>
                  <a:pt x="2726716" y="1515017"/>
                </a:lnTo>
                <a:lnTo>
                  <a:pt x="2724180" y="1522641"/>
                </a:lnTo>
                <a:lnTo>
                  <a:pt x="2721962" y="1529311"/>
                </a:lnTo>
                <a:lnTo>
                  <a:pt x="2721962" y="1530582"/>
                </a:lnTo>
                <a:lnTo>
                  <a:pt x="2721328" y="1532170"/>
                </a:lnTo>
                <a:lnTo>
                  <a:pt x="2720694" y="1533758"/>
                </a:lnTo>
                <a:lnTo>
                  <a:pt x="2719426" y="1535346"/>
                </a:lnTo>
                <a:lnTo>
                  <a:pt x="2718158" y="1536617"/>
                </a:lnTo>
                <a:lnTo>
                  <a:pt x="2716573" y="1538523"/>
                </a:lnTo>
                <a:lnTo>
                  <a:pt x="2711819" y="1542017"/>
                </a:lnTo>
                <a:lnTo>
                  <a:pt x="2705796" y="1545511"/>
                </a:lnTo>
                <a:lnTo>
                  <a:pt x="2698506" y="1548687"/>
                </a:lnTo>
                <a:lnTo>
                  <a:pt x="2689948" y="1552499"/>
                </a:lnTo>
                <a:lnTo>
                  <a:pt x="2680122" y="1556628"/>
                </a:lnTo>
                <a:lnTo>
                  <a:pt x="2671881" y="1653826"/>
                </a:lnTo>
                <a:lnTo>
                  <a:pt x="2664908" y="1730695"/>
                </a:lnTo>
                <a:lnTo>
                  <a:pt x="2657935" y="1800894"/>
                </a:lnTo>
                <a:lnTo>
                  <a:pt x="2657618" y="1806293"/>
                </a:lnTo>
                <a:lnTo>
                  <a:pt x="2656350" y="1811058"/>
                </a:lnTo>
                <a:lnTo>
                  <a:pt x="2655399" y="1817728"/>
                </a:lnTo>
                <a:lnTo>
                  <a:pt x="2652230" y="1836152"/>
                </a:lnTo>
                <a:lnTo>
                  <a:pt x="2648109" y="1859339"/>
                </a:lnTo>
                <a:lnTo>
                  <a:pt x="2645890" y="1872363"/>
                </a:lnTo>
                <a:lnTo>
                  <a:pt x="2643038" y="1885068"/>
                </a:lnTo>
                <a:lnTo>
                  <a:pt x="2639551" y="1897774"/>
                </a:lnTo>
                <a:lnTo>
                  <a:pt x="2635431" y="1910162"/>
                </a:lnTo>
                <a:lnTo>
                  <a:pt x="2633529" y="1916197"/>
                </a:lnTo>
                <a:lnTo>
                  <a:pt x="2630993" y="1921914"/>
                </a:lnTo>
                <a:lnTo>
                  <a:pt x="2628458" y="1927632"/>
                </a:lnTo>
                <a:lnTo>
                  <a:pt x="2625605" y="1932397"/>
                </a:lnTo>
                <a:lnTo>
                  <a:pt x="2622752" y="1937479"/>
                </a:lnTo>
                <a:lnTo>
                  <a:pt x="2619583" y="1941926"/>
                </a:lnTo>
                <a:lnTo>
                  <a:pt x="2616413" y="1946055"/>
                </a:lnTo>
                <a:lnTo>
                  <a:pt x="2612926" y="1949867"/>
                </a:lnTo>
                <a:lnTo>
                  <a:pt x="2609123" y="1952726"/>
                </a:lnTo>
                <a:lnTo>
                  <a:pt x="2605002" y="1955267"/>
                </a:lnTo>
                <a:lnTo>
                  <a:pt x="2600882" y="1957490"/>
                </a:lnTo>
                <a:lnTo>
                  <a:pt x="2596444" y="1959078"/>
                </a:lnTo>
                <a:lnTo>
                  <a:pt x="2410704" y="1985443"/>
                </a:lnTo>
                <a:lnTo>
                  <a:pt x="2405633" y="1985760"/>
                </a:lnTo>
                <a:lnTo>
                  <a:pt x="2400561" y="1986078"/>
                </a:lnTo>
                <a:lnTo>
                  <a:pt x="2397075" y="1986078"/>
                </a:lnTo>
                <a:lnTo>
                  <a:pt x="2393271" y="1985760"/>
                </a:lnTo>
                <a:lnTo>
                  <a:pt x="2385981" y="1985125"/>
                </a:lnTo>
                <a:lnTo>
                  <a:pt x="2327660" y="2443162"/>
                </a:lnTo>
                <a:lnTo>
                  <a:pt x="2211651" y="2443162"/>
                </a:lnTo>
                <a:lnTo>
                  <a:pt x="2168545" y="1866963"/>
                </a:lnTo>
                <a:lnTo>
                  <a:pt x="2165375" y="1862516"/>
                </a:lnTo>
                <a:lnTo>
                  <a:pt x="2162522" y="1857433"/>
                </a:lnTo>
                <a:lnTo>
                  <a:pt x="2156817" y="1847904"/>
                </a:lnTo>
                <a:lnTo>
                  <a:pt x="2148576" y="2326906"/>
                </a:lnTo>
                <a:lnTo>
                  <a:pt x="2063630" y="2320235"/>
                </a:lnTo>
                <a:lnTo>
                  <a:pt x="1992313" y="1798670"/>
                </a:lnTo>
                <a:lnTo>
                  <a:pt x="2157768" y="1798670"/>
                </a:lnTo>
                <a:lnTo>
                  <a:pt x="2443668" y="1798670"/>
                </a:lnTo>
                <a:lnTo>
                  <a:pt x="2170129" y="1529946"/>
                </a:lnTo>
                <a:lnTo>
                  <a:pt x="2587569" y="1399079"/>
                </a:lnTo>
                <a:lnTo>
                  <a:pt x="2517204" y="1414008"/>
                </a:lnTo>
                <a:lnTo>
                  <a:pt x="2151746" y="1511841"/>
                </a:lnTo>
                <a:lnTo>
                  <a:pt x="2111808" y="1472771"/>
                </a:lnTo>
                <a:lnTo>
                  <a:pt x="2108956" y="1423219"/>
                </a:lnTo>
                <a:lnTo>
                  <a:pt x="2103250" y="1464513"/>
                </a:lnTo>
                <a:lnTo>
                  <a:pt x="2093741" y="1455301"/>
                </a:lnTo>
                <a:lnTo>
                  <a:pt x="2095009" y="1426078"/>
                </a:lnTo>
                <a:lnTo>
                  <a:pt x="2096911" y="1393361"/>
                </a:lnTo>
                <a:lnTo>
                  <a:pt x="2099447" y="1358103"/>
                </a:lnTo>
                <a:lnTo>
                  <a:pt x="2103250" y="1320621"/>
                </a:lnTo>
                <a:lnTo>
                  <a:pt x="2105152" y="1301563"/>
                </a:lnTo>
                <a:lnTo>
                  <a:pt x="2107371" y="1282504"/>
                </a:lnTo>
                <a:lnTo>
                  <a:pt x="2109906" y="1262811"/>
                </a:lnTo>
                <a:lnTo>
                  <a:pt x="2113076" y="1243752"/>
                </a:lnTo>
                <a:lnTo>
                  <a:pt x="2115929" y="1224059"/>
                </a:lnTo>
                <a:lnTo>
                  <a:pt x="2119415" y="1205318"/>
                </a:lnTo>
                <a:lnTo>
                  <a:pt x="2123219" y="1186577"/>
                </a:lnTo>
                <a:lnTo>
                  <a:pt x="2127339" y="1168154"/>
                </a:lnTo>
                <a:lnTo>
                  <a:pt x="2131777" y="1150366"/>
                </a:lnTo>
                <a:lnTo>
                  <a:pt x="2136214" y="1133214"/>
                </a:lnTo>
                <a:lnTo>
                  <a:pt x="2140969" y="1116379"/>
                </a:lnTo>
                <a:lnTo>
                  <a:pt x="2146674" y="1100497"/>
                </a:lnTo>
                <a:lnTo>
                  <a:pt x="2152379" y="1085568"/>
                </a:lnTo>
                <a:lnTo>
                  <a:pt x="2158719" y="1071274"/>
                </a:lnTo>
                <a:lnTo>
                  <a:pt x="2165058" y="1058568"/>
                </a:lnTo>
                <a:lnTo>
                  <a:pt x="2168545" y="1052533"/>
                </a:lnTo>
                <a:lnTo>
                  <a:pt x="2172031" y="1046815"/>
                </a:lnTo>
                <a:lnTo>
                  <a:pt x="2175518" y="1041416"/>
                </a:lnTo>
                <a:lnTo>
                  <a:pt x="2179321" y="1036333"/>
                </a:lnTo>
                <a:lnTo>
                  <a:pt x="2183125" y="1031569"/>
                </a:lnTo>
                <a:lnTo>
                  <a:pt x="2187245" y="1027122"/>
                </a:lnTo>
                <a:lnTo>
                  <a:pt x="2191366" y="1023310"/>
                </a:lnTo>
                <a:lnTo>
                  <a:pt x="2195486" y="1019498"/>
                </a:lnTo>
                <a:lnTo>
                  <a:pt x="2199607" y="1016004"/>
                </a:lnTo>
                <a:lnTo>
                  <a:pt x="2204044" y="1013146"/>
                </a:lnTo>
                <a:lnTo>
                  <a:pt x="2208799" y="1010922"/>
                </a:lnTo>
                <a:lnTo>
                  <a:pt x="2213236" y="1008699"/>
                </a:lnTo>
                <a:lnTo>
                  <a:pt x="2217991" y="1007111"/>
                </a:lnTo>
                <a:lnTo>
                  <a:pt x="2223062" y="1005840"/>
                </a:lnTo>
                <a:lnTo>
                  <a:pt x="2227817" y="1005205"/>
                </a:lnTo>
                <a:lnTo>
                  <a:pt x="2233205" y="1004887"/>
                </a:lnTo>
                <a:close/>
                <a:moveTo>
                  <a:pt x="1560668" y="914401"/>
                </a:moveTo>
                <a:lnTo>
                  <a:pt x="1571788" y="914401"/>
                </a:lnTo>
                <a:lnTo>
                  <a:pt x="1582591" y="915671"/>
                </a:lnTo>
                <a:lnTo>
                  <a:pt x="1594029" y="917258"/>
                </a:lnTo>
                <a:lnTo>
                  <a:pt x="1604514" y="919480"/>
                </a:lnTo>
                <a:lnTo>
                  <a:pt x="1615317" y="922021"/>
                </a:lnTo>
                <a:lnTo>
                  <a:pt x="1625802" y="925196"/>
                </a:lnTo>
                <a:lnTo>
                  <a:pt x="1636287" y="928688"/>
                </a:lnTo>
                <a:lnTo>
                  <a:pt x="1646772" y="933133"/>
                </a:lnTo>
                <a:lnTo>
                  <a:pt x="1656939" y="937261"/>
                </a:lnTo>
                <a:lnTo>
                  <a:pt x="1666788" y="942023"/>
                </a:lnTo>
                <a:lnTo>
                  <a:pt x="1676638" y="946786"/>
                </a:lnTo>
                <a:lnTo>
                  <a:pt x="1686487" y="952183"/>
                </a:lnTo>
                <a:lnTo>
                  <a:pt x="1695384" y="957263"/>
                </a:lnTo>
                <a:lnTo>
                  <a:pt x="1704598" y="962978"/>
                </a:lnTo>
                <a:lnTo>
                  <a:pt x="1712859" y="968693"/>
                </a:lnTo>
                <a:lnTo>
                  <a:pt x="1721120" y="974726"/>
                </a:lnTo>
                <a:lnTo>
                  <a:pt x="1729063" y="980441"/>
                </a:lnTo>
                <a:lnTo>
                  <a:pt x="1736371" y="986473"/>
                </a:lnTo>
                <a:lnTo>
                  <a:pt x="1750033" y="997586"/>
                </a:lnTo>
                <a:lnTo>
                  <a:pt x="1762106" y="1008698"/>
                </a:lnTo>
                <a:lnTo>
                  <a:pt x="1771956" y="1018858"/>
                </a:lnTo>
                <a:lnTo>
                  <a:pt x="1779264" y="1027748"/>
                </a:lnTo>
                <a:lnTo>
                  <a:pt x="1782441" y="1031558"/>
                </a:lnTo>
                <a:lnTo>
                  <a:pt x="1784665" y="1034733"/>
                </a:lnTo>
                <a:lnTo>
                  <a:pt x="1786254" y="1037908"/>
                </a:lnTo>
                <a:lnTo>
                  <a:pt x="1787207" y="1040448"/>
                </a:lnTo>
                <a:lnTo>
                  <a:pt x="1788160" y="1045845"/>
                </a:lnTo>
                <a:lnTo>
                  <a:pt x="1788478" y="1053783"/>
                </a:lnTo>
                <a:lnTo>
                  <a:pt x="1789113" y="1076643"/>
                </a:lnTo>
                <a:lnTo>
                  <a:pt x="1789113" y="1107440"/>
                </a:lnTo>
                <a:lnTo>
                  <a:pt x="1788478" y="1144588"/>
                </a:lnTo>
                <a:lnTo>
                  <a:pt x="1787525" y="1187133"/>
                </a:lnTo>
                <a:lnTo>
                  <a:pt x="1786254" y="1233488"/>
                </a:lnTo>
                <a:lnTo>
                  <a:pt x="1784347" y="1282383"/>
                </a:lnTo>
                <a:lnTo>
                  <a:pt x="1782123" y="1331913"/>
                </a:lnTo>
                <a:lnTo>
                  <a:pt x="1672507" y="1331913"/>
                </a:lnTo>
                <a:lnTo>
                  <a:pt x="1674096" y="1293813"/>
                </a:lnTo>
                <a:lnTo>
                  <a:pt x="1674732" y="1258253"/>
                </a:lnTo>
                <a:lnTo>
                  <a:pt x="1675685" y="1225550"/>
                </a:lnTo>
                <a:lnTo>
                  <a:pt x="1676002" y="1197293"/>
                </a:lnTo>
                <a:lnTo>
                  <a:pt x="1675685" y="1174115"/>
                </a:lnTo>
                <a:lnTo>
                  <a:pt x="1674732" y="1156970"/>
                </a:lnTo>
                <a:lnTo>
                  <a:pt x="1674096" y="1150938"/>
                </a:lnTo>
                <a:lnTo>
                  <a:pt x="1673143" y="1147445"/>
                </a:lnTo>
                <a:lnTo>
                  <a:pt x="1672825" y="1145858"/>
                </a:lnTo>
                <a:lnTo>
                  <a:pt x="1672507" y="1144905"/>
                </a:lnTo>
                <a:lnTo>
                  <a:pt x="1672190" y="1144905"/>
                </a:lnTo>
                <a:lnTo>
                  <a:pt x="1671237" y="1145540"/>
                </a:lnTo>
                <a:lnTo>
                  <a:pt x="1669648" y="1147445"/>
                </a:lnTo>
                <a:lnTo>
                  <a:pt x="1668059" y="1149668"/>
                </a:lnTo>
                <a:lnTo>
                  <a:pt x="1666471" y="1151890"/>
                </a:lnTo>
                <a:lnTo>
                  <a:pt x="1654079" y="1331913"/>
                </a:lnTo>
                <a:lnTo>
                  <a:pt x="1602608" y="1331913"/>
                </a:lnTo>
                <a:lnTo>
                  <a:pt x="1602290" y="1283335"/>
                </a:lnTo>
                <a:lnTo>
                  <a:pt x="1598477" y="1283653"/>
                </a:lnTo>
                <a:lnTo>
                  <a:pt x="1586721" y="1284605"/>
                </a:lnTo>
                <a:lnTo>
                  <a:pt x="1568293" y="1285240"/>
                </a:lnTo>
                <a:lnTo>
                  <a:pt x="1556537" y="1285558"/>
                </a:lnTo>
                <a:lnTo>
                  <a:pt x="1543828" y="1285558"/>
                </a:lnTo>
                <a:lnTo>
                  <a:pt x="1529213" y="1285240"/>
                </a:lnTo>
                <a:lnTo>
                  <a:pt x="1513009" y="1284605"/>
                </a:lnTo>
                <a:lnTo>
                  <a:pt x="1496169" y="1283653"/>
                </a:lnTo>
                <a:lnTo>
                  <a:pt x="1477741" y="1282383"/>
                </a:lnTo>
                <a:lnTo>
                  <a:pt x="1457724" y="1280478"/>
                </a:lnTo>
                <a:lnTo>
                  <a:pt x="1437390" y="1277620"/>
                </a:lnTo>
                <a:lnTo>
                  <a:pt x="1415467" y="1274763"/>
                </a:lnTo>
                <a:lnTo>
                  <a:pt x="1392908" y="1270953"/>
                </a:lnTo>
                <a:lnTo>
                  <a:pt x="1381787" y="1268730"/>
                </a:lnTo>
                <a:lnTo>
                  <a:pt x="1370349" y="1266508"/>
                </a:lnTo>
                <a:lnTo>
                  <a:pt x="1359547" y="1263968"/>
                </a:lnTo>
                <a:lnTo>
                  <a:pt x="1348426" y="1261110"/>
                </a:lnTo>
                <a:lnTo>
                  <a:pt x="1328092" y="1254760"/>
                </a:lnTo>
                <a:lnTo>
                  <a:pt x="1308710" y="1248410"/>
                </a:lnTo>
                <a:lnTo>
                  <a:pt x="1290282" y="1241743"/>
                </a:lnTo>
                <a:lnTo>
                  <a:pt x="1273443" y="1234440"/>
                </a:lnTo>
                <a:lnTo>
                  <a:pt x="1257556" y="1227455"/>
                </a:lnTo>
                <a:lnTo>
                  <a:pt x="1243259" y="1220153"/>
                </a:lnTo>
                <a:lnTo>
                  <a:pt x="1229914" y="1213485"/>
                </a:lnTo>
                <a:lnTo>
                  <a:pt x="1218794" y="1207135"/>
                </a:lnTo>
                <a:lnTo>
                  <a:pt x="1208626" y="1201103"/>
                </a:lnTo>
                <a:lnTo>
                  <a:pt x="1200366" y="1196340"/>
                </a:lnTo>
                <a:lnTo>
                  <a:pt x="1189245" y="1188720"/>
                </a:lnTo>
                <a:lnTo>
                  <a:pt x="1185115" y="1186180"/>
                </a:lnTo>
                <a:lnTo>
                  <a:pt x="1204814" y="1331913"/>
                </a:lnTo>
                <a:lnTo>
                  <a:pt x="1152071" y="1331913"/>
                </a:lnTo>
                <a:lnTo>
                  <a:pt x="1149529" y="1296670"/>
                </a:lnTo>
                <a:lnTo>
                  <a:pt x="1143810" y="1297305"/>
                </a:lnTo>
                <a:lnTo>
                  <a:pt x="1135549" y="1299210"/>
                </a:lnTo>
                <a:lnTo>
                  <a:pt x="1112355" y="1303655"/>
                </a:lnTo>
                <a:lnTo>
                  <a:pt x="1082489" y="1309688"/>
                </a:lnTo>
                <a:lnTo>
                  <a:pt x="1066285" y="1313180"/>
                </a:lnTo>
                <a:lnTo>
                  <a:pt x="1049445" y="1316038"/>
                </a:lnTo>
                <a:lnTo>
                  <a:pt x="1032606" y="1318895"/>
                </a:lnTo>
                <a:lnTo>
                  <a:pt x="1015766" y="1321118"/>
                </a:lnTo>
                <a:lnTo>
                  <a:pt x="999880" y="1322388"/>
                </a:lnTo>
                <a:lnTo>
                  <a:pt x="984629" y="1323658"/>
                </a:lnTo>
                <a:lnTo>
                  <a:pt x="977639" y="1323658"/>
                </a:lnTo>
                <a:lnTo>
                  <a:pt x="970649" y="1323658"/>
                </a:lnTo>
                <a:lnTo>
                  <a:pt x="964295" y="1323340"/>
                </a:lnTo>
                <a:lnTo>
                  <a:pt x="958575" y="1323023"/>
                </a:lnTo>
                <a:lnTo>
                  <a:pt x="953174" y="1322070"/>
                </a:lnTo>
                <a:lnTo>
                  <a:pt x="948090" y="1320483"/>
                </a:lnTo>
                <a:lnTo>
                  <a:pt x="943960" y="1319213"/>
                </a:lnTo>
                <a:lnTo>
                  <a:pt x="940783" y="1317625"/>
                </a:lnTo>
                <a:lnTo>
                  <a:pt x="934746" y="1305560"/>
                </a:lnTo>
                <a:lnTo>
                  <a:pt x="928709" y="1295083"/>
                </a:lnTo>
                <a:lnTo>
                  <a:pt x="917271" y="1275398"/>
                </a:lnTo>
                <a:lnTo>
                  <a:pt x="912505" y="1266508"/>
                </a:lnTo>
                <a:lnTo>
                  <a:pt x="908057" y="1257935"/>
                </a:lnTo>
                <a:lnTo>
                  <a:pt x="904244" y="1249680"/>
                </a:lnTo>
                <a:lnTo>
                  <a:pt x="902338" y="1244918"/>
                </a:lnTo>
                <a:lnTo>
                  <a:pt x="901067" y="1240790"/>
                </a:lnTo>
                <a:lnTo>
                  <a:pt x="900114" y="1236663"/>
                </a:lnTo>
                <a:lnTo>
                  <a:pt x="899161" y="1232535"/>
                </a:lnTo>
                <a:lnTo>
                  <a:pt x="898843" y="1228408"/>
                </a:lnTo>
                <a:lnTo>
                  <a:pt x="898525" y="1223963"/>
                </a:lnTo>
                <a:lnTo>
                  <a:pt x="898843" y="1219835"/>
                </a:lnTo>
                <a:lnTo>
                  <a:pt x="899161" y="1215390"/>
                </a:lnTo>
                <a:lnTo>
                  <a:pt x="900431" y="1210628"/>
                </a:lnTo>
                <a:lnTo>
                  <a:pt x="901385" y="1205865"/>
                </a:lnTo>
                <a:lnTo>
                  <a:pt x="903291" y="1201103"/>
                </a:lnTo>
                <a:lnTo>
                  <a:pt x="905197" y="1195705"/>
                </a:lnTo>
                <a:lnTo>
                  <a:pt x="908057" y="1190943"/>
                </a:lnTo>
                <a:lnTo>
                  <a:pt x="910916" y="1185228"/>
                </a:lnTo>
                <a:lnTo>
                  <a:pt x="914729" y="1179513"/>
                </a:lnTo>
                <a:lnTo>
                  <a:pt x="918542" y="1173480"/>
                </a:lnTo>
                <a:lnTo>
                  <a:pt x="922990" y="1167765"/>
                </a:lnTo>
                <a:lnTo>
                  <a:pt x="928391" y="1161098"/>
                </a:lnTo>
                <a:lnTo>
                  <a:pt x="939512" y="1146810"/>
                </a:lnTo>
                <a:lnTo>
                  <a:pt x="949361" y="1133793"/>
                </a:lnTo>
                <a:lnTo>
                  <a:pt x="967154" y="1109345"/>
                </a:lnTo>
                <a:lnTo>
                  <a:pt x="976050" y="1096963"/>
                </a:lnTo>
                <a:lnTo>
                  <a:pt x="985900" y="1084580"/>
                </a:lnTo>
                <a:lnTo>
                  <a:pt x="997338" y="1070928"/>
                </a:lnTo>
                <a:lnTo>
                  <a:pt x="1004328" y="1063943"/>
                </a:lnTo>
                <a:lnTo>
                  <a:pt x="1011318" y="1056323"/>
                </a:lnTo>
                <a:lnTo>
                  <a:pt x="1017673" y="1045528"/>
                </a:lnTo>
                <a:lnTo>
                  <a:pt x="1024663" y="1035368"/>
                </a:lnTo>
                <a:lnTo>
                  <a:pt x="1031335" y="1025525"/>
                </a:lnTo>
                <a:lnTo>
                  <a:pt x="1038007" y="1016318"/>
                </a:lnTo>
                <a:lnTo>
                  <a:pt x="1044997" y="1008063"/>
                </a:lnTo>
                <a:lnTo>
                  <a:pt x="1051669" y="1000443"/>
                </a:lnTo>
                <a:lnTo>
                  <a:pt x="1058659" y="993141"/>
                </a:lnTo>
                <a:lnTo>
                  <a:pt x="1065967" y="986473"/>
                </a:lnTo>
                <a:lnTo>
                  <a:pt x="1073593" y="980123"/>
                </a:lnTo>
                <a:lnTo>
                  <a:pt x="1080583" y="974091"/>
                </a:lnTo>
                <a:lnTo>
                  <a:pt x="1088208" y="968693"/>
                </a:lnTo>
                <a:lnTo>
                  <a:pt x="1096151" y="963931"/>
                </a:lnTo>
                <a:lnTo>
                  <a:pt x="1104094" y="959168"/>
                </a:lnTo>
                <a:lnTo>
                  <a:pt x="1111720" y="954723"/>
                </a:lnTo>
                <a:lnTo>
                  <a:pt x="1119663" y="950913"/>
                </a:lnTo>
                <a:lnTo>
                  <a:pt x="1127924" y="947738"/>
                </a:lnTo>
                <a:lnTo>
                  <a:pt x="1136185" y="944246"/>
                </a:lnTo>
                <a:lnTo>
                  <a:pt x="1145081" y="941388"/>
                </a:lnTo>
                <a:lnTo>
                  <a:pt x="1153660" y="938531"/>
                </a:lnTo>
                <a:lnTo>
                  <a:pt x="1162238" y="935991"/>
                </a:lnTo>
                <a:lnTo>
                  <a:pt x="1171452" y="933768"/>
                </a:lnTo>
                <a:lnTo>
                  <a:pt x="1180349" y="931863"/>
                </a:lnTo>
                <a:lnTo>
                  <a:pt x="1199412" y="928053"/>
                </a:lnTo>
                <a:lnTo>
                  <a:pt x="1218794" y="924561"/>
                </a:lnTo>
                <a:lnTo>
                  <a:pt x="1239128" y="921703"/>
                </a:lnTo>
                <a:lnTo>
                  <a:pt x="1282021" y="915988"/>
                </a:lnTo>
                <a:lnTo>
                  <a:pt x="1284881" y="915671"/>
                </a:lnTo>
                <a:lnTo>
                  <a:pt x="1287740" y="915671"/>
                </a:lnTo>
                <a:lnTo>
                  <a:pt x="1292824" y="915671"/>
                </a:lnTo>
                <a:lnTo>
                  <a:pt x="1366537" y="1187768"/>
                </a:lnTo>
                <a:lnTo>
                  <a:pt x="1368125" y="1176973"/>
                </a:lnTo>
                <a:lnTo>
                  <a:pt x="1393226" y="990283"/>
                </a:lnTo>
                <a:lnTo>
                  <a:pt x="1386236" y="972186"/>
                </a:lnTo>
                <a:lnTo>
                  <a:pt x="1400216" y="947738"/>
                </a:lnTo>
                <a:lnTo>
                  <a:pt x="1432306" y="947421"/>
                </a:lnTo>
                <a:lnTo>
                  <a:pt x="1445968" y="972186"/>
                </a:lnTo>
                <a:lnTo>
                  <a:pt x="1439614" y="993776"/>
                </a:lnTo>
                <a:lnTo>
                  <a:pt x="1462490" y="1190943"/>
                </a:lnTo>
                <a:lnTo>
                  <a:pt x="1522858" y="924243"/>
                </a:lnTo>
                <a:lnTo>
                  <a:pt x="1529530" y="921386"/>
                </a:lnTo>
                <a:lnTo>
                  <a:pt x="1534932" y="918846"/>
                </a:lnTo>
                <a:lnTo>
                  <a:pt x="1537791" y="916940"/>
                </a:lnTo>
                <a:lnTo>
                  <a:pt x="1538427" y="915988"/>
                </a:lnTo>
                <a:lnTo>
                  <a:pt x="1549865" y="915036"/>
                </a:lnTo>
                <a:lnTo>
                  <a:pt x="1560668" y="914401"/>
                </a:lnTo>
                <a:close/>
                <a:moveTo>
                  <a:pt x="170497" y="661035"/>
                </a:moveTo>
                <a:lnTo>
                  <a:pt x="168576" y="681657"/>
                </a:lnTo>
                <a:lnTo>
                  <a:pt x="168275" y="683619"/>
                </a:lnTo>
                <a:lnTo>
                  <a:pt x="167640" y="691889"/>
                </a:lnTo>
                <a:lnTo>
                  <a:pt x="167640" y="695282"/>
                </a:lnTo>
                <a:lnTo>
                  <a:pt x="167322" y="700477"/>
                </a:lnTo>
                <a:lnTo>
                  <a:pt x="167640" y="700795"/>
                </a:lnTo>
                <a:lnTo>
                  <a:pt x="167640" y="695282"/>
                </a:lnTo>
                <a:lnTo>
                  <a:pt x="168275" y="684891"/>
                </a:lnTo>
                <a:lnTo>
                  <a:pt x="168576" y="681657"/>
                </a:lnTo>
                <a:lnTo>
                  <a:pt x="169545" y="675349"/>
                </a:lnTo>
                <a:lnTo>
                  <a:pt x="170497" y="668033"/>
                </a:lnTo>
                <a:lnTo>
                  <a:pt x="170497" y="664534"/>
                </a:lnTo>
                <a:lnTo>
                  <a:pt x="170497" y="661035"/>
                </a:lnTo>
                <a:close/>
                <a:moveTo>
                  <a:pt x="2571454" y="661035"/>
                </a:moveTo>
                <a:lnTo>
                  <a:pt x="2571454" y="664534"/>
                </a:lnTo>
                <a:lnTo>
                  <a:pt x="2571137" y="668033"/>
                </a:lnTo>
                <a:lnTo>
                  <a:pt x="2572406" y="675349"/>
                </a:lnTo>
                <a:lnTo>
                  <a:pt x="2573358" y="683619"/>
                </a:lnTo>
                <a:lnTo>
                  <a:pt x="2573992" y="691889"/>
                </a:lnTo>
                <a:lnTo>
                  <a:pt x="2574310" y="700795"/>
                </a:lnTo>
                <a:lnTo>
                  <a:pt x="2574627" y="700477"/>
                </a:lnTo>
                <a:lnTo>
                  <a:pt x="2573675" y="684891"/>
                </a:lnTo>
                <a:lnTo>
                  <a:pt x="2571454" y="661035"/>
                </a:lnTo>
                <a:close/>
                <a:moveTo>
                  <a:pt x="197485" y="574519"/>
                </a:moveTo>
                <a:lnTo>
                  <a:pt x="195897" y="575155"/>
                </a:lnTo>
                <a:lnTo>
                  <a:pt x="194310" y="576109"/>
                </a:lnTo>
                <a:lnTo>
                  <a:pt x="192405" y="577381"/>
                </a:lnTo>
                <a:lnTo>
                  <a:pt x="190817" y="579290"/>
                </a:lnTo>
                <a:lnTo>
                  <a:pt x="189230" y="581198"/>
                </a:lnTo>
                <a:lnTo>
                  <a:pt x="186690" y="585969"/>
                </a:lnTo>
                <a:lnTo>
                  <a:pt x="189865" y="582789"/>
                </a:lnTo>
                <a:lnTo>
                  <a:pt x="192722" y="579608"/>
                </a:lnTo>
                <a:lnTo>
                  <a:pt x="195897" y="576745"/>
                </a:lnTo>
                <a:lnTo>
                  <a:pt x="199390" y="574519"/>
                </a:lnTo>
                <a:lnTo>
                  <a:pt x="197485" y="574519"/>
                </a:lnTo>
                <a:close/>
                <a:moveTo>
                  <a:pt x="2542584" y="574518"/>
                </a:moveTo>
                <a:lnTo>
                  <a:pt x="2545757" y="576745"/>
                </a:lnTo>
                <a:lnTo>
                  <a:pt x="2549247" y="579608"/>
                </a:lnTo>
                <a:lnTo>
                  <a:pt x="2552102" y="582788"/>
                </a:lnTo>
                <a:lnTo>
                  <a:pt x="2555274" y="585969"/>
                </a:lnTo>
                <a:lnTo>
                  <a:pt x="2552102" y="581198"/>
                </a:lnTo>
                <a:lnTo>
                  <a:pt x="2550833" y="579290"/>
                </a:lnTo>
                <a:lnTo>
                  <a:pt x="2549247" y="577381"/>
                </a:lnTo>
                <a:lnTo>
                  <a:pt x="2547660" y="576109"/>
                </a:lnTo>
                <a:lnTo>
                  <a:pt x="2545757" y="575155"/>
                </a:lnTo>
                <a:lnTo>
                  <a:pt x="2544488" y="574518"/>
                </a:lnTo>
                <a:lnTo>
                  <a:pt x="2542584" y="574518"/>
                </a:lnTo>
                <a:close/>
                <a:moveTo>
                  <a:pt x="331470" y="485775"/>
                </a:moveTo>
                <a:lnTo>
                  <a:pt x="347662" y="485775"/>
                </a:lnTo>
                <a:lnTo>
                  <a:pt x="363537" y="486729"/>
                </a:lnTo>
                <a:lnTo>
                  <a:pt x="378460" y="488638"/>
                </a:lnTo>
                <a:lnTo>
                  <a:pt x="393700" y="490864"/>
                </a:lnTo>
                <a:lnTo>
                  <a:pt x="407988" y="493409"/>
                </a:lnTo>
                <a:lnTo>
                  <a:pt x="421323" y="497226"/>
                </a:lnTo>
                <a:lnTo>
                  <a:pt x="434658" y="501043"/>
                </a:lnTo>
                <a:lnTo>
                  <a:pt x="447040" y="505178"/>
                </a:lnTo>
                <a:lnTo>
                  <a:pt x="459105" y="509631"/>
                </a:lnTo>
                <a:lnTo>
                  <a:pt x="470535" y="514402"/>
                </a:lnTo>
                <a:lnTo>
                  <a:pt x="481013" y="519491"/>
                </a:lnTo>
                <a:lnTo>
                  <a:pt x="491173" y="524580"/>
                </a:lnTo>
                <a:lnTo>
                  <a:pt x="500698" y="529670"/>
                </a:lnTo>
                <a:lnTo>
                  <a:pt x="509270" y="534759"/>
                </a:lnTo>
                <a:lnTo>
                  <a:pt x="517208" y="539848"/>
                </a:lnTo>
                <a:lnTo>
                  <a:pt x="524510" y="544301"/>
                </a:lnTo>
                <a:lnTo>
                  <a:pt x="536575" y="552889"/>
                </a:lnTo>
                <a:lnTo>
                  <a:pt x="545465" y="559569"/>
                </a:lnTo>
                <a:lnTo>
                  <a:pt x="550863" y="564340"/>
                </a:lnTo>
                <a:lnTo>
                  <a:pt x="552450" y="565612"/>
                </a:lnTo>
                <a:lnTo>
                  <a:pt x="550863" y="569747"/>
                </a:lnTo>
                <a:lnTo>
                  <a:pt x="548005" y="574837"/>
                </a:lnTo>
                <a:lnTo>
                  <a:pt x="544195" y="581198"/>
                </a:lnTo>
                <a:lnTo>
                  <a:pt x="539750" y="587878"/>
                </a:lnTo>
                <a:lnTo>
                  <a:pt x="534035" y="595512"/>
                </a:lnTo>
                <a:lnTo>
                  <a:pt x="530860" y="599647"/>
                </a:lnTo>
                <a:lnTo>
                  <a:pt x="527050" y="603463"/>
                </a:lnTo>
                <a:lnTo>
                  <a:pt x="523240" y="607280"/>
                </a:lnTo>
                <a:lnTo>
                  <a:pt x="518795" y="610779"/>
                </a:lnTo>
                <a:lnTo>
                  <a:pt x="514350" y="614278"/>
                </a:lnTo>
                <a:lnTo>
                  <a:pt x="509588" y="617777"/>
                </a:lnTo>
                <a:lnTo>
                  <a:pt x="504508" y="620640"/>
                </a:lnTo>
                <a:lnTo>
                  <a:pt x="498793" y="623502"/>
                </a:lnTo>
                <a:lnTo>
                  <a:pt x="493078" y="626047"/>
                </a:lnTo>
                <a:lnTo>
                  <a:pt x="487045" y="627955"/>
                </a:lnTo>
                <a:lnTo>
                  <a:pt x="480695" y="629228"/>
                </a:lnTo>
                <a:lnTo>
                  <a:pt x="474028" y="630500"/>
                </a:lnTo>
                <a:lnTo>
                  <a:pt x="466725" y="630818"/>
                </a:lnTo>
                <a:lnTo>
                  <a:pt x="459423" y="630818"/>
                </a:lnTo>
                <a:lnTo>
                  <a:pt x="451803" y="630182"/>
                </a:lnTo>
                <a:lnTo>
                  <a:pt x="443548" y="628910"/>
                </a:lnTo>
                <a:lnTo>
                  <a:pt x="434975" y="626683"/>
                </a:lnTo>
                <a:lnTo>
                  <a:pt x="426403" y="624139"/>
                </a:lnTo>
                <a:lnTo>
                  <a:pt x="417195" y="620322"/>
                </a:lnTo>
                <a:lnTo>
                  <a:pt x="407353" y="615869"/>
                </a:lnTo>
                <a:lnTo>
                  <a:pt x="396557" y="610461"/>
                </a:lnTo>
                <a:lnTo>
                  <a:pt x="385127" y="605690"/>
                </a:lnTo>
                <a:lnTo>
                  <a:pt x="408305" y="616823"/>
                </a:lnTo>
                <a:lnTo>
                  <a:pt x="430848" y="627955"/>
                </a:lnTo>
                <a:lnTo>
                  <a:pt x="441643" y="632727"/>
                </a:lnTo>
                <a:lnTo>
                  <a:pt x="452120" y="637180"/>
                </a:lnTo>
                <a:lnTo>
                  <a:pt x="462280" y="641315"/>
                </a:lnTo>
                <a:lnTo>
                  <a:pt x="472440" y="645132"/>
                </a:lnTo>
                <a:lnTo>
                  <a:pt x="481965" y="648312"/>
                </a:lnTo>
                <a:lnTo>
                  <a:pt x="491173" y="650539"/>
                </a:lnTo>
                <a:lnTo>
                  <a:pt x="500063" y="652129"/>
                </a:lnTo>
                <a:lnTo>
                  <a:pt x="504190" y="652447"/>
                </a:lnTo>
                <a:lnTo>
                  <a:pt x="508318" y="652447"/>
                </a:lnTo>
                <a:lnTo>
                  <a:pt x="512128" y="652447"/>
                </a:lnTo>
                <a:lnTo>
                  <a:pt x="515620" y="652129"/>
                </a:lnTo>
                <a:lnTo>
                  <a:pt x="519430" y="651493"/>
                </a:lnTo>
                <a:lnTo>
                  <a:pt x="522923" y="650539"/>
                </a:lnTo>
                <a:lnTo>
                  <a:pt x="526415" y="649267"/>
                </a:lnTo>
                <a:lnTo>
                  <a:pt x="529590" y="647676"/>
                </a:lnTo>
                <a:lnTo>
                  <a:pt x="532765" y="646086"/>
                </a:lnTo>
                <a:lnTo>
                  <a:pt x="535623" y="643541"/>
                </a:lnTo>
                <a:lnTo>
                  <a:pt x="536893" y="651493"/>
                </a:lnTo>
                <a:lnTo>
                  <a:pt x="537210" y="659127"/>
                </a:lnTo>
                <a:lnTo>
                  <a:pt x="537845" y="673440"/>
                </a:lnTo>
                <a:lnTo>
                  <a:pt x="537845" y="687118"/>
                </a:lnTo>
                <a:lnTo>
                  <a:pt x="537210" y="700159"/>
                </a:lnTo>
                <a:lnTo>
                  <a:pt x="538163" y="699205"/>
                </a:lnTo>
                <a:lnTo>
                  <a:pt x="539433" y="697932"/>
                </a:lnTo>
                <a:lnTo>
                  <a:pt x="540703" y="697296"/>
                </a:lnTo>
                <a:lnTo>
                  <a:pt x="541973" y="696660"/>
                </a:lnTo>
                <a:lnTo>
                  <a:pt x="542925" y="697296"/>
                </a:lnTo>
                <a:lnTo>
                  <a:pt x="543243" y="698251"/>
                </a:lnTo>
                <a:lnTo>
                  <a:pt x="543878" y="699841"/>
                </a:lnTo>
                <a:lnTo>
                  <a:pt x="543878" y="702067"/>
                </a:lnTo>
                <a:lnTo>
                  <a:pt x="544195" y="708429"/>
                </a:lnTo>
                <a:lnTo>
                  <a:pt x="544195" y="716063"/>
                </a:lnTo>
                <a:lnTo>
                  <a:pt x="543878" y="725287"/>
                </a:lnTo>
                <a:lnTo>
                  <a:pt x="542925" y="735466"/>
                </a:lnTo>
                <a:lnTo>
                  <a:pt x="540703" y="757413"/>
                </a:lnTo>
                <a:lnTo>
                  <a:pt x="537528" y="779042"/>
                </a:lnTo>
                <a:lnTo>
                  <a:pt x="534670" y="796536"/>
                </a:lnTo>
                <a:lnTo>
                  <a:pt x="533083" y="802898"/>
                </a:lnTo>
                <a:lnTo>
                  <a:pt x="531813" y="807669"/>
                </a:lnTo>
                <a:lnTo>
                  <a:pt x="531178" y="808623"/>
                </a:lnTo>
                <a:lnTo>
                  <a:pt x="530860" y="809577"/>
                </a:lnTo>
                <a:lnTo>
                  <a:pt x="530543" y="809577"/>
                </a:lnTo>
                <a:lnTo>
                  <a:pt x="529908" y="808623"/>
                </a:lnTo>
                <a:lnTo>
                  <a:pt x="528638" y="820392"/>
                </a:lnTo>
                <a:lnTo>
                  <a:pt x="526733" y="831525"/>
                </a:lnTo>
                <a:lnTo>
                  <a:pt x="524510" y="842657"/>
                </a:lnTo>
                <a:lnTo>
                  <a:pt x="521335" y="853154"/>
                </a:lnTo>
                <a:lnTo>
                  <a:pt x="518478" y="863650"/>
                </a:lnTo>
                <a:lnTo>
                  <a:pt x="514985" y="873829"/>
                </a:lnTo>
                <a:lnTo>
                  <a:pt x="510858" y="883689"/>
                </a:lnTo>
                <a:lnTo>
                  <a:pt x="506730" y="892913"/>
                </a:lnTo>
                <a:lnTo>
                  <a:pt x="502285" y="902138"/>
                </a:lnTo>
                <a:lnTo>
                  <a:pt x="497205" y="911044"/>
                </a:lnTo>
                <a:lnTo>
                  <a:pt x="492443" y="919314"/>
                </a:lnTo>
                <a:lnTo>
                  <a:pt x="486728" y="927584"/>
                </a:lnTo>
                <a:lnTo>
                  <a:pt x="481013" y="935536"/>
                </a:lnTo>
                <a:lnTo>
                  <a:pt x="475615" y="943170"/>
                </a:lnTo>
                <a:lnTo>
                  <a:pt x="469583" y="950167"/>
                </a:lnTo>
                <a:lnTo>
                  <a:pt x="463550" y="957165"/>
                </a:lnTo>
                <a:lnTo>
                  <a:pt x="457200" y="963209"/>
                </a:lnTo>
                <a:lnTo>
                  <a:pt x="450850" y="969252"/>
                </a:lnTo>
                <a:lnTo>
                  <a:pt x="443865" y="974659"/>
                </a:lnTo>
                <a:lnTo>
                  <a:pt x="437198" y="980067"/>
                </a:lnTo>
                <a:lnTo>
                  <a:pt x="430530" y="984838"/>
                </a:lnTo>
                <a:lnTo>
                  <a:pt x="423545" y="989609"/>
                </a:lnTo>
                <a:lnTo>
                  <a:pt x="416878" y="993744"/>
                </a:lnTo>
                <a:lnTo>
                  <a:pt x="410210" y="997243"/>
                </a:lnTo>
                <a:lnTo>
                  <a:pt x="402908" y="1000742"/>
                </a:lnTo>
                <a:lnTo>
                  <a:pt x="396240" y="1003286"/>
                </a:lnTo>
                <a:lnTo>
                  <a:pt x="389255" y="1006149"/>
                </a:lnTo>
                <a:lnTo>
                  <a:pt x="382587" y="1008057"/>
                </a:lnTo>
                <a:lnTo>
                  <a:pt x="375920" y="1009330"/>
                </a:lnTo>
                <a:lnTo>
                  <a:pt x="369252" y="1010602"/>
                </a:lnTo>
                <a:lnTo>
                  <a:pt x="362585" y="1011238"/>
                </a:lnTo>
                <a:lnTo>
                  <a:pt x="356235" y="1011238"/>
                </a:lnTo>
                <a:lnTo>
                  <a:pt x="351155" y="1011238"/>
                </a:lnTo>
                <a:lnTo>
                  <a:pt x="345440" y="1010602"/>
                </a:lnTo>
                <a:lnTo>
                  <a:pt x="339725" y="1009330"/>
                </a:lnTo>
                <a:lnTo>
                  <a:pt x="334010" y="1007421"/>
                </a:lnTo>
                <a:lnTo>
                  <a:pt x="327977" y="1005831"/>
                </a:lnTo>
                <a:lnTo>
                  <a:pt x="321945" y="1002968"/>
                </a:lnTo>
                <a:lnTo>
                  <a:pt x="315595" y="1000105"/>
                </a:lnTo>
                <a:lnTo>
                  <a:pt x="309245" y="996607"/>
                </a:lnTo>
                <a:lnTo>
                  <a:pt x="302895" y="992790"/>
                </a:lnTo>
                <a:lnTo>
                  <a:pt x="296227" y="988655"/>
                </a:lnTo>
                <a:lnTo>
                  <a:pt x="289877" y="984202"/>
                </a:lnTo>
                <a:lnTo>
                  <a:pt x="282892" y="979430"/>
                </a:lnTo>
                <a:lnTo>
                  <a:pt x="276542" y="974023"/>
                </a:lnTo>
                <a:lnTo>
                  <a:pt x="269875" y="968298"/>
                </a:lnTo>
                <a:lnTo>
                  <a:pt x="263207" y="962254"/>
                </a:lnTo>
                <a:lnTo>
                  <a:pt x="256540" y="955893"/>
                </a:lnTo>
                <a:lnTo>
                  <a:pt x="250190" y="949213"/>
                </a:lnTo>
                <a:lnTo>
                  <a:pt x="243840" y="941897"/>
                </a:lnTo>
                <a:lnTo>
                  <a:pt x="237490" y="934900"/>
                </a:lnTo>
                <a:lnTo>
                  <a:pt x="231457" y="927266"/>
                </a:lnTo>
                <a:lnTo>
                  <a:pt x="225425" y="919314"/>
                </a:lnTo>
                <a:lnTo>
                  <a:pt x="219710" y="911044"/>
                </a:lnTo>
                <a:lnTo>
                  <a:pt x="214312" y="902774"/>
                </a:lnTo>
                <a:lnTo>
                  <a:pt x="208915" y="893868"/>
                </a:lnTo>
                <a:lnTo>
                  <a:pt x="203517" y="885280"/>
                </a:lnTo>
                <a:lnTo>
                  <a:pt x="198755" y="875737"/>
                </a:lnTo>
                <a:lnTo>
                  <a:pt x="194310" y="866195"/>
                </a:lnTo>
                <a:lnTo>
                  <a:pt x="190182" y="856971"/>
                </a:lnTo>
                <a:lnTo>
                  <a:pt x="186055" y="846792"/>
                </a:lnTo>
                <a:lnTo>
                  <a:pt x="182245" y="836932"/>
                </a:lnTo>
                <a:lnTo>
                  <a:pt x="179070" y="826754"/>
                </a:lnTo>
                <a:lnTo>
                  <a:pt x="176212" y="816257"/>
                </a:lnTo>
                <a:lnTo>
                  <a:pt x="173990" y="822937"/>
                </a:lnTo>
                <a:lnTo>
                  <a:pt x="172402" y="826117"/>
                </a:lnTo>
                <a:lnTo>
                  <a:pt x="171450" y="828344"/>
                </a:lnTo>
                <a:lnTo>
                  <a:pt x="169862" y="830252"/>
                </a:lnTo>
                <a:lnTo>
                  <a:pt x="168275" y="831525"/>
                </a:lnTo>
                <a:lnTo>
                  <a:pt x="167322" y="832479"/>
                </a:lnTo>
                <a:lnTo>
                  <a:pt x="165417" y="832797"/>
                </a:lnTo>
                <a:lnTo>
                  <a:pt x="163830" y="832479"/>
                </a:lnTo>
                <a:lnTo>
                  <a:pt x="162242" y="831207"/>
                </a:lnTo>
                <a:lnTo>
                  <a:pt x="160655" y="829616"/>
                </a:lnTo>
                <a:lnTo>
                  <a:pt x="159385" y="827390"/>
                </a:lnTo>
                <a:lnTo>
                  <a:pt x="157797" y="824845"/>
                </a:lnTo>
                <a:lnTo>
                  <a:pt x="156210" y="821346"/>
                </a:lnTo>
                <a:lnTo>
                  <a:pt x="153987" y="813076"/>
                </a:lnTo>
                <a:lnTo>
                  <a:pt x="152082" y="803534"/>
                </a:lnTo>
                <a:lnTo>
                  <a:pt x="150495" y="792083"/>
                </a:lnTo>
                <a:lnTo>
                  <a:pt x="149542" y="779678"/>
                </a:lnTo>
                <a:lnTo>
                  <a:pt x="149225" y="766637"/>
                </a:lnTo>
                <a:lnTo>
                  <a:pt x="149542" y="753914"/>
                </a:lnTo>
                <a:lnTo>
                  <a:pt x="150177" y="742781"/>
                </a:lnTo>
                <a:lnTo>
                  <a:pt x="151765" y="732285"/>
                </a:lnTo>
                <a:lnTo>
                  <a:pt x="153352" y="722742"/>
                </a:lnTo>
                <a:lnTo>
                  <a:pt x="155257" y="714790"/>
                </a:lnTo>
                <a:lnTo>
                  <a:pt x="157797" y="708429"/>
                </a:lnTo>
                <a:lnTo>
                  <a:pt x="159067" y="705884"/>
                </a:lnTo>
                <a:lnTo>
                  <a:pt x="160337" y="703976"/>
                </a:lnTo>
                <a:lnTo>
                  <a:pt x="161607" y="702067"/>
                </a:lnTo>
                <a:lnTo>
                  <a:pt x="163195" y="700795"/>
                </a:lnTo>
                <a:lnTo>
                  <a:pt x="158432" y="696024"/>
                </a:lnTo>
                <a:lnTo>
                  <a:pt x="154622" y="690617"/>
                </a:lnTo>
                <a:lnTo>
                  <a:pt x="151447" y="685209"/>
                </a:lnTo>
                <a:lnTo>
                  <a:pt x="148907" y="679166"/>
                </a:lnTo>
                <a:lnTo>
                  <a:pt x="147002" y="672804"/>
                </a:lnTo>
                <a:lnTo>
                  <a:pt x="145097" y="666443"/>
                </a:lnTo>
                <a:lnTo>
                  <a:pt x="143827" y="659763"/>
                </a:lnTo>
                <a:lnTo>
                  <a:pt x="143192" y="653083"/>
                </a:lnTo>
                <a:lnTo>
                  <a:pt x="142875" y="646086"/>
                </a:lnTo>
                <a:lnTo>
                  <a:pt x="142875" y="639088"/>
                </a:lnTo>
                <a:lnTo>
                  <a:pt x="143510" y="632090"/>
                </a:lnTo>
                <a:lnTo>
                  <a:pt x="144145" y="624775"/>
                </a:lnTo>
                <a:lnTo>
                  <a:pt x="145415" y="617777"/>
                </a:lnTo>
                <a:lnTo>
                  <a:pt x="146367" y="610461"/>
                </a:lnTo>
                <a:lnTo>
                  <a:pt x="148272" y="603782"/>
                </a:lnTo>
                <a:lnTo>
                  <a:pt x="149860" y="596466"/>
                </a:lnTo>
                <a:lnTo>
                  <a:pt x="154305" y="583425"/>
                </a:lnTo>
                <a:lnTo>
                  <a:pt x="159385" y="570702"/>
                </a:lnTo>
                <a:lnTo>
                  <a:pt x="164465" y="558933"/>
                </a:lnTo>
                <a:lnTo>
                  <a:pt x="169862" y="548436"/>
                </a:lnTo>
                <a:lnTo>
                  <a:pt x="174942" y="539212"/>
                </a:lnTo>
                <a:lnTo>
                  <a:pt x="180022" y="532214"/>
                </a:lnTo>
                <a:lnTo>
                  <a:pt x="182562" y="529034"/>
                </a:lnTo>
                <a:lnTo>
                  <a:pt x="184467" y="526807"/>
                </a:lnTo>
                <a:lnTo>
                  <a:pt x="186690" y="525535"/>
                </a:lnTo>
                <a:lnTo>
                  <a:pt x="188277" y="524262"/>
                </a:lnTo>
                <a:lnTo>
                  <a:pt x="198120" y="519491"/>
                </a:lnTo>
                <a:lnTo>
                  <a:pt x="207327" y="514720"/>
                </a:lnTo>
                <a:lnTo>
                  <a:pt x="216852" y="510585"/>
                </a:lnTo>
                <a:lnTo>
                  <a:pt x="226377" y="507086"/>
                </a:lnTo>
                <a:lnTo>
                  <a:pt x="235267" y="503587"/>
                </a:lnTo>
                <a:lnTo>
                  <a:pt x="244792" y="500407"/>
                </a:lnTo>
                <a:lnTo>
                  <a:pt x="253682" y="497862"/>
                </a:lnTo>
                <a:lnTo>
                  <a:pt x="262572" y="495317"/>
                </a:lnTo>
                <a:lnTo>
                  <a:pt x="271780" y="493409"/>
                </a:lnTo>
                <a:lnTo>
                  <a:pt x="280352" y="491501"/>
                </a:lnTo>
                <a:lnTo>
                  <a:pt x="288925" y="489910"/>
                </a:lnTo>
                <a:lnTo>
                  <a:pt x="298132" y="488638"/>
                </a:lnTo>
                <a:lnTo>
                  <a:pt x="306387" y="487365"/>
                </a:lnTo>
                <a:lnTo>
                  <a:pt x="314960" y="486729"/>
                </a:lnTo>
                <a:lnTo>
                  <a:pt x="323215" y="486093"/>
                </a:lnTo>
                <a:lnTo>
                  <a:pt x="331470" y="485775"/>
                </a:lnTo>
                <a:close/>
                <a:moveTo>
                  <a:pt x="2394109" y="485775"/>
                </a:moveTo>
                <a:lnTo>
                  <a:pt x="2410607" y="485775"/>
                </a:lnTo>
                <a:lnTo>
                  <a:pt x="2418538" y="486093"/>
                </a:lnTo>
                <a:lnTo>
                  <a:pt x="2427104" y="486729"/>
                </a:lnTo>
                <a:lnTo>
                  <a:pt x="2435352" y="487365"/>
                </a:lnTo>
                <a:lnTo>
                  <a:pt x="2443918" y="488638"/>
                </a:lnTo>
                <a:lnTo>
                  <a:pt x="2452801" y="489910"/>
                </a:lnTo>
                <a:lnTo>
                  <a:pt x="2461367" y="491500"/>
                </a:lnTo>
                <a:lnTo>
                  <a:pt x="2470250" y="493409"/>
                </a:lnTo>
                <a:lnTo>
                  <a:pt x="2479451" y="495317"/>
                </a:lnTo>
                <a:lnTo>
                  <a:pt x="2488334" y="497862"/>
                </a:lnTo>
                <a:lnTo>
                  <a:pt x="2497534" y="500407"/>
                </a:lnTo>
                <a:lnTo>
                  <a:pt x="2506417" y="503587"/>
                </a:lnTo>
                <a:lnTo>
                  <a:pt x="2515935" y="507086"/>
                </a:lnTo>
                <a:lnTo>
                  <a:pt x="2525135" y="510585"/>
                </a:lnTo>
                <a:lnTo>
                  <a:pt x="2534653" y="514720"/>
                </a:lnTo>
                <a:lnTo>
                  <a:pt x="2543853" y="519491"/>
                </a:lnTo>
                <a:lnTo>
                  <a:pt x="2553371" y="524262"/>
                </a:lnTo>
                <a:lnTo>
                  <a:pt x="2555274" y="525535"/>
                </a:lnTo>
                <a:lnTo>
                  <a:pt x="2557178" y="526807"/>
                </a:lnTo>
                <a:lnTo>
                  <a:pt x="2559399" y="529033"/>
                </a:lnTo>
                <a:lnTo>
                  <a:pt x="2561620" y="532214"/>
                </a:lnTo>
                <a:lnTo>
                  <a:pt x="2566378" y="539212"/>
                </a:lnTo>
                <a:lnTo>
                  <a:pt x="2571772" y="548436"/>
                </a:lnTo>
                <a:lnTo>
                  <a:pt x="2577482" y="558933"/>
                </a:lnTo>
                <a:lnTo>
                  <a:pt x="2582558" y="570702"/>
                </a:lnTo>
                <a:lnTo>
                  <a:pt x="2587634" y="583425"/>
                </a:lnTo>
                <a:lnTo>
                  <a:pt x="2591759" y="596466"/>
                </a:lnTo>
                <a:lnTo>
                  <a:pt x="2593662" y="603782"/>
                </a:lnTo>
                <a:lnTo>
                  <a:pt x="2594931" y="610461"/>
                </a:lnTo>
                <a:lnTo>
                  <a:pt x="2596517" y="617777"/>
                </a:lnTo>
                <a:lnTo>
                  <a:pt x="2597786" y="624775"/>
                </a:lnTo>
                <a:lnTo>
                  <a:pt x="2598421" y="632090"/>
                </a:lnTo>
                <a:lnTo>
                  <a:pt x="2598738" y="639088"/>
                </a:lnTo>
                <a:lnTo>
                  <a:pt x="2598738" y="646086"/>
                </a:lnTo>
                <a:lnTo>
                  <a:pt x="2598421" y="653083"/>
                </a:lnTo>
                <a:lnTo>
                  <a:pt x="2598104" y="659763"/>
                </a:lnTo>
                <a:lnTo>
                  <a:pt x="2596517" y="666443"/>
                </a:lnTo>
                <a:lnTo>
                  <a:pt x="2594931" y="672804"/>
                </a:lnTo>
                <a:lnTo>
                  <a:pt x="2592710" y="679166"/>
                </a:lnTo>
                <a:lnTo>
                  <a:pt x="2590172" y="685209"/>
                </a:lnTo>
                <a:lnTo>
                  <a:pt x="2586683" y="690617"/>
                </a:lnTo>
                <a:lnTo>
                  <a:pt x="2583193" y="696024"/>
                </a:lnTo>
                <a:lnTo>
                  <a:pt x="2578434" y="700795"/>
                </a:lnTo>
                <a:lnTo>
                  <a:pt x="2580020" y="702067"/>
                </a:lnTo>
                <a:lnTo>
                  <a:pt x="2581607" y="703976"/>
                </a:lnTo>
                <a:lnTo>
                  <a:pt x="2582558" y="705884"/>
                </a:lnTo>
                <a:lnTo>
                  <a:pt x="2584145" y="708429"/>
                </a:lnTo>
                <a:lnTo>
                  <a:pt x="2586365" y="714790"/>
                </a:lnTo>
                <a:lnTo>
                  <a:pt x="2588269" y="722742"/>
                </a:lnTo>
                <a:lnTo>
                  <a:pt x="2590172" y="732285"/>
                </a:lnTo>
                <a:lnTo>
                  <a:pt x="2591441" y="742781"/>
                </a:lnTo>
                <a:lnTo>
                  <a:pt x="2592076" y="753914"/>
                </a:lnTo>
                <a:lnTo>
                  <a:pt x="2592393" y="766637"/>
                </a:lnTo>
                <a:lnTo>
                  <a:pt x="2592076" y="779678"/>
                </a:lnTo>
                <a:lnTo>
                  <a:pt x="2591441" y="792083"/>
                </a:lnTo>
                <a:lnTo>
                  <a:pt x="2589855" y="803534"/>
                </a:lnTo>
                <a:lnTo>
                  <a:pt x="2587634" y="813076"/>
                </a:lnTo>
                <a:lnTo>
                  <a:pt x="2585414" y="821346"/>
                </a:lnTo>
                <a:lnTo>
                  <a:pt x="2584145" y="824845"/>
                </a:lnTo>
                <a:lnTo>
                  <a:pt x="2582558" y="827390"/>
                </a:lnTo>
                <a:lnTo>
                  <a:pt x="2581289" y="829616"/>
                </a:lnTo>
                <a:lnTo>
                  <a:pt x="2579703" y="831207"/>
                </a:lnTo>
                <a:lnTo>
                  <a:pt x="2577799" y="832479"/>
                </a:lnTo>
                <a:lnTo>
                  <a:pt x="2576213" y="832797"/>
                </a:lnTo>
                <a:lnTo>
                  <a:pt x="2574627" y="832479"/>
                </a:lnTo>
                <a:lnTo>
                  <a:pt x="2573358" y="831525"/>
                </a:lnTo>
                <a:lnTo>
                  <a:pt x="2571772" y="830252"/>
                </a:lnTo>
                <a:lnTo>
                  <a:pt x="2570503" y="828344"/>
                </a:lnTo>
                <a:lnTo>
                  <a:pt x="2569234" y="826117"/>
                </a:lnTo>
                <a:lnTo>
                  <a:pt x="2567965" y="822936"/>
                </a:lnTo>
                <a:lnTo>
                  <a:pt x="2565744" y="816257"/>
                </a:lnTo>
                <a:lnTo>
                  <a:pt x="2562889" y="826753"/>
                </a:lnTo>
                <a:lnTo>
                  <a:pt x="2559399" y="836932"/>
                </a:lnTo>
                <a:lnTo>
                  <a:pt x="2555592" y="846792"/>
                </a:lnTo>
                <a:lnTo>
                  <a:pt x="2551785" y="856971"/>
                </a:lnTo>
                <a:lnTo>
                  <a:pt x="2547343" y="866195"/>
                </a:lnTo>
                <a:lnTo>
                  <a:pt x="2542902" y="875737"/>
                </a:lnTo>
                <a:lnTo>
                  <a:pt x="2537825" y="885280"/>
                </a:lnTo>
                <a:lnTo>
                  <a:pt x="2533067" y="893868"/>
                </a:lnTo>
                <a:lnTo>
                  <a:pt x="2527356" y="902774"/>
                </a:lnTo>
                <a:lnTo>
                  <a:pt x="2522280" y="911044"/>
                </a:lnTo>
                <a:lnTo>
                  <a:pt x="2516252" y="919314"/>
                </a:lnTo>
                <a:lnTo>
                  <a:pt x="2510224" y="927266"/>
                </a:lnTo>
                <a:lnTo>
                  <a:pt x="2504197" y="934900"/>
                </a:lnTo>
                <a:lnTo>
                  <a:pt x="2497851" y="941897"/>
                </a:lnTo>
                <a:lnTo>
                  <a:pt x="2491824" y="949213"/>
                </a:lnTo>
                <a:lnTo>
                  <a:pt x="2484844" y="955893"/>
                </a:lnTo>
                <a:lnTo>
                  <a:pt x="2478499" y="962254"/>
                </a:lnTo>
                <a:lnTo>
                  <a:pt x="2472154" y="968298"/>
                </a:lnTo>
                <a:lnTo>
                  <a:pt x="2465492" y="974023"/>
                </a:lnTo>
                <a:lnTo>
                  <a:pt x="2458829" y="979430"/>
                </a:lnTo>
                <a:lnTo>
                  <a:pt x="2452167" y="984202"/>
                </a:lnTo>
                <a:lnTo>
                  <a:pt x="2445505" y="988654"/>
                </a:lnTo>
                <a:lnTo>
                  <a:pt x="2439159" y="992789"/>
                </a:lnTo>
                <a:lnTo>
                  <a:pt x="2432814" y="996607"/>
                </a:lnTo>
                <a:lnTo>
                  <a:pt x="2426469" y="1000105"/>
                </a:lnTo>
                <a:lnTo>
                  <a:pt x="2420124" y="1002968"/>
                </a:lnTo>
                <a:lnTo>
                  <a:pt x="2413462" y="1005831"/>
                </a:lnTo>
                <a:lnTo>
                  <a:pt x="2408069" y="1007421"/>
                </a:lnTo>
                <a:lnTo>
                  <a:pt x="2402041" y="1009330"/>
                </a:lnTo>
                <a:lnTo>
                  <a:pt x="2396330" y="1010602"/>
                </a:lnTo>
                <a:lnTo>
                  <a:pt x="2390937" y="1011238"/>
                </a:lnTo>
                <a:lnTo>
                  <a:pt x="2385861" y="1011238"/>
                </a:lnTo>
                <a:lnTo>
                  <a:pt x="2379516" y="1011238"/>
                </a:lnTo>
                <a:lnTo>
                  <a:pt x="2372536" y="1010602"/>
                </a:lnTo>
                <a:lnTo>
                  <a:pt x="2366191" y="1009330"/>
                </a:lnTo>
                <a:lnTo>
                  <a:pt x="2359529" y="1008057"/>
                </a:lnTo>
                <a:lnTo>
                  <a:pt x="2352866" y="1006149"/>
                </a:lnTo>
                <a:lnTo>
                  <a:pt x="2345887" y="1003286"/>
                </a:lnTo>
                <a:lnTo>
                  <a:pt x="2338907" y="1000742"/>
                </a:lnTo>
                <a:lnTo>
                  <a:pt x="2331928" y="997243"/>
                </a:lnTo>
                <a:lnTo>
                  <a:pt x="2325265" y="993744"/>
                </a:lnTo>
                <a:lnTo>
                  <a:pt x="2318286" y="989609"/>
                </a:lnTo>
                <a:lnTo>
                  <a:pt x="2311306" y="984838"/>
                </a:lnTo>
                <a:lnTo>
                  <a:pt x="2304644" y="980067"/>
                </a:lnTo>
                <a:lnTo>
                  <a:pt x="2297981" y="974659"/>
                </a:lnTo>
                <a:lnTo>
                  <a:pt x="2291636" y="969252"/>
                </a:lnTo>
                <a:lnTo>
                  <a:pt x="2284974" y="963208"/>
                </a:lnTo>
                <a:lnTo>
                  <a:pt x="2278629" y="957165"/>
                </a:lnTo>
                <a:lnTo>
                  <a:pt x="2272284" y="950167"/>
                </a:lnTo>
                <a:lnTo>
                  <a:pt x="2266256" y="943170"/>
                </a:lnTo>
                <a:lnTo>
                  <a:pt x="2260545" y="935536"/>
                </a:lnTo>
                <a:lnTo>
                  <a:pt x="2255152" y="927584"/>
                </a:lnTo>
                <a:lnTo>
                  <a:pt x="2249759" y="919314"/>
                </a:lnTo>
                <a:lnTo>
                  <a:pt x="2244365" y="911044"/>
                </a:lnTo>
                <a:lnTo>
                  <a:pt x="2239924" y="902138"/>
                </a:lnTo>
                <a:lnTo>
                  <a:pt x="2235482" y="892913"/>
                </a:lnTo>
                <a:lnTo>
                  <a:pt x="2231041" y="883689"/>
                </a:lnTo>
                <a:lnTo>
                  <a:pt x="2227234" y="873829"/>
                </a:lnTo>
                <a:lnTo>
                  <a:pt x="2223744" y="863650"/>
                </a:lnTo>
                <a:lnTo>
                  <a:pt x="2220571" y="853154"/>
                </a:lnTo>
                <a:lnTo>
                  <a:pt x="2217716" y="842657"/>
                </a:lnTo>
                <a:lnTo>
                  <a:pt x="2215178" y="831525"/>
                </a:lnTo>
                <a:lnTo>
                  <a:pt x="2213275" y="820392"/>
                </a:lnTo>
                <a:lnTo>
                  <a:pt x="2211688" y="808623"/>
                </a:lnTo>
                <a:lnTo>
                  <a:pt x="2211371" y="809577"/>
                </a:lnTo>
                <a:lnTo>
                  <a:pt x="2211054" y="809577"/>
                </a:lnTo>
                <a:lnTo>
                  <a:pt x="2210737" y="808623"/>
                </a:lnTo>
                <a:lnTo>
                  <a:pt x="2210419" y="807669"/>
                </a:lnTo>
                <a:lnTo>
                  <a:pt x="2208833" y="802898"/>
                </a:lnTo>
                <a:lnTo>
                  <a:pt x="2207564" y="796536"/>
                </a:lnTo>
                <a:lnTo>
                  <a:pt x="2204391" y="779042"/>
                </a:lnTo>
                <a:lnTo>
                  <a:pt x="2201536" y="757413"/>
                </a:lnTo>
                <a:lnTo>
                  <a:pt x="2198998" y="735465"/>
                </a:lnTo>
                <a:lnTo>
                  <a:pt x="2198364" y="725287"/>
                </a:lnTo>
                <a:lnTo>
                  <a:pt x="2198046" y="716063"/>
                </a:lnTo>
                <a:lnTo>
                  <a:pt x="2197412" y="708429"/>
                </a:lnTo>
                <a:lnTo>
                  <a:pt x="2198046" y="702067"/>
                </a:lnTo>
                <a:lnTo>
                  <a:pt x="2198364" y="699841"/>
                </a:lnTo>
                <a:lnTo>
                  <a:pt x="2198681" y="698250"/>
                </a:lnTo>
                <a:lnTo>
                  <a:pt x="2199315" y="697296"/>
                </a:lnTo>
                <a:lnTo>
                  <a:pt x="2200267" y="696660"/>
                </a:lnTo>
                <a:lnTo>
                  <a:pt x="2201219" y="697296"/>
                </a:lnTo>
                <a:lnTo>
                  <a:pt x="2202488" y="697932"/>
                </a:lnTo>
                <a:lnTo>
                  <a:pt x="2204074" y="699205"/>
                </a:lnTo>
                <a:lnTo>
                  <a:pt x="2205026" y="700159"/>
                </a:lnTo>
                <a:lnTo>
                  <a:pt x="2204391" y="687118"/>
                </a:lnTo>
                <a:lnTo>
                  <a:pt x="2204074" y="673440"/>
                </a:lnTo>
                <a:lnTo>
                  <a:pt x="2204709" y="659127"/>
                </a:lnTo>
                <a:lnTo>
                  <a:pt x="2205343" y="651493"/>
                </a:lnTo>
                <a:lnTo>
                  <a:pt x="2206295" y="643541"/>
                </a:lnTo>
                <a:lnTo>
                  <a:pt x="2209150" y="646086"/>
                </a:lnTo>
                <a:lnTo>
                  <a:pt x="2212323" y="647676"/>
                </a:lnTo>
                <a:lnTo>
                  <a:pt x="2215495" y="649267"/>
                </a:lnTo>
                <a:lnTo>
                  <a:pt x="2218985" y="650539"/>
                </a:lnTo>
                <a:lnTo>
                  <a:pt x="2222475" y="651493"/>
                </a:lnTo>
                <a:lnTo>
                  <a:pt x="2225965" y="652129"/>
                </a:lnTo>
                <a:lnTo>
                  <a:pt x="2229772" y="652447"/>
                </a:lnTo>
                <a:lnTo>
                  <a:pt x="2233896" y="652447"/>
                </a:lnTo>
                <a:lnTo>
                  <a:pt x="2238020" y="652447"/>
                </a:lnTo>
                <a:lnTo>
                  <a:pt x="2242145" y="652129"/>
                </a:lnTo>
                <a:lnTo>
                  <a:pt x="2251028" y="650539"/>
                </a:lnTo>
                <a:lnTo>
                  <a:pt x="2259911" y="648312"/>
                </a:lnTo>
                <a:lnTo>
                  <a:pt x="2269746" y="645132"/>
                </a:lnTo>
                <a:lnTo>
                  <a:pt x="2279581" y="641315"/>
                </a:lnTo>
                <a:lnTo>
                  <a:pt x="2289733" y="637180"/>
                </a:lnTo>
                <a:lnTo>
                  <a:pt x="2300519" y="632726"/>
                </a:lnTo>
                <a:lnTo>
                  <a:pt x="2310989" y="627955"/>
                </a:lnTo>
                <a:lnTo>
                  <a:pt x="2333514" y="616823"/>
                </a:lnTo>
                <a:lnTo>
                  <a:pt x="2356991" y="605690"/>
                </a:lnTo>
                <a:lnTo>
                  <a:pt x="2345569" y="610461"/>
                </a:lnTo>
                <a:lnTo>
                  <a:pt x="2334466" y="615868"/>
                </a:lnTo>
                <a:lnTo>
                  <a:pt x="2324948" y="620322"/>
                </a:lnTo>
                <a:lnTo>
                  <a:pt x="2315430" y="624138"/>
                </a:lnTo>
                <a:lnTo>
                  <a:pt x="2306865" y="626683"/>
                </a:lnTo>
                <a:lnTo>
                  <a:pt x="2298616" y="628910"/>
                </a:lnTo>
                <a:lnTo>
                  <a:pt x="2290367" y="630182"/>
                </a:lnTo>
                <a:lnTo>
                  <a:pt x="2282436" y="630818"/>
                </a:lnTo>
                <a:lnTo>
                  <a:pt x="2275456" y="630818"/>
                </a:lnTo>
                <a:lnTo>
                  <a:pt x="2268160" y="630500"/>
                </a:lnTo>
                <a:lnTo>
                  <a:pt x="2261497" y="629228"/>
                </a:lnTo>
                <a:lnTo>
                  <a:pt x="2255152" y="627955"/>
                </a:lnTo>
                <a:lnTo>
                  <a:pt x="2248807" y="626047"/>
                </a:lnTo>
                <a:lnTo>
                  <a:pt x="2243096" y="623502"/>
                </a:lnTo>
                <a:lnTo>
                  <a:pt x="2237703" y="620640"/>
                </a:lnTo>
                <a:lnTo>
                  <a:pt x="2232627" y="617777"/>
                </a:lnTo>
                <a:lnTo>
                  <a:pt x="2227551" y="614278"/>
                </a:lnTo>
                <a:lnTo>
                  <a:pt x="2223109" y="610779"/>
                </a:lnTo>
                <a:lnTo>
                  <a:pt x="2218985" y="607280"/>
                </a:lnTo>
                <a:lnTo>
                  <a:pt x="2214861" y="603463"/>
                </a:lnTo>
                <a:lnTo>
                  <a:pt x="2211371" y="599647"/>
                </a:lnTo>
                <a:lnTo>
                  <a:pt x="2208198" y="595512"/>
                </a:lnTo>
                <a:lnTo>
                  <a:pt x="2202171" y="587878"/>
                </a:lnTo>
                <a:lnTo>
                  <a:pt x="2197412" y="581198"/>
                </a:lnTo>
                <a:lnTo>
                  <a:pt x="2193922" y="574837"/>
                </a:lnTo>
                <a:lnTo>
                  <a:pt x="2191701" y="569747"/>
                </a:lnTo>
                <a:lnTo>
                  <a:pt x="2189163" y="565612"/>
                </a:lnTo>
                <a:lnTo>
                  <a:pt x="2191067" y="564340"/>
                </a:lnTo>
                <a:lnTo>
                  <a:pt x="2196777" y="559569"/>
                </a:lnTo>
                <a:lnTo>
                  <a:pt x="2205343" y="552889"/>
                </a:lnTo>
                <a:lnTo>
                  <a:pt x="2217399" y="544301"/>
                </a:lnTo>
                <a:lnTo>
                  <a:pt x="2225013" y="539848"/>
                </a:lnTo>
                <a:lnTo>
                  <a:pt x="2232944" y="534759"/>
                </a:lnTo>
                <a:lnTo>
                  <a:pt x="2241510" y="529670"/>
                </a:lnTo>
                <a:lnTo>
                  <a:pt x="2251028" y="524580"/>
                </a:lnTo>
                <a:lnTo>
                  <a:pt x="2260545" y="519491"/>
                </a:lnTo>
                <a:lnTo>
                  <a:pt x="2271649" y="514402"/>
                </a:lnTo>
                <a:lnTo>
                  <a:pt x="2282753" y="509631"/>
                </a:lnTo>
                <a:lnTo>
                  <a:pt x="2294809" y="505178"/>
                </a:lnTo>
                <a:lnTo>
                  <a:pt x="2307182" y="501043"/>
                </a:lnTo>
                <a:lnTo>
                  <a:pt x="2320506" y="497226"/>
                </a:lnTo>
                <a:lnTo>
                  <a:pt x="2334466" y="493409"/>
                </a:lnTo>
                <a:lnTo>
                  <a:pt x="2348742" y="490864"/>
                </a:lnTo>
                <a:lnTo>
                  <a:pt x="2363336" y="488638"/>
                </a:lnTo>
                <a:lnTo>
                  <a:pt x="2378564" y="486729"/>
                </a:lnTo>
                <a:lnTo>
                  <a:pt x="2394109" y="485775"/>
                </a:lnTo>
                <a:close/>
                <a:moveTo>
                  <a:pt x="1429386" y="468312"/>
                </a:moveTo>
                <a:lnTo>
                  <a:pt x="1442086" y="468630"/>
                </a:lnTo>
                <a:lnTo>
                  <a:pt x="1454151" y="469899"/>
                </a:lnTo>
                <a:lnTo>
                  <a:pt x="1465898" y="471802"/>
                </a:lnTo>
                <a:lnTo>
                  <a:pt x="1477011" y="474023"/>
                </a:lnTo>
                <a:lnTo>
                  <a:pt x="1487488" y="476562"/>
                </a:lnTo>
                <a:lnTo>
                  <a:pt x="1497649" y="479734"/>
                </a:lnTo>
                <a:lnTo>
                  <a:pt x="1507491" y="482907"/>
                </a:lnTo>
                <a:lnTo>
                  <a:pt x="1516699" y="486714"/>
                </a:lnTo>
                <a:lnTo>
                  <a:pt x="1525271" y="490522"/>
                </a:lnTo>
                <a:lnTo>
                  <a:pt x="1533526" y="494646"/>
                </a:lnTo>
                <a:lnTo>
                  <a:pt x="1541146" y="498771"/>
                </a:lnTo>
                <a:lnTo>
                  <a:pt x="1547814" y="502896"/>
                </a:lnTo>
                <a:lnTo>
                  <a:pt x="1554164" y="507020"/>
                </a:lnTo>
                <a:lnTo>
                  <a:pt x="1565594" y="514952"/>
                </a:lnTo>
                <a:lnTo>
                  <a:pt x="1574166" y="522250"/>
                </a:lnTo>
                <a:lnTo>
                  <a:pt x="1580516" y="527643"/>
                </a:lnTo>
                <a:lnTo>
                  <a:pt x="1585596" y="532720"/>
                </a:lnTo>
                <a:lnTo>
                  <a:pt x="1584009" y="536527"/>
                </a:lnTo>
                <a:lnTo>
                  <a:pt x="1581469" y="540652"/>
                </a:lnTo>
                <a:lnTo>
                  <a:pt x="1578611" y="546046"/>
                </a:lnTo>
                <a:lnTo>
                  <a:pt x="1574484" y="552074"/>
                </a:lnTo>
                <a:lnTo>
                  <a:pt x="1569721" y="558419"/>
                </a:lnTo>
                <a:lnTo>
                  <a:pt x="1563054" y="565399"/>
                </a:lnTo>
                <a:lnTo>
                  <a:pt x="1559879" y="568572"/>
                </a:lnTo>
                <a:lnTo>
                  <a:pt x="1556386" y="571745"/>
                </a:lnTo>
                <a:lnTo>
                  <a:pt x="1552259" y="575235"/>
                </a:lnTo>
                <a:lnTo>
                  <a:pt x="1548131" y="577773"/>
                </a:lnTo>
                <a:lnTo>
                  <a:pt x="1543686" y="580311"/>
                </a:lnTo>
                <a:lnTo>
                  <a:pt x="1538606" y="582850"/>
                </a:lnTo>
                <a:lnTo>
                  <a:pt x="1533844" y="584753"/>
                </a:lnTo>
                <a:lnTo>
                  <a:pt x="1528446" y="586657"/>
                </a:lnTo>
                <a:lnTo>
                  <a:pt x="1523049" y="588243"/>
                </a:lnTo>
                <a:lnTo>
                  <a:pt x="1517016" y="588878"/>
                </a:lnTo>
                <a:lnTo>
                  <a:pt x="1510984" y="589512"/>
                </a:lnTo>
                <a:lnTo>
                  <a:pt x="1503999" y="589512"/>
                </a:lnTo>
                <a:lnTo>
                  <a:pt x="1497331" y="588878"/>
                </a:lnTo>
                <a:lnTo>
                  <a:pt x="1490346" y="587926"/>
                </a:lnTo>
                <a:lnTo>
                  <a:pt x="1483043" y="586022"/>
                </a:lnTo>
                <a:lnTo>
                  <a:pt x="1475106" y="583484"/>
                </a:lnTo>
                <a:lnTo>
                  <a:pt x="1467168" y="580311"/>
                </a:lnTo>
                <a:lnTo>
                  <a:pt x="1458913" y="576187"/>
                </a:lnTo>
                <a:lnTo>
                  <a:pt x="1449388" y="571745"/>
                </a:lnTo>
                <a:lnTo>
                  <a:pt x="1439546" y="567620"/>
                </a:lnTo>
                <a:lnTo>
                  <a:pt x="1479233" y="586657"/>
                </a:lnTo>
                <a:lnTo>
                  <a:pt x="1498284" y="594906"/>
                </a:lnTo>
                <a:lnTo>
                  <a:pt x="1506856" y="598714"/>
                </a:lnTo>
                <a:lnTo>
                  <a:pt x="1515746" y="601886"/>
                </a:lnTo>
                <a:lnTo>
                  <a:pt x="1524001" y="604425"/>
                </a:lnTo>
                <a:lnTo>
                  <a:pt x="1531939" y="606646"/>
                </a:lnTo>
                <a:lnTo>
                  <a:pt x="1539559" y="607915"/>
                </a:lnTo>
                <a:lnTo>
                  <a:pt x="1546544" y="608232"/>
                </a:lnTo>
                <a:lnTo>
                  <a:pt x="1550036" y="608232"/>
                </a:lnTo>
                <a:lnTo>
                  <a:pt x="1553529" y="607915"/>
                </a:lnTo>
                <a:lnTo>
                  <a:pt x="1556704" y="607280"/>
                </a:lnTo>
                <a:lnTo>
                  <a:pt x="1559879" y="606646"/>
                </a:lnTo>
                <a:lnTo>
                  <a:pt x="1562736" y="605376"/>
                </a:lnTo>
                <a:lnTo>
                  <a:pt x="1565594" y="604107"/>
                </a:lnTo>
                <a:lnTo>
                  <a:pt x="1568451" y="602521"/>
                </a:lnTo>
                <a:lnTo>
                  <a:pt x="1570674" y="600617"/>
                </a:lnTo>
                <a:lnTo>
                  <a:pt x="1571944" y="607280"/>
                </a:lnTo>
                <a:lnTo>
                  <a:pt x="1572261" y="614260"/>
                </a:lnTo>
                <a:lnTo>
                  <a:pt x="1572896" y="626634"/>
                </a:lnTo>
                <a:lnTo>
                  <a:pt x="1572579" y="638691"/>
                </a:lnTo>
                <a:lnTo>
                  <a:pt x="1572261" y="649795"/>
                </a:lnTo>
                <a:lnTo>
                  <a:pt x="1574166" y="647574"/>
                </a:lnTo>
                <a:lnTo>
                  <a:pt x="1575119" y="647257"/>
                </a:lnTo>
                <a:lnTo>
                  <a:pt x="1576389" y="646940"/>
                </a:lnTo>
                <a:lnTo>
                  <a:pt x="1577976" y="647257"/>
                </a:lnTo>
                <a:lnTo>
                  <a:pt x="1578929" y="647892"/>
                </a:lnTo>
                <a:lnTo>
                  <a:pt x="1580516" y="649478"/>
                </a:lnTo>
                <a:lnTo>
                  <a:pt x="1582104" y="651382"/>
                </a:lnTo>
                <a:lnTo>
                  <a:pt x="1583056" y="653920"/>
                </a:lnTo>
                <a:lnTo>
                  <a:pt x="1584326" y="656775"/>
                </a:lnTo>
                <a:lnTo>
                  <a:pt x="1586549" y="663756"/>
                </a:lnTo>
                <a:lnTo>
                  <a:pt x="1588136" y="672322"/>
                </a:lnTo>
                <a:lnTo>
                  <a:pt x="1589406" y="682158"/>
                </a:lnTo>
                <a:lnTo>
                  <a:pt x="1590359" y="692945"/>
                </a:lnTo>
                <a:lnTo>
                  <a:pt x="1590676" y="704685"/>
                </a:lnTo>
                <a:lnTo>
                  <a:pt x="1590359" y="716424"/>
                </a:lnTo>
                <a:lnTo>
                  <a:pt x="1589406" y="727211"/>
                </a:lnTo>
                <a:lnTo>
                  <a:pt x="1588136" y="737047"/>
                </a:lnTo>
                <a:lnTo>
                  <a:pt x="1586549" y="745613"/>
                </a:lnTo>
                <a:lnTo>
                  <a:pt x="1584326" y="752911"/>
                </a:lnTo>
                <a:lnTo>
                  <a:pt x="1583056" y="755449"/>
                </a:lnTo>
                <a:lnTo>
                  <a:pt x="1582104" y="757987"/>
                </a:lnTo>
                <a:lnTo>
                  <a:pt x="1580516" y="759891"/>
                </a:lnTo>
                <a:lnTo>
                  <a:pt x="1578929" y="761477"/>
                </a:lnTo>
                <a:lnTo>
                  <a:pt x="1577976" y="762112"/>
                </a:lnTo>
                <a:lnTo>
                  <a:pt x="1576389" y="762429"/>
                </a:lnTo>
                <a:lnTo>
                  <a:pt x="1574801" y="762112"/>
                </a:lnTo>
                <a:lnTo>
                  <a:pt x="1573214" y="761160"/>
                </a:lnTo>
                <a:lnTo>
                  <a:pt x="1571944" y="759573"/>
                </a:lnTo>
                <a:lnTo>
                  <a:pt x="1570674" y="757670"/>
                </a:lnTo>
                <a:lnTo>
                  <a:pt x="1569086" y="755131"/>
                </a:lnTo>
                <a:lnTo>
                  <a:pt x="1568134" y="751641"/>
                </a:lnTo>
                <a:lnTo>
                  <a:pt x="1565911" y="744027"/>
                </a:lnTo>
                <a:lnTo>
                  <a:pt x="1564641" y="754180"/>
                </a:lnTo>
                <a:lnTo>
                  <a:pt x="1562736" y="764015"/>
                </a:lnTo>
                <a:lnTo>
                  <a:pt x="1560831" y="773851"/>
                </a:lnTo>
                <a:lnTo>
                  <a:pt x="1558291" y="782735"/>
                </a:lnTo>
                <a:lnTo>
                  <a:pt x="1555751" y="792253"/>
                </a:lnTo>
                <a:lnTo>
                  <a:pt x="1552576" y="800819"/>
                </a:lnTo>
                <a:lnTo>
                  <a:pt x="1549401" y="809703"/>
                </a:lnTo>
                <a:lnTo>
                  <a:pt x="1545591" y="817953"/>
                </a:lnTo>
                <a:lnTo>
                  <a:pt x="1541781" y="825567"/>
                </a:lnTo>
                <a:lnTo>
                  <a:pt x="1537336" y="833182"/>
                </a:lnTo>
                <a:lnTo>
                  <a:pt x="1532574" y="840797"/>
                </a:lnTo>
                <a:lnTo>
                  <a:pt x="1528129" y="847777"/>
                </a:lnTo>
                <a:lnTo>
                  <a:pt x="1523366" y="854757"/>
                </a:lnTo>
                <a:lnTo>
                  <a:pt x="1518286" y="861102"/>
                </a:lnTo>
                <a:lnTo>
                  <a:pt x="1513206" y="867448"/>
                </a:lnTo>
                <a:lnTo>
                  <a:pt x="1507491" y="873476"/>
                </a:lnTo>
                <a:lnTo>
                  <a:pt x="1502411" y="878553"/>
                </a:lnTo>
                <a:lnTo>
                  <a:pt x="1496696" y="883946"/>
                </a:lnTo>
                <a:lnTo>
                  <a:pt x="1490663" y="889340"/>
                </a:lnTo>
                <a:lnTo>
                  <a:pt x="1484948" y="893782"/>
                </a:lnTo>
                <a:lnTo>
                  <a:pt x="1478916" y="897907"/>
                </a:lnTo>
                <a:lnTo>
                  <a:pt x="1472883" y="901714"/>
                </a:lnTo>
                <a:lnTo>
                  <a:pt x="1466851" y="905521"/>
                </a:lnTo>
                <a:lnTo>
                  <a:pt x="1460818" y="908377"/>
                </a:lnTo>
                <a:lnTo>
                  <a:pt x="1454786" y="911232"/>
                </a:lnTo>
                <a:lnTo>
                  <a:pt x="1448753" y="914088"/>
                </a:lnTo>
                <a:lnTo>
                  <a:pt x="1442721" y="915991"/>
                </a:lnTo>
                <a:lnTo>
                  <a:pt x="1437323" y="917895"/>
                </a:lnTo>
                <a:lnTo>
                  <a:pt x="1431291" y="918847"/>
                </a:lnTo>
                <a:lnTo>
                  <a:pt x="1425576" y="920116"/>
                </a:lnTo>
                <a:lnTo>
                  <a:pt x="1419861" y="920751"/>
                </a:lnTo>
                <a:lnTo>
                  <a:pt x="1414146" y="920751"/>
                </a:lnTo>
                <a:lnTo>
                  <a:pt x="1409701" y="920751"/>
                </a:lnTo>
                <a:lnTo>
                  <a:pt x="1404938" y="920116"/>
                </a:lnTo>
                <a:lnTo>
                  <a:pt x="1399858" y="918847"/>
                </a:lnTo>
                <a:lnTo>
                  <a:pt x="1394778" y="917260"/>
                </a:lnTo>
                <a:lnTo>
                  <a:pt x="1389381" y="915357"/>
                </a:lnTo>
                <a:lnTo>
                  <a:pt x="1384301" y="913770"/>
                </a:lnTo>
                <a:lnTo>
                  <a:pt x="1378903" y="910915"/>
                </a:lnTo>
                <a:lnTo>
                  <a:pt x="1373188" y="908059"/>
                </a:lnTo>
                <a:lnTo>
                  <a:pt x="1367791" y="904569"/>
                </a:lnTo>
                <a:lnTo>
                  <a:pt x="1362076" y="900762"/>
                </a:lnTo>
                <a:lnTo>
                  <a:pt x="1356043" y="896955"/>
                </a:lnTo>
                <a:lnTo>
                  <a:pt x="1350328" y="892513"/>
                </a:lnTo>
                <a:lnTo>
                  <a:pt x="1344296" y="888071"/>
                </a:lnTo>
                <a:lnTo>
                  <a:pt x="1338581" y="883312"/>
                </a:lnTo>
                <a:lnTo>
                  <a:pt x="1333183" y="877918"/>
                </a:lnTo>
                <a:lnTo>
                  <a:pt x="1327468" y="872207"/>
                </a:lnTo>
                <a:lnTo>
                  <a:pt x="1321753" y="866813"/>
                </a:lnTo>
                <a:lnTo>
                  <a:pt x="1316038" y="860151"/>
                </a:lnTo>
                <a:lnTo>
                  <a:pt x="1310641" y="854122"/>
                </a:lnTo>
                <a:lnTo>
                  <a:pt x="1305243" y="847459"/>
                </a:lnTo>
                <a:lnTo>
                  <a:pt x="1299846" y="840797"/>
                </a:lnTo>
                <a:lnTo>
                  <a:pt x="1295083" y="833499"/>
                </a:lnTo>
                <a:lnTo>
                  <a:pt x="1290321" y="826202"/>
                </a:lnTo>
                <a:lnTo>
                  <a:pt x="1285558" y="818587"/>
                </a:lnTo>
                <a:lnTo>
                  <a:pt x="1281113" y="810655"/>
                </a:lnTo>
                <a:lnTo>
                  <a:pt x="1276668" y="802723"/>
                </a:lnTo>
                <a:lnTo>
                  <a:pt x="1272858" y="794474"/>
                </a:lnTo>
                <a:lnTo>
                  <a:pt x="1269048" y="786225"/>
                </a:lnTo>
                <a:lnTo>
                  <a:pt x="1265238" y="777658"/>
                </a:lnTo>
                <a:lnTo>
                  <a:pt x="1262381" y="768457"/>
                </a:lnTo>
                <a:lnTo>
                  <a:pt x="1259523" y="759891"/>
                </a:lnTo>
                <a:lnTo>
                  <a:pt x="1256983" y="751007"/>
                </a:lnTo>
                <a:lnTo>
                  <a:pt x="1254761" y="757035"/>
                </a:lnTo>
                <a:lnTo>
                  <a:pt x="1252538" y="761477"/>
                </a:lnTo>
                <a:lnTo>
                  <a:pt x="1251586" y="763063"/>
                </a:lnTo>
                <a:lnTo>
                  <a:pt x="1250316" y="764015"/>
                </a:lnTo>
                <a:lnTo>
                  <a:pt x="1248728" y="764967"/>
                </a:lnTo>
                <a:lnTo>
                  <a:pt x="1247776" y="765284"/>
                </a:lnTo>
                <a:lnTo>
                  <a:pt x="1246188" y="764967"/>
                </a:lnTo>
                <a:lnTo>
                  <a:pt x="1244601" y="764015"/>
                </a:lnTo>
                <a:lnTo>
                  <a:pt x="1243648" y="762429"/>
                </a:lnTo>
                <a:lnTo>
                  <a:pt x="1242061" y="760842"/>
                </a:lnTo>
                <a:lnTo>
                  <a:pt x="1240791" y="758304"/>
                </a:lnTo>
                <a:lnTo>
                  <a:pt x="1239838" y="755449"/>
                </a:lnTo>
                <a:lnTo>
                  <a:pt x="1237616" y="748151"/>
                </a:lnTo>
                <a:lnTo>
                  <a:pt x="1236028" y="739585"/>
                </a:lnTo>
                <a:lnTo>
                  <a:pt x="1234441" y="729749"/>
                </a:lnTo>
                <a:lnTo>
                  <a:pt x="1233806" y="718962"/>
                </a:lnTo>
                <a:lnTo>
                  <a:pt x="1233488" y="707223"/>
                </a:lnTo>
                <a:lnTo>
                  <a:pt x="1233806" y="695801"/>
                </a:lnTo>
                <a:lnTo>
                  <a:pt x="1234441" y="684696"/>
                </a:lnTo>
                <a:lnTo>
                  <a:pt x="1236028" y="675178"/>
                </a:lnTo>
                <a:lnTo>
                  <a:pt x="1237616" y="666294"/>
                </a:lnTo>
                <a:lnTo>
                  <a:pt x="1239838" y="659631"/>
                </a:lnTo>
                <a:lnTo>
                  <a:pt x="1240791" y="656775"/>
                </a:lnTo>
                <a:lnTo>
                  <a:pt x="1242061" y="653920"/>
                </a:lnTo>
                <a:lnTo>
                  <a:pt x="1243648" y="652016"/>
                </a:lnTo>
                <a:lnTo>
                  <a:pt x="1244601" y="651064"/>
                </a:lnTo>
                <a:lnTo>
                  <a:pt x="1246188" y="649795"/>
                </a:lnTo>
                <a:lnTo>
                  <a:pt x="1247776" y="649478"/>
                </a:lnTo>
                <a:lnTo>
                  <a:pt x="1248411" y="649795"/>
                </a:lnTo>
                <a:lnTo>
                  <a:pt x="1249363" y="650113"/>
                </a:lnTo>
                <a:lnTo>
                  <a:pt x="1249681" y="642815"/>
                </a:lnTo>
                <a:lnTo>
                  <a:pt x="1250316" y="635201"/>
                </a:lnTo>
                <a:lnTo>
                  <a:pt x="1250951" y="628220"/>
                </a:lnTo>
                <a:lnTo>
                  <a:pt x="1252221" y="622192"/>
                </a:lnTo>
                <a:lnTo>
                  <a:pt x="1251586" y="613943"/>
                </a:lnTo>
                <a:lnTo>
                  <a:pt x="1250951" y="606328"/>
                </a:lnTo>
                <a:lnTo>
                  <a:pt x="1250951" y="599031"/>
                </a:lnTo>
                <a:lnTo>
                  <a:pt x="1251586" y="592368"/>
                </a:lnTo>
                <a:lnTo>
                  <a:pt x="1251903" y="586022"/>
                </a:lnTo>
                <a:lnTo>
                  <a:pt x="1252856" y="579994"/>
                </a:lnTo>
                <a:lnTo>
                  <a:pt x="1254126" y="574283"/>
                </a:lnTo>
                <a:lnTo>
                  <a:pt x="1255713" y="569207"/>
                </a:lnTo>
                <a:lnTo>
                  <a:pt x="1257618" y="564130"/>
                </a:lnTo>
                <a:lnTo>
                  <a:pt x="1259841" y="559688"/>
                </a:lnTo>
                <a:lnTo>
                  <a:pt x="1262063" y="555564"/>
                </a:lnTo>
                <a:lnTo>
                  <a:pt x="1264603" y="551756"/>
                </a:lnTo>
                <a:lnTo>
                  <a:pt x="1267143" y="548266"/>
                </a:lnTo>
                <a:lnTo>
                  <a:pt x="1270636" y="545411"/>
                </a:lnTo>
                <a:lnTo>
                  <a:pt x="1273811" y="542873"/>
                </a:lnTo>
                <a:lnTo>
                  <a:pt x="1277303" y="540017"/>
                </a:lnTo>
                <a:lnTo>
                  <a:pt x="1261746" y="540017"/>
                </a:lnTo>
                <a:lnTo>
                  <a:pt x="1249363" y="540969"/>
                </a:lnTo>
                <a:lnTo>
                  <a:pt x="1239203" y="541286"/>
                </a:lnTo>
                <a:lnTo>
                  <a:pt x="1246188" y="537479"/>
                </a:lnTo>
                <a:lnTo>
                  <a:pt x="1253808" y="532720"/>
                </a:lnTo>
                <a:lnTo>
                  <a:pt x="1261111" y="527326"/>
                </a:lnTo>
                <a:lnTo>
                  <a:pt x="1268413" y="521615"/>
                </a:lnTo>
                <a:lnTo>
                  <a:pt x="1282701" y="511145"/>
                </a:lnTo>
                <a:lnTo>
                  <a:pt x="1289368" y="506703"/>
                </a:lnTo>
                <a:lnTo>
                  <a:pt x="1295401" y="502896"/>
                </a:lnTo>
                <a:lnTo>
                  <a:pt x="1303973" y="498771"/>
                </a:lnTo>
                <a:lnTo>
                  <a:pt x="1311911" y="494964"/>
                </a:lnTo>
                <a:lnTo>
                  <a:pt x="1320166" y="491156"/>
                </a:lnTo>
                <a:lnTo>
                  <a:pt x="1328103" y="487984"/>
                </a:lnTo>
                <a:lnTo>
                  <a:pt x="1336041" y="484811"/>
                </a:lnTo>
                <a:lnTo>
                  <a:pt x="1343978" y="482273"/>
                </a:lnTo>
                <a:lnTo>
                  <a:pt x="1359536" y="477831"/>
                </a:lnTo>
                <a:lnTo>
                  <a:pt x="1374141" y="474023"/>
                </a:lnTo>
                <a:lnTo>
                  <a:pt x="1388746" y="471485"/>
                </a:lnTo>
                <a:lnTo>
                  <a:pt x="1402716" y="469581"/>
                </a:lnTo>
                <a:lnTo>
                  <a:pt x="1416051" y="468630"/>
                </a:lnTo>
                <a:lnTo>
                  <a:pt x="1429386" y="468312"/>
                </a:lnTo>
                <a:close/>
                <a:moveTo>
                  <a:pt x="750948" y="302529"/>
                </a:moveTo>
                <a:lnTo>
                  <a:pt x="748724" y="302846"/>
                </a:lnTo>
                <a:lnTo>
                  <a:pt x="746818" y="303797"/>
                </a:lnTo>
                <a:lnTo>
                  <a:pt x="744912" y="304431"/>
                </a:lnTo>
                <a:lnTo>
                  <a:pt x="743641" y="306017"/>
                </a:lnTo>
                <a:lnTo>
                  <a:pt x="742053" y="307602"/>
                </a:lnTo>
                <a:lnTo>
                  <a:pt x="741417" y="309188"/>
                </a:lnTo>
                <a:lnTo>
                  <a:pt x="740464" y="311725"/>
                </a:lnTo>
                <a:lnTo>
                  <a:pt x="740464" y="313310"/>
                </a:lnTo>
                <a:lnTo>
                  <a:pt x="740464" y="315847"/>
                </a:lnTo>
                <a:lnTo>
                  <a:pt x="741417" y="318067"/>
                </a:lnTo>
                <a:lnTo>
                  <a:pt x="742053" y="319970"/>
                </a:lnTo>
                <a:lnTo>
                  <a:pt x="743641" y="321238"/>
                </a:lnTo>
                <a:lnTo>
                  <a:pt x="744912" y="322507"/>
                </a:lnTo>
                <a:lnTo>
                  <a:pt x="746818" y="323458"/>
                </a:lnTo>
                <a:lnTo>
                  <a:pt x="748724" y="324410"/>
                </a:lnTo>
                <a:lnTo>
                  <a:pt x="750948" y="324410"/>
                </a:lnTo>
                <a:lnTo>
                  <a:pt x="988881" y="324410"/>
                </a:lnTo>
                <a:lnTo>
                  <a:pt x="991105" y="324410"/>
                </a:lnTo>
                <a:lnTo>
                  <a:pt x="993011" y="323458"/>
                </a:lnTo>
                <a:lnTo>
                  <a:pt x="994917" y="322507"/>
                </a:lnTo>
                <a:lnTo>
                  <a:pt x="996506" y="321238"/>
                </a:lnTo>
                <a:lnTo>
                  <a:pt x="997776" y="319970"/>
                </a:lnTo>
                <a:lnTo>
                  <a:pt x="998729" y="318067"/>
                </a:lnTo>
                <a:lnTo>
                  <a:pt x="999365" y="315847"/>
                </a:lnTo>
                <a:lnTo>
                  <a:pt x="999365" y="313310"/>
                </a:lnTo>
                <a:lnTo>
                  <a:pt x="999365" y="311725"/>
                </a:lnTo>
                <a:lnTo>
                  <a:pt x="998729" y="309188"/>
                </a:lnTo>
                <a:lnTo>
                  <a:pt x="997776" y="307602"/>
                </a:lnTo>
                <a:lnTo>
                  <a:pt x="996506" y="306017"/>
                </a:lnTo>
                <a:lnTo>
                  <a:pt x="994917" y="304431"/>
                </a:lnTo>
                <a:lnTo>
                  <a:pt x="993011" y="303797"/>
                </a:lnTo>
                <a:lnTo>
                  <a:pt x="991105" y="302846"/>
                </a:lnTo>
                <a:lnTo>
                  <a:pt x="988881" y="302529"/>
                </a:lnTo>
                <a:lnTo>
                  <a:pt x="750948" y="302529"/>
                </a:lnTo>
                <a:close/>
                <a:moveTo>
                  <a:pt x="748724" y="219444"/>
                </a:moveTo>
                <a:lnTo>
                  <a:pt x="746818" y="220396"/>
                </a:lnTo>
                <a:lnTo>
                  <a:pt x="744912" y="221347"/>
                </a:lnTo>
                <a:lnTo>
                  <a:pt x="743641" y="222615"/>
                </a:lnTo>
                <a:lnTo>
                  <a:pt x="742053" y="224201"/>
                </a:lnTo>
                <a:lnTo>
                  <a:pt x="741417" y="226104"/>
                </a:lnTo>
                <a:lnTo>
                  <a:pt x="740464" y="228323"/>
                </a:lnTo>
                <a:lnTo>
                  <a:pt x="740464" y="230543"/>
                </a:lnTo>
                <a:lnTo>
                  <a:pt x="740464" y="232763"/>
                </a:lnTo>
                <a:lnTo>
                  <a:pt x="741417" y="234666"/>
                </a:lnTo>
                <a:lnTo>
                  <a:pt x="742053" y="236568"/>
                </a:lnTo>
                <a:lnTo>
                  <a:pt x="743641" y="237837"/>
                </a:lnTo>
                <a:lnTo>
                  <a:pt x="744912" y="239423"/>
                </a:lnTo>
                <a:lnTo>
                  <a:pt x="746818" y="240374"/>
                </a:lnTo>
                <a:lnTo>
                  <a:pt x="748724" y="241008"/>
                </a:lnTo>
                <a:lnTo>
                  <a:pt x="750948" y="241325"/>
                </a:lnTo>
                <a:lnTo>
                  <a:pt x="1133738" y="241325"/>
                </a:lnTo>
                <a:lnTo>
                  <a:pt x="1135644" y="241008"/>
                </a:lnTo>
                <a:lnTo>
                  <a:pt x="1137868" y="240374"/>
                </a:lnTo>
                <a:lnTo>
                  <a:pt x="1139456" y="239423"/>
                </a:lnTo>
                <a:lnTo>
                  <a:pt x="1141045" y="237837"/>
                </a:lnTo>
                <a:lnTo>
                  <a:pt x="1142316" y="236568"/>
                </a:lnTo>
                <a:lnTo>
                  <a:pt x="1143586" y="234666"/>
                </a:lnTo>
                <a:lnTo>
                  <a:pt x="1143904" y="232763"/>
                </a:lnTo>
                <a:lnTo>
                  <a:pt x="1144222" y="230543"/>
                </a:lnTo>
                <a:lnTo>
                  <a:pt x="1143904" y="228323"/>
                </a:lnTo>
                <a:lnTo>
                  <a:pt x="1143586" y="226104"/>
                </a:lnTo>
                <a:lnTo>
                  <a:pt x="1142316" y="224201"/>
                </a:lnTo>
                <a:lnTo>
                  <a:pt x="1141045" y="222615"/>
                </a:lnTo>
                <a:lnTo>
                  <a:pt x="1139456" y="221347"/>
                </a:lnTo>
                <a:lnTo>
                  <a:pt x="1137868" y="220396"/>
                </a:lnTo>
                <a:lnTo>
                  <a:pt x="1135644" y="219444"/>
                </a:lnTo>
                <a:lnTo>
                  <a:pt x="1133738" y="219444"/>
                </a:lnTo>
                <a:lnTo>
                  <a:pt x="750948" y="219444"/>
                </a:lnTo>
                <a:lnTo>
                  <a:pt x="748724" y="219444"/>
                </a:lnTo>
                <a:close/>
                <a:moveTo>
                  <a:pt x="748724" y="141751"/>
                </a:moveTo>
                <a:lnTo>
                  <a:pt x="746818" y="142702"/>
                </a:lnTo>
                <a:lnTo>
                  <a:pt x="744912" y="143336"/>
                </a:lnTo>
                <a:lnTo>
                  <a:pt x="743641" y="144922"/>
                </a:lnTo>
                <a:lnTo>
                  <a:pt x="742053" y="146191"/>
                </a:lnTo>
                <a:lnTo>
                  <a:pt x="741417" y="148093"/>
                </a:lnTo>
                <a:lnTo>
                  <a:pt x="740464" y="150630"/>
                </a:lnTo>
                <a:lnTo>
                  <a:pt x="740464" y="152216"/>
                </a:lnTo>
                <a:lnTo>
                  <a:pt x="740464" y="154753"/>
                </a:lnTo>
                <a:lnTo>
                  <a:pt x="741417" y="156972"/>
                </a:lnTo>
                <a:lnTo>
                  <a:pt x="742053" y="158875"/>
                </a:lnTo>
                <a:lnTo>
                  <a:pt x="743641" y="160144"/>
                </a:lnTo>
                <a:lnTo>
                  <a:pt x="744912" y="161729"/>
                </a:lnTo>
                <a:lnTo>
                  <a:pt x="746818" y="162363"/>
                </a:lnTo>
                <a:lnTo>
                  <a:pt x="748724" y="163315"/>
                </a:lnTo>
                <a:lnTo>
                  <a:pt x="750948" y="163315"/>
                </a:lnTo>
                <a:lnTo>
                  <a:pt x="1133738" y="163315"/>
                </a:lnTo>
                <a:lnTo>
                  <a:pt x="1135644" y="163315"/>
                </a:lnTo>
                <a:lnTo>
                  <a:pt x="1137868" y="162363"/>
                </a:lnTo>
                <a:lnTo>
                  <a:pt x="1139456" y="161729"/>
                </a:lnTo>
                <a:lnTo>
                  <a:pt x="1141045" y="160144"/>
                </a:lnTo>
                <a:lnTo>
                  <a:pt x="1142316" y="158875"/>
                </a:lnTo>
                <a:lnTo>
                  <a:pt x="1143586" y="156972"/>
                </a:lnTo>
                <a:lnTo>
                  <a:pt x="1143904" y="154753"/>
                </a:lnTo>
                <a:lnTo>
                  <a:pt x="1144222" y="152216"/>
                </a:lnTo>
                <a:lnTo>
                  <a:pt x="1143904" y="150630"/>
                </a:lnTo>
                <a:lnTo>
                  <a:pt x="1143586" y="148093"/>
                </a:lnTo>
                <a:lnTo>
                  <a:pt x="1142316" y="146191"/>
                </a:lnTo>
                <a:lnTo>
                  <a:pt x="1141045" y="144922"/>
                </a:lnTo>
                <a:lnTo>
                  <a:pt x="1139456" y="143336"/>
                </a:lnTo>
                <a:lnTo>
                  <a:pt x="1137868" y="142702"/>
                </a:lnTo>
                <a:lnTo>
                  <a:pt x="1135644" y="141751"/>
                </a:lnTo>
                <a:lnTo>
                  <a:pt x="1133738" y="141751"/>
                </a:lnTo>
                <a:lnTo>
                  <a:pt x="750948" y="141751"/>
                </a:lnTo>
                <a:lnTo>
                  <a:pt x="748724" y="141751"/>
                </a:lnTo>
                <a:close/>
                <a:moveTo>
                  <a:pt x="789068" y="0"/>
                </a:moveTo>
                <a:lnTo>
                  <a:pt x="1085770" y="0"/>
                </a:lnTo>
                <a:lnTo>
                  <a:pt x="1093712" y="317"/>
                </a:lnTo>
                <a:lnTo>
                  <a:pt x="1101336" y="635"/>
                </a:lnTo>
                <a:lnTo>
                  <a:pt x="1108960" y="1903"/>
                </a:lnTo>
                <a:lnTo>
                  <a:pt x="1116267" y="2854"/>
                </a:lnTo>
                <a:lnTo>
                  <a:pt x="1123573" y="4757"/>
                </a:lnTo>
                <a:lnTo>
                  <a:pt x="1130562" y="6660"/>
                </a:lnTo>
                <a:lnTo>
                  <a:pt x="1137868" y="8879"/>
                </a:lnTo>
                <a:lnTo>
                  <a:pt x="1144539" y="12051"/>
                </a:lnTo>
                <a:lnTo>
                  <a:pt x="1151210" y="14905"/>
                </a:lnTo>
                <a:lnTo>
                  <a:pt x="1157881" y="18393"/>
                </a:lnTo>
                <a:lnTo>
                  <a:pt x="1164235" y="21564"/>
                </a:lnTo>
                <a:lnTo>
                  <a:pt x="1170270" y="25687"/>
                </a:lnTo>
                <a:lnTo>
                  <a:pt x="1176306" y="29809"/>
                </a:lnTo>
                <a:lnTo>
                  <a:pt x="1181706" y="34566"/>
                </a:lnTo>
                <a:lnTo>
                  <a:pt x="1187424" y="39006"/>
                </a:lnTo>
                <a:lnTo>
                  <a:pt x="1192507" y="44079"/>
                </a:lnTo>
                <a:lnTo>
                  <a:pt x="1197590" y="49153"/>
                </a:lnTo>
                <a:lnTo>
                  <a:pt x="1202037" y="54861"/>
                </a:lnTo>
                <a:lnTo>
                  <a:pt x="1206802" y="60252"/>
                </a:lnTo>
                <a:lnTo>
                  <a:pt x="1210932" y="66277"/>
                </a:lnTo>
                <a:lnTo>
                  <a:pt x="1215062" y="72303"/>
                </a:lnTo>
                <a:lnTo>
                  <a:pt x="1218238" y="78645"/>
                </a:lnTo>
                <a:lnTo>
                  <a:pt x="1221733" y="84987"/>
                </a:lnTo>
                <a:lnTo>
                  <a:pt x="1224592" y="91964"/>
                </a:lnTo>
                <a:lnTo>
                  <a:pt x="1227768" y="98623"/>
                </a:lnTo>
                <a:lnTo>
                  <a:pt x="1229992" y="105917"/>
                </a:lnTo>
                <a:lnTo>
                  <a:pt x="1231898" y="112893"/>
                </a:lnTo>
                <a:lnTo>
                  <a:pt x="1233804" y="120187"/>
                </a:lnTo>
                <a:lnTo>
                  <a:pt x="1234757" y="127481"/>
                </a:lnTo>
                <a:lnTo>
                  <a:pt x="1236028" y="135092"/>
                </a:lnTo>
                <a:lnTo>
                  <a:pt x="1236345" y="143019"/>
                </a:lnTo>
                <a:lnTo>
                  <a:pt x="1236663" y="150630"/>
                </a:lnTo>
                <a:lnTo>
                  <a:pt x="1236663" y="296186"/>
                </a:lnTo>
                <a:lnTo>
                  <a:pt x="1236345" y="303797"/>
                </a:lnTo>
                <a:lnTo>
                  <a:pt x="1236028" y="311725"/>
                </a:lnTo>
                <a:lnTo>
                  <a:pt x="1234757" y="319019"/>
                </a:lnTo>
                <a:lnTo>
                  <a:pt x="1233804" y="326629"/>
                </a:lnTo>
                <a:lnTo>
                  <a:pt x="1231898" y="333606"/>
                </a:lnTo>
                <a:lnTo>
                  <a:pt x="1229992" y="340900"/>
                </a:lnTo>
                <a:lnTo>
                  <a:pt x="1227768" y="347876"/>
                </a:lnTo>
                <a:lnTo>
                  <a:pt x="1224592" y="354853"/>
                </a:lnTo>
                <a:lnTo>
                  <a:pt x="1221733" y="361512"/>
                </a:lnTo>
                <a:lnTo>
                  <a:pt x="1218238" y="367854"/>
                </a:lnTo>
                <a:lnTo>
                  <a:pt x="1215062" y="374197"/>
                </a:lnTo>
                <a:lnTo>
                  <a:pt x="1210932" y="380222"/>
                </a:lnTo>
                <a:lnTo>
                  <a:pt x="1206802" y="386247"/>
                </a:lnTo>
                <a:lnTo>
                  <a:pt x="1202037" y="391955"/>
                </a:lnTo>
                <a:lnTo>
                  <a:pt x="1197590" y="397346"/>
                </a:lnTo>
                <a:lnTo>
                  <a:pt x="1192507" y="402420"/>
                </a:lnTo>
                <a:lnTo>
                  <a:pt x="1187424" y="407811"/>
                </a:lnTo>
                <a:lnTo>
                  <a:pt x="1181706" y="412251"/>
                </a:lnTo>
                <a:lnTo>
                  <a:pt x="1176306" y="416690"/>
                </a:lnTo>
                <a:lnTo>
                  <a:pt x="1170270" y="420813"/>
                </a:lnTo>
                <a:lnTo>
                  <a:pt x="1164235" y="424935"/>
                </a:lnTo>
                <a:lnTo>
                  <a:pt x="1157881" y="428423"/>
                </a:lnTo>
                <a:lnTo>
                  <a:pt x="1151210" y="431912"/>
                </a:lnTo>
                <a:lnTo>
                  <a:pt x="1144539" y="434766"/>
                </a:lnTo>
                <a:lnTo>
                  <a:pt x="1137868" y="437303"/>
                </a:lnTo>
                <a:lnTo>
                  <a:pt x="1130562" y="440157"/>
                </a:lnTo>
                <a:lnTo>
                  <a:pt x="1123573" y="442059"/>
                </a:lnTo>
                <a:lnTo>
                  <a:pt x="1116267" y="443645"/>
                </a:lnTo>
                <a:lnTo>
                  <a:pt x="1108960" y="444914"/>
                </a:lnTo>
                <a:lnTo>
                  <a:pt x="1101336" y="446182"/>
                </a:lnTo>
                <a:lnTo>
                  <a:pt x="1093712" y="446499"/>
                </a:lnTo>
                <a:lnTo>
                  <a:pt x="1085770" y="446816"/>
                </a:lnTo>
                <a:lnTo>
                  <a:pt x="1060675" y="446816"/>
                </a:lnTo>
                <a:lnTo>
                  <a:pt x="1084500" y="523875"/>
                </a:lnTo>
                <a:lnTo>
                  <a:pt x="945996" y="446816"/>
                </a:lnTo>
                <a:lnTo>
                  <a:pt x="789068" y="446816"/>
                </a:lnTo>
                <a:lnTo>
                  <a:pt x="781444" y="446499"/>
                </a:lnTo>
                <a:lnTo>
                  <a:pt x="773502" y="446182"/>
                </a:lnTo>
                <a:lnTo>
                  <a:pt x="766196" y="444914"/>
                </a:lnTo>
                <a:lnTo>
                  <a:pt x="758889" y="443645"/>
                </a:lnTo>
                <a:lnTo>
                  <a:pt x="751583" y="442059"/>
                </a:lnTo>
                <a:lnTo>
                  <a:pt x="744277" y="440157"/>
                </a:lnTo>
                <a:lnTo>
                  <a:pt x="737288" y="437303"/>
                </a:lnTo>
                <a:lnTo>
                  <a:pt x="730299" y="434766"/>
                </a:lnTo>
                <a:lnTo>
                  <a:pt x="723946" y="431912"/>
                </a:lnTo>
                <a:lnTo>
                  <a:pt x="717275" y="428423"/>
                </a:lnTo>
                <a:lnTo>
                  <a:pt x="710921" y="424935"/>
                </a:lnTo>
                <a:lnTo>
                  <a:pt x="704886" y="420813"/>
                </a:lnTo>
                <a:lnTo>
                  <a:pt x="698850" y="416690"/>
                </a:lnTo>
                <a:lnTo>
                  <a:pt x="693132" y="412251"/>
                </a:lnTo>
                <a:lnTo>
                  <a:pt x="687731" y="407811"/>
                </a:lnTo>
                <a:lnTo>
                  <a:pt x="682649" y="402420"/>
                </a:lnTo>
                <a:lnTo>
                  <a:pt x="677566" y="397346"/>
                </a:lnTo>
                <a:lnTo>
                  <a:pt x="672801" y="391955"/>
                </a:lnTo>
                <a:lnTo>
                  <a:pt x="668354" y="386247"/>
                </a:lnTo>
                <a:lnTo>
                  <a:pt x="664224" y="380222"/>
                </a:lnTo>
                <a:lnTo>
                  <a:pt x="660094" y="374197"/>
                </a:lnTo>
                <a:lnTo>
                  <a:pt x="656600" y="367854"/>
                </a:lnTo>
                <a:lnTo>
                  <a:pt x="653106" y="361512"/>
                </a:lnTo>
                <a:lnTo>
                  <a:pt x="650247" y="354853"/>
                </a:lnTo>
                <a:lnTo>
                  <a:pt x="647705" y="347876"/>
                </a:lnTo>
                <a:lnTo>
                  <a:pt x="644846" y="340900"/>
                </a:lnTo>
                <a:lnTo>
                  <a:pt x="642940" y="333606"/>
                </a:lnTo>
                <a:lnTo>
                  <a:pt x="641669" y="326629"/>
                </a:lnTo>
                <a:lnTo>
                  <a:pt x="640081" y="319019"/>
                </a:lnTo>
                <a:lnTo>
                  <a:pt x="638810" y="311725"/>
                </a:lnTo>
                <a:lnTo>
                  <a:pt x="638493" y="303797"/>
                </a:lnTo>
                <a:lnTo>
                  <a:pt x="638175" y="296186"/>
                </a:lnTo>
                <a:lnTo>
                  <a:pt x="638175" y="150630"/>
                </a:lnTo>
                <a:lnTo>
                  <a:pt x="638493" y="143019"/>
                </a:lnTo>
                <a:lnTo>
                  <a:pt x="638810" y="135092"/>
                </a:lnTo>
                <a:lnTo>
                  <a:pt x="640081" y="127481"/>
                </a:lnTo>
                <a:lnTo>
                  <a:pt x="641669" y="120187"/>
                </a:lnTo>
                <a:lnTo>
                  <a:pt x="642940" y="112893"/>
                </a:lnTo>
                <a:lnTo>
                  <a:pt x="644846" y="105917"/>
                </a:lnTo>
                <a:lnTo>
                  <a:pt x="647705" y="98623"/>
                </a:lnTo>
                <a:lnTo>
                  <a:pt x="650247" y="91964"/>
                </a:lnTo>
                <a:lnTo>
                  <a:pt x="653106" y="84987"/>
                </a:lnTo>
                <a:lnTo>
                  <a:pt x="656600" y="78645"/>
                </a:lnTo>
                <a:lnTo>
                  <a:pt x="660094" y="72303"/>
                </a:lnTo>
                <a:lnTo>
                  <a:pt x="664224" y="66277"/>
                </a:lnTo>
                <a:lnTo>
                  <a:pt x="668354" y="60252"/>
                </a:lnTo>
                <a:lnTo>
                  <a:pt x="672801" y="54861"/>
                </a:lnTo>
                <a:lnTo>
                  <a:pt x="677566" y="49153"/>
                </a:lnTo>
                <a:lnTo>
                  <a:pt x="682649" y="44079"/>
                </a:lnTo>
                <a:lnTo>
                  <a:pt x="687731" y="39006"/>
                </a:lnTo>
                <a:lnTo>
                  <a:pt x="693132" y="34566"/>
                </a:lnTo>
                <a:lnTo>
                  <a:pt x="698850" y="29809"/>
                </a:lnTo>
                <a:lnTo>
                  <a:pt x="704886" y="25687"/>
                </a:lnTo>
                <a:lnTo>
                  <a:pt x="710921" y="21564"/>
                </a:lnTo>
                <a:lnTo>
                  <a:pt x="717275" y="18393"/>
                </a:lnTo>
                <a:lnTo>
                  <a:pt x="723946" y="14905"/>
                </a:lnTo>
                <a:lnTo>
                  <a:pt x="730299" y="12051"/>
                </a:lnTo>
                <a:lnTo>
                  <a:pt x="737288" y="8879"/>
                </a:lnTo>
                <a:lnTo>
                  <a:pt x="744277" y="6660"/>
                </a:lnTo>
                <a:lnTo>
                  <a:pt x="751583" y="4757"/>
                </a:lnTo>
                <a:lnTo>
                  <a:pt x="758889" y="2854"/>
                </a:lnTo>
                <a:lnTo>
                  <a:pt x="766196" y="1903"/>
                </a:lnTo>
                <a:lnTo>
                  <a:pt x="773502" y="635"/>
                </a:lnTo>
                <a:lnTo>
                  <a:pt x="781444" y="317"/>
                </a:lnTo>
                <a:lnTo>
                  <a:pt x="789068"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14" name="Freeform 8"/>
          <p:cNvSpPr/>
          <p:nvPr/>
        </p:nvSpPr>
        <p:spPr bwMode="auto">
          <a:xfrm>
            <a:off x="5975734" y="4047110"/>
            <a:ext cx="2047158" cy="2365603"/>
          </a:xfrm>
          <a:custGeom>
            <a:avLst/>
            <a:gdLst>
              <a:gd name="T0" fmla="*/ 0 w 397"/>
              <a:gd name="T1" fmla="*/ 2147483646 h 459"/>
              <a:gd name="T2" fmla="*/ 2147483646 w 397"/>
              <a:gd name="T3" fmla="*/ 0 h 459"/>
              <a:gd name="T4" fmla="*/ 2147483646 w 397"/>
              <a:gd name="T5" fmla="*/ 2147483646 h 459"/>
              <a:gd name="T6" fmla="*/ 2147483646 w 397"/>
              <a:gd name="T7" fmla="*/ 2147483646 h 459"/>
              <a:gd name="T8" fmla="*/ 2147483646 w 397"/>
              <a:gd name="T9" fmla="*/ 2147483646 h 459"/>
              <a:gd name="T10" fmla="*/ 0 w 397"/>
              <a:gd name="T11" fmla="*/ 2147483646 h 459"/>
              <a:gd name="T12" fmla="*/ 0 w 397"/>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459">
                <a:moveTo>
                  <a:pt x="0" y="115"/>
                </a:moveTo>
                <a:lnTo>
                  <a:pt x="198" y="0"/>
                </a:lnTo>
                <a:lnTo>
                  <a:pt x="397" y="115"/>
                </a:lnTo>
                <a:lnTo>
                  <a:pt x="397" y="344"/>
                </a:lnTo>
                <a:lnTo>
                  <a:pt x="198" y="459"/>
                </a:lnTo>
                <a:lnTo>
                  <a:pt x="0" y="344"/>
                </a:lnTo>
                <a:lnTo>
                  <a:pt x="0" y="115"/>
                </a:lnTo>
                <a:close/>
              </a:path>
            </a:pathLst>
          </a:custGeom>
          <a:solidFill>
            <a:schemeClr val="accent1"/>
          </a:solidFill>
          <a:ln>
            <a:noFill/>
          </a:ln>
        </p:spPr>
        <p:txBody>
          <a:bodyPr/>
          <a:lstStyle/>
          <a:p>
            <a:endParaRPr lang="zh-CN" altLang="en-US"/>
          </a:p>
        </p:txBody>
      </p:sp>
      <p:sp>
        <p:nvSpPr>
          <p:cNvPr id="15" name="Freeform 5"/>
          <p:cNvSpPr/>
          <p:nvPr/>
        </p:nvSpPr>
        <p:spPr bwMode="auto">
          <a:xfrm>
            <a:off x="7307497" y="2734748"/>
            <a:ext cx="1562100" cy="1804987"/>
          </a:xfrm>
          <a:custGeom>
            <a:avLst/>
            <a:gdLst>
              <a:gd name="T0" fmla="*/ 0 w 789"/>
              <a:gd name="T1" fmla="*/ 2147483646 h 912"/>
              <a:gd name="T2" fmla="*/ 2147483646 w 789"/>
              <a:gd name="T3" fmla="*/ 0 h 912"/>
              <a:gd name="T4" fmla="*/ 2147483646 w 789"/>
              <a:gd name="T5" fmla="*/ 2147483646 h 912"/>
              <a:gd name="T6" fmla="*/ 2147483646 w 789"/>
              <a:gd name="T7" fmla="*/ 2147483646 h 912"/>
              <a:gd name="T8" fmla="*/ 2147483646 w 789"/>
              <a:gd name="T9" fmla="*/ 2147483646 h 912"/>
              <a:gd name="T10" fmla="*/ 0 w 789"/>
              <a:gd name="T11" fmla="*/ 2147483646 h 912"/>
              <a:gd name="T12" fmla="*/ 0 w 789"/>
              <a:gd name="T13" fmla="*/ 2147483646 h 9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9" h="912">
                <a:moveTo>
                  <a:pt x="0" y="227"/>
                </a:moveTo>
                <a:lnTo>
                  <a:pt x="396" y="0"/>
                </a:lnTo>
                <a:lnTo>
                  <a:pt x="789" y="227"/>
                </a:lnTo>
                <a:lnTo>
                  <a:pt x="789" y="682"/>
                </a:lnTo>
                <a:lnTo>
                  <a:pt x="396" y="912"/>
                </a:lnTo>
                <a:lnTo>
                  <a:pt x="0" y="682"/>
                </a:lnTo>
                <a:lnTo>
                  <a:pt x="0" y="227"/>
                </a:lnTo>
                <a:close/>
              </a:path>
            </a:pathLst>
          </a:custGeom>
          <a:solidFill>
            <a:schemeClr val="accent1"/>
          </a:solidFill>
          <a:ln>
            <a:noFill/>
          </a:ln>
        </p:spPr>
        <p:txBody>
          <a:bodyPr/>
          <a:lstStyle/>
          <a:p>
            <a:endParaRPr lang="zh-CN" altLang="en-US"/>
          </a:p>
        </p:txBody>
      </p:sp>
      <p:sp>
        <p:nvSpPr>
          <p:cNvPr id="19" name="圆角矩形 18"/>
          <p:cNvSpPr/>
          <p:nvPr/>
        </p:nvSpPr>
        <p:spPr>
          <a:xfrm>
            <a:off x="8812915" y="256916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0" name="圆角矩形 19"/>
          <p:cNvSpPr/>
          <p:nvPr/>
        </p:nvSpPr>
        <p:spPr>
          <a:xfrm>
            <a:off x="8218942" y="4599537"/>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6" name="KSO_Shape"/>
          <p:cNvSpPr/>
          <p:nvPr/>
        </p:nvSpPr>
        <p:spPr>
          <a:xfrm>
            <a:off x="7816253" y="3447978"/>
            <a:ext cx="544584" cy="430221"/>
          </a:xfrm>
          <a:prstGeom prst="wedgeEllipseCallout">
            <a:avLst>
              <a:gd name="adj1" fmla="val -25046"/>
              <a:gd name="adj2" fmla="val 65698"/>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tx1"/>
              </a:solidFill>
              <a:latin typeface="Calibri" panose="020F0502020204030204" pitchFamily="34" charset="0"/>
              <a:ea typeface="幼圆" panose="02010509060101010101" pitchFamily="49" charset="-122"/>
            </a:endParaRPr>
          </a:p>
        </p:txBody>
      </p:sp>
      <p:sp>
        <p:nvSpPr>
          <p:cNvPr id="27" name="KSO_Shape"/>
          <p:cNvSpPr/>
          <p:nvPr/>
        </p:nvSpPr>
        <p:spPr bwMode="auto">
          <a:xfrm>
            <a:off x="6436820" y="4808978"/>
            <a:ext cx="1124987" cy="841866"/>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FFFFFF"/>
          </a:solidFill>
          <a:ln>
            <a:noFill/>
          </a:ln>
        </p:spPr>
        <p:txBody>
          <a:bodyPr anchor="ctr" anchorCtr="1"/>
          <a:lstStyle/>
          <a:p>
            <a:endParaRPr lang="zh-CN" altLang="en-US" dirty="0">
              <a:ea typeface="宋体" panose="02010600030101010101" pitchFamily="2" charset="-122"/>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请输入第四章大标题</a:t>
            </a:r>
            <a:endParaRPr lang="zh-CN" altLang="en-US" dirty="0"/>
          </a:p>
        </p:txBody>
      </p:sp>
      <p:sp>
        <p:nvSpPr>
          <p:cNvPr id="9219" name="文本占位符 2"/>
          <p:cNvSpPr>
            <a:spLocks noGrp="1"/>
          </p:cNvSpPr>
          <p:nvPr>
            <p:ph type="body" idx="1"/>
          </p:nvPr>
        </p:nvSpPr>
        <p:spPr/>
        <p:txBody>
          <a:bodyPr/>
          <a:lstStyle/>
          <a:p>
            <a:r>
              <a:rPr lang="zh-CN" altLang="en-US"/>
              <a:t>请输入第四章说明小标题</a:t>
            </a:r>
            <a:endParaRPr lang="zh-CN"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MH_Other_10"/>
          <p:cNvSpPr/>
          <p:nvPr/>
        </p:nvSpPr>
        <p:spPr>
          <a:xfrm>
            <a:off x="3528999" y="2367188"/>
            <a:ext cx="928468" cy="655638"/>
          </a:xfrm>
          <a:prstGeom prst="rightArrow">
            <a:avLst>
              <a:gd name="adj1" fmla="val 72581"/>
              <a:gd name="adj2" fmla="val 46774"/>
            </a:avLst>
          </a:prstGeom>
          <a:solidFill>
            <a:schemeClr val="accent1">
              <a:lumMod val="20000"/>
              <a:lumOff val="80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4" name="MH_Other_3"/>
          <p:cNvSpPr/>
          <p:nvPr/>
        </p:nvSpPr>
        <p:spPr bwMode="auto">
          <a:xfrm flipV="1">
            <a:off x="3796287" y="2921226"/>
            <a:ext cx="111125" cy="101600"/>
          </a:xfrm>
          <a:prstGeom prst="rtTriangle">
            <a:avLst/>
          </a:prstGeom>
          <a:solidFill>
            <a:schemeClr val="accent1">
              <a:lumMod val="50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0" name="MH_Other_4"/>
          <p:cNvSpPr/>
          <p:nvPr/>
        </p:nvSpPr>
        <p:spPr bwMode="auto">
          <a:xfrm>
            <a:off x="3796287" y="2367188"/>
            <a:ext cx="111125" cy="101600"/>
          </a:xfrm>
          <a:prstGeom prst="rtTriangle">
            <a:avLst/>
          </a:prstGeom>
          <a:solidFill>
            <a:schemeClr val="accent1">
              <a:lumMod val="50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1" name="MH_SubTitle_2"/>
          <p:cNvSpPr/>
          <p:nvPr/>
        </p:nvSpPr>
        <p:spPr bwMode="auto">
          <a:xfrm>
            <a:off x="1916686" y="2367188"/>
            <a:ext cx="1879601" cy="655638"/>
          </a:xfrm>
          <a:prstGeom prst="rect">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r>
              <a:rPr lang="zh-CN" altLang="en-US" sz="2000" kern="0" dirty="0">
                <a:solidFill>
                  <a:prstClr val="white"/>
                </a:solidFill>
                <a:latin typeface="微软雅黑" panose="020B0503020204020204" pitchFamily="34" charset="-122"/>
                <a:ea typeface="微软雅黑" panose="020B0503020204020204" pitchFamily="34" charset="-122"/>
              </a:rPr>
              <a:t>文本</a:t>
            </a:r>
            <a:endParaRPr lang="zh-CN" altLang="en-US" sz="2000" kern="0" dirty="0">
              <a:solidFill>
                <a:prstClr val="white"/>
              </a:solidFill>
              <a:latin typeface="微软雅黑" panose="020B0503020204020204" pitchFamily="34" charset="-122"/>
              <a:ea typeface="微软雅黑" panose="020B0503020204020204" pitchFamily="34" charset="-122"/>
            </a:endParaRPr>
          </a:p>
        </p:txBody>
      </p:sp>
      <p:sp>
        <p:nvSpPr>
          <p:cNvPr id="22" name="椭圆 21"/>
          <p:cNvSpPr/>
          <p:nvPr/>
        </p:nvSpPr>
        <p:spPr>
          <a:xfrm>
            <a:off x="792163" y="2075589"/>
            <a:ext cx="1258453" cy="1258453"/>
          </a:xfrm>
          <a:prstGeom prst="ellipse">
            <a:avLst/>
          </a:prstGeom>
          <a:solidFill>
            <a:schemeClr val="accent1"/>
          </a:solidFill>
          <a:ln w="76200">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3" name="矩形 22"/>
          <p:cNvSpPr/>
          <p:nvPr/>
        </p:nvSpPr>
        <p:spPr>
          <a:xfrm>
            <a:off x="4640348" y="1730326"/>
            <a:ext cx="2517111" cy="19594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4" name="MH_Other_10"/>
          <p:cNvSpPr/>
          <p:nvPr/>
        </p:nvSpPr>
        <p:spPr>
          <a:xfrm>
            <a:off x="3528999" y="4901563"/>
            <a:ext cx="928468" cy="655638"/>
          </a:xfrm>
          <a:prstGeom prst="rightArrow">
            <a:avLst>
              <a:gd name="adj1" fmla="val 72581"/>
              <a:gd name="adj2" fmla="val 46774"/>
            </a:avLst>
          </a:prstGeom>
          <a:solidFill>
            <a:schemeClr val="accent1">
              <a:lumMod val="20000"/>
              <a:lumOff val="80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25" name="MH_Other_3"/>
          <p:cNvSpPr/>
          <p:nvPr/>
        </p:nvSpPr>
        <p:spPr bwMode="auto">
          <a:xfrm flipV="1">
            <a:off x="3796287" y="5455601"/>
            <a:ext cx="111125" cy="101600"/>
          </a:xfrm>
          <a:prstGeom prst="rtTriangle">
            <a:avLst/>
          </a:prstGeom>
          <a:solidFill>
            <a:schemeClr val="accent1">
              <a:lumMod val="50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6" name="MH_Other_4"/>
          <p:cNvSpPr/>
          <p:nvPr/>
        </p:nvSpPr>
        <p:spPr bwMode="auto">
          <a:xfrm>
            <a:off x="3796287" y="4901563"/>
            <a:ext cx="111125" cy="101600"/>
          </a:xfrm>
          <a:prstGeom prst="rtTriangle">
            <a:avLst/>
          </a:prstGeom>
          <a:solidFill>
            <a:schemeClr val="accent1">
              <a:lumMod val="50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7" name="MH_SubTitle_2"/>
          <p:cNvSpPr/>
          <p:nvPr/>
        </p:nvSpPr>
        <p:spPr bwMode="auto">
          <a:xfrm>
            <a:off x="1916686" y="4901563"/>
            <a:ext cx="1879601" cy="655638"/>
          </a:xfrm>
          <a:prstGeom prst="rect">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400" eaLnBrk="1" fontAlgn="auto" hangingPunct="1">
              <a:spcBef>
                <a:spcPts val="0"/>
              </a:spcBef>
              <a:spcAft>
                <a:spcPts val="0"/>
              </a:spcAft>
              <a:defRPr/>
            </a:pPr>
            <a:r>
              <a:rPr lang="zh-CN" altLang="en-US" sz="2000" kern="0" dirty="0">
                <a:solidFill>
                  <a:prstClr val="white"/>
                </a:solidFill>
                <a:latin typeface="微软雅黑" panose="020B0503020204020204" pitchFamily="34" charset="-122"/>
                <a:ea typeface="微软雅黑" panose="020B0503020204020204" pitchFamily="34" charset="-122"/>
              </a:rPr>
              <a:t>文本</a:t>
            </a:r>
            <a:endParaRPr lang="zh-CN" altLang="en-US" sz="2000" kern="0" dirty="0">
              <a:solidFill>
                <a:prstClr val="white"/>
              </a:solidFill>
              <a:latin typeface="微软雅黑" panose="020B0503020204020204" pitchFamily="34" charset="-122"/>
              <a:ea typeface="微软雅黑" panose="020B0503020204020204" pitchFamily="34" charset="-122"/>
            </a:endParaRPr>
          </a:p>
        </p:txBody>
      </p:sp>
      <p:sp>
        <p:nvSpPr>
          <p:cNvPr id="28" name="椭圆 27"/>
          <p:cNvSpPr/>
          <p:nvPr/>
        </p:nvSpPr>
        <p:spPr>
          <a:xfrm>
            <a:off x="792163" y="4609964"/>
            <a:ext cx="1258453" cy="1258453"/>
          </a:xfrm>
          <a:prstGeom prst="ellipse">
            <a:avLst/>
          </a:prstGeom>
          <a:solidFill>
            <a:schemeClr val="accent1"/>
          </a:solidFill>
          <a:ln w="76200">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34" name="矩形 33"/>
          <p:cNvSpPr/>
          <p:nvPr/>
        </p:nvSpPr>
        <p:spPr>
          <a:xfrm>
            <a:off x="4640348" y="4264701"/>
            <a:ext cx="2517111" cy="19594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5" name="KSO_Shape"/>
          <p:cNvSpPr/>
          <p:nvPr/>
        </p:nvSpPr>
        <p:spPr bwMode="auto">
          <a:xfrm>
            <a:off x="1084325" y="4901563"/>
            <a:ext cx="674129" cy="67525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6" name="KSO_Shape"/>
          <p:cNvSpPr/>
          <p:nvPr/>
        </p:nvSpPr>
        <p:spPr bwMode="auto">
          <a:xfrm>
            <a:off x="1093290" y="2367188"/>
            <a:ext cx="656199" cy="675254"/>
          </a:xfrm>
          <a:custGeom>
            <a:avLst/>
            <a:gdLst>
              <a:gd name="T0" fmla="*/ 1443836 w 3333"/>
              <a:gd name="T1" fmla="*/ 903609 h 3431"/>
              <a:gd name="T2" fmla="*/ 1368287 w 3333"/>
              <a:gd name="T3" fmla="*/ 893114 h 3431"/>
              <a:gd name="T4" fmla="*/ 1423900 w 3333"/>
              <a:gd name="T5" fmla="*/ 783443 h 3431"/>
              <a:gd name="T6" fmla="*/ 1444361 w 3333"/>
              <a:gd name="T7" fmla="*/ 784492 h 3431"/>
              <a:gd name="T8" fmla="*/ 1650548 w 3333"/>
              <a:gd name="T9" fmla="*/ 409825 h 3431"/>
              <a:gd name="T10" fmla="*/ 1470069 w 3333"/>
              <a:gd name="T11" fmla="*/ 201502 h 3431"/>
              <a:gd name="T12" fmla="*/ 1470069 w 3333"/>
              <a:gd name="T13" fmla="*/ 79761 h 3431"/>
              <a:gd name="T14" fmla="*/ 1748658 w 3333"/>
              <a:gd name="T15" fmla="*/ 409825 h 3431"/>
              <a:gd name="T16" fmla="*/ 1443836 w 3333"/>
              <a:gd name="T17" fmla="*/ 903609 h 3431"/>
              <a:gd name="T18" fmla="*/ 880887 w 3333"/>
              <a:gd name="T19" fmla="*/ 1170179 h 3431"/>
              <a:gd name="T20" fmla="*/ 317413 w 3333"/>
              <a:gd name="T21" fmla="*/ 354202 h 3431"/>
              <a:gd name="T22" fmla="*/ 319512 w 3333"/>
              <a:gd name="T23" fmla="*/ 0 h 3431"/>
              <a:gd name="T24" fmla="*/ 1433343 w 3333"/>
              <a:gd name="T25" fmla="*/ 0 h 3431"/>
              <a:gd name="T26" fmla="*/ 1433343 w 3333"/>
              <a:gd name="T27" fmla="*/ 354202 h 3431"/>
              <a:gd name="T28" fmla="*/ 880887 w 3333"/>
              <a:gd name="T29" fmla="*/ 1170179 h 3431"/>
              <a:gd name="T30" fmla="*/ 600724 w 3333"/>
              <a:gd name="T31" fmla="*/ 108097 h 3431"/>
              <a:gd name="T32" fmla="*/ 462217 w 3333"/>
              <a:gd name="T33" fmla="*/ 107573 h 3431"/>
              <a:gd name="T34" fmla="*/ 888757 w 3333"/>
              <a:gd name="T35" fmla="*/ 1071527 h 3431"/>
              <a:gd name="T36" fmla="*/ 600724 w 3333"/>
              <a:gd name="T37" fmla="*/ 108097 h 3431"/>
              <a:gd name="T38" fmla="*/ 304822 w 3333"/>
              <a:gd name="T39" fmla="*/ 784492 h 3431"/>
              <a:gd name="T40" fmla="*/ 324758 w 3333"/>
              <a:gd name="T41" fmla="*/ 783443 h 3431"/>
              <a:gd name="T42" fmla="*/ 380371 w 3333"/>
              <a:gd name="T43" fmla="*/ 893114 h 3431"/>
              <a:gd name="T44" fmla="*/ 304822 w 3333"/>
              <a:gd name="T45" fmla="*/ 903609 h 3431"/>
              <a:gd name="T46" fmla="*/ 0 w 3333"/>
              <a:gd name="T47" fmla="*/ 409825 h 3431"/>
              <a:gd name="T48" fmla="*/ 278589 w 3333"/>
              <a:gd name="T49" fmla="*/ 79761 h 3431"/>
              <a:gd name="T50" fmla="*/ 278589 w 3333"/>
              <a:gd name="T51" fmla="*/ 201502 h 3431"/>
              <a:gd name="T52" fmla="*/ 98110 w 3333"/>
              <a:gd name="T53" fmla="*/ 409825 h 3431"/>
              <a:gd name="T54" fmla="*/ 304822 w 3333"/>
              <a:gd name="T55" fmla="*/ 784492 h 3431"/>
              <a:gd name="T56" fmla="*/ 776482 w 3333"/>
              <a:gd name="T57" fmla="*/ 1318157 h 3431"/>
              <a:gd name="T58" fmla="*/ 871443 w 3333"/>
              <a:gd name="T59" fmla="*/ 1223178 h 3431"/>
              <a:gd name="T60" fmla="*/ 966405 w 3333"/>
              <a:gd name="T61" fmla="*/ 1318157 h 3431"/>
              <a:gd name="T62" fmla="*/ 871443 w 3333"/>
              <a:gd name="T63" fmla="*/ 1413661 h 3431"/>
              <a:gd name="T64" fmla="*/ 776482 w 3333"/>
              <a:gd name="T65" fmla="*/ 1318157 h 3431"/>
              <a:gd name="T66" fmla="*/ 1147934 w 3333"/>
              <a:gd name="T67" fmla="*/ 1530679 h 3431"/>
              <a:gd name="T68" fmla="*/ 1057694 w 3333"/>
              <a:gd name="T69" fmla="*/ 1620410 h 3431"/>
              <a:gd name="T70" fmla="*/ 695686 w 3333"/>
              <a:gd name="T71" fmla="*/ 1620410 h 3431"/>
              <a:gd name="T72" fmla="*/ 605446 w 3333"/>
              <a:gd name="T73" fmla="*/ 1530679 h 3431"/>
              <a:gd name="T74" fmla="*/ 695686 w 3333"/>
              <a:gd name="T75" fmla="*/ 1440423 h 3431"/>
              <a:gd name="T76" fmla="*/ 1057694 w 3333"/>
              <a:gd name="T77" fmla="*/ 1440423 h 3431"/>
              <a:gd name="T78" fmla="*/ 1147934 w 3333"/>
              <a:gd name="T79" fmla="*/ 1530679 h 3431"/>
              <a:gd name="T80" fmla="*/ 515206 w 3333"/>
              <a:gd name="T81" fmla="*/ 1656617 h 3431"/>
              <a:gd name="T82" fmla="*/ 1199350 w 3333"/>
              <a:gd name="T83" fmla="*/ 1656617 h 3431"/>
              <a:gd name="T84" fmla="*/ 1289589 w 3333"/>
              <a:gd name="T85" fmla="*/ 1800397 h 3431"/>
              <a:gd name="T86" fmla="*/ 425491 w 3333"/>
              <a:gd name="T87" fmla="*/ 1800397 h 3431"/>
              <a:gd name="T88" fmla="*/ 515206 w 3333"/>
              <a:gd name="T89" fmla="*/ 1656617 h 343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333" h="3431">
                <a:moveTo>
                  <a:pt x="2752" y="1722"/>
                </a:moveTo>
                <a:cubicBezTo>
                  <a:pt x="2703" y="1722"/>
                  <a:pt x="2655" y="1715"/>
                  <a:pt x="2608" y="1702"/>
                </a:cubicBezTo>
                <a:cubicBezTo>
                  <a:pt x="2647" y="1637"/>
                  <a:pt x="2683" y="1567"/>
                  <a:pt x="2714" y="1493"/>
                </a:cubicBezTo>
                <a:cubicBezTo>
                  <a:pt x="2727" y="1494"/>
                  <a:pt x="2740" y="1495"/>
                  <a:pt x="2753" y="1495"/>
                </a:cubicBezTo>
                <a:cubicBezTo>
                  <a:pt x="3011" y="1495"/>
                  <a:pt x="3146" y="1093"/>
                  <a:pt x="3146" y="781"/>
                </a:cubicBezTo>
                <a:cubicBezTo>
                  <a:pt x="3146" y="520"/>
                  <a:pt x="3000" y="384"/>
                  <a:pt x="2802" y="384"/>
                </a:cubicBezTo>
                <a:cubicBezTo>
                  <a:pt x="2802" y="304"/>
                  <a:pt x="2802" y="221"/>
                  <a:pt x="2802" y="152"/>
                </a:cubicBezTo>
                <a:cubicBezTo>
                  <a:pt x="3104" y="152"/>
                  <a:pt x="3333" y="394"/>
                  <a:pt x="3333" y="781"/>
                </a:cubicBezTo>
                <a:cubicBezTo>
                  <a:pt x="3333" y="1218"/>
                  <a:pt x="3114" y="1722"/>
                  <a:pt x="2752" y="1722"/>
                </a:cubicBezTo>
                <a:close/>
                <a:moveTo>
                  <a:pt x="1679" y="2230"/>
                </a:moveTo>
                <a:cubicBezTo>
                  <a:pt x="1110" y="2230"/>
                  <a:pt x="605" y="1534"/>
                  <a:pt x="605" y="675"/>
                </a:cubicBezTo>
                <a:cubicBezTo>
                  <a:pt x="605" y="633"/>
                  <a:pt x="607" y="42"/>
                  <a:pt x="609" y="0"/>
                </a:cubicBezTo>
                <a:cubicBezTo>
                  <a:pt x="2732" y="0"/>
                  <a:pt x="2732" y="0"/>
                  <a:pt x="2732" y="0"/>
                </a:cubicBezTo>
                <a:cubicBezTo>
                  <a:pt x="2735" y="42"/>
                  <a:pt x="2732" y="633"/>
                  <a:pt x="2732" y="675"/>
                </a:cubicBezTo>
                <a:cubicBezTo>
                  <a:pt x="2732" y="1534"/>
                  <a:pt x="2249" y="2230"/>
                  <a:pt x="1679" y="2230"/>
                </a:cubicBezTo>
                <a:close/>
                <a:moveTo>
                  <a:pt x="1145" y="206"/>
                </a:moveTo>
                <a:cubicBezTo>
                  <a:pt x="881" y="205"/>
                  <a:pt x="881" y="205"/>
                  <a:pt x="881" y="205"/>
                </a:cubicBezTo>
                <a:cubicBezTo>
                  <a:pt x="881" y="205"/>
                  <a:pt x="854" y="1982"/>
                  <a:pt x="1694" y="2042"/>
                </a:cubicBezTo>
                <a:cubicBezTo>
                  <a:pt x="1051" y="1570"/>
                  <a:pt x="1145" y="206"/>
                  <a:pt x="1145" y="206"/>
                </a:cubicBezTo>
                <a:close/>
                <a:moveTo>
                  <a:pt x="581" y="1495"/>
                </a:moveTo>
                <a:cubicBezTo>
                  <a:pt x="594" y="1495"/>
                  <a:pt x="606" y="1494"/>
                  <a:pt x="619" y="1493"/>
                </a:cubicBezTo>
                <a:cubicBezTo>
                  <a:pt x="650" y="1567"/>
                  <a:pt x="686" y="1637"/>
                  <a:pt x="725" y="1702"/>
                </a:cubicBezTo>
                <a:cubicBezTo>
                  <a:pt x="679" y="1715"/>
                  <a:pt x="630" y="1722"/>
                  <a:pt x="581" y="1722"/>
                </a:cubicBezTo>
                <a:cubicBezTo>
                  <a:pt x="219" y="1722"/>
                  <a:pt x="0" y="1218"/>
                  <a:pt x="0" y="781"/>
                </a:cubicBezTo>
                <a:cubicBezTo>
                  <a:pt x="0" y="394"/>
                  <a:pt x="229" y="152"/>
                  <a:pt x="531" y="152"/>
                </a:cubicBezTo>
                <a:cubicBezTo>
                  <a:pt x="531" y="221"/>
                  <a:pt x="531" y="304"/>
                  <a:pt x="531" y="384"/>
                </a:cubicBezTo>
                <a:cubicBezTo>
                  <a:pt x="333" y="384"/>
                  <a:pt x="187" y="520"/>
                  <a:pt x="187" y="781"/>
                </a:cubicBezTo>
                <a:cubicBezTo>
                  <a:pt x="187" y="1093"/>
                  <a:pt x="322" y="1495"/>
                  <a:pt x="581" y="1495"/>
                </a:cubicBezTo>
                <a:close/>
                <a:moveTo>
                  <a:pt x="1480" y="2512"/>
                </a:moveTo>
                <a:cubicBezTo>
                  <a:pt x="1480" y="2412"/>
                  <a:pt x="1561" y="2331"/>
                  <a:pt x="1661" y="2331"/>
                </a:cubicBezTo>
                <a:cubicBezTo>
                  <a:pt x="1761" y="2331"/>
                  <a:pt x="1842" y="2412"/>
                  <a:pt x="1842" y="2512"/>
                </a:cubicBezTo>
                <a:cubicBezTo>
                  <a:pt x="1842" y="2613"/>
                  <a:pt x="1761" y="2694"/>
                  <a:pt x="1661" y="2694"/>
                </a:cubicBezTo>
                <a:cubicBezTo>
                  <a:pt x="1561" y="2694"/>
                  <a:pt x="1480" y="2613"/>
                  <a:pt x="1480" y="2512"/>
                </a:cubicBezTo>
                <a:close/>
                <a:moveTo>
                  <a:pt x="2188" y="2917"/>
                </a:moveTo>
                <a:cubicBezTo>
                  <a:pt x="2188" y="3011"/>
                  <a:pt x="2111" y="3088"/>
                  <a:pt x="2016" y="3088"/>
                </a:cubicBezTo>
                <a:cubicBezTo>
                  <a:pt x="1326" y="3088"/>
                  <a:pt x="1326" y="3088"/>
                  <a:pt x="1326" y="3088"/>
                </a:cubicBezTo>
                <a:cubicBezTo>
                  <a:pt x="1231" y="3088"/>
                  <a:pt x="1154" y="3011"/>
                  <a:pt x="1154" y="2917"/>
                </a:cubicBezTo>
                <a:cubicBezTo>
                  <a:pt x="1154" y="2822"/>
                  <a:pt x="1231" y="2745"/>
                  <a:pt x="1326" y="2745"/>
                </a:cubicBezTo>
                <a:cubicBezTo>
                  <a:pt x="2016" y="2745"/>
                  <a:pt x="2016" y="2745"/>
                  <a:pt x="2016" y="2745"/>
                </a:cubicBezTo>
                <a:cubicBezTo>
                  <a:pt x="2111" y="2745"/>
                  <a:pt x="2188" y="2822"/>
                  <a:pt x="2188" y="2917"/>
                </a:cubicBezTo>
                <a:close/>
                <a:moveTo>
                  <a:pt x="982" y="3157"/>
                </a:moveTo>
                <a:cubicBezTo>
                  <a:pt x="2286" y="3157"/>
                  <a:pt x="2286" y="3157"/>
                  <a:pt x="2286" y="3157"/>
                </a:cubicBezTo>
                <a:cubicBezTo>
                  <a:pt x="2441" y="3157"/>
                  <a:pt x="2458" y="3337"/>
                  <a:pt x="2458" y="3431"/>
                </a:cubicBezTo>
                <a:cubicBezTo>
                  <a:pt x="1750" y="3431"/>
                  <a:pt x="1506" y="3431"/>
                  <a:pt x="811" y="3431"/>
                </a:cubicBezTo>
                <a:cubicBezTo>
                  <a:pt x="811" y="3337"/>
                  <a:pt x="823" y="3157"/>
                  <a:pt x="982" y="315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7" name="KSO_Shape"/>
          <p:cNvSpPr/>
          <p:nvPr/>
        </p:nvSpPr>
        <p:spPr bwMode="auto">
          <a:xfrm flipH="1">
            <a:off x="7949493" y="2244662"/>
            <a:ext cx="434852" cy="3463574"/>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8" name="文本框 37"/>
          <p:cNvSpPr txBox="1"/>
          <p:nvPr/>
        </p:nvSpPr>
        <p:spPr>
          <a:xfrm>
            <a:off x="8757996" y="3324965"/>
            <a:ext cx="2653908"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7805</a:t>
            </a:r>
            <a:r>
              <a:rPr lang="zh-CN" altLang="en-US" sz="2800" dirty="0">
                <a:solidFill>
                  <a:schemeClr val="accent1"/>
                </a:solidFill>
                <a:latin typeface="+mj-ea"/>
                <a:ea typeface="+mj-ea"/>
              </a:rPr>
              <a:t>万</a:t>
            </a:r>
            <a:endParaRPr lang="zh-CN" altLang="en-US" sz="4800" dirty="0">
              <a:solidFill>
                <a:schemeClr val="accent1"/>
              </a:solidFill>
              <a:latin typeface="+mj-ea"/>
              <a:ea typeface="+mj-ea"/>
            </a:endParaRPr>
          </a:p>
        </p:txBody>
      </p:sp>
      <p:sp>
        <p:nvSpPr>
          <p:cNvPr id="39" name="文本框 38"/>
          <p:cNvSpPr txBox="1"/>
          <p:nvPr/>
        </p:nvSpPr>
        <p:spPr>
          <a:xfrm>
            <a:off x="8934590" y="4425005"/>
            <a:ext cx="2294435" cy="400110"/>
          </a:xfrm>
          <a:prstGeom prst="rect">
            <a:avLst/>
          </a:prstGeom>
          <a:noFill/>
        </p:spPr>
        <p:txBody>
          <a:bodyPr wrap="square" rtlCol="0">
            <a:spAutoFit/>
          </a:bodyPr>
          <a:lstStyle/>
          <a:p>
            <a:pPr algn="ctr"/>
            <a:r>
              <a:rPr lang="zh-CN" altLang="en-US" sz="2000" dirty="0">
                <a:solidFill>
                  <a:srgbClr val="4C4D4D"/>
                </a:solidFill>
                <a:latin typeface="+mj-ea"/>
                <a:ea typeface="+mj-ea"/>
              </a:rPr>
              <a:t>请输入文本</a:t>
            </a:r>
            <a:endParaRPr lang="zh-CN" altLang="en-US" sz="2000" dirty="0">
              <a:solidFill>
                <a:srgbClr val="4C4D4D"/>
              </a:solidFill>
              <a:latin typeface="+mj-ea"/>
              <a:ea typeface="+mj-ea"/>
            </a:endParaRP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0" name="任意多边形 30"/>
          <p:cNvSpPr/>
          <p:nvPr/>
        </p:nvSpPr>
        <p:spPr>
          <a:xfrm>
            <a:off x="1599840" y="2090907"/>
            <a:ext cx="2286721" cy="1706393"/>
          </a:xfrm>
          <a:custGeom>
            <a:avLst/>
            <a:gdLst>
              <a:gd name="connsiteX0" fmla="*/ 0 w 2923108"/>
              <a:gd name="connsiteY0" fmla="*/ 0 h 2181277"/>
              <a:gd name="connsiteX1" fmla="*/ 109478 w 2923108"/>
              <a:gd name="connsiteY1" fmla="*/ 0 h 2181277"/>
              <a:gd name="connsiteX2" fmla="*/ 114649 w 2923108"/>
              <a:gd name="connsiteY2" fmla="*/ 25618 h 2181277"/>
              <a:gd name="connsiteX3" fmla="*/ 206889 w 2923108"/>
              <a:gd name="connsiteY3" fmla="*/ 86758 h 2181277"/>
              <a:gd name="connsiteX4" fmla="*/ 299129 w 2923108"/>
              <a:gd name="connsiteY4" fmla="*/ 25618 h 2181277"/>
              <a:gd name="connsiteX5" fmla="*/ 304301 w 2923108"/>
              <a:gd name="connsiteY5" fmla="*/ 0 h 2181277"/>
              <a:gd name="connsiteX6" fmla="*/ 423143 w 2923108"/>
              <a:gd name="connsiteY6" fmla="*/ 0 h 2181277"/>
              <a:gd name="connsiteX7" fmla="*/ 428315 w 2923108"/>
              <a:gd name="connsiteY7" fmla="*/ 25618 h 2181277"/>
              <a:gd name="connsiteX8" fmla="*/ 520555 w 2923108"/>
              <a:gd name="connsiteY8" fmla="*/ 86758 h 2181277"/>
              <a:gd name="connsiteX9" fmla="*/ 612795 w 2923108"/>
              <a:gd name="connsiteY9" fmla="*/ 25618 h 2181277"/>
              <a:gd name="connsiteX10" fmla="*/ 617967 w 2923108"/>
              <a:gd name="connsiteY10" fmla="*/ 0 h 2181277"/>
              <a:gd name="connsiteX11" fmla="*/ 736809 w 2923108"/>
              <a:gd name="connsiteY11" fmla="*/ 0 h 2181277"/>
              <a:gd name="connsiteX12" fmla="*/ 741981 w 2923108"/>
              <a:gd name="connsiteY12" fmla="*/ 25618 h 2181277"/>
              <a:gd name="connsiteX13" fmla="*/ 834221 w 2923108"/>
              <a:gd name="connsiteY13" fmla="*/ 86758 h 2181277"/>
              <a:gd name="connsiteX14" fmla="*/ 926461 w 2923108"/>
              <a:gd name="connsiteY14" fmla="*/ 25618 h 2181277"/>
              <a:gd name="connsiteX15" fmla="*/ 931634 w 2923108"/>
              <a:gd name="connsiteY15" fmla="*/ 0 h 2181277"/>
              <a:gd name="connsiteX16" fmla="*/ 1050475 w 2923108"/>
              <a:gd name="connsiteY16" fmla="*/ 0 h 2181277"/>
              <a:gd name="connsiteX17" fmla="*/ 1055647 w 2923108"/>
              <a:gd name="connsiteY17" fmla="*/ 25618 h 2181277"/>
              <a:gd name="connsiteX18" fmla="*/ 1147887 w 2923108"/>
              <a:gd name="connsiteY18" fmla="*/ 86758 h 2181277"/>
              <a:gd name="connsiteX19" fmla="*/ 1240128 w 2923108"/>
              <a:gd name="connsiteY19" fmla="*/ 25618 h 2181277"/>
              <a:gd name="connsiteX20" fmla="*/ 1245300 w 2923108"/>
              <a:gd name="connsiteY20" fmla="*/ 0 h 2181277"/>
              <a:gd name="connsiteX21" fmla="*/ 1364141 w 2923108"/>
              <a:gd name="connsiteY21" fmla="*/ 0 h 2181277"/>
              <a:gd name="connsiteX22" fmla="*/ 1369313 w 2923108"/>
              <a:gd name="connsiteY22" fmla="*/ 25618 h 2181277"/>
              <a:gd name="connsiteX23" fmla="*/ 1461553 w 2923108"/>
              <a:gd name="connsiteY23" fmla="*/ 86758 h 2181277"/>
              <a:gd name="connsiteX24" fmla="*/ 1553794 w 2923108"/>
              <a:gd name="connsiteY24" fmla="*/ 25618 h 2181277"/>
              <a:gd name="connsiteX25" fmla="*/ 1558966 w 2923108"/>
              <a:gd name="connsiteY25" fmla="*/ 0 h 2181277"/>
              <a:gd name="connsiteX26" fmla="*/ 1677807 w 2923108"/>
              <a:gd name="connsiteY26" fmla="*/ 0 h 2181277"/>
              <a:gd name="connsiteX27" fmla="*/ 1682979 w 2923108"/>
              <a:gd name="connsiteY27" fmla="*/ 25618 h 2181277"/>
              <a:gd name="connsiteX28" fmla="*/ 1775220 w 2923108"/>
              <a:gd name="connsiteY28" fmla="*/ 86758 h 2181277"/>
              <a:gd name="connsiteX29" fmla="*/ 1867460 w 2923108"/>
              <a:gd name="connsiteY29" fmla="*/ 25618 h 2181277"/>
              <a:gd name="connsiteX30" fmla="*/ 1872632 w 2923108"/>
              <a:gd name="connsiteY30" fmla="*/ 0 h 2181277"/>
              <a:gd name="connsiteX31" fmla="*/ 1991473 w 2923108"/>
              <a:gd name="connsiteY31" fmla="*/ 0 h 2181277"/>
              <a:gd name="connsiteX32" fmla="*/ 1996646 w 2923108"/>
              <a:gd name="connsiteY32" fmla="*/ 25618 h 2181277"/>
              <a:gd name="connsiteX33" fmla="*/ 2088886 w 2923108"/>
              <a:gd name="connsiteY33" fmla="*/ 86758 h 2181277"/>
              <a:gd name="connsiteX34" fmla="*/ 2181126 w 2923108"/>
              <a:gd name="connsiteY34" fmla="*/ 25618 h 2181277"/>
              <a:gd name="connsiteX35" fmla="*/ 2186298 w 2923108"/>
              <a:gd name="connsiteY35" fmla="*/ 0 h 2181277"/>
              <a:gd name="connsiteX36" fmla="*/ 2305139 w 2923108"/>
              <a:gd name="connsiteY36" fmla="*/ 0 h 2181277"/>
              <a:gd name="connsiteX37" fmla="*/ 2310312 w 2923108"/>
              <a:gd name="connsiteY37" fmla="*/ 25618 h 2181277"/>
              <a:gd name="connsiteX38" fmla="*/ 2402552 w 2923108"/>
              <a:gd name="connsiteY38" fmla="*/ 86758 h 2181277"/>
              <a:gd name="connsiteX39" fmla="*/ 2494792 w 2923108"/>
              <a:gd name="connsiteY39" fmla="*/ 25618 h 2181277"/>
              <a:gd name="connsiteX40" fmla="*/ 2499964 w 2923108"/>
              <a:gd name="connsiteY40" fmla="*/ 0 h 2181277"/>
              <a:gd name="connsiteX41" fmla="*/ 2618806 w 2923108"/>
              <a:gd name="connsiteY41" fmla="*/ 0 h 2181277"/>
              <a:gd name="connsiteX42" fmla="*/ 2623978 w 2923108"/>
              <a:gd name="connsiteY42" fmla="*/ 25618 h 2181277"/>
              <a:gd name="connsiteX43" fmla="*/ 2716218 w 2923108"/>
              <a:gd name="connsiteY43" fmla="*/ 86758 h 2181277"/>
              <a:gd name="connsiteX44" fmla="*/ 2808458 w 2923108"/>
              <a:gd name="connsiteY44" fmla="*/ 25618 h 2181277"/>
              <a:gd name="connsiteX45" fmla="*/ 2813630 w 2923108"/>
              <a:gd name="connsiteY45" fmla="*/ 0 h 2181277"/>
              <a:gd name="connsiteX46" fmla="*/ 2923108 w 2923108"/>
              <a:gd name="connsiteY46" fmla="*/ 0 h 2181277"/>
              <a:gd name="connsiteX47" fmla="*/ 2923108 w 2923108"/>
              <a:gd name="connsiteY47" fmla="*/ 2181277 h 2181277"/>
              <a:gd name="connsiteX48" fmla="*/ 2883682 w 2923108"/>
              <a:gd name="connsiteY48" fmla="*/ 2166860 h 2181277"/>
              <a:gd name="connsiteX49" fmla="*/ 1461554 w 2923108"/>
              <a:gd name="connsiteY49" fmla="*/ 1998880 h 2181277"/>
              <a:gd name="connsiteX50" fmla="*/ 39427 w 2923108"/>
              <a:gd name="connsiteY50" fmla="*/ 2166860 h 2181277"/>
              <a:gd name="connsiteX51" fmla="*/ 0 w 2923108"/>
              <a:gd name="connsiteY51" fmla="*/ 2181277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23108" h="2181277">
                <a:moveTo>
                  <a:pt x="0" y="0"/>
                </a:moveTo>
                <a:lnTo>
                  <a:pt x="109478" y="0"/>
                </a:lnTo>
                <a:lnTo>
                  <a:pt x="114649" y="25618"/>
                </a:lnTo>
                <a:cubicBezTo>
                  <a:pt x="129846" y="61547"/>
                  <a:pt x="165424" y="86758"/>
                  <a:pt x="206889" y="86758"/>
                </a:cubicBezTo>
                <a:cubicBezTo>
                  <a:pt x="248355" y="86758"/>
                  <a:pt x="283932" y="61547"/>
                  <a:pt x="299129" y="25618"/>
                </a:cubicBezTo>
                <a:lnTo>
                  <a:pt x="304301" y="0"/>
                </a:lnTo>
                <a:lnTo>
                  <a:pt x="423143" y="0"/>
                </a:lnTo>
                <a:lnTo>
                  <a:pt x="428315" y="25618"/>
                </a:lnTo>
                <a:cubicBezTo>
                  <a:pt x="443512" y="61547"/>
                  <a:pt x="479090" y="86758"/>
                  <a:pt x="520555" y="86758"/>
                </a:cubicBezTo>
                <a:cubicBezTo>
                  <a:pt x="562021" y="86758"/>
                  <a:pt x="597598" y="61547"/>
                  <a:pt x="612795" y="25618"/>
                </a:cubicBezTo>
                <a:lnTo>
                  <a:pt x="617967" y="0"/>
                </a:lnTo>
                <a:lnTo>
                  <a:pt x="736809" y="0"/>
                </a:lnTo>
                <a:lnTo>
                  <a:pt x="741981" y="25618"/>
                </a:lnTo>
                <a:cubicBezTo>
                  <a:pt x="757178" y="61547"/>
                  <a:pt x="792756" y="86758"/>
                  <a:pt x="834221" y="86758"/>
                </a:cubicBezTo>
                <a:cubicBezTo>
                  <a:pt x="875687" y="86758"/>
                  <a:pt x="911264" y="61547"/>
                  <a:pt x="926461" y="25618"/>
                </a:cubicBezTo>
                <a:lnTo>
                  <a:pt x="931634" y="0"/>
                </a:lnTo>
                <a:lnTo>
                  <a:pt x="1050475" y="0"/>
                </a:lnTo>
                <a:lnTo>
                  <a:pt x="1055647" y="25618"/>
                </a:lnTo>
                <a:cubicBezTo>
                  <a:pt x="1070844" y="61547"/>
                  <a:pt x="1106422" y="86758"/>
                  <a:pt x="1147887" y="86758"/>
                </a:cubicBezTo>
                <a:cubicBezTo>
                  <a:pt x="1189354" y="86758"/>
                  <a:pt x="1224930" y="61547"/>
                  <a:pt x="1240128" y="25618"/>
                </a:cubicBezTo>
                <a:lnTo>
                  <a:pt x="1245300" y="0"/>
                </a:lnTo>
                <a:lnTo>
                  <a:pt x="1364141" y="0"/>
                </a:lnTo>
                <a:lnTo>
                  <a:pt x="1369313" y="25618"/>
                </a:lnTo>
                <a:cubicBezTo>
                  <a:pt x="1384511" y="61547"/>
                  <a:pt x="1420089" y="86758"/>
                  <a:pt x="1461553" y="86758"/>
                </a:cubicBezTo>
                <a:cubicBezTo>
                  <a:pt x="1503020" y="86758"/>
                  <a:pt x="1538596" y="61547"/>
                  <a:pt x="1553794" y="25618"/>
                </a:cubicBezTo>
                <a:lnTo>
                  <a:pt x="1558966" y="0"/>
                </a:lnTo>
                <a:lnTo>
                  <a:pt x="1677807" y="0"/>
                </a:lnTo>
                <a:lnTo>
                  <a:pt x="1682979" y="25618"/>
                </a:lnTo>
                <a:cubicBezTo>
                  <a:pt x="1698177" y="61547"/>
                  <a:pt x="1733755" y="86758"/>
                  <a:pt x="1775220" y="86758"/>
                </a:cubicBezTo>
                <a:cubicBezTo>
                  <a:pt x="1816685" y="86758"/>
                  <a:pt x="1852263" y="61547"/>
                  <a:pt x="1867460" y="25618"/>
                </a:cubicBezTo>
                <a:lnTo>
                  <a:pt x="1872632" y="0"/>
                </a:lnTo>
                <a:lnTo>
                  <a:pt x="1991473" y="0"/>
                </a:lnTo>
                <a:lnTo>
                  <a:pt x="1996646" y="25618"/>
                </a:lnTo>
                <a:cubicBezTo>
                  <a:pt x="2011843" y="61547"/>
                  <a:pt x="2047419" y="86758"/>
                  <a:pt x="2088886" y="86758"/>
                </a:cubicBezTo>
                <a:cubicBezTo>
                  <a:pt x="2130352" y="86758"/>
                  <a:pt x="2165929" y="61547"/>
                  <a:pt x="2181126" y="25618"/>
                </a:cubicBezTo>
                <a:lnTo>
                  <a:pt x="2186298" y="0"/>
                </a:lnTo>
                <a:lnTo>
                  <a:pt x="2305139" y="0"/>
                </a:lnTo>
                <a:lnTo>
                  <a:pt x="2310312" y="25618"/>
                </a:lnTo>
                <a:cubicBezTo>
                  <a:pt x="2325509" y="61547"/>
                  <a:pt x="2361086" y="86758"/>
                  <a:pt x="2402552" y="86758"/>
                </a:cubicBezTo>
                <a:cubicBezTo>
                  <a:pt x="2444017" y="86758"/>
                  <a:pt x="2479595" y="61547"/>
                  <a:pt x="2494792" y="25618"/>
                </a:cubicBezTo>
                <a:lnTo>
                  <a:pt x="2499964" y="0"/>
                </a:lnTo>
                <a:lnTo>
                  <a:pt x="2618806" y="0"/>
                </a:lnTo>
                <a:lnTo>
                  <a:pt x="2623978" y="25618"/>
                </a:lnTo>
                <a:cubicBezTo>
                  <a:pt x="2639175" y="61547"/>
                  <a:pt x="2674753" y="86758"/>
                  <a:pt x="2716218" y="86758"/>
                </a:cubicBezTo>
                <a:cubicBezTo>
                  <a:pt x="2757683" y="86758"/>
                  <a:pt x="2793261" y="61547"/>
                  <a:pt x="2808458" y="25618"/>
                </a:cubicBezTo>
                <a:lnTo>
                  <a:pt x="2813630" y="0"/>
                </a:lnTo>
                <a:lnTo>
                  <a:pt x="2923108" y="0"/>
                </a:lnTo>
                <a:lnTo>
                  <a:pt x="2923108" y="2181277"/>
                </a:lnTo>
                <a:lnTo>
                  <a:pt x="2883682" y="2166860"/>
                </a:lnTo>
                <a:cubicBezTo>
                  <a:pt x="2575479" y="2065513"/>
                  <a:pt x="2053543" y="1998880"/>
                  <a:pt x="1461554" y="1998880"/>
                </a:cubicBezTo>
                <a:cubicBezTo>
                  <a:pt x="869565" y="1998880"/>
                  <a:pt x="347630" y="2065513"/>
                  <a:pt x="39427" y="2166860"/>
                </a:cubicBezTo>
                <a:lnTo>
                  <a:pt x="0" y="2181277"/>
                </a:lnTo>
                <a:close/>
              </a:path>
            </a:pathLst>
          </a:cu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88000" rtlCol="0" anchor="ctr">
            <a:noAutofit/>
          </a:bodyPr>
          <a:lstStyle/>
          <a:p>
            <a:pPr algn="ctr">
              <a:lnSpc>
                <a:spcPct val="150000"/>
              </a:lnSpc>
            </a:pPr>
            <a:r>
              <a:rPr lang="zh-CN" altLang="en-US" sz="1800" dirty="0">
                <a:solidFill>
                  <a:srgbClr val="FFFFFF"/>
                </a:solidFill>
              </a:rPr>
              <a:t>请输入文本</a:t>
            </a:r>
            <a:endParaRPr lang="zh-CN" altLang="en-US" sz="1800" dirty="0">
              <a:solidFill>
                <a:srgbClr val="FFFFFF"/>
              </a:solidFill>
            </a:endParaRPr>
          </a:p>
        </p:txBody>
      </p:sp>
      <p:sp>
        <p:nvSpPr>
          <p:cNvPr id="21" name="椭圆 20"/>
          <p:cNvSpPr/>
          <p:nvPr/>
        </p:nvSpPr>
        <p:spPr>
          <a:xfrm>
            <a:off x="1627493" y="1619143"/>
            <a:ext cx="704957" cy="70495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2" name="任意多边形 34"/>
          <p:cNvSpPr/>
          <p:nvPr/>
        </p:nvSpPr>
        <p:spPr>
          <a:xfrm>
            <a:off x="4952640" y="2090907"/>
            <a:ext cx="2286721" cy="1706393"/>
          </a:xfrm>
          <a:custGeom>
            <a:avLst/>
            <a:gdLst>
              <a:gd name="connsiteX0" fmla="*/ 0 w 2923108"/>
              <a:gd name="connsiteY0" fmla="*/ 0 h 2181277"/>
              <a:gd name="connsiteX1" fmla="*/ 109478 w 2923108"/>
              <a:gd name="connsiteY1" fmla="*/ 0 h 2181277"/>
              <a:gd name="connsiteX2" fmla="*/ 114649 w 2923108"/>
              <a:gd name="connsiteY2" fmla="*/ 25618 h 2181277"/>
              <a:gd name="connsiteX3" fmla="*/ 206889 w 2923108"/>
              <a:gd name="connsiteY3" fmla="*/ 86758 h 2181277"/>
              <a:gd name="connsiteX4" fmla="*/ 299129 w 2923108"/>
              <a:gd name="connsiteY4" fmla="*/ 25618 h 2181277"/>
              <a:gd name="connsiteX5" fmla="*/ 304301 w 2923108"/>
              <a:gd name="connsiteY5" fmla="*/ 0 h 2181277"/>
              <a:gd name="connsiteX6" fmla="*/ 423143 w 2923108"/>
              <a:gd name="connsiteY6" fmla="*/ 0 h 2181277"/>
              <a:gd name="connsiteX7" fmla="*/ 428315 w 2923108"/>
              <a:gd name="connsiteY7" fmla="*/ 25618 h 2181277"/>
              <a:gd name="connsiteX8" fmla="*/ 520555 w 2923108"/>
              <a:gd name="connsiteY8" fmla="*/ 86758 h 2181277"/>
              <a:gd name="connsiteX9" fmla="*/ 612795 w 2923108"/>
              <a:gd name="connsiteY9" fmla="*/ 25618 h 2181277"/>
              <a:gd name="connsiteX10" fmla="*/ 617967 w 2923108"/>
              <a:gd name="connsiteY10" fmla="*/ 0 h 2181277"/>
              <a:gd name="connsiteX11" fmla="*/ 736809 w 2923108"/>
              <a:gd name="connsiteY11" fmla="*/ 0 h 2181277"/>
              <a:gd name="connsiteX12" fmla="*/ 741981 w 2923108"/>
              <a:gd name="connsiteY12" fmla="*/ 25618 h 2181277"/>
              <a:gd name="connsiteX13" fmla="*/ 834221 w 2923108"/>
              <a:gd name="connsiteY13" fmla="*/ 86758 h 2181277"/>
              <a:gd name="connsiteX14" fmla="*/ 926461 w 2923108"/>
              <a:gd name="connsiteY14" fmla="*/ 25618 h 2181277"/>
              <a:gd name="connsiteX15" fmla="*/ 931634 w 2923108"/>
              <a:gd name="connsiteY15" fmla="*/ 0 h 2181277"/>
              <a:gd name="connsiteX16" fmla="*/ 1050475 w 2923108"/>
              <a:gd name="connsiteY16" fmla="*/ 0 h 2181277"/>
              <a:gd name="connsiteX17" fmla="*/ 1055647 w 2923108"/>
              <a:gd name="connsiteY17" fmla="*/ 25618 h 2181277"/>
              <a:gd name="connsiteX18" fmla="*/ 1147887 w 2923108"/>
              <a:gd name="connsiteY18" fmla="*/ 86758 h 2181277"/>
              <a:gd name="connsiteX19" fmla="*/ 1240128 w 2923108"/>
              <a:gd name="connsiteY19" fmla="*/ 25618 h 2181277"/>
              <a:gd name="connsiteX20" fmla="*/ 1245300 w 2923108"/>
              <a:gd name="connsiteY20" fmla="*/ 0 h 2181277"/>
              <a:gd name="connsiteX21" fmla="*/ 1364141 w 2923108"/>
              <a:gd name="connsiteY21" fmla="*/ 0 h 2181277"/>
              <a:gd name="connsiteX22" fmla="*/ 1369313 w 2923108"/>
              <a:gd name="connsiteY22" fmla="*/ 25618 h 2181277"/>
              <a:gd name="connsiteX23" fmla="*/ 1461553 w 2923108"/>
              <a:gd name="connsiteY23" fmla="*/ 86758 h 2181277"/>
              <a:gd name="connsiteX24" fmla="*/ 1553794 w 2923108"/>
              <a:gd name="connsiteY24" fmla="*/ 25618 h 2181277"/>
              <a:gd name="connsiteX25" fmla="*/ 1558966 w 2923108"/>
              <a:gd name="connsiteY25" fmla="*/ 0 h 2181277"/>
              <a:gd name="connsiteX26" fmla="*/ 1677807 w 2923108"/>
              <a:gd name="connsiteY26" fmla="*/ 0 h 2181277"/>
              <a:gd name="connsiteX27" fmla="*/ 1682979 w 2923108"/>
              <a:gd name="connsiteY27" fmla="*/ 25618 h 2181277"/>
              <a:gd name="connsiteX28" fmla="*/ 1775220 w 2923108"/>
              <a:gd name="connsiteY28" fmla="*/ 86758 h 2181277"/>
              <a:gd name="connsiteX29" fmla="*/ 1867460 w 2923108"/>
              <a:gd name="connsiteY29" fmla="*/ 25618 h 2181277"/>
              <a:gd name="connsiteX30" fmla="*/ 1872632 w 2923108"/>
              <a:gd name="connsiteY30" fmla="*/ 0 h 2181277"/>
              <a:gd name="connsiteX31" fmla="*/ 1991473 w 2923108"/>
              <a:gd name="connsiteY31" fmla="*/ 0 h 2181277"/>
              <a:gd name="connsiteX32" fmla="*/ 1996646 w 2923108"/>
              <a:gd name="connsiteY32" fmla="*/ 25618 h 2181277"/>
              <a:gd name="connsiteX33" fmla="*/ 2088886 w 2923108"/>
              <a:gd name="connsiteY33" fmla="*/ 86758 h 2181277"/>
              <a:gd name="connsiteX34" fmla="*/ 2181126 w 2923108"/>
              <a:gd name="connsiteY34" fmla="*/ 25618 h 2181277"/>
              <a:gd name="connsiteX35" fmla="*/ 2186298 w 2923108"/>
              <a:gd name="connsiteY35" fmla="*/ 0 h 2181277"/>
              <a:gd name="connsiteX36" fmla="*/ 2305139 w 2923108"/>
              <a:gd name="connsiteY36" fmla="*/ 0 h 2181277"/>
              <a:gd name="connsiteX37" fmla="*/ 2310312 w 2923108"/>
              <a:gd name="connsiteY37" fmla="*/ 25618 h 2181277"/>
              <a:gd name="connsiteX38" fmla="*/ 2402552 w 2923108"/>
              <a:gd name="connsiteY38" fmla="*/ 86758 h 2181277"/>
              <a:gd name="connsiteX39" fmla="*/ 2494792 w 2923108"/>
              <a:gd name="connsiteY39" fmla="*/ 25618 h 2181277"/>
              <a:gd name="connsiteX40" fmla="*/ 2499964 w 2923108"/>
              <a:gd name="connsiteY40" fmla="*/ 0 h 2181277"/>
              <a:gd name="connsiteX41" fmla="*/ 2618806 w 2923108"/>
              <a:gd name="connsiteY41" fmla="*/ 0 h 2181277"/>
              <a:gd name="connsiteX42" fmla="*/ 2623978 w 2923108"/>
              <a:gd name="connsiteY42" fmla="*/ 25618 h 2181277"/>
              <a:gd name="connsiteX43" fmla="*/ 2716218 w 2923108"/>
              <a:gd name="connsiteY43" fmla="*/ 86758 h 2181277"/>
              <a:gd name="connsiteX44" fmla="*/ 2808458 w 2923108"/>
              <a:gd name="connsiteY44" fmla="*/ 25618 h 2181277"/>
              <a:gd name="connsiteX45" fmla="*/ 2813630 w 2923108"/>
              <a:gd name="connsiteY45" fmla="*/ 0 h 2181277"/>
              <a:gd name="connsiteX46" fmla="*/ 2923108 w 2923108"/>
              <a:gd name="connsiteY46" fmla="*/ 0 h 2181277"/>
              <a:gd name="connsiteX47" fmla="*/ 2923108 w 2923108"/>
              <a:gd name="connsiteY47" fmla="*/ 2181277 h 2181277"/>
              <a:gd name="connsiteX48" fmla="*/ 2883682 w 2923108"/>
              <a:gd name="connsiteY48" fmla="*/ 2166860 h 2181277"/>
              <a:gd name="connsiteX49" fmla="*/ 1461554 w 2923108"/>
              <a:gd name="connsiteY49" fmla="*/ 1998880 h 2181277"/>
              <a:gd name="connsiteX50" fmla="*/ 39427 w 2923108"/>
              <a:gd name="connsiteY50" fmla="*/ 2166860 h 2181277"/>
              <a:gd name="connsiteX51" fmla="*/ 0 w 2923108"/>
              <a:gd name="connsiteY51" fmla="*/ 2181277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23108" h="2181277">
                <a:moveTo>
                  <a:pt x="0" y="0"/>
                </a:moveTo>
                <a:lnTo>
                  <a:pt x="109478" y="0"/>
                </a:lnTo>
                <a:lnTo>
                  <a:pt x="114649" y="25618"/>
                </a:lnTo>
                <a:cubicBezTo>
                  <a:pt x="129846" y="61547"/>
                  <a:pt x="165424" y="86758"/>
                  <a:pt x="206889" y="86758"/>
                </a:cubicBezTo>
                <a:cubicBezTo>
                  <a:pt x="248355" y="86758"/>
                  <a:pt x="283932" y="61547"/>
                  <a:pt x="299129" y="25618"/>
                </a:cubicBezTo>
                <a:lnTo>
                  <a:pt x="304301" y="0"/>
                </a:lnTo>
                <a:lnTo>
                  <a:pt x="423143" y="0"/>
                </a:lnTo>
                <a:lnTo>
                  <a:pt x="428315" y="25618"/>
                </a:lnTo>
                <a:cubicBezTo>
                  <a:pt x="443512" y="61547"/>
                  <a:pt x="479090" y="86758"/>
                  <a:pt x="520555" y="86758"/>
                </a:cubicBezTo>
                <a:cubicBezTo>
                  <a:pt x="562021" y="86758"/>
                  <a:pt x="597598" y="61547"/>
                  <a:pt x="612795" y="25618"/>
                </a:cubicBezTo>
                <a:lnTo>
                  <a:pt x="617967" y="0"/>
                </a:lnTo>
                <a:lnTo>
                  <a:pt x="736809" y="0"/>
                </a:lnTo>
                <a:lnTo>
                  <a:pt x="741981" y="25618"/>
                </a:lnTo>
                <a:cubicBezTo>
                  <a:pt x="757178" y="61547"/>
                  <a:pt x="792756" y="86758"/>
                  <a:pt x="834221" y="86758"/>
                </a:cubicBezTo>
                <a:cubicBezTo>
                  <a:pt x="875687" y="86758"/>
                  <a:pt x="911264" y="61547"/>
                  <a:pt x="926461" y="25618"/>
                </a:cubicBezTo>
                <a:lnTo>
                  <a:pt x="931634" y="0"/>
                </a:lnTo>
                <a:lnTo>
                  <a:pt x="1050475" y="0"/>
                </a:lnTo>
                <a:lnTo>
                  <a:pt x="1055647" y="25618"/>
                </a:lnTo>
                <a:cubicBezTo>
                  <a:pt x="1070844" y="61547"/>
                  <a:pt x="1106422" y="86758"/>
                  <a:pt x="1147887" y="86758"/>
                </a:cubicBezTo>
                <a:cubicBezTo>
                  <a:pt x="1189354" y="86758"/>
                  <a:pt x="1224930" y="61547"/>
                  <a:pt x="1240128" y="25618"/>
                </a:cubicBezTo>
                <a:lnTo>
                  <a:pt x="1245300" y="0"/>
                </a:lnTo>
                <a:lnTo>
                  <a:pt x="1364141" y="0"/>
                </a:lnTo>
                <a:lnTo>
                  <a:pt x="1369313" y="25618"/>
                </a:lnTo>
                <a:cubicBezTo>
                  <a:pt x="1384511" y="61547"/>
                  <a:pt x="1420089" y="86758"/>
                  <a:pt x="1461553" y="86758"/>
                </a:cubicBezTo>
                <a:cubicBezTo>
                  <a:pt x="1503020" y="86758"/>
                  <a:pt x="1538596" y="61547"/>
                  <a:pt x="1553794" y="25618"/>
                </a:cubicBezTo>
                <a:lnTo>
                  <a:pt x="1558966" y="0"/>
                </a:lnTo>
                <a:lnTo>
                  <a:pt x="1677807" y="0"/>
                </a:lnTo>
                <a:lnTo>
                  <a:pt x="1682979" y="25618"/>
                </a:lnTo>
                <a:cubicBezTo>
                  <a:pt x="1698177" y="61547"/>
                  <a:pt x="1733755" y="86758"/>
                  <a:pt x="1775220" y="86758"/>
                </a:cubicBezTo>
                <a:cubicBezTo>
                  <a:pt x="1816685" y="86758"/>
                  <a:pt x="1852263" y="61547"/>
                  <a:pt x="1867460" y="25618"/>
                </a:cubicBezTo>
                <a:lnTo>
                  <a:pt x="1872632" y="0"/>
                </a:lnTo>
                <a:lnTo>
                  <a:pt x="1991473" y="0"/>
                </a:lnTo>
                <a:lnTo>
                  <a:pt x="1996646" y="25618"/>
                </a:lnTo>
                <a:cubicBezTo>
                  <a:pt x="2011843" y="61547"/>
                  <a:pt x="2047419" y="86758"/>
                  <a:pt x="2088886" y="86758"/>
                </a:cubicBezTo>
                <a:cubicBezTo>
                  <a:pt x="2130352" y="86758"/>
                  <a:pt x="2165929" y="61547"/>
                  <a:pt x="2181126" y="25618"/>
                </a:cubicBezTo>
                <a:lnTo>
                  <a:pt x="2186298" y="0"/>
                </a:lnTo>
                <a:lnTo>
                  <a:pt x="2305139" y="0"/>
                </a:lnTo>
                <a:lnTo>
                  <a:pt x="2310312" y="25618"/>
                </a:lnTo>
                <a:cubicBezTo>
                  <a:pt x="2325509" y="61547"/>
                  <a:pt x="2361086" y="86758"/>
                  <a:pt x="2402552" y="86758"/>
                </a:cubicBezTo>
                <a:cubicBezTo>
                  <a:pt x="2444017" y="86758"/>
                  <a:pt x="2479595" y="61547"/>
                  <a:pt x="2494792" y="25618"/>
                </a:cubicBezTo>
                <a:lnTo>
                  <a:pt x="2499964" y="0"/>
                </a:lnTo>
                <a:lnTo>
                  <a:pt x="2618806" y="0"/>
                </a:lnTo>
                <a:lnTo>
                  <a:pt x="2623978" y="25618"/>
                </a:lnTo>
                <a:cubicBezTo>
                  <a:pt x="2639175" y="61547"/>
                  <a:pt x="2674753" y="86758"/>
                  <a:pt x="2716218" y="86758"/>
                </a:cubicBezTo>
                <a:cubicBezTo>
                  <a:pt x="2757683" y="86758"/>
                  <a:pt x="2793261" y="61547"/>
                  <a:pt x="2808458" y="25618"/>
                </a:cubicBezTo>
                <a:lnTo>
                  <a:pt x="2813630" y="0"/>
                </a:lnTo>
                <a:lnTo>
                  <a:pt x="2923108" y="0"/>
                </a:lnTo>
                <a:lnTo>
                  <a:pt x="2923108" y="2181277"/>
                </a:lnTo>
                <a:lnTo>
                  <a:pt x="2883682" y="2166860"/>
                </a:lnTo>
                <a:cubicBezTo>
                  <a:pt x="2575479" y="2065513"/>
                  <a:pt x="2053543" y="1998880"/>
                  <a:pt x="1461554" y="1998880"/>
                </a:cubicBezTo>
                <a:cubicBezTo>
                  <a:pt x="869565" y="1998880"/>
                  <a:pt x="347630" y="2065513"/>
                  <a:pt x="39427" y="2166860"/>
                </a:cubicBezTo>
                <a:lnTo>
                  <a:pt x="0" y="2181277"/>
                </a:lnTo>
                <a:close/>
              </a:path>
            </a:pathLst>
          </a:cu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88000" rtlCol="0" anchor="ctr">
            <a:noAutofit/>
          </a:bodyPr>
          <a:lstStyle/>
          <a:p>
            <a:pPr algn="ctr">
              <a:lnSpc>
                <a:spcPct val="150000"/>
              </a:lnSpc>
            </a:pPr>
            <a:r>
              <a:rPr lang="zh-CN" altLang="en-US" sz="1800" dirty="0">
                <a:solidFill>
                  <a:srgbClr val="FFFFFF"/>
                </a:solidFill>
              </a:rPr>
              <a:t>请输入文本</a:t>
            </a:r>
            <a:endParaRPr lang="zh-CN" altLang="en-US" sz="1800" dirty="0">
              <a:solidFill>
                <a:srgbClr val="FFFFFF"/>
              </a:solidFill>
            </a:endParaRPr>
          </a:p>
        </p:txBody>
      </p:sp>
      <p:sp>
        <p:nvSpPr>
          <p:cNvPr id="23" name="椭圆 22"/>
          <p:cNvSpPr/>
          <p:nvPr/>
        </p:nvSpPr>
        <p:spPr>
          <a:xfrm>
            <a:off x="4980293" y="1619143"/>
            <a:ext cx="704957" cy="70495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4" name="任意多边形 38"/>
          <p:cNvSpPr/>
          <p:nvPr/>
        </p:nvSpPr>
        <p:spPr>
          <a:xfrm>
            <a:off x="8305440" y="2090907"/>
            <a:ext cx="2286721" cy="1706393"/>
          </a:xfrm>
          <a:custGeom>
            <a:avLst/>
            <a:gdLst>
              <a:gd name="connsiteX0" fmla="*/ 0 w 2923108"/>
              <a:gd name="connsiteY0" fmla="*/ 0 h 2181277"/>
              <a:gd name="connsiteX1" fmla="*/ 109478 w 2923108"/>
              <a:gd name="connsiteY1" fmla="*/ 0 h 2181277"/>
              <a:gd name="connsiteX2" fmla="*/ 114649 w 2923108"/>
              <a:gd name="connsiteY2" fmla="*/ 25618 h 2181277"/>
              <a:gd name="connsiteX3" fmla="*/ 206889 w 2923108"/>
              <a:gd name="connsiteY3" fmla="*/ 86758 h 2181277"/>
              <a:gd name="connsiteX4" fmla="*/ 299129 w 2923108"/>
              <a:gd name="connsiteY4" fmla="*/ 25618 h 2181277"/>
              <a:gd name="connsiteX5" fmla="*/ 304301 w 2923108"/>
              <a:gd name="connsiteY5" fmla="*/ 0 h 2181277"/>
              <a:gd name="connsiteX6" fmla="*/ 423143 w 2923108"/>
              <a:gd name="connsiteY6" fmla="*/ 0 h 2181277"/>
              <a:gd name="connsiteX7" fmla="*/ 428315 w 2923108"/>
              <a:gd name="connsiteY7" fmla="*/ 25618 h 2181277"/>
              <a:gd name="connsiteX8" fmla="*/ 520555 w 2923108"/>
              <a:gd name="connsiteY8" fmla="*/ 86758 h 2181277"/>
              <a:gd name="connsiteX9" fmla="*/ 612795 w 2923108"/>
              <a:gd name="connsiteY9" fmla="*/ 25618 h 2181277"/>
              <a:gd name="connsiteX10" fmla="*/ 617967 w 2923108"/>
              <a:gd name="connsiteY10" fmla="*/ 0 h 2181277"/>
              <a:gd name="connsiteX11" fmla="*/ 736809 w 2923108"/>
              <a:gd name="connsiteY11" fmla="*/ 0 h 2181277"/>
              <a:gd name="connsiteX12" fmla="*/ 741981 w 2923108"/>
              <a:gd name="connsiteY12" fmla="*/ 25618 h 2181277"/>
              <a:gd name="connsiteX13" fmla="*/ 834221 w 2923108"/>
              <a:gd name="connsiteY13" fmla="*/ 86758 h 2181277"/>
              <a:gd name="connsiteX14" fmla="*/ 926461 w 2923108"/>
              <a:gd name="connsiteY14" fmla="*/ 25618 h 2181277"/>
              <a:gd name="connsiteX15" fmla="*/ 931634 w 2923108"/>
              <a:gd name="connsiteY15" fmla="*/ 0 h 2181277"/>
              <a:gd name="connsiteX16" fmla="*/ 1050475 w 2923108"/>
              <a:gd name="connsiteY16" fmla="*/ 0 h 2181277"/>
              <a:gd name="connsiteX17" fmla="*/ 1055647 w 2923108"/>
              <a:gd name="connsiteY17" fmla="*/ 25618 h 2181277"/>
              <a:gd name="connsiteX18" fmla="*/ 1147887 w 2923108"/>
              <a:gd name="connsiteY18" fmla="*/ 86758 h 2181277"/>
              <a:gd name="connsiteX19" fmla="*/ 1240128 w 2923108"/>
              <a:gd name="connsiteY19" fmla="*/ 25618 h 2181277"/>
              <a:gd name="connsiteX20" fmla="*/ 1245300 w 2923108"/>
              <a:gd name="connsiteY20" fmla="*/ 0 h 2181277"/>
              <a:gd name="connsiteX21" fmla="*/ 1364141 w 2923108"/>
              <a:gd name="connsiteY21" fmla="*/ 0 h 2181277"/>
              <a:gd name="connsiteX22" fmla="*/ 1369313 w 2923108"/>
              <a:gd name="connsiteY22" fmla="*/ 25618 h 2181277"/>
              <a:gd name="connsiteX23" fmla="*/ 1461553 w 2923108"/>
              <a:gd name="connsiteY23" fmla="*/ 86758 h 2181277"/>
              <a:gd name="connsiteX24" fmla="*/ 1553794 w 2923108"/>
              <a:gd name="connsiteY24" fmla="*/ 25618 h 2181277"/>
              <a:gd name="connsiteX25" fmla="*/ 1558966 w 2923108"/>
              <a:gd name="connsiteY25" fmla="*/ 0 h 2181277"/>
              <a:gd name="connsiteX26" fmla="*/ 1677807 w 2923108"/>
              <a:gd name="connsiteY26" fmla="*/ 0 h 2181277"/>
              <a:gd name="connsiteX27" fmla="*/ 1682979 w 2923108"/>
              <a:gd name="connsiteY27" fmla="*/ 25618 h 2181277"/>
              <a:gd name="connsiteX28" fmla="*/ 1775220 w 2923108"/>
              <a:gd name="connsiteY28" fmla="*/ 86758 h 2181277"/>
              <a:gd name="connsiteX29" fmla="*/ 1867460 w 2923108"/>
              <a:gd name="connsiteY29" fmla="*/ 25618 h 2181277"/>
              <a:gd name="connsiteX30" fmla="*/ 1872632 w 2923108"/>
              <a:gd name="connsiteY30" fmla="*/ 0 h 2181277"/>
              <a:gd name="connsiteX31" fmla="*/ 1991473 w 2923108"/>
              <a:gd name="connsiteY31" fmla="*/ 0 h 2181277"/>
              <a:gd name="connsiteX32" fmla="*/ 1996646 w 2923108"/>
              <a:gd name="connsiteY32" fmla="*/ 25618 h 2181277"/>
              <a:gd name="connsiteX33" fmla="*/ 2088886 w 2923108"/>
              <a:gd name="connsiteY33" fmla="*/ 86758 h 2181277"/>
              <a:gd name="connsiteX34" fmla="*/ 2181126 w 2923108"/>
              <a:gd name="connsiteY34" fmla="*/ 25618 h 2181277"/>
              <a:gd name="connsiteX35" fmla="*/ 2186298 w 2923108"/>
              <a:gd name="connsiteY35" fmla="*/ 0 h 2181277"/>
              <a:gd name="connsiteX36" fmla="*/ 2305139 w 2923108"/>
              <a:gd name="connsiteY36" fmla="*/ 0 h 2181277"/>
              <a:gd name="connsiteX37" fmla="*/ 2310312 w 2923108"/>
              <a:gd name="connsiteY37" fmla="*/ 25618 h 2181277"/>
              <a:gd name="connsiteX38" fmla="*/ 2402552 w 2923108"/>
              <a:gd name="connsiteY38" fmla="*/ 86758 h 2181277"/>
              <a:gd name="connsiteX39" fmla="*/ 2494792 w 2923108"/>
              <a:gd name="connsiteY39" fmla="*/ 25618 h 2181277"/>
              <a:gd name="connsiteX40" fmla="*/ 2499964 w 2923108"/>
              <a:gd name="connsiteY40" fmla="*/ 0 h 2181277"/>
              <a:gd name="connsiteX41" fmla="*/ 2618806 w 2923108"/>
              <a:gd name="connsiteY41" fmla="*/ 0 h 2181277"/>
              <a:gd name="connsiteX42" fmla="*/ 2623978 w 2923108"/>
              <a:gd name="connsiteY42" fmla="*/ 25618 h 2181277"/>
              <a:gd name="connsiteX43" fmla="*/ 2716218 w 2923108"/>
              <a:gd name="connsiteY43" fmla="*/ 86758 h 2181277"/>
              <a:gd name="connsiteX44" fmla="*/ 2808458 w 2923108"/>
              <a:gd name="connsiteY44" fmla="*/ 25618 h 2181277"/>
              <a:gd name="connsiteX45" fmla="*/ 2813630 w 2923108"/>
              <a:gd name="connsiteY45" fmla="*/ 0 h 2181277"/>
              <a:gd name="connsiteX46" fmla="*/ 2923108 w 2923108"/>
              <a:gd name="connsiteY46" fmla="*/ 0 h 2181277"/>
              <a:gd name="connsiteX47" fmla="*/ 2923108 w 2923108"/>
              <a:gd name="connsiteY47" fmla="*/ 2181277 h 2181277"/>
              <a:gd name="connsiteX48" fmla="*/ 2883682 w 2923108"/>
              <a:gd name="connsiteY48" fmla="*/ 2166860 h 2181277"/>
              <a:gd name="connsiteX49" fmla="*/ 1461554 w 2923108"/>
              <a:gd name="connsiteY49" fmla="*/ 1998880 h 2181277"/>
              <a:gd name="connsiteX50" fmla="*/ 39427 w 2923108"/>
              <a:gd name="connsiteY50" fmla="*/ 2166860 h 2181277"/>
              <a:gd name="connsiteX51" fmla="*/ 0 w 2923108"/>
              <a:gd name="connsiteY51" fmla="*/ 2181277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23108" h="2181277">
                <a:moveTo>
                  <a:pt x="0" y="0"/>
                </a:moveTo>
                <a:lnTo>
                  <a:pt x="109478" y="0"/>
                </a:lnTo>
                <a:lnTo>
                  <a:pt x="114649" y="25618"/>
                </a:lnTo>
                <a:cubicBezTo>
                  <a:pt x="129846" y="61547"/>
                  <a:pt x="165424" y="86758"/>
                  <a:pt x="206889" y="86758"/>
                </a:cubicBezTo>
                <a:cubicBezTo>
                  <a:pt x="248355" y="86758"/>
                  <a:pt x="283932" y="61547"/>
                  <a:pt x="299129" y="25618"/>
                </a:cubicBezTo>
                <a:lnTo>
                  <a:pt x="304301" y="0"/>
                </a:lnTo>
                <a:lnTo>
                  <a:pt x="423143" y="0"/>
                </a:lnTo>
                <a:lnTo>
                  <a:pt x="428315" y="25618"/>
                </a:lnTo>
                <a:cubicBezTo>
                  <a:pt x="443512" y="61547"/>
                  <a:pt x="479090" y="86758"/>
                  <a:pt x="520555" y="86758"/>
                </a:cubicBezTo>
                <a:cubicBezTo>
                  <a:pt x="562021" y="86758"/>
                  <a:pt x="597598" y="61547"/>
                  <a:pt x="612795" y="25618"/>
                </a:cubicBezTo>
                <a:lnTo>
                  <a:pt x="617967" y="0"/>
                </a:lnTo>
                <a:lnTo>
                  <a:pt x="736809" y="0"/>
                </a:lnTo>
                <a:lnTo>
                  <a:pt x="741981" y="25618"/>
                </a:lnTo>
                <a:cubicBezTo>
                  <a:pt x="757178" y="61547"/>
                  <a:pt x="792756" y="86758"/>
                  <a:pt x="834221" y="86758"/>
                </a:cubicBezTo>
                <a:cubicBezTo>
                  <a:pt x="875687" y="86758"/>
                  <a:pt x="911264" y="61547"/>
                  <a:pt x="926461" y="25618"/>
                </a:cubicBezTo>
                <a:lnTo>
                  <a:pt x="931634" y="0"/>
                </a:lnTo>
                <a:lnTo>
                  <a:pt x="1050475" y="0"/>
                </a:lnTo>
                <a:lnTo>
                  <a:pt x="1055647" y="25618"/>
                </a:lnTo>
                <a:cubicBezTo>
                  <a:pt x="1070844" y="61547"/>
                  <a:pt x="1106422" y="86758"/>
                  <a:pt x="1147887" y="86758"/>
                </a:cubicBezTo>
                <a:cubicBezTo>
                  <a:pt x="1189354" y="86758"/>
                  <a:pt x="1224930" y="61547"/>
                  <a:pt x="1240128" y="25618"/>
                </a:cubicBezTo>
                <a:lnTo>
                  <a:pt x="1245300" y="0"/>
                </a:lnTo>
                <a:lnTo>
                  <a:pt x="1364141" y="0"/>
                </a:lnTo>
                <a:lnTo>
                  <a:pt x="1369313" y="25618"/>
                </a:lnTo>
                <a:cubicBezTo>
                  <a:pt x="1384511" y="61547"/>
                  <a:pt x="1420089" y="86758"/>
                  <a:pt x="1461553" y="86758"/>
                </a:cubicBezTo>
                <a:cubicBezTo>
                  <a:pt x="1503020" y="86758"/>
                  <a:pt x="1538596" y="61547"/>
                  <a:pt x="1553794" y="25618"/>
                </a:cubicBezTo>
                <a:lnTo>
                  <a:pt x="1558966" y="0"/>
                </a:lnTo>
                <a:lnTo>
                  <a:pt x="1677807" y="0"/>
                </a:lnTo>
                <a:lnTo>
                  <a:pt x="1682979" y="25618"/>
                </a:lnTo>
                <a:cubicBezTo>
                  <a:pt x="1698177" y="61547"/>
                  <a:pt x="1733755" y="86758"/>
                  <a:pt x="1775220" y="86758"/>
                </a:cubicBezTo>
                <a:cubicBezTo>
                  <a:pt x="1816685" y="86758"/>
                  <a:pt x="1852263" y="61547"/>
                  <a:pt x="1867460" y="25618"/>
                </a:cubicBezTo>
                <a:lnTo>
                  <a:pt x="1872632" y="0"/>
                </a:lnTo>
                <a:lnTo>
                  <a:pt x="1991473" y="0"/>
                </a:lnTo>
                <a:lnTo>
                  <a:pt x="1996646" y="25618"/>
                </a:lnTo>
                <a:cubicBezTo>
                  <a:pt x="2011843" y="61547"/>
                  <a:pt x="2047419" y="86758"/>
                  <a:pt x="2088886" y="86758"/>
                </a:cubicBezTo>
                <a:cubicBezTo>
                  <a:pt x="2130352" y="86758"/>
                  <a:pt x="2165929" y="61547"/>
                  <a:pt x="2181126" y="25618"/>
                </a:cubicBezTo>
                <a:lnTo>
                  <a:pt x="2186298" y="0"/>
                </a:lnTo>
                <a:lnTo>
                  <a:pt x="2305139" y="0"/>
                </a:lnTo>
                <a:lnTo>
                  <a:pt x="2310312" y="25618"/>
                </a:lnTo>
                <a:cubicBezTo>
                  <a:pt x="2325509" y="61547"/>
                  <a:pt x="2361086" y="86758"/>
                  <a:pt x="2402552" y="86758"/>
                </a:cubicBezTo>
                <a:cubicBezTo>
                  <a:pt x="2444017" y="86758"/>
                  <a:pt x="2479595" y="61547"/>
                  <a:pt x="2494792" y="25618"/>
                </a:cubicBezTo>
                <a:lnTo>
                  <a:pt x="2499964" y="0"/>
                </a:lnTo>
                <a:lnTo>
                  <a:pt x="2618806" y="0"/>
                </a:lnTo>
                <a:lnTo>
                  <a:pt x="2623978" y="25618"/>
                </a:lnTo>
                <a:cubicBezTo>
                  <a:pt x="2639175" y="61547"/>
                  <a:pt x="2674753" y="86758"/>
                  <a:pt x="2716218" y="86758"/>
                </a:cubicBezTo>
                <a:cubicBezTo>
                  <a:pt x="2757683" y="86758"/>
                  <a:pt x="2793261" y="61547"/>
                  <a:pt x="2808458" y="25618"/>
                </a:cubicBezTo>
                <a:lnTo>
                  <a:pt x="2813630" y="0"/>
                </a:lnTo>
                <a:lnTo>
                  <a:pt x="2923108" y="0"/>
                </a:lnTo>
                <a:lnTo>
                  <a:pt x="2923108" y="2181277"/>
                </a:lnTo>
                <a:lnTo>
                  <a:pt x="2883682" y="2166860"/>
                </a:lnTo>
                <a:cubicBezTo>
                  <a:pt x="2575479" y="2065513"/>
                  <a:pt x="2053543" y="1998880"/>
                  <a:pt x="1461554" y="1998880"/>
                </a:cubicBezTo>
                <a:cubicBezTo>
                  <a:pt x="869565" y="1998880"/>
                  <a:pt x="347630" y="2065513"/>
                  <a:pt x="39427" y="2166860"/>
                </a:cubicBezTo>
                <a:lnTo>
                  <a:pt x="0" y="2181277"/>
                </a:lnTo>
                <a:close/>
              </a:path>
            </a:pathLst>
          </a:cu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88000" rtlCol="0" anchor="ctr">
            <a:noAutofit/>
          </a:bodyPr>
          <a:lstStyle/>
          <a:p>
            <a:pPr algn="ctr">
              <a:lnSpc>
                <a:spcPct val="150000"/>
              </a:lnSpc>
            </a:pPr>
            <a:r>
              <a:rPr lang="zh-CN" altLang="en-US" sz="1800" dirty="0">
                <a:solidFill>
                  <a:srgbClr val="FFFFFF"/>
                </a:solidFill>
              </a:rPr>
              <a:t>请输入文本</a:t>
            </a:r>
            <a:endParaRPr lang="zh-CN" altLang="en-US" sz="1800" dirty="0">
              <a:solidFill>
                <a:srgbClr val="FFFFFF"/>
              </a:solidFill>
            </a:endParaRPr>
          </a:p>
        </p:txBody>
      </p:sp>
      <p:sp>
        <p:nvSpPr>
          <p:cNvPr id="25" name="椭圆 24"/>
          <p:cNvSpPr/>
          <p:nvPr/>
        </p:nvSpPr>
        <p:spPr>
          <a:xfrm>
            <a:off x="8333093" y="1619143"/>
            <a:ext cx="704957" cy="70495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6" name="KSO_Shape"/>
          <p:cNvSpPr/>
          <p:nvPr/>
        </p:nvSpPr>
        <p:spPr bwMode="auto">
          <a:xfrm>
            <a:off x="1810638" y="1803698"/>
            <a:ext cx="338667" cy="335845"/>
          </a:xfrm>
          <a:custGeom>
            <a:avLst/>
            <a:gdLst>
              <a:gd name="T0" fmla="*/ 704851 w 1879600"/>
              <a:gd name="T1" fmla="*/ 1692911 h 1863725"/>
              <a:gd name="T2" fmla="*/ 793036 w 1879600"/>
              <a:gd name="T3" fmla="*/ 1602423 h 1863725"/>
              <a:gd name="T4" fmla="*/ 757585 w 1879600"/>
              <a:gd name="T5" fmla="*/ 1641476 h 1863725"/>
              <a:gd name="T6" fmla="*/ 662297 w 1879600"/>
              <a:gd name="T7" fmla="*/ 1616711 h 1863725"/>
              <a:gd name="T8" fmla="*/ 609600 w 1879600"/>
              <a:gd name="T9" fmla="*/ 1624331 h 1863725"/>
              <a:gd name="T10" fmla="*/ 587685 w 1879600"/>
              <a:gd name="T11" fmla="*/ 1592057 h 1863725"/>
              <a:gd name="T12" fmla="*/ 541695 w 1879600"/>
              <a:gd name="T13" fmla="*/ 1565708 h 1863725"/>
              <a:gd name="T14" fmla="*/ 718424 w 1879600"/>
              <a:gd name="T15" fmla="*/ 1605915 h 1863725"/>
              <a:gd name="T16" fmla="*/ 700858 w 1879600"/>
              <a:gd name="T17" fmla="*/ 1556385 h 1863725"/>
              <a:gd name="T18" fmla="*/ 628800 w 1879600"/>
              <a:gd name="T19" fmla="*/ 1568450 h 1863725"/>
              <a:gd name="T20" fmla="*/ 496145 w 1879600"/>
              <a:gd name="T21" fmla="*/ 1515753 h 1863725"/>
              <a:gd name="T22" fmla="*/ 469318 w 1879600"/>
              <a:gd name="T23" fmla="*/ 1561743 h 1863725"/>
              <a:gd name="T24" fmla="*/ 578803 w 1879600"/>
              <a:gd name="T25" fmla="*/ 1485674 h 1863725"/>
              <a:gd name="T26" fmla="*/ 528955 w 1879600"/>
              <a:gd name="T27" fmla="*/ 1503136 h 1863725"/>
              <a:gd name="T28" fmla="*/ 439419 w 1879600"/>
              <a:gd name="T29" fmla="*/ 1503861 h 1863725"/>
              <a:gd name="T30" fmla="*/ 389596 w 1879600"/>
              <a:gd name="T31" fmla="*/ 1486614 h 1863725"/>
              <a:gd name="T32" fmla="*/ 496887 w 1879600"/>
              <a:gd name="T33" fmla="*/ 1479203 h 1863725"/>
              <a:gd name="T34" fmla="*/ 474663 w 1879600"/>
              <a:gd name="T35" fmla="*/ 1431296 h 1863725"/>
              <a:gd name="T36" fmla="*/ 339407 w 1879600"/>
              <a:gd name="T37" fmla="*/ 1484313 h 1863725"/>
              <a:gd name="T38" fmla="*/ 414132 w 1879600"/>
              <a:gd name="T39" fmla="*/ 1390613 h 1863725"/>
              <a:gd name="T40" fmla="*/ 387783 w 1879600"/>
              <a:gd name="T41" fmla="*/ 1434941 h 1863725"/>
              <a:gd name="T42" fmla="*/ 285115 w 1879600"/>
              <a:gd name="T43" fmla="*/ 1402477 h 1863725"/>
              <a:gd name="T44" fmla="*/ 235267 w 1879600"/>
              <a:gd name="T45" fmla="*/ 1420362 h 1863725"/>
              <a:gd name="T46" fmla="*/ 356869 w 1879600"/>
              <a:gd name="T47" fmla="*/ 1377180 h 1863725"/>
              <a:gd name="T48" fmla="*/ 307046 w 1879600"/>
              <a:gd name="T49" fmla="*/ 1359614 h 1863725"/>
              <a:gd name="T50" fmla="*/ 205582 w 1879600"/>
              <a:gd name="T51" fmla="*/ 1393190 h 1863725"/>
              <a:gd name="T52" fmla="*/ 179076 w 1879600"/>
              <a:gd name="T53" fmla="*/ 1347788 h 1863725"/>
              <a:gd name="T54" fmla="*/ 257025 w 1879600"/>
              <a:gd name="T55" fmla="*/ 1358900 h 1863725"/>
              <a:gd name="T56" fmla="*/ 117435 w 1879600"/>
              <a:gd name="T57" fmla="*/ 1353907 h 1863725"/>
              <a:gd name="T58" fmla="*/ 325962 w 1879600"/>
              <a:gd name="T59" fmla="*/ 990431 h 1863725"/>
              <a:gd name="T60" fmla="*/ 1610421 w 1879600"/>
              <a:gd name="T61" fmla="*/ 799213 h 1863725"/>
              <a:gd name="T62" fmla="*/ 1590084 w 1879600"/>
              <a:gd name="T63" fmla="*/ 765175 h 1863725"/>
              <a:gd name="T64" fmla="*/ 1618822 w 1879600"/>
              <a:gd name="T65" fmla="*/ 751398 h 1863725"/>
              <a:gd name="T66" fmla="*/ 1587500 w 1879600"/>
              <a:gd name="T67" fmla="*/ 724038 h 1863725"/>
              <a:gd name="T68" fmla="*/ 1552135 w 1879600"/>
              <a:gd name="T69" fmla="*/ 706024 h 1863725"/>
              <a:gd name="T70" fmla="*/ 1620282 w 1879600"/>
              <a:gd name="T71" fmla="*/ 686276 h 1863725"/>
              <a:gd name="T72" fmla="*/ 1605265 w 1879600"/>
              <a:gd name="T73" fmla="*/ 649288 h 1863725"/>
              <a:gd name="T74" fmla="*/ 1522997 w 1879600"/>
              <a:gd name="T75" fmla="*/ 675406 h 1863725"/>
              <a:gd name="T76" fmla="*/ 1598613 w 1879600"/>
              <a:gd name="T77" fmla="*/ 609149 h 1863725"/>
              <a:gd name="T78" fmla="*/ 1563182 w 1879600"/>
              <a:gd name="T79" fmla="*/ 590006 h 1863725"/>
              <a:gd name="T80" fmla="*/ 1504070 w 1879600"/>
              <a:gd name="T81" fmla="*/ 616912 h 1863725"/>
              <a:gd name="T82" fmla="*/ 657003 w 1879600"/>
              <a:gd name="T83" fmla="*/ 571720 h 1863725"/>
              <a:gd name="T84" fmla="*/ 1530130 w 1879600"/>
              <a:gd name="T85" fmla="*/ 557653 h 1863725"/>
              <a:gd name="T86" fmla="*/ 1501776 w 1879600"/>
              <a:gd name="T87" fmla="*/ 533702 h 1863725"/>
              <a:gd name="T88" fmla="*/ 1467673 w 1879600"/>
              <a:gd name="T89" fmla="*/ 515242 h 1863725"/>
              <a:gd name="T90" fmla="*/ 1512888 w 1879600"/>
              <a:gd name="T91" fmla="*/ 501940 h 1863725"/>
              <a:gd name="T92" fmla="*/ 1457792 w 1879600"/>
              <a:gd name="T93" fmla="*/ 448301 h 1863725"/>
              <a:gd name="T94" fmla="*/ 1433280 w 1879600"/>
              <a:gd name="T95" fmla="*/ 480213 h 1863725"/>
              <a:gd name="T96" fmla="*/ 1511956 w 1879600"/>
              <a:gd name="T97" fmla="*/ 423665 h 1863725"/>
              <a:gd name="T98" fmla="*/ 1480896 w 1879600"/>
              <a:gd name="T99" fmla="*/ 399396 h 1863725"/>
              <a:gd name="T100" fmla="*/ 1417533 w 1879600"/>
              <a:gd name="T101" fmla="*/ 427015 h 1863725"/>
              <a:gd name="T102" fmla="*/ 1469028 w 1879600"/>
              <a:gd name="T103" fmla="*/ 332754 h 1863725"/>
              <a:gd name="T104" fmla="*/ 1443721 w 1879600"/>
              <a:gd name="T105" fmla="*/ 363354 h 1863725"/>
              <a:gd name="T106" fmla="*/ 1416387 w 1879600"/>
              <a:gd name="T107" fmla="*/ 349040 h 1863725"/>
              <a:gd name="T108" fmla="*/ 1387290 w 1879600"/>
              <a:gd name="T109" fmla="*/ 322251 h 1863725"/>
              <a:gd name="T110" fmla="*/ 1449917 w 1879600"/>
              <a:gd name="T111" fmla="*/ 307106 h 1863725"/>
              <a:gd name="T112" fmla="*/ 1431441 w 1879600"/>
              <a:gd name="T113" fmla="*/ 182531 h 1863725"/>
              <a:gd name="T114" fmla="*/ 1444137 w 1879600"/>
              <a:gd name="T115" fmla="*/ 5079 h 1863725"/>
              <a:gd name="T116" fmla="*/ 1878013 w 1879600"/>
              <a:gd name="T117" fmla="*/ 938053 h 1863725"/>
              <a:gd name="T118" fmla="*/ 1233388 w 1879600"/>
              <a:gd name="T119" fmla="*/ 1336765 h 1863725"/>
              <a:gd name="T120" fmla="*/ 763647 w 1879600"/>
              <a:gd name="T121" fmla="*/ 1863725 h 1863725"/>
              <a:gd name="T122" fmla="*/ 952 w 1879600"/>
              <a:gd name="T123" fmla="*/ 1353907 h 1863725"/>
              <a:gd name="T124" fmla="*/ 896635 w 1879600"/>
              <a:gd name="T125" fmla="*/ 265702 h 186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9600" h="1863725">
                <a:moveTo>
                  <a:pt x="709931" y="1639888"/>
                </a:moveTo>
                <a:lnTo>
                  <a:pt x="712471" y="1639888"/>
                </a:lnTo>
                <a:lnTo>
                  <a:pt x="715011" y="1640206"/>
                </a:lnTo>
                <a:lnTo>
                  <a:pt x="717551" y="1640523"/>
                </a:lnTo>
                <a:lnTo>
                  <a:pt x="720091" y="1641476"/>
                </a:lnTo>
                <a:lnTo>
                  <a:pt x="722313" y="1642428"/>
                </a:lnTo>
                <a:lnTo>
                  <a:pt x="724853" y="1643698"/>
                </a:lnTo>
                <a:lnTo>
                  <a:pt x="726758" y="1644968"/>
                </a:lnTo>
                <a:lnTo>
                  <a:pt x="729298" y="1646873"/>
                </a:lnTo>
                <a:lnTo>
                  <a:pt x="730885" y="1648778"/>
                </a:lnTo>
                <a:lnTo>
                  <a:pt x="733108" y="1651001"/>
                </a:lnTo>
                <a:lnTo>
                  <a:pt x="734378" y="1653223"/>
                </a:lnTo>
                <a:lnTo>
                  <a:pt x="735648" y="1655763"/>
                </a:lnTo>
                <a:lnTo>
                  <a:pt x="736283" y="1657986"/>
                </a:lnTo>
                <a:lnTo>
                  <a:pt x="737553" y="1660526"/>
                </a:lnTo>
                <a:lnTo>
                  <a:pt x="737871" y="1663066"/>
                </a:lnTo>
                <a:lnTo>
                  <a:pt x="738188" y="1665606"/>
                </a:lnTo>
                <a:lnTo>
                  <a:pt x="738188" y="1668146"/>
                </a:lnTo>
                <a:lnTo>
                  <a:pt x="737871" y="1670686"/>
                </a:lnTo>
                <a:lnTo>
                  <a:pt x="737553" y="1673226"/>
                </a:lnTo>
                <a:lnTo>
                  <a:pt x="736601" y="1675766"/>
                </a:lnTo>
                <a:lnTo>
                  <a:pt x="735648" y="1677988"/>
                </a:lnTo>
                <a:lnTo>
                  <a:pt x="734378" y="1680528"/>
                </a:lnTo>
                <a:lnTo>
                  <a:pt x="733108" y="1682433"/>
                </a:lnTo>
                <a:lnTo>
                  <a:pt x="731203" y="1684973"/>
                </a:lnTo>
                <a:lnTo>
                  <a:pt x="729298" y="1686561"/>
                </a:lnTo>
                <a:lnTo>
                  <a:pt x="727075" y="1688783"/>
                </a:lnTo>
                <a:lnTo>
                  <a:pt x="724853" y="1690053"/>
                </a:lnTo>
                <a:lnTo>
                  <a:pt x="722313" y="1691323"/>
                </a:lnTo>
                <a:lnTo>
                  <a:pt x="720091" y="1692276"/>
                </a:lnTo>
                <a:lnTo>
                  <a:pt x="717551" y="1692911"/>
                </a:lnTo>
                <a:lnTo>
                  <a:pt x="715011" y="1693546"/>
                </a:lnTo>
                <a:lnTo>
                  <a:pt x="712471" y="1693863"/>
                </a:lnTo>
                <a:lnTo>
                  <a:pt x="709931" y="1693863"/>
                </a:lnTo>
                <a:lnTo>
                  <a:pt x="707391" y="1693546"/>
                </a:lnTo>
                <a:lnTo>
                  <a:pt x="704851" y="1692911"/>
                </a:lnTo>
                <a:lnTo>
                  <a:pt x="702311" y="1692276"/>
                </a:lnTo>
                <a:lnTo>
                  <a:pt x="700088" y="1691323"/>
                </a:lnTo>
                <a:lnTo>
                  <a:pt x="697548" y="1690053"/>
                </a:lnTo>
                <a:lnTo>
                  <a:pt x="695325" y="1688783"/>
                </a:lnTo>
                <a:lnTo>
                  <a:pt x="693103" y="1686878"/>
                </a:lnTo>
                <a:lnTo>
                  <a:pt x="691198" y="1684973"/>
                </a:lnTo>
                <a:lnTo>
                  <a:pt x="689293" y="1682751"/>
                </a:lnTo>
                <a:lnTo>
                  <a:pt x="688023" y="1680528"/>
                </a:lnTo>
                <a:lnTo>
                  <a:pt x="686753" y="1678306"/>
                </a:lnTo>
                <a:lnTo>
                  <a:pt x="685801" y="1675766"/>
                </a:lnTo>
                <a:lnTo>
                  <a:pt x="684848" y="1673226"/>
                </a:lnTo>
                <a:lnTo>
                  <a:pt x="684531" y="1671003"/>
                </a:lnTo>
                <a:lnTo>
                  <a:pt x="684213" y="1668146"/>
                </a:lnTo>
                <a:lnTo>
                  <a:pt x="684213" y="1665606"/>
                </a:lnTo>
                <a:lnTo>
                  <a:pt x="684531" y="1663066"/>
                </a:lnTo>
                <a:lnTo>
                  <a:pt x="684848" y="1660526"/>
                </a:lnTo>
                <a:lnTo>
                  <a:pt x="685801" y="1657986"/>
                </a:lnTo>
                <a:lnTo>
                  <a:pt x="686753" y="1655763"/>
                </a:lnTo>
                <a:lnTo>
                  <a:pt x="688023" y="1653223"/>
                </a:lnTo>
                <a:lnTo>
                  <a:pt x="689293" y="1651318"/>
                </a:lnTo>
                <a:lnTo>
                  <a:pt x="691198" y="1648778"/>
                </a:lnTo>
                <a:lnTo>
                  <a:pt x="693103" y="1647191"/>
                </a:lnTo>
                <a:lnTo>
                  <a:pt x="695325" y="1644968"/>
                </a:lnTo>
                <a:lnTo>
                  <a:pt x="697548" y="1643698"/>
                </a:lnTo>
                <a:lnTo>
                  <a:pt x="699771" y="1642428"/>
                </a:lnTo>
                <a:lnTo>
                  <a:pt x="702311" y="1641476"/>
                </a:lnTo>
                <a:lnTo>
                  <a:pt x="704851" y="1640523"/>
                </a:lnTo>
                <a:lnTo>
                  <a:pt x="707073" y="1640206"/>
                </a:lnTo>
                <a:lnTo>
                  <a:pt x="709931" y="1639888"/>
                </a:lnTo>
                <a:close/>
                <a:moveTo>
                  <a:pt x="778025" y="1598613"/>
                </a:moveTo>
                <a:lnTo>
                  <a:pt x="780580" y="1598613"/>
                </a:lnTo>
                <a:lnTo>
                  <a:pt x="783135" y="1598931"/>
                </a:lnTo>
                <a:lnTo>
                  <a:pt x="785690" y="1599248"/>
                </a:lnTo>
                <a:lnTo>
                  <a:pt x="788245" y="1600201"/>
                </a:lnTo>
                <a:lnTo>
                  <a:pt x="790800" y="1601153"/>
                </a:lnTo>
                <a:lnTo>
                  <a:pt x="793036" y="1602423"/>
                </a:lnTo>
                <a:lnTo>
                  <a:pt x="795272" y="1603693"/>
                </a:lnTo>
                <a:lnTo>
                  <a:pt x="797188" y="1605598"/>
                </a:lnTo>
                <a:lnTo>
                  <a:pt x="799424" y="1607503"/>
                </a:lnTo>
                <a:lnTo>
                  <a:pt x="801021" y="1609726"/>
                </a:lnTo>
                <a:lnTo>
                  <a:pt x="802617" y="1611948"/>
                </a:lnTo>
                <a:lnTo>
                  <a:pt x="803895" y="1614171"/>
                </a:lnTo>
                <a:lnTo>
                  <a:pt x="804853" y="1616711"/>
                </a:lnTo>
                <a:lnTo>
                  <a:pt x="805811" y="1619251"/>
                </a:lnTo>
                <a:lnTo>
                  <a:pt x="806131" y="1621473"/>
                </a:lnTo>
                <a:lnTo>
                  <a:pt x="806450" y="1624331"/>
                </a:lnTo>
                <a:lnTo>
                  <a:pt x="806450" y="1626871"/>
                </a:lnTo>
                <a:lnTo>
                  <a:pt x="806131" y="1629411"/>
                </a:lnTo>
                <a:lnTo>
                  <a:pt x="805811" y="1631951"/>
                </a:lnTo>
                <a:lnTo>
                  <a:pt x="804853" y="1634491"/>
                </a:lnTo>
                <a:lnTo>
                  <a:pt x="803895" y="1636713"/>
                </a:lnTo>
                <a:lnTo>
                  <a:pt x="802617" y="1639253"/>
                </a:lnTo>
                <a:lnTo>
                  <a:pt x="801340" y="1641158"/>
                </a:lnTo>
                <a:lnTo>
                  <a:pt x="799743" y="1643698"/>
                </a:lnTo>
                <a:lnTo>
                  <a:pt x="797507" y="1645286"/>
                </a:lnTo>
                <a:lnTo>
                  <a:pt x="795591" y="1647191"/>
                </a:lnTo>
                <a:lnTo>
                  <a:pt x="793036" y="1648778"/>
                </a:lnTo>
                <a:lnTo>
                  <a:pt x="790800" y="1649731"/>
                </a:lnTo>
                <a:lnTo>
                  <a:pt x="788245" y="1650683"/>
                </a:lnTo>
                <a:lnTo>
                  <a:pt x="786010" y="1651953"/>
                </a:lnTo>
                <a:lnTo>
                  <a:pt x="783135" y="1652271"/>
                </a:lnTo>
                <a:lnTo>
                  <a:pt x="780900" y="1652588"/>
                </a:lnTo>
                <a:lnTo>
                  <a:pt x="778025" y="1652588"/>
                </a:lnTo>
                <a:lnTo>
                  <a:pt x="775790" y="1652271"/>
                </a:lnTo>
                <a:lnTo>
                  <a:pt x="772915" y="1651953"/>
                </a:lnTo>
                <a:lnTo>
                  <a:pt x="770680" y="1651001"/>
                </a:lnTo>
                <a:lnTo>
                  <a:pt x="768125" y="1650048"/>
                </a:lnTo>
                <a:lnTo>
                  <a:pt x="765889" y="1648778"/>
                </a:lnTo>
                <a:lnTo>
                  <a:pt x="763334" y="1647508"/>
                </a:lnTo>
                <a:lnTo>
                  <a:pt x="761418" y="1645603"/>
                </a:lnTo>
                <a:lnTo>
                  <a:pt x="759182" y="1643698"/>
                </a:lnTo>
                <a:lnTo>
                  <a:pt x="757585" y="1641476"/>
                </a:lnTo>
                <a:lnTo>
                  <a:pt x="756308" y="1639253"/>
                </a:lnTo>
                <a:lnTo>
                  <a:pt x="754711" y="1636713"/>
                </a:lnTo>
                <a:lnTo>
                  <a:pt x="753753" y="1634491"/>
                </a:lnTo>
                <a:lnTo>
                  <a:pt x="753114" y="1631951"/>
                </a:lnTo>
                <a:lnTo>
                  <a:pt x="752794" y="1629411"/>
                </a:lnTo>
                <a:lnTo>
                  <a:pt x="752475" y="1626871"/>
                </a:lnTo>
                <a:lnTo>
                  <a:pt x="752475" y="1624331"/>
                </a:lnTo>
                <a:lnTo>
                  <a:pt x="752794" y="1621791"/>
                </a:lnTo>
                <a:lnTo>
                  <a:pt x="753114" y="1619251"/>
                </a:lnTo>
                <a:lnTo>
                  <a:pt x="753753" y="1616711"/>
                </a:lnTo>
                <a:lnTo>
                  <a:pt x="754711" y="1614488"/>
                </a:lnTo>
                <a:lnTo>
                  <a:pt x="756308" y="1611948"/>
                </a:lnTo>
                <a:lnTo>
                  <a:pt x="757585" y="1609726"/>
                </a:lnTo>
                <a:lnTo>
                  <a:pt x="759182" y="1607503"/>
                </a:lnTo>
                <a:lnTo>
                  <a:pt x="761418" y="1605916"/>
                </a:lnTo>
                <a:lnTo>
                  <a:pt x="763334" y="1603693"/>
                </a:lnTo>
                <a:lnTo>
                  <a:pt x="765250" y="1602423"/>
                </a:lnTo>
                <a:lnTo>
                  <a:pt x="767805" y="1601153"/>
                </a:lnTo>
                <a:lnTo>
                  <a:pt x="770680" y="1600201"/>
                </a:lnTo>
                <a:lnTo>
                  <a:pt x="772915" y="1599248"/>
                </a:lnTo>
                <a:lnTo>
                  <a:pt x="775470" y="1598931"/>
                </a:lnTo>
                <a:lnTo>
                  <a:pt x="778025" y="1598613"/>
                </a:lnTo>
                <a:close/>
                <a:moveTo>
                  <a:pt x="635150" y="1598613"/>
                </a:moveTo>
                <a:lnTo>
                  <a:pt x="637705" y="1598613"/>
                </a:lnTo>
                <a:lnTo>
                  <a:pt x="640260" y="1598931"/>
                </a:lnTo>
                <a:lnTo>
                  <a:pt x="643135" y="1599566"/>
                </a:lnTo>
                <a:lnTo>
                  <a:pt x="645370" y="1600201"/>
                </a:lnTo>
                <a:lnTo>
                  <a:pt x="647925" y="1601153"/>
                </a:lnTo>
                <a:lnTo>
                  <a:pt x="650161" y="1602423"/>
                </a:lnTo>
                <a:lnTo>
                  <a:pt x="652397" y="1603693"/>
                </a:lnTo>
                <a:lnTo>
                  <a:pt x="654632" y="1605598"/>
                </a:lnTo>
                <a:lnTo>
                  <a:pt x="656229" y="1607503"/>
                </a:lnTo>
                <a:lnTo>
                  <a:pt x="658465" y="1609726"/>
                </a:lnTo>
                <a:lnTo>
                  <a:pt x="659742" y="1611631"/>
                </a:lnTo>
                <a:lnTo>
                  <a:pt x="661020" y="1614171"/>
                </a:lnTo>
                <a:lnTo>
                  <a:pt x="662297" y="1616711"/>
                </a:lnTo>
                <a:lnTo>
                  <a:pt x="662936" y="1619251"/>
                </a:lnTo>
                <a:lnTo>
                  <a:pt x="663256" y="1621473"/>
                </a:lnTo>
                <a:lnTo>
                  <a:pt x="663575" y="1624331"/>
                </a:lnTo>
                <a:lnTo>
                  <a:pt x="663575" y="1626553"/>
                </a:lnTo>
                <a:lnTo>
                  <a:pt x="663256" y="1629411"/>
                </a:lnTo>
                <a:lnTo>
                  <a:pt x="662936" y="1631951"/>
                </a:lnTo>
                <a:lnTo>
                  <a:pt x="662297" y="1634491"/>
                </a:lnTo>
                <a:lnTo>
                  <a:pt x="661020" y="1636713"/>
                </a:lnTo>
                <a:lnTo>
                  <a:pt x="659742" y="1639253"/>
                </a:lnTo>
                <a:lnTo>
                  <a:pt x="658465" y="1641158"/>
                </a:lnTo>
                <a:lnTo>
                  <a:pt x="656549" y="1643698"/>
                </a:lnTo>
                <a:lnTo>
                  <a:pt x="654632" y="1645286"/>
                </a:lnTo>
                <a:lnTo>
                  <a:pt x="652716" y="1647508"/>
                </a:lnTo>
                <a:lnTo>
                  <a:pt x="650161" y="1648778"/>
                </a:lnTo>
                <a:lnTo>
                  <a:pt x="647925" y="1650048"/>
                </a:lnTo>
                <a:lnTo>
                  <a:pt x="645370" y="1651001"/>
                </a:lnTo>
                <a:lnTo>
                  <a:pt x="643135" y="1651953"/>
                </a:lnTo>
                <a:lnTo>
                  <a:pt x="640260" y="1652271"/>
                </a:lnTo>
                <a:lnTo>
                  <a:pt x="637705" y="1652588"/>
                </a:lnTo>
                <a:lnTo>
                  <a:pt x="635150" y="1652588"/>
                </a:lnTo>
                <a:lnTo>
                  <a:pt x="632595" y="1652271"/>
                </a:lnTo>
                <a:lnTo>
                  <a:pt x="630040" y="1651953"/>
                </a:lnTo>
                <a:lnTo>
                  <a:pt x="627485" y="1651001"/>
                </a:lnTo>
                <a:lnTo>
                  <a:pt x="625250" y="1650048"/>
                </a:lnTo>
                <a:lnTo>
                  <a:pt x="622695" y="1648778"/>
                </a:lnTo>
                <a:lnTo>
                  <a:pt x="620459" y="1647508"/>
                </a:lnTo>
                <a:lnTo>
                  <a:pt x="618223" y="1645603"/>
                </a:lnTo>
                <a:lnTo>
                  <a:pt x="616626" y="1643698"/>
                </a:lnTo>
                <a:lnTo>
                  <a:pt x="614710" y="1641476"/>
                </a:lnTo>
                <a:lnTo>
                  <a:pt x="613113" y="1639253"/>
                </a:lnTo>
                <a:lnTo>
                  <a:pt x="611836" y="1636713"/>
                </a:lnTo>
                <a:lnTo>
                  <a:pt x="610878" y="1634491"/>
                </a:lnTo>
                <a:lnTo>
                  <a:pt x="610239" y="1631951"/>
                </a:lnTo>
                <a:lnTo>
                  <a:pt x="609919" y="1629411"/>
                </a:lnTo>
                <a:lnTo>
                  <a:pt x="609600" y="1626871"/>
                </a:lnTo>
                <a:lnTo>
                  <a:pt x="609600" y="1624331"/>
                </a:lnTo>
                <a:lnTo>
                  <a:pt x="609919" y="1621791"/>
                </a:lnTo>
                <a:lnTo>
                  <a:pt x="610239" y="1619251"/>
                </a:lnTo>
                <a:lnTo>
                  <a:pt x="610878" y="1616711"/>
                </a:lnTo>
                <a:lnTo>
                  <a:pt x="611836" y="1614488"/>
                </a:lnTo>
                <a:lnTo>
                  <a:pt x="613113" y="1611948"/>
                </a:lnTo>
                <a:lnTo>
                  <a:pt x="614710" y="1609726"/>
                </a:lnTo>
                <a:lnTo>
                  <a:pt x="616307" y="1607503"/>
                </a:lnTo>
                <a:lnTo>
                  <a:pt x="618223" y="1605916"/>
                </a:lnTo>
                <a:lnTo>
                  <a:pt x="620459" y="1603693"/>
                </a:lnTo>
                <a:lnTo>
                  <a:pt x="622695" y="1602423"/>
                </a:lnTo>
                <a:lnTo>
                  <a:pt x="625250" y="1601153"/>
                </a:lnTo>
                <a:lnTo>
                  <a:pt x="627485" y="1600201"/>
                </a:lnTo>
                <a:lnTo>
                  <a:pt x="630040" y="1599566"/>
                </a:lnTo>
                <a:lnTo>
                  <a:pt x="632276" y="1598931"/>
                </a:lnTo>
                <a:lnTo>
                  <a:pt x="635150" y="1598613"/>
                </a:lnTo>
                <a:close/>
                <a:moveTo>
                  <a:pt x="560538" y="1557338"/>
                </a:moveTo>
                <a:lnTo>
                  <a:pt x="563413" y="1557338"/>
                </a:lnTo>
                <a:lnTo>
                  <a:pt x="565648" y="1557648"/>
                </a:lnTo>
                <a:lnTo>
                  <a:pt x="568523" y="1557958"/>
                </a:lnTo>
                <a:lnTo>
                  <a:pt x="570758" y="1558578"/>
                </a:lnTo>
                <a:lnTo>
                  <a:pt x="573313" y="1559508"/>
                </a:lnTo>
                <a:lnTo>
                  <a:pt x="575549" y="1560438"/>
                </a:lnTo>
                <a:lnTo>
                  <a:pt x="578104" y="1562298"/>
                </a:lnTo>
                <a:lnTo>
                  <a:pt x="580020" y="1563848"/>
                </a:lnTo>
                <a:lnTo>
                  <a:pt x="582256" y="1565398"/>
                </a:lnTo>
                <a:lnTo>
                  <a:pt x="583853" y="1567878"/>
                </a:lnTo>
                <a:lnTo>
                  <a:pt x="585130" y="1569738"/>
                </a:lnTo>
                <a:lnTo>
                  <a:pt x="586727" y="1572218"/>
                </a:lnTo>
                <a:lnTo>
                  <a:pt x="587685" y="1574388"/>
                </a:lnTo>
                <a:lnTo>
                  <a:pt x="588324" y="1577177"/>
                </a:lnTo>
                <a:lnTo>
                  <a:pt x="588644" y="1579347"/>
                </a:lnTo>
                <a:lnTo>
                  <a:pt x="588963" y="1582137"/>
                </a:lnTo>
                <a:lnTo>
                  <a:pt x="588963" y="1584307"/>
                </a:lnTo>
                <a:lnTo>
                  <a:pt x="588644" y="1587097"/>
                </a:lnTo>
                <a:lnTo>
                  <a:pt x="588324" y="1589887"/>
                </a:lnTo>
                <a:lnTo>
                  <a:pt x="587685" y="1592057"/>
                </a:lnTo>
                <a:lnTo>
                  <a:pt x="586727" y="1594537"/>
                </a:lnTo>
                <a:lnTo>
                  <a:pt x="585130" y="1596707"/>
                </a:lnTo>
                <a:lnTo>
                  <a:pt x="583853" y="1598877"/>
                </a:lnTo>
                <a:lnTo>
                  <a:pt x="582256" y="1600737"/>
                </a:lnTo>
                <a:lnTo>
                  <a:pt x="580020" y="1602597"/>
                </a:lnTo>
                <a:lnTo>
                  <a:pt x="578104" y="1604456"/>
                </a:lnTo>
                <a:lnTo>
                  <a:pt x="575549" y="1606006"/>
                </a:lnTo>
                <a:lnTo>
                  <a:pt x="573633" y="1606936"/>
                </a:lnTo>
                <a:lnTo>
                  <a:pt x="570758" y="1608176"/>
                </a:lnTo>
                <a:lnTo>
                  <a:pt x="568523" y="1608796"/>
                </a:lnTo>
                <a:lnTo>
                  <a:pt x="565968" y="1609416"/>
                </a:lnTo>
                <a:lnTo>
                  <a:pt x="563413" y="1609726"/>
                </a:lnTo>
                <a:lnTo>
                  <a:pt x="560538" y="1609726"/>
                </a:lnTo>
                <a:lnTo>
                  <a:pt x="558303" y="1609416"/>
                </a:lnTo>
                <a:lnTo>
                  <a:pt x="555428" y="1609106"/>
                </a:lnTo>
                <a:lnTo>
                  <a:pt x="552873" y="1608176"/>
                </a:lnTo>
                <a:lnTo>
                  <a:pt x="550638" y="1607246"/>
                </a:lnTo>
                <a:lnTo>
                  <a:pt x="548083" y="1606006"/>
                </a:lnTo>
                <a:lnTo>
                  <a:pt x="545847" y="1604766"/>
                </a:lnTo>
                <a:lnTo>
                  <a:pt x="543931" y="1602907"/>
                </a:lnTo>
                <a:lnTo>
                  <a:pt x="542014" y="1601047"/>
                </a:lnTo>
                <a:lnTo>
                  <a:pt x="540098" y="1599187"/>
                </a:lnTo>
                <a:lnTo>
                  <a:pt x="538501" y="1596707"/>
                </a:lnTo>
                <a:lnTo>
                  <a:pt x="537224" y="1594537"/>
                </a:lnTo>
                <a:lnTo>
                  <a:pt x="536266" y="1592057"/>
                </a:lnTo>
                <a:lnTo>
                  <a:pt x="535627" y="1589887"/>
                </a:lnTo>
                <a:lnTo>
                  <a:pt x="535307" y="1587097"/>
                </a:lnTo>
                <a:lnTo>
                  <a:pt x="534988" y="1584927"/>
                </a:lnTo>
                <a:lnTo>
                  <a:pt x="534988" y="1582137"/>
                </a:lnTo>
                <a:lnTo>
                  <a:pt x="535307" y="1579657"/>
                </a:lnTo>
                <a:lnTo>
                  <a:pt x="535627" y="1577177"/>
                </a:lnTo>
                <a:lnTo>
                  <a:pt x="536266" y="1574698"/>
                </a:lnTo>
                <a:lnTo>
                  <a:pt x="537224" y="1572528"/>
                </a:lnTo>
                <a:lnTo>
                  <a:pt x="538501" y="1570048"/>
                </a:lnTo>
                <a:lnTo>
                  <a:pt x="540098" y="1567878"/>
                </a:lnTo>
                <a:lnTo>
                  <a:pt x="541695" y="1565708"/>
                </a:lnTo>
                <a:lnTo>
                  <a:pt x="543931" y="1563848"/>
                </a:lnTo>
                <a:lnTo>
                  <a:pt x="545847" y="1562298"/>
                </a:lnTo>
                <a:lnTo>
                  <a:pt x="548083" y="1560748"/>
                </a:lnTo>
                <a:lnTo>
                  <a:pt x="550638" y="1559508"/>
                </a:lnTo>
                <a:lnTo>
                  <a:pt x="552873" y="1558578"/>
                </a:lnTo>
                <a:lnTo>
                  <a:pt x="555428" y="1557958"/>
                </a:lnTo>
                <a:lnTo>
                  <a:pt x="558303" y="1557648"/>
                </a:lnTo>
                <a:lnTo>
                  <a:pt x="560538" y="1557338"/>
                </a:lnTo>
                <a:close/>
                <a:moveTo>
                  <a:pt x="703413" y="1555750"/>
                </a:moveTo>
                <a:lnTo>
                  <a:pt x="706288" y="1555750"/>
                </a:lnTo>
                <a:lnTo>
                  <a:pt x="708523" y="1556385"/>
                </a:lnTo>
                <a:lnTo>
                  <a:pt x="711398" y="1556703"/>
                </a:lnTo>
                <a:lnTo>
                  <a:pt x="713633" y="1557338"/>
                </a:lnTo>
                <a:lnTo>
                  <a:pt x="716188" y="1558290"/>
                </a:lnTo>
                <a:lnTo>
                  <a:pt x="718424" y="1559560"/>
                </a:lnTo>
                <a:lnTo>
                  <a:pt x="720660" y="1561148"/>
                </a:lnTo>
                <a:lnTo>
                  <a:pt x="722895" y="1562735"/>
                </a:lnTo>
                <a:lnTo>
                  <a:pt x="724812" y="1564640"/>
                </a:lnTo>
                <a:lnTo>
                  <a:pt x="726409" y="1566863"/>
                </a:lnTo>
                <a:lnTo>
                  <a:pt x="728005" y="1568768"/>
                </a:lnTo>
                <a:lnTo>
                  <a:pt x="729283" y="1571308"/>
                </a:lnTo>
                <a:lnTo>
                  <a:pt x="730241" y="1573530"/>
                </a:lnTo>
                <a:lnTo>
                  <a:pt x="731199" y="1576388"/>
                </a:lnTo>
                <a:lnTo>
                  <a:pt x="731519" y="1578610"/>
                </a:lnTo>
                <a:lnTo>
                  <a:pt x="731838" y="1581468"/>
                </a:lnTo>
                <a:lnTo>
                  <a:pt x="731838" y="1583690"/>
                </a:lnTo>
                <a:lnTo>
                  <a:pt x="731519" y="1586548"/>
                </a:lnTo>
                <a:lnTo>
                  <a:pt x="731199" y="1588770"/>
                </a:lnTo>
                <a:lnTo>
                  <a:pt x="730241" y="1591628"/>
                </a:lnTo>
                <a:lnTo>
                  <a:pt x="729602" y="1594168"/>
                </a:lnTo>
                <a:lnTo>
                  <a:pt x="728005" y="1596390"/>
                </a:lnTo>
                <a:lnTo>
                  <a:pt x="726728" y="1598295"/>
                </a:lnTo>
                <a:lnTo>
                  <a:pt x="725131" y="1600518"/>
                </a:lnTo>
                <a:lnTo>
                  <a:pt x="722895" y="1602423"/>
                </a:lnTo>
                <a:lnTo>
                  <a:pt x="720979" y="1604328"/>
                </a:lnTo>
                <a:lnTo>
                  <a:pt x="718424" y="1605915"/>
                </a:lnTo>
                <a:lnTo>
                  <a:pt x="716188" y="1606868"/>
                </a:lnTo>
                <a:lnTo>
                  <a:pt x="713633" y="1607820"/>
                </a:lnTo>
                <a:lnTo>
                  <a:pt x="711398" y="1609090"/>
                </a:lnTo>
                <a:lnTo>
                  <a:pt x="708523" y="1609408"/>
                </a:lnTo>
                <a:lnTo>
                  <a:pt x="706288" y="1609725"/>
                </a:lnTo>
                <a:lnTo>
                  <a:pt x="703413" y="1609725"/>
                </a:lnTo>
                <a:lnTo>
                  <a:pt x="701178" y="1609408"/>
                </a:lnTo>
                <a:lnTo>
                  <a:pt x="698303" y="1609090"/>
                </a:lnTo>
                <a:lnTo>
                  <a:pt x="696068" y="1607820"/>
                </a:lnTo>
                <a:lnTo>
                  <a:pt x="693513" y="1607185"/>
                </a:lnTo>
                <a:lnTo>
                  <a:pt x="691277" y="1605915"/>
                </a:lnTo>
                <a:lnTo>
                  <a:pt x="688722" y="1604645"/>
                </a:lnTo>
                <a:lnTo>
                  <a:pt x="686806" y="1602740"/>
                </a:lnTo>
                <a:lnTo>
                  <a:pt x="684570" y="1600835"/>
                </a:lnTo>
                <a:lnTo>
                  <a:pt x="682973" y="1598930"/>
                </a:lnTo>
                <a:lnTo>
                  <a:pt x="681696" y="1596390"/>
                </a:lnTo>
                <a:lnTo>
                  <a:pt x="680099" y="1594168"/>
                </a:lnTo>
                <a:lnTo>
                  <a:pt x="679141" y="1591628"/>
                </a:lnTo>
                <a:lnTo>
                  <a:pt x="678502" y="1589405"/>
                </a:lnTo>
                <a:lnTo>
                  <a:pt x="678182" y="1586548"/>
                </a:lnTo>
                <a:lnTo>
                  <a:pt x="677863" y="1584008"/>
                </a:lnTo>
                <a:lnTo>
                  <a:pt x="677863" y="1581468"/>
                </a:lnTo>
                <a:lnTo>
                  <a:pt x="678182" y="1578928"/>
                </a:lnTo>
                <a:lnTo>
                  <a:pt x="678502" y="1576388"/>
                </a:lnTo>
                <a:lnTo>
                  <a:pt x="679141" y="1573848"/>
                </a:lnTo>
                <a:lnTo>
                  <a:pt x="680099" y="1571625"/>
                </a:lnTo>
                <a:lnTo>
                  <a:pt x="681696" y="1569085"/>
                </a:lnTo>
                <a:lnTo>
                  <a:pt x="682973" y="1566863"/>
                </a:lnTo>
                <a:lnTo>
                  <a:pt x="684570" y="1564640"/>
                </a:lnTo>
                <a:lnTo>
                  <a:pt x="686806" y="1562735"/>
                </a:lnTo>
                <a:lnTo>
                  <a:pt x="688722" y="1561148"/>
                </a:lnTo>
                <a:lnTo>
                  <a:pt x="690958" y="1559560"/>
                </a:lnTo>
                <a:lnTo>
                  <a:pt x="693193" y="1558290"/>
                </a:lnTo>
                <a:lnTo>
                  <a:pt x="696068" y="1557338"/>
                </a:lnTo>
                <a:lnTo>
                  <a:pt x="698303" y="1556703"/>
                </a:lnTo>
                <a:lnTo>
                  <a:pt x="700858" y="1556385"/>
                </a:lnTo>
                <a:lnTo>
                  <a:pt x="703413" y="1555750"/>
                </a:lnTo>
                <a:close/>
                <a:moveTo>
                  <a:pt x="626245" y="1514475"/>
                </a:moveTo>
                <a:lnTo>
                  <a:pt x="628800" y="1514475"/>
                </a:lnTo>
                <a:lnTo>
                  <a:pt x="631675" y="1514475"/>
                </a:lnTo>
                <a:lnTo>
                  <a:pt x="634230" y="1514475"/>
                </a:lnTo>
                <a:lnTo>
                  <a:pt x="636785" y="1515114"/>
                </a:lnTo>
                <a:lnTo>
                  <a:pt x="639340" y="1515753"/>
                </a:lnTo>
                <a:lnTo>
                  <a:pt x="641575" y="1516711"/>
                </a:lnTo>
                <a:lnTo>
                  <a:pt x="644130" y="1517669"/>
                </a:lnTo>
                <a:lnTo>
                  <a:pt x="646366" y="1519585"/>
                </a:lnTo>
                <a:lnTo>
                  <a:pt x="648602" y="1521182"/>
                </a:lnTo>
                <a:lnTo>
                  <a:pt x="650199" y="1522779"/>
                </a:lnTo>
                <a:lnTo>
                  <a:pt x="652115" y="1525334"/>
                </a:lnTo>
                <a:lnTo>
                  <a:pt x="653712" y="1527250"/>
                </a:lnTo>
                <a:lnTo>
                  <a:pt x="654989" y="1529805"/>
                </a:lnTo>
                <a:lnTo>
                  <a:pt x="655947" y="1532041"/>
                </a:lnTo>
                <a:lnTo>
                  <a:pt x="656586" y="1534915"/>
                </a:lnTo>
                <a:lnTo>
                  <a:pt x="656906" y="1537151"/>
                </a:lnTo>
                <a:lnTo>
                  <a:pt x="657225" y="1540026"/>
                </a:lnTo>
                <a:lnTo>
                  <a:pt x="657225" y="1542261"/>
                </a:lnTo>
                <a:lnTo>
                  <a:pt x="656906" y="1545136"/>
                </a:lnTo>
                <a:lnTo>
                  <a:pt x="656586" y="1547691"/>
                </a:lnTo>
                <a:lnTo>
                  <a:pt x="655947" y="1550246"/>
                </a:lnTo>
                <a:lnTo>
                  <a:pt x="654989" y="1552801"/>
                </a:lnTo>
                <a:lnTo>
                  <a:pt x="653712" y="1555036"/>
                </a:lnTo>
                <a:lnTo>
                  <a:pt x="652115" y="1557272"/>
                </a:lnTo>
                <a:lnTo>
                  <a:pt x="650518" y="1559188"/>
                </a:lnTo>
                <a:lnTo>
                  <a:pt x="648602" y="1561105"/>
                </a:lnTo>
                <a:lnTo>
                  <a:pt x="646366" y="1563021"/>
                </a:lnTo>
                <a:lnTo>
                  <a:pt x="644130" y="1564618"/>
                </a:lnTo>
                <a:lnTo>
                  <a:pt x="641575" y="1565576"/>
                </a:lnTo>
                <a:lnTo>
                  <a:pt x="639340" y="1566853"/>
                </a:lnTo>
                <a:lnTo>
                  <a:pt x="636785" y="1567492"/>
                </a:lnTo>
                <a:lnTo>
                  <a:pt x="634230" y="1568131"/>
                </a:lnTo>
                <a:lnTo>
                  <a:pt x="631675" y="1568450"/>
                </a:lnTo>
                <a:lnTo>
                  <a:pt x="628800" y="1568450"/>
                </a:lnTo>
                <a:lnTo>
                  <a:pt x="626565" y="1568131"/>
                </a:lnTo>
                <a:lnTo>
                  <a:pt x="623690" y="1567492"/>
                </a:lnTo>
                <a:lnTo>
                  <a:pt x="621455" y="1566853"/>
                </a:lnTo>
                <a:lnTo>
                  <a:pt x="618900" y="1565576"/>
                </a:lnTo>
                <a:lnTo>
                  <a:pt x="616664" y="1564618"/>
                </a:lnTo>
                <a:lnTo>
                  <a:pt x="614109" y="1563340"/>
                </a:lnTo>
                <a:lnTo>
                  <a:pt x="612193" y="1561743"/>
                </a:lnTo>
                <a:lnTo>
                  <a:pt x="610276" y="1559508"/>
                </a:lnTo>
                <a:lnTo>
                  <a:pt x="608360" y="1557591"/>
                </a:lnTo>
                <a:lnTo>
                  <a:pt x="607083" y="1555036"/>
                </a:lnTo>
                <a:lnTo>
                  <a:pt x="605805" y="1552801"/>
                </a:lnTo>
                <a:lnTo>
                  <a:pt x="604528" y="1550246"/>
                </a:lnTo>
                <a:lnTo>
                  <a:pt x="603889" y="1548010"/>
                </a:lnTo>
                <a:lnTo>
                  <a:pt x="603569" y="1545136"/>
                </a:lnTo>
                <a:lnTo>
                  <a:pt x="603250" y="1542900"/>
                </a:lnTo>
                <a:lnTo>
                  <a:pt x="603250" y="1540026"/>
                </a:lnTo>
                <a:lnTo>
                  <a:pt x="603569" y="1537151"/>
                </a:lnTo>
                <a:lnTo>
                  <a:pt x="603889" y="1534915"/>
                </a:lnTo>
                <a:lnTo>
                  <a:pt x="604528" y="1532360"/>
                </a:lnTo>
                <a:lnTo>
                  <a:pt x="605805" y="1530125"/>
                </a:lnTo>
                <a:lnTo>
                  <a:pt x="607083" y="1527570"/>
                </a:lnTo>
                <a:lnTo>
                  <a:pt x="608360" y="1525334"/>
                </a:lnTo>
                <a:lnTo>
                  <a:pt x="610276" y="1523098"/>
                </a:lnTo>
                <a:lnTo>
                  <a:pt x="612193" y="1521182"/>
                </a:lnTo>
                <a:lnTo>
                  <a:pt x="614109" y="1519585"/>
                </a:lnTo>
                <a:lnTo>
                  <a:pt x="616664" y="1517988"/>
                </a:lnTo>
                <a:lnTo>
                  <a:pt x="618580" y="1516711"/>
                </a:lnTo>
                <a:lnTo>
                  <a:pt x="621455" y="1515753"/>
                </a:lnTo>
                <a:lnTo>
                  <a:pt x="623690" y="1515114"/>
                </a:lnTo>
                <a:lnTo>
                  <a:pt x="626245" y="1514475"/>
                </a:lnTo>
                <a:close/>
                <a:moveTo>
                  <a:pt x="483690" y="1514475"/>
                </a:moveTo>
                <a:lnTo>
                  <a:pt x="485925" y="1514475"/>
                </a:lnTo>
                <a:lnTo>
                  <a:pt x="488800" y="1514475"/>
                </a:lnTo>
                <a:lnTo>
                  <a:pt x="491035" y="1514475"/>
                </a:lnTo>
                <a:lnTo>
                  <a:pt x="493910" y="1515114"/>
                </a:lnTo>
                <a:lnTo>
                  <a:pt x="496145" y="1515753"/>
                </a:lnTo>
                <a:lnTo>
                  <a:pt x="498700" y="1516711"/>
                </a:lnTo>
                <a:lnTo>
                  <a:pt x="500936" y="1517669"/>
                </a:lnTo>
                <a:lnTo>
                  <a:pt x="503491" y="1519585"/>
                </a:lnTo>
                <a:lnTo>
                  <a:pt x="505407" y="1521182"/>
                </a:lnTo>
                <a:lnTo>
                  <a:pt x="507643" y="1523418"/>
                </a:lnTo>
                <a:lnTo>
                  <a:pt x="509240" y="1525334"/>
                </a:lnTo>
                <a:lnTo>
                  <a:pt x="510517" y="1527250"/>
                </a:lnTo>
                <a:lnTo>
                  <a:pt x="512114" y="1529805"/>
                </a:lnTo>
                <a:lnTo>
                  <a:pt x="513072" y="1532041"/>
                </a:lnTo>
                <a:lnTo>
                  <a:pt x="513711" y="1534915"/>
                </a:lnTo>
                <a:lnTo>
                  <a:pt x="514031" y="1537151"/>
                </a:lnTo>
                <a:lnTo>
                  <a:pt x="514350" y="1540026"/>
                </a:lnTo>
                <a:lnTo>
                  <a:pt x="514350" y="1542581"/>
                </a:lnTo>
                <a:lnTo>
                  <a:pt x="514031" y="1545136"/>
                </a:lnTo>
                <a:lnTo>
                  <a:pt x="513711" y="1547691"/>
                </a:lnTo>
                <a:lnTo>
                  <a:pt x="513072" y="1550246"/>
                </a:lnTo>
                <a:lnTo>
                  <a:pt x="512114" y="1552801"/>
                </a:lnTo>
                <a:lnTo>
                  <a:pt x="510517" y="1555036"/>
                </a:lnTo>
                <a:lnTo>
                  <a:pt x="509240" y="1557272"/>
                </a:lnTo>
                <a:lnTo>
                  <a:pt x="507643" y="1559188"/>
                </a:lnTo>
                <a:lnTo>
                  <a:pt x="505407" y="1561424"/>
                </a:lnTo>
                <a:lnTo>
                  <a:pt x="503491" y="1563021"/>
                </a:lnTo>
                <a:lnTo>
                  <a:pt x="500936" y="1564618"/>
                </a:lnTo>
                <a:lnTo>
                  <a:pt x="499020" y="1565576"/>
                </a:lnTo>
                <a:lnTo>
                  <a:pt x="496145" y="1566853"/>
                </a:lnTo>
                <a:lnTo>
                  <a:pt x="493910" y="1567492"/>
                </a:lnTo>
                <a:lnTo>
                  <a:pt x="491355" y="1568131"/>
                </a:lnTo>
                <a:lnTo>
                  <a:pt x="488800" y="1568450"/>
                </a:lnTo>
                <a:lnTo>
                  <a:pt x="485925" y="1568450"/>
                </a:lnTo>
                <a:lnTo>
                  <a:pt x="483690" y="1568131"/>
                </a:lnTo>
                <a:lnTo>
                  <a:pt x="480815" y="1567811"/>
                </a:lnTo>
                <a:lnTo>
                  <a:pt x="478580" y="1566853"/>
                </a:lnTo>
                <a:lnTo>
                  <a:pt x="476025" y="1566215"/>
                </a:lnTo>
                <a:lnTo>
                  <a:pt x="473789" y="1564618"/>
                </a:lnTo>
                <a:lnTo>
                  <a:pt x="471553" y="1563340"/>
                </a:lnTo>
                <a:lnTo>
                  <a:pt x="469318" y="1561743"/>
                </a:lnTo>
                <a:lnTo>
                  <a:pt x="467401" y="1559508"/>
                </a:lnTo>
                <a:lnTo>
                  <a:pt x="465485" y="1557591"/>
                </a:lnTo>
                <a:lnTo>
                  <a:pt x="464208" y="1555036"/>
                </a:lnTo>
                <a:lnTo>
                  <a:pt x="462611" y="1552801"/>
                </a:lnTo>
                <a:lnTo>
                  <a:pt x="461972" y="1550246"/>
                </a:lnTo>
                <a:lnTo>
                  <a:pt x="461014" y="1548010"/>
                </a:lnTo>
                <a:lnTo>
                  <a:pt x="460694" y="1545136"/>
                </a:lnTo>
                <a:lnTo>
                  <a:pt x="460375" y="1542900"/>
                </a:lnTo>
                <a:lnTo>
                  <a:pt x="460375" y="1540026"/>
                </a:lnTo>
                <a:lnTo>
                  <a:pt x="460694" y="1537790"/>
                </a:lnTo>
                <a:lnTo>
                  <a:pt x="461014" y="1534915"/>
                </a:lnTo>
                <a:lnTo>
                  <a:pt x="461972" y="1532360"/>
                </a:lnTo>
                <a:lnTo>
                  <a:pt x="462611" y="1530125"/>
                </a:lnTo>
                <a:lnTo>
                  <a:pt x="464208" y="1527570"/>
                </a:lnTo>
                <a:lnTo>
                  <a:pt x="465485" y="1525334"/>
                </a:lnTo>
                <a:lnTo>
                  <a:pt x="467082" y="1523418"/>
                </a:lnTo>
                <a:lnTo>
                  <a:pt x="469318" y="1521182"/>
                </a:lnTo>
                <a:lnTo>
                  <a:pt x="471234" y="1519585"/>
                </a:lnTo>
                <a:lnTo>
                  <a:pt x="473789" y="1517988"/>
                </a:lnTo>
                <a:lnTo>
                  <a:pt x="476025" y="1516711"/>
                </a:lnTo>
                <a:lnTo>
                  <a:pt x="478580" y="1515753"/>
                </a:lnTo>
                <a:lnTo>
                  <a:pt x="480815" y="1515114"/>
                </a:lnTo>
                <a:lnTo>
                  <a:pt x="483690" y="1514475"/>
                </a:lnTo>
                <a:close/>
                <a:moveTo>
                  <a:pt x="551498" y="1473200"/>
                </a:moveTo>
                <a:lnTo>
                  <a:pt x="554355" y="1473200"/>
                </a:lnTo>
                <a:lnTo>
                  <a:pt x="556895" y="1473200"/>
                </a:lnTo>
                <a:lnTo>
                  <a:pt x="559435" y="1473200"/>
                </a:lnTo>
                <a:lnTo>
                  <a:pt x="561975" y="1473824"/>
                </a:lnTo>
                <a:lnTo>
                  <a:pt x="564515" y="1474448"/>
                </a:lnTo>
                <a:lnTo>
                  <a:pt x="566738" y="1475383"/>
                </a:lnTo>
                <a:lnTo>
                  <a:pt x="569278" y="1476319"/>
                </a:lnTo>
                <a:lnTo>
                  <a:pt x="571183" y="1477878"/>
                </a:lnTo>
                <a:lnTo>
                  <a:pt x="573723" y="1479437"/>
                </a:lnTo>
                <a:lnTo>
                  <a:pt x="575311" y="1481620"/>
                </a:lnTo>
                <a:lnTo>
                  <a:pt x="577533" y="1483491"/>
                </a:lnTo>
                <a:lnTo>
                  <a:pt x="578803" y="1485674"/>
                </a:lnTo>
                <a:lnTo>
                  <a:pt x="580073" y="1488168"/>
                </a:lnTo>
                <a:lnTo>
                  <a:pt x="581025" y="1490351"/>
                </a:lnTo>
                <a:lnTo>
                  <a:pt x="581661" y="1492846"/>
                </a:lnTo>
                <a:lnTo>
                  <a:pt x="582295" y="1495652"/>
                </a:lnTo>
                <a:lnTo>
                  <a:pt x="582613" y="1497835"/>
                </a:lnTo>
                <a:lnTo>
                  <a:pt x="582613" y="1500642"/>
                </a:lnTo>
                <a:lnTo>
                  <a:pt x="582295" y="1503136"/>
                </a:lnTo>
                <a:lnTo>
                  <a:pt x="581661" y="1505631"/>
                </a:lnTo>
                <a:lnTo>
                  <a:pt x="581025" y="1507814"/>
                </a:lnTo>
                <a:lnTo>
                  <a:pt x="580073" y="1510620"/>
                </a:lnTo>
                <a:lnTo>
                  <a:pt x="578803" y="1512491"/>
                </a:lnTo>
                <a:lnTo>
                  <a:pt x="577533" y="1514986"/>
                </a:lnTo>
                <a:lnTo>
                  <a:pt x="575628" y="1516857"/>
                </a:lnTo>
                <a:lnTo>
                  <a:pt x="573723" y="1519040"/>
                </a:lnTo>
                <a:lnTo>
                  <a:pt x="571501" y="1520599"/>
                </a:lnTo>
                <a:lnTo>
                  <a:pt x="569278" y="1521846"/>
                </a:lnTo>
                <a:lnTo>
                  <a:pt x="566738" y="1523405"/>
                </a:lnTo>
                <a:lnTo>
                  <a:pt x="564515" y="1524341"/>
                </a:lnTo>
                <a:lnTo>
                  <a:pt x="561975" y="1524965"/>
                </a:lnTo>
                <a:lnTo>
                  <a:pt x="559435" y="1525588"/>
                </a:lnTo>
                <a:lnTo>
                  <a:pt x="556895" y="1525588"/>
                </a:lnTo>
                <a:lnTo>
                  <a:pt x="554355" y="1525588"/>
                </a:lnTo>
                <a:lnTo>
                  <a:pt x="551815" y="1525588"/>
                </a:lnTo>
                <a:lnTo>
                  <a:pt x="549275" y="1524965"/>
                </a:lnTo>
                <a:lnTo>
                  <a:pt x="546735" y="1524341"/>
                </a:lnTo>
                <a:lnTo>
                  <a:pt x="544513" y="1523405"/>
                </a:lnTo>
                <a:lnTo>
                  <a:pt x="541973" y="1522158"/>
                </a:lnTo>
                <a:lnTo>
                  <a:pt x="539751" y="1520599"/>
                </a:lnTo>
                <a:lnTo>
                  <a:pt x="537528" y="1519040"/>
                </a:lnTo>
                <a:lnTo>
                  <a:pt x="535623" y="1517169"/>
                </a:lnTo>
                <a:lnTo>
                  <a:pt x="533718" y="1514986"/>
                </a:lnTo>
                <a:lnTo>
                  <a:pt x="532448" y="1512803"/>
                </a:lnTo>
                <a:lnTo>
                  <a:pt x="531178" y="1510620"/>
                </a:lnTo>
                <a:lnTo>
                  <a:pt x="530225" y="1508126"/>
                </a:lnTo>
                <a:lnTo>
                  <a:pt x="529273" y="1505631"/>
                </a:lnTo>
                <a:lnTo>
                  <a:pt x="528955" y="1503136"/>
                </a:lnTo>
                <a:lnTo>
                  <a:pt x="528638" y="1500642"/>
                </a:lnTo>
                <a:lnTo>
                  <a:pt x="528638" y="1498147"/>
                </a:lnTo>
                <a:lnTo>
                  <a:pt x="528955" y="1495652"/>
                </a:lnTo>
                <a:lnTo>
                  <a:pt x="529273" y="1493158"/>
                </a:lnTo>
                <a:lnTo>
                  <a:pt x="530225" y="1490975"/>
                </a:lnTo>
                <a:lnTo>
                  <a:pt x="531178" y="1488168"/>
                </a:lnTo>
                <a:lnTo>
                  <a:pt x="532448" y="1486297"/>
                </a:lnTo>
                <a:lnTo>
                  <a:pt x="533718" y="1483803"/>
                </a:lnTo>
                <a:lnTo>
                  <a:pt x="535623" y="1481932"/>
                </a:lnTo>
                <a:lnTo>
                  <a:pt x="537528" y="1479749"/>
                </a:lnTo>
                <a:lnTo>
                  <a:pt x="539751" y="1478190"/>
                </a:lnTo>
                <a:lnTo>
                  <a:pt x="541973" y="1476942"/>
                </a:lnTo>
                <a:lnTo>
                  <a:pt x="543878" y="1475383"/>
                </a:lnTo>
                <a:lnTo>
                  <a:pt x="546735" y="1474448"/>
                </a:lnTo>
                <a:lnTo>
                  <a:pt x="549275" y="1473824"/>
                </a:lnTo>
                <a:lnTo>
                  <a:pt x="551498" y="1473200"/>
                </a:lnTo>
                <a:close/>
                <a:moveTo>
                  <a:pt x="409078" y="1473200"/>
                </a:moveTo>
                <a:lnTo>
                  <a:pt x="411313" y="1473200"/>
                </a:lnTo>
                <a:lnTo>
                  <a:pt x="414188" y="1473200"/>
                </a:lnTo>
                <a:lnTo>
                  <a:pt x="416423" y="1473200"/>
                </a:lnTo>
                <a:lnTo>
                  <a:pt x="419298" y="1473839"/>
                </a:lnTo>
                <a:lnTo>
                  <a:pt x="421853" y="1474478"/>
                </a:lnTo>
                <a:lnTo>
                  <a:pt x="424088" y="1475436"/>
                </a:lnTo>
                <a:lnTo>
                  <a:pt x="426643" y="1476713"/>
                </a:lnTo>
                <a:lnTo>
                  <a:pt x="428879" y="1478310"/>
                </a:lnTo>
                <a:lnTo>
                  <a:pt x="430795" y="1479907"/>
                </a:lnTo>
                <a:lnTo>
                  <a:pt x="433031" y="1481823"/>
                </a:lnTo>
                <a:lnTo>
                  <a:pt x="434628" y="1484059"/>
                </a:lnTo>
                <a:lnTo>
                  <a:pt x="436225" y="1486295"/>
                </a:lnTo>
                <a:lnTo>
                  <a:pt x="437502" y="1488530"/>
                </a:lnTo>
                <a:lnTo>
                  <a:pt x="438460" y="1491085"/>
                </a:lnTo>
                <a:lnTo>
                  <a:pt x="439099" y="1493640"/>
                </a:lnTo>
                <a:lnTo>
                  <a:pt x="439419" y="1496196"/>
                </a:lnTo>
                <a:lnTo>
                  <a:pt x="439738" y="1498751"/>
                </a:lnTo>
                <a:lnTo>
                  <a:pt x="439738" y="1501306"/>
                </a:lnTo>
                <a:lnTo>
                  <a:pt x="439419" y="1503861"/>
                </a:lnTo>
                <a:lnTo>
                  <a:pt x="439099" y="1506416"/>
                </a:lnTo>
                <a:lnTo>
                  <a:pt x="438460" y="1508971"/>
                </a:lnTo>
                <a:lnTo>
                  <a:pt x="437502" y="1511526"/>
                </a:lnTo>
                <a:lnTo>
                  <a:pt x="436225" y="1513761"/>
                </a:lnTo>
                <a:lnTo>
                  <a:pt x="434628" y="1515997"/>
                </a:lnTo>
                <a:lnTo>
                  <a:pt x="433031" y="1517913"/>
                </a:lnTo>
                <a:lnTo>
                  <a:pt x="430795" y="1520149"/>
                </a:lnTo>
                <a:lnTo>
                  <a:pt x="428879" y="1521746"/>
                </a:lnTo>
                <a:lnTo>
                  <a:pt x="426963" y="1523343"/>
                </a:lnTo>
                <a:lnTo>
                  <a:pt x="424408" y="1524620"/>
                </a:lnTo>
                <a:lnTo>
                  <a:pt x="421853" y="1525578"/>
                </a:lnTo>
                <a:lnTo>
                  <a:pt x="419298" y="1526217"/>
                </a:lnTo>
                <a:lnTo>
                  <a:pt x="417062" y="1526856"/>
                </a:lnTo>
                <a:lnTo>
                  <a:pt x="414188" y="1527175"/>
                </a:lnTo>
                <a:lnTo>
                  <a:pt x="411313" y="1527175"/>
                </a:lnTo>
                <a:lnTo>
                  <a:pt x="409078" y="1526856"/>
                </a:lnTo>
                <a:lnTo>
                  <a:pt x="406203" y="1526217"/>
                </a:lnTo>
                <a:lnTo>
                  <a:pt x="403968" y="1525578"/>
                </a:lnTo>
                <a:lnTo>
                  <a:pt x="401413" y="1524620"/>
                </a:lnTo>
                <a:lnTo>
                  <a:pt x="399177" y="1523343"/>
                </a:lnTo>
                <a:lnTo>
                  <a:pt x="396941" y="1522065"/>
                </a:lnTo>
                <a:lnTo>
                  <a:pt x="394706" y="1520468"/>
                </a:lnTo>
                <a:lnTo>
                  <a:pt x="393109" y="1518233"/>
                </a:lnTo>
                <a:lnTo>
                  <a:pt x="391192" y="1516316"/>
                </a:lnTo>
                <a:lnTo>
                  <a:pt x="389596" y="1513761"/>
                </a:lnTo>
                <a:lnTo>
                  <a:pt x="388318" y="1511526"/>
                </a:lnTo>
                <a:lnTo>
                  <a:pt x="387360" y="1508971"/>
                </a:lnTo>
                <a:lnTo>
                  <a:pt x="386402" y="1506735"/>
                </a:lnTo>
                <a:lnTo>
                  <a:pt x="386082" y="1503861"/>
                </a:lnTo>
                <a:lnTo>
                  <a:pt x="385763" y="1501306"/>
                </a:lnTo>
                <a:lnTo>
                  <a:pt x="385763" y="1498751"/>
                </a:lnTo>
                <a:lnTo>
                  <a:pt x="386082" y="1496196"/>
                </a:lnTo>
                <a:lnTo>
                  <a:pt x="386402" y="1493640"/>
                </a:lnTo>
                <a:lnTo>
                  <a:pt x="387360" y="1491405"/>
                </a:lnTo>
                <a:lnTo>
                  <a:pt x="388318" y="1488530"/>
                </a:lnTo>
                <a:lnTo>
                  <a:pt x="389596" y="1486614"/>
                </a:lnTo>
                <a:lnTo>
                  <a:pt x="390873" y="1484059"/>
                </a:lnTo>
                <a:lnTo>
                  <a:pt x="392470" y="1482143"/>
                </a:lnTo>
                <a:lnTo>
                  <a:pt x="394706" y="1479907"/>
                </a:lnTo>
                <a:lnTo>
                  <a:pt x="396622" y="1478310"/>
                </a:lnTo>
                <a:lnTo>
                  <a:pt x="399177" y="1477033"/>
                </a:lnTo>
                <a:lnTo>
                  <a:pt x="401413" y="1475436"/>
                </a:lnTo>
                <a:lnTo>
                  <a:pt x="403968" y="1474478"/>
                </a:lnTo>
                <a:lnTo>
                  <a:pt x="406203" y="1473839"/>
                </a:lnTo>
                <a:lnTo>
                  <a:pt x="409078" y="1473200"/>
                </a:lnTo>
                <a:close/>
                <a:moveTo>
                  <a:pt x="479743" y="1430338"/>
                </a:moveTo>
                <a:lnTo>
                  <a:pt x="482283" y="1430338"/>
                </a:lnTo>
                <a:lnTo>
                  <a:pt x="484823" y="1430658"/>
                </a:lnTo>
                <a:lnTo>
                  <a:pt x="487363" y="1431296"/>
                </a:lnTo>
                <a:lnTo>
                  <a:pt x="489903" y="1431935"/>
                </a:lnTo>
                <a:lnTo>
                  <a:pt x="492125" y="1432893"/>
                </a:lnTo>
                <a:lnTo>
                  <a:pt x="494665" y="1434171"/>
                </a:lnTo>
                <a:lnTo>
                  <a:pt x="496887" y="1435448"/>
                </a:lnTo>
                <a:lnTo>
                  <a:pt x="499110" y="1437045"/>
                </a:lnTo>
                <a:lnTo>
                  <a:pt x="500697" y="1439281"/>
                </a:lnTo>
                <a:lnTo>
                  <a:pt x="502920" y="1441197"/>
                </a:lnTo>
                <a:lnTo>
                  <a:pt x="504190" y="1443752"/>
                </a:lnTo>
                <a:lnTo>
                  <a:pt x="505460" y="1445988"/>
                </a:lnTo>
                <a:lnTo>
                  <a:pt x="506413" y="1448543"/>
                </a:lnTo>
                <a:lnTo>
                  <a:pt x="507365" y="1450778"/>
                </a:lnTo>
                <a:lnTo>
                  <a:pt x="507683" y="1453653"/>
                </a:lnTo>
                <a:lnTo>
                  <a:pt x="508000" y="1455889"/>
                </a:lnTo>
                <a:lnTo>
                  <a:pt x="508000" y="1458763"/>
                </a:lnTo>
                <a:lnTo>
                  <a:pt x="507683" y="1461318"/>
                </a:lnTo>
                <a:lnTo>
                  <a:pt x="507365" y="1463873"/>
                </a:lnTo>
                <a:lnTo>
                  <a:pt x="506413" y="1466109"/>
                </a:lnTo>
                <a:lnTo>
                  <a:pt x="505460" y="1468664"/>
                </a:lnTo>
                <a:lnTo>
                  <a:pt x="504190" y="1470899"/>
                </a:lnTo>
                <a:lnTo>
                  <a:pt x="502920" y="1473454"/>
                </a:lnTo>
                <a:lnTo>
                  <a:pt x="501015" y="1475371"/>
                </a:lnTo>
                <a:lnTo>
                  <a:pt x="499110" y="1477606"/>
                </a:lnTo>
                <a:lnTo>
                  <a:pt x="496887" y="1479203"/>
                </a:lnTo>
                <a:lnTo>
                  <a:pt x="494665" y="1480481"/>
                </a:lnTo>
                <a:lnTo>
                  <a:pt x="492125" y="1482078"/>
                </a:lnTo>
                <a:lnTo>
                  <a:pt x="489903" y="1483036"/>
                </a:lnTo>
                <a:lnTo>
                  <a:pt x="487363" y="1483674"/>
                </a:lnTo>
                <a:lnTo>
                  <a:pt x="485140" y="1483994"/>
                </a:lnTo>
                <a:lnTo>
                  <a:pt x="482283" y="1484313"/>
                </a:lnTo>
                <a:lnTo>
                  <a:pt x="479743" y="1484313"/>
                </a:lnTo>
                <a:lnTo>
                  <a:pt x="477203" y="1484313"/>
                </a:lnTo>
                <a:lnTo>
                  <a:pt x="474663" y="1483674"/>
                </a:lnTo>
                <a:lnTo>
                  <a:pt x="472123" y="1483036"/>
                </a:lnTo>
                <a:lnTo>
                  <a:pt x="469900" y="1482078"/>
                </a:lnTo>
                <a:lnTo>
                  <a:pt x="467360" y="1480481"/>
                </a:lnTo>
                <a:lnTo>
                  <a:pt x="465137" y="1479203"/>
                </a:lnTo>
                <a:lnTo>
                  <a:pt x="462915" y="1477606"/>
                </a:lnTo>
                <a:lnTo>
                  <a:pt x="461327" y="1475371"/>
                </a:lnTo>
                <a:lnTo>
                  <a:pt x="459105" y="1473454"/>
                </a:lnTo>
                <a:lnTo>
                  <a:pt x="457835" y="1471219"/>
                </a:lnTo>
                <a:lnTo>
                  <a:pt x="456565" y="1468983"/>
                </a:lnTo>
                <a:lnTo>
                  <a:pt x="455613" y="1466428"/>
                </a:lnTo>
                <a:lnTo>
                  <a:pt x="454977" y="1463873"/>
                </a:lnTo>
                <a:lnTo>
                  <a:pt x="454343" y="1461318"/>
                </a:lnTo>
                <a:lnTo>
                  <a:pt x="454025" y="1458763"/>
                </a:lnTo>
                <a:lnTo>
                  <a:pt x="454025" y="1456208"/>
                </a:lnTo>
                <a:lnTo>
                  <a:pt x="454343" y="1453653"/>
                </a:lnTo>
                <a:lnTo>
                  <a:pt x="454977" y="1451098"/>
                </a:lnTo>
                <a:lnTo>
                  <a:pt x="455613" y="1448543"/>
                </a:lnTo>
                <a:lnTo>
                  <a:pt x="456565" y="1445988"/>
                </a:lnTo>
                <a:lnTo>
                  <a:pt x="457835" y="1443752"/>
                </a:lnTo>
                <a:lnTo>
                  <a:pt x="459105" y="1441517"/>
                </a:lnTo>
                <a:lnTo>
                  <a:pt x="461010" y="1439600"/>
                </a:lnTo>
                <a:lnTo>
                  <a:pt x="462915" y="1437365"/>
                </a:lnTo>
                <a:lnTo>
                  <a:pt x="465137" y="1435768"/>
                </a:lnTo>
                <a:lnTo>
                  <a:pt x="467360" y="1434171"/>
                </a:lnTo>
                <a:lnTo>
                  <a:pt x="469900" y="1432893"/>
                </a:lnTo>
                <a:lnTo>
                  <a:pt x="472123" y="1431935"/>
                </a:lnTo>
                <a:lnTo>
                  <a:pt x="474663" y="1431296"/>
                </a:lnTo>
                <a:lnTo>
                  <a:pt x="476885" y="1430658"/>
                </a:lnTo>
                <a:lnTo>
                  <a:pt x="479743" y="1430338"/>
                </a:lnTo>
                <a:close/>
                <a:moveTo>
                  <a:pt x="334327" y="1430338"/>
                </a:moveTo>
                <a:lnTo>
                  <a:pt x="336867" y="1430338"/>
                </a:lnTo>
                <a:lnTo>
                  <a:pt x="339407" y="1430338"/>
                </a:lnTo>
                <a:lnTo>
                  <a:pt x="341947" y="1430338"/>
                </a:lnTo>
                <a:lnTo>
                  <a:pt x="344487" y="1430981"/>
                </a:lnTo>
                <a:lnTo>
                  <a:pt x="347027" y="1431623"/>
                </a:lnTo>
                <a:lnTo>
                  <a:pt x="349250" y="1432587"/>
                </a:lnTo>
                <a:lnTo>
                  <a:pt x="351790" y="1433872"/>
                </a:lnTo>
                <a:lnTo>
                  <a:pt x="354013" y="1435479"/>
                </a:lnTo>
                <a:lnTo>
                  <a:pt x="356235" y="1437085"/>
                </a:lnTo>
                <a:lnTo>
                  <a:pt x="358140" y="1439013"/>
                </a:lnTo>
                <a:lnTo>
                  <a:pt x="359727" y="1440940"/>
                </a:lnTo>
                <a:lnTo>
                  <a:pt x="361315" y="1443511"/>
                </a:lnTo>
                <a:lnTo>
                  <a:pt x="362585" y="1445760"/>
                </a:lnTo>
                <a:lnTo>
                  <a:pt x="363537" y="1448330"/>
                </a:lnTo>
                <a:lnTo>
                  <a:pt x="364173" y="1450579"/>
                </a:lnTo>
                <a:lnTo>
                  <a:pt x="364490" y="1453470"/>
                </a:lnTo>
                <a:lnTo>
                  <a:pt x="365125" y="1455719"/>
                </a:lnTo>
                <a:lnTo>
                  <a:pt x="365125" y="1458611"/>
                </a:lnTo>
                <a:lnTo>
                  <a:pt x="364490" y="1461181"/>
                </a:lnTo>
                <a:lnTo>
                  <a:pt x="364173" y="1463751"/>
                </a:lnTo>
                <a:lnTo>
                  <a:pt x="363537" y="1466000"/>
                </a:lnTo>
                <a:lnTo>
                  <a:pt x="362585" y="1468571"/>
                </a:lnTo>
                <a:lnTo>
                  <a:pt x="361315" y="1470819"/>
                </a:lnTo>
                <a:lnTo>
                  <a:pt x="359727" y="1473390"/>
                </a:lnTo>
                <a:lnTo>
                  <a:pt x="358140" y="1475317"/>
                </a:lnTo>
                <a:lnTo>
                  <a:pt x="356235" y="1477566"/>
                </a:lnTo>
                <a:lnTo>
                  <a:pt x="354013" y="1479173"/>
                </a:lnTo>
                <a:lnTo>
                  <a:pt x="352107" y="1480458"/>
                </a:lnTo>
                <a:lnTo>
                  <a:pt x="349567" y="1482064"/>
                </a:lnTo>
                <a:lnTo>
                  <a:pt x="347027" y="1483028"/>
                </a:lnTo>
                <a:lnTo>
                  <a:pt x="344487" y="1483671"/>
                </a:lnTo>
                <a:lnTo>
                  <a:pt x="342265" y="1484313"/>
                </a:lnTo>
                <a:lnTo>
                  <a:pt x="339407" y="1484313"/>
                </a:lnTo>
                <a:lnTo>
                  <a:pt x="337185" y="1484313"/>
                </a:lnTo>
                <a:lnTo>
                  <a:pt x="334327" y="1484313"/>
                </a:lnTo>
                <a:lnTo>
                  <a:pt x="332105" y="1483671"/>
                </a:lnTo>
                <a:lnTo>
                  <a:pt x="329247" y="1483028"/>
                </a:lnTo>
                <a:lnTo>
                  <a:pt x="326707" y="1482064"/>
                </a:lnTo>
                <a:lnTo>
                  <a:pt x="324485" y="1481100"/>
                </a:lnTo>
                <a:lnTo>
                  <a:pt x="322580" y="1479173"/>
                </a:lnTo>
                <a:lnTo>
                  <a:pt x="320040" y="1477566"/>
                </a:lnTo>
                <a:lnTo>
                  <a:pt x="318453" y="1475639"/>
                </a:lnTo>
                <a:lnTo>
                  <a:pt x="316547" y="1473390"/>
                </a:lnTo>
                <a:lnTo>
                  <a:pt x="314960" y="1471462"/>
                </a:lnTo>
                <a:lnTo>
                  <a:pt x="314007" y="1468892"/>
                </a:lnTo>
                <a:lnTo>
                  <a:pt x="313055" y="1466322"/>
                </a:lnTo>
                <a:lnTo>
                  <a:pt x="311785" y="1463751"/>
                </a:lnTo>
                <a:lnTo>
                  <a:pt x="311467" y="1461181"/>
                </a:lnTo>
                <a:lnTo>
                  <a:pt x="311150" y="1458611"/>
                </a:lnTo>
                <a:lnTo>
                  <a:pt x="311150" y="1456041"/>
                </a:lnTo>
                <a:lnTo>
                  <a:pt x="311467" y="1453470"/>
                </a:lnTo>
                <a:lnTo>
                  <a:pt x="311785" y="1450900"/>
                </a:lnTo>
                <a:lnTo>
                  <a:pt x="313055" y="1448330"/>
                </a:lnTo>
                <a:lnTo>
                  <a:pt x="313690" y="1445760"/>
                </a:lnTo>
                <a:lnTo>
                  <a:pt x="314960" y="1443832"/>
                </a:lnTo>
                <a:lnTo>
                  <a:pt x="316230" y="1441262"/>
                </a:lnTo>
                <a:lnTo>
                  <a:pt x="318135" y="1439334"/>
                </a:lnTo>
                <a:lnTo>
                  <a:pt x="320040" y="1437085"/>
                </a:lnTo>
                <a:lnTo>
                  <a:pt x="321945" y="1435479"/>
                </a:lnTo>
                <a:lnTo>
                  <a:pt x="324485" y="1434194"/>
                </a:lnTo>
                <a:lnTo>
                  <a:pt x="326707" y="1432587"/>
                </a:lnTo>
                <a:lnTo>
                  <a:pt x="329247" y="1431623"/>
                </a:lnTo>
                <a:lnTo>
                  <a:pt x="331470" y="1430981"/>
                </a:lnTo>
                <a:lnTo>
                  <a:pt x="334327" y="1430338"/>
                </a:lnTo>
                <a:close/>
                <a:moveTo>
                  <a:pt x="404212" y="1389063"/>
                </a:moveTo>
                <a:lnTo>
                  <a:pt x="407002" y="1389063"/>
                </a:lnTo>
                <a:lnTo>
                  <a:pt x="409172" y="1389373"/>
                </a:lnTo>
                <a:lnTo>
                  <a:pt x="411962" y="1389683"/>
                </a:lnTo>
                <a:lnTo>
                  <a:pt x="414132" y="1390613"/>
                </a:lnTo>
                <a:lnTo>
                  <a:pt x="416612" y="1391233"/>
                </a:lnTo>
                <a:lnTo>
                  <a:pt x="418781" y="1392783"/>
                </a:lnTo>
                <a:lnTo>
                  <a:pt x="421261" y="1394023"/>
                </a:lnTo>
                <a:lnTo>
                  <a:pt x="423121" y="1395573"/>
                </a:lnTo>
                <a:lnTo>
                  <a:pt x="424981" y="1397743"/>
                </a:lnTo>
                <a:lnTo>
                  <a:pt x="426841" y="1399603"/>
                </a:lnTo>
                <a:lnTo>
                  <a:pt x="428081" y="1402083"/>
                </a:lnTo>
                <a:lnTo>
                  <a:pt x="429321" y="1404253"/>
                </a:lnTo>
                <a:lnTo>
                  <a:pt x="430561" y="1406733"/>
                </a:lnTo>
                <a:lnTo>
                  <a:pt x="431181" y="1408902"/>
                </a:lnTo>
                <a:lnTo>
                  <a:pt x="431491" y="1411692"/>
                </a:lnTo>
                <a:lnTo>
                  <a:pt x="431801" y="1413862"/>
                </a:lnTo>
                <a:lnTo>
                  <a:pt x="431801" y="1416652"/>
                </a:lnTo>
                <a:lnTo>
                  <a:pt x="431491" y="1418822"/>
                </a:lnTo>
                <a:lnTo>
                  <a:pt x="431181" y="1421612"/>
                </a:lnTo>
                <a:lnTo>
                  <a:pt x="430561" y="1423782"/>
                </a:lnTo>
                <a:lnTo>
                  <a:pt x="429321" y="1426262"/>
                </a:lnTo>
                <a:lnTo>
                  <a:pt x="428081" y="1428742"/>
                </a:lnTo>
                <a:lnTo>
                  <a:pt x="426841" y="1430912"/>
                </a:lnTo>
                <a:lnTo>
                  <a:pt x="424981" y="1432772"/>
                </a:lnTo>
                <a:lnTo>
                  <a:pt x="423121" y="1434941"/>
                </a:lnTo>
                <a:lnTo>
                  <a:pt x="421261" y="1436491"/>
                </a:lnTo>
                <a:lnTo>
                  <a:pt x="418781" y="1438041"/>
                </a:lnTo>
                <a:lnTo>
                  <a:pt x="416922" y="1439281"/>
                </a:lnTo>
                <a:lnTo>
                  <a:pt x="414132" y="1440211"/>
                </a:lnTo>
                <a:lnTo>
                  <a:pt x="411962" y="1440831"/>
                </a:lnTo>
                <a:lnTo>
                  <a:pt x="409482" y="1441141"/>
                </a:lnTo>
                <a:lnTo>
                  <a:pt x="407002" y="1441451"/>
                </a:lnTo>
                <a:lnTo>
                  <a:pt x="404212" y="1441451"/>
                </a:lnTo>
                <a:lnTo>
                  <a:pt x="401732" y="1441141"/>
                </a:lnTo>
                <a:lnTo>
                  <a:pt x="399252" y="1440831"/>
                </a:lnTo>
                <a:lnTo>
                  <a:pt x="396772" y="1440211"/>
                </a:lnTo>
                <a:lnTo>
                  <a:pt x="394602" y="1439281"/>
                </a:lnTo>
                <a:lnTo>
                  <a:pt x="392123" y="1438041"/>
                </a:lnTo>
                <a:lnTo>
                  <a:pt x="390263" y="1436491"/>
                </a:lnTo>
                <a:lnTo>
                  <a:pt x="387783" y="1434941"/>
                </a:lnTo>
                <a:lnTo>
                  <a:pt x="386233" y="1432772"/>
                </a:lnTo>
                <a:lnTo>
                  <a:pt x="384373" y="1430912"/>
                </a:lnTo>
                <a:lnTo>
                  <a:pt x="382823" y="1429052"/>
                </a:lnTo>
                <a:lnTo>
                  <a:pt x="381583" y="1426572"/>
                </a:lnTo>
                <a:lnTo>
                  <a:pt x="380963" y="1424402"/>
                </a:lnTo>
                <a:lnTo>
                  <a:pt x="380033" y="1421612"/>
                </a:lnTo>
                <a:lnTo>
                  <a:pt x="379723" y="1419132"/>
                </a:lnTo>
                <a:lnTo>
                  <a:pt x="379413" y="1416652"/>
                </a:lnTo>
                <a:lnTo>
                  <a:pt x="379413" y="1414172"/>
                </a:lnTo>
                <a:lnTo>
                  <a:pt x="379723" y="1411692"/>
                </a:lnTo>
                <a:lnTo>
                  <a:pt x="380033" y="1409212"/>
                </a:lnTo>
                <a:lnTo>
                  <a:pt x="380653" y="1406733"/>
                </a:lnTo>
                <a:lnTo>
                  <a:pt x="381583" y="1404253"/>
                </a:lnTo>
                <a:lnTo>
                  <a:pt x="382823" y="1402083"/>
                </a:lnTo>
                <a:lnTo>
                  <a:pt x="384373" y="1399913"/>
                </a:lnTo>
                <a:lnTo>
                  <a:pt x="385923" y="1397743"/>
                </a:lnTo>
                <a:lnTo>
                  <a:pt x="387783" y="1395883"/>
                </a:lnTo>
                <a:lnTo>
                  <a:pt x="389953" y="1394333"/>
                </a:lnTo>
                <a:lnTo>
                  <a:pt x="392123" y="1392783"/>
                </a:lnTo>
                <a:lnTo>
                  <a:pt x="394602" y="1391853"/>
                </a:lnTo>
                <a:lnTo>
                  <a:pt x="396772" y="1390613"/>
                </a:lnTo>
                <a:lnTo>
                  <a:pt x="399252" y="1389683"/>
                </a:lnTo>
                <a:lnTo>
                  <a:pt x="401732" y="1389373"/>
                </a:lnTo>
                <a:lnTo>
                  <a:pt x="404212" y="1389063"/>
                </a:lnTo>
                <a:close/>
                <a:moveTo>
                  <a:pt x="260667" y="1389063"/>
                </a:moveTo>
                <a:lnTo>
                  <a:pt x="263207" y="1389063"/>
                </a:lnTo>
                <a:lnTo>
                  <a:pt x="265747" y="1389383"/>
                </a:lnTo>
                <a:lnTo>
                  <a:pt x="268287" y="1390021"/>
                </a:lnTo>
                <a:lnTo>
                  <a:pt x="270827" y="1390660"/>
                </a:lnTo>
                <a:lnTo>
                  <a:pt x="273050" y="1391938"/>
                </a:lnTo>
                <a:lnTo>
                  <a:pt x="275590" y="1392896"/>
                </a:lnTo>
                <a:lnTo>
                  <a:pt x="277813" y="1394173"/>
                </a:lnTo>
                <a:lnTo>
                  <a:pt x="280035" y="1395770"/>
                </a:lnTo>
                <a:lnTo>
                  <a:pt x="281940" y="1398006"/>
                </a:lnTo>
                <a:lnTo>
                  <a:pt x="283845" y="1399922"/>
                </a:lnTo>
                <a:lnTo>
                  <a:pt x="285115" y="1402477"/>
                </a:lnTo>
                <a:lnTo>
                  <a:pt x="286385" y="1404713"/>
                </a:lnTo>
                <a:lnTo>
                  <a:pt x="287337" y="1407268"/>
                </a:lnTo>
                <a:lnTo>
                  <a:pt x="288290" y="1409503"/>
                </a:lnTo>
                <a:lnTo>
                  <a:pt x="288607" y="1412378"/>
                </a:lnTo>
                <a:lnTo>
                  <a:pt x="288925" y="1414614"/>
                </a:lnTo>
                <a:lnTo>
                  <a:pt x="288925" y="1417488"/>
                </a:lnTo>
                <a:lnTo>
                  <a:pt x="288607" y="1420362"/>
                </a:lnTo>
                <a:lnTo>
                  <a:pt x="288290" y="1422598"/>
                </a:lnTo>
                <a:lnTo>
                  <a:pt x="287337" y="1425153"/>
                </a:lnTo>
                <a:lnTo>
                  <a:pt x="286385" y="1427389"/>
                </a:lnTo>
                <a:lnTo>
                  <a:pt x="285115" y="1429944"/>
                </a:lnTo>
                <a:lnTo>
                  <a:pt x="283845" y="1432179"/>
                </a:lnTo>
                <a:lnTo>
                  <a:pt x="281940" y="1434415"/>
                </a:lnTo>
                <a:lnTo>
                  <a:pt x="280035" y="1436331"/>
                </a:lnTo>
                <a:lnTo>
                  <a:pt x="277813" y="1437928"/>
                </a:lnTo>
                <a:lnTo>
                  <a:pt x="275907" y="1439525"/>
                </a:lnTo>
                <a:lnTo>
                  <a:pt x="273367" y="1440803"/>
                </a:lnTo>
                <a:lnTo>
                  <a:pt x="271145" y="1441761"/>
                </a:lnTo>
                <a:lnTo>
                  <a:pt x="268287" y="1442399"/>
                </a:lnTo>
                <a:lnTo>
                  <a:pt x="266065" y="1442719"/>
                </a:lnTo>
                <a:lnTo>
                  <a:pt x="263207" y="1443038"/>
                </a:lnTo>
                <a:lnTo>
                  <a:pt x="260985" y="1443038"/>
                </a:lnTo>
                <a:lnTo>
                  <a:pt x="258127" y="1442719"/>
                </a:lnTo>
                <a:lnTo>
                  <a:pt x="255905" y="1442399"/>
                </a:lnTo>
                <a:lnTo>
                  <a:pt x="253047" y="1441761"/>
                </a:lnTo>
                <a:lnTo>
                  <a:pt x="250825" y="1440803"/>
                </a:lnTo>
                <a:lnTo>
                  <a:pt x="248285" y="1439525"/>
                </a:lnTo>
                <a:lnTo>
                  <a:pt x="246380" y="1437928"/>
                </a:lnTo>
                <a:lnTo>
                  <a:pt x="244157" y="1436331"/>
                </a:lnTo>
                <a:lnTo>
                  <a:pt x="242253" y="1434734"/>
                </a:lnTo>
                <a:lnTo>
                  <a:pt x="240347" y="1432179"/>
                </a:lnTo>
                <a:lnTo>
                  <a:pt x="238760" y="1430263"/>
                </a:lnTo>
                <a:lnTo>
                  <a:pt x="237807" y="1427708"/>
                </a:lnTo>
                <a:lnTo>
                  <a:pt x="236855" y="1425472"/>
                </a:lnTo>
                <a:lnTo>
                  <a:pt x="235585" y="1422598"/>
                </a:lnTo>
                <a:lnTo>
                  <a:pt x="235267" y="1420362"/>
                </a:lnTo>
                <a:lnTo>
                  <a:pt x="234950" y="1417488"/>
                </a:lnTo>
                <a:lnTo>
                  <a:pt x="234950" y="1414933"/>
                </a:lnTo>
                <a:lnTo>
                  <a:pt x="235267" y="1412378"/>
                </a:lnTo>
                <a:lnTo>
                  <a:pt x="236220" y="1409823"/>
                </a:lnTo>
                <a:lnTo>
                  <a:pt x="236855" y="1407268"/>
                </a:lnTo>
                <a:lnTo>
                  <a:pt x="237807" y="1404713"/>
                </a:lnTo>
                <a:lnTo>
                  <a:pt x="238760" y="1402477"/>
                </a:lnTo>
                <a:lnTo>
                  <a:pt x="240030" y="1400242"/>
                </a:lnTo>
                <a:lnTo>
                  <a:pt x="241935" y="1398325"/>
                </a:lnTo>
                <a:lnTo>
                  <a:pt x="243840" y="1396409"/>
                </a:lnTo>
                <a:lnTo>
                  <a:pt x="246063" y="1394493"/>
                </a:lnTo>
                <a:lnTo>
                  <a:pt x="248285" y="1392896"/>
                </a:lnTo>
                <a:lnTo>
                  <a:pt x="250825" y="1391938"/>
                </a:lnTo>
                <a:lnTo>
                  <a:pt x="253047" y="1390660"/>
                </a:lnTo>
                <a:lnTo>
                  <a:pt x="255587" y="1390021"/>
                </a:lnTo>
                <a:lnTo>
                  <a:pt x="258127" y="1389383"/>
                </a:lnTo>
                <a:lnTo>
                  <a:pt x="260667" y="1389063"/>
                </a:lnTo>
                <a:close/>
                <a:moveTo>
                  <a:pt x="328763" y="1346200"/>
                </a:moveTo>
                <a:lnTo>
                  <a:pt x="331638" y="1346200"/>
                </a:lnTo>
                <a:lnTo>
                  <a:pt x="333873" y="1346520"/>
                </a:lnTo>
                <a:lnTo>
                  <a:pt x="336748" y="1346839"/>
                </a:lnTo>
                <a:lnTo>
                  <a:pt x="338983" y="1347478"/>
                </a:lnTo>
                <a:lnTo>
                  <a:pt x="341538" y="1348755"/>
                </a:lnTo>
                <a:lnTo>
                  <a:pt x="343774" y="1350033"/>
                </a:lnTo>
                <a:lnTo>
                  <a:pt x="346329" y="1351310"/>
                </a:lnTo>
                <a:lnTo>
                  <a:pt x="348245" y="1353226"/>
                </a:lnTo>
                <a:lnTo>
                  <a:pt x="350481" y="1355143"/>
                </a:lnTo>
                <a:lnTo>
                  <a:pt x="352078" y="1357059"/>
                </a:lnTo>
                <a:lnTo>
                  <a:pt x="353355" y="1359614"/>
                </a:lnTo>
                <a:lnTo>
                  <a:pt x="354952" y="1361850"/>
                </a:lnTo>
                <a:lnTo>
                  <a:pt x="355910" y="1364405"/>
                </a:lnTo>
                <a:lnTo>
                  <a:pt x="356549" y="1366640"/>
                </a:lnTo>
                <a:lnTo>
                  <a:pt x="356869" y="1369515"/>
                </a:lnTo>
                <a:lnTo>
                  <a:pt x="357188" y="1371751"/>
                </a:lnTo>
                <a:lnTo>
                  <a:pt x="357188" y="1374625"/>
                </a:lnTo>
                <a:lnTo>
                  <a:pt x="356869" y="1377180"/>
                </a:lnTo>
                <a:lnTo>
                  <a:pt x="356549" y="1379735"/>
                </a:lnTo>
                <a:lnTo>
                  <a:pt x="355910" y="1382290"/>
                </a:lnTo>
                <a:lnTo>
                  <a:pt x="354952" y="1384526"/>
                </a:lnTo>
                <a:lnTo>
                  <a:pt x="353355" y="1387081"/>
                </a:lnTo>
                <a:lnTo>
                  <a:pt x="352078" y="1389316"/>
                </a:lnTo>
                <a:lnTo>
                  <a:pt x="350481" y="1391552"/>
                </a:lnTo>
                <a:lnTo>
                  <a:pt x="348245" y="1393149"/>
                </a:lnTo>
                <a:lnTo>
                  <a:pt x="346329" y="1395065"/>
                </a:lnTo>
                <a:lnTo>
                  <a:pt x="343774" y="1396662"/>
                </a:lnTo>
                <a:lnTo>
                  <a:pt x="341858" y="1397940"/>
                </a:lnTo>
                <a:lnTo>
                  <a:pt x="338983" y="1398898"/>
                </a:lnTo>
                <a:lnTo>
                  <a:pt x="336748" y="1399536"/>
                </a:lnTo>
                <a:lnTo>
                  <a:pt x="334193" y="1399856"/>
                </a:lnTo>
                <a:lnTo>
                  <a:pt x="331638" y="1400175"/>
                </a:lnTo>
                <a:lnTo>
                  <a:pt x="328763" y="1400175"/>
                </a:lnTo>
                <a:lnTo>
                  <a:pt x="326528" y="1399856"/>
                </a:lnTo>
                <a:lnTo>
                  <a:pt x="323653" y="1399536"/>
                </a:lnTo>
                <a:lnTo>
                  <a:pt x="321418" y="1398898"/>
                </a:lnTo>
                <a:lnTo>
                  <a:pt x="318863" y="1397940"/>
                </a:lnTo>
                <a:lnTo>
                  <a:pt x="316627" y="1396662"/>
                </a:lnTo>
                <a:lnTo>
                  <a:pt x="314391" y="1395065"/>
                </a:lnTo>
                <a:lnTo>
                  <a:pt x="312156" y="1393468"/>
                </a:lnTo>
                <a:lnTo>
                  <a:pt x="310239" y="1391552"/>
                </a:lnTo>
                <a:lnTo>
                  <a:pt x="308323" y="1389316"/>
                </a:lnTo>
                <a:lnTo>
                  <a:pt x="307046" y="1387081"/>
                </a:lnTo>
                <a:lnTo>
                  <a:pt x="305449" y="1384845"/>
                </a:lnTo>
                <a:lnTo>
                  <a:pt x="304810" y="1382290"/>
                </a:lnTo>
                <a:lnTo>
                  <a:pt x="303852" y="1379735"/>
                </a:lnTo>
                <a:lnTo>
                  <a:pt x="303532" y="1377499"/>
                </a:lnTo>
                <a:lnTo>
                  <a:pt x="303213" y="1374625"/>
                </a:lnTo>
                <a:lnTo>
                  <a:pt x="303213" y="1371751"/>
                </a:lnTo>
                <a:lnTo>
                  <a:pt x="303532" y="1369515"/>
                </a:lnTo>
                <a:lnTo>
                  <a:pt x="303852" y="1366640"/>
                </a:lnTo>
                <a:lnTo>
                  <a:pt x="304810" y="1364405"/>
                </a:lnTo>
                <a:lnTo>
                  <a:pt x="305449" y="1361850"/>
                </a:lnTo>
                <a:lnTo>
                  <a:pt x="307046" y="1359614"/>
                </a:lnTo>
                <a:lnTo>
                  <a:pt x="308323" y="1357379"/>
                </a:lnTo>
                <a:lnTo>
                  <a:pt x="309920" y="1355143"/>
                </a:lnTo>
                <a:lnTo>
                  <a:pt x="312156" y="1353546"/>
                </a:lnTo>
                <a:lnTo>
                  <a:pt x="314072" y="1351630"/>
                </a:lnTo>
                <a:lnTo>
                  <a:pt x="316627" y="1350033"/>
                </a:lnTo>
                <a:lnTo>
                  <a:pt x="318863" y="1348755"/>
                </a:lnTo>
                <a:lnTo>
                  <a:pt x="321418" y="1347797"/>
                </a:lnTo>
                <a:lnTo>
                  <a:pt x="323653" y="1346839"/>
                </a:lnTo>
                <a:lnTo>
                  <a:pt x="326528" y="1346520"/>
                </a:lnTo>
                <a:lnTo>
                  <a:pt x="328763" y="1346200"/>
                </a:lnTo>
                <a:close/>
                <a:moveTo>
                  <a:pt x="186560" y="1346200"/>
                </a:moveTo>
                <a:lnTo>
                  <a:pt x="189055" y="1346200"/>
                </a:lnTo>
                <a:lnTo>
                  <a:pt x="191861" y="1346518"/>
                </a:lnTo>
                <a:lnTo>
                  <a:pt x="194356" y="1346835"/>
                </a:lnTo>
                <a:lnTo>
                  <a:pt x="196539" y="1347470"/>
                </a:lnTo>
                <a:lnTo>
                  <a:pt x="199033" y="1348740"/>
                </a:lnTo>
                <a:lnTo>
                  <a:pt x="201216" y="1350010"/>
                </a:lnTo>
                <a:lnTo>
                  <a:pt x="203711" y="1351280"/>
                </a:lnTo>
                <a:lnTo>
                  <a:pt x="205582" y="1353185"/>
                </a:lnTo>
                <a:lnTo>
                  <a:pt x="207453" y="1355090"/>
                </a:lnTo>
                <a:lnTo>
                  <a:pt x="209324" y="1356995"/>
                </a:lnTo>
                <a:lnTo>
                  <a:pt x="210571" y="1359535"/>
                </a:lnTo>
                <a:lnTo>
                  <a:pt x="211818" y="1361758"/>
                </a:lnTo>
                <a:lnTo>
                  <a:pt x="213066" y="1364298"/>
                </a:lnTo>
                <a:lnTo>
                  <a:pt x="213689" y="1366520"/>
                </a:lnTo>
                <a:lnTo>
                  <a:pt x="214313" y="1369378"/>
                </a:lnTo>
                <a:lnTo>
                  <a:pt x="214313" y="1371918"/>
                </a:lnTo>
                <a:lnTo>
                  <a:pt x="214313" y="1374458"/>
                </a:lnTo>
                <a:lnTo>
                  <a:pt x="214313" y="1376998"/>
                </a:lnTo>
                <a:lnTo>
                  <a:pt x="213689" y="1379538"/>
                </a:lnTo>
                <a:lnTo>
                  <a:pt x="213066" y="1382078"/>
                </a:lnTo>
                <a:lnTo>
                  <a:pt x="211818" y="1384300"/>
                </a:lnTo>
                <a:lnTo>
                  <a:pt x="210883" y="1386840"/>
                </a:lnTo>
                <a:lnTo>
                  <a:pt x="209324" y="1389063"/>
                </a:lnTo>
                <a:lnTo>
                  <a:pt x="207453" y="1391285"/>
                </a:lnTo>
                <a:lnTo>
                  <a:pt x="205582" y="1393190"/>
                </a:lnTo>
                <a:lnTo>
                  <a:pt x="203711" y="1394778"/>
                </a:lnTo>
                <a:lnTo>
                  <a:pt x="201528" y="1396365"/>
                </a:lnTo>
                <a:lnTo>
                  <a:pt x="199345" y="1397635"/>
                </a:lnTo>
                <a:lnTo>
                  <a:pt x="196850" y="1398588"/>
                </a:lnTo>
                <a:lnTo>
                  <a:pt x="194356" y="1399223"/>
                </a:lnTo>
                <a:lnTo>
                  <a:pt x="191861" y="1399540"/>
                </a:lnTo>
                <a:lnTo>
                  <a:pt x="189055" y="1400175"/>
                </a:lnTo>
                <a:lnTo>
                  <a:pt x="186872" y="1400175"/>
                </a:lnTo>
                <a:lnTo>
                  <a:pt x="184065" y="1399540"/>
                </a:lnTo>
                <a:lnTo>
                  <a:pt x="181882" y="1399223"/>
                </a:lnTo>
                <a:lnTo>
                  <a:pt x="179076" y="1398588"/>
                </a:lnTo>
                <a:lnTo>
                  <a:pt x="176893" y="1397635"/>
                </a:lnTo>
                <a:lnTo>
                  <a:pt x="174398" y="1396365"/>
                </a:lnTo>
                <a:lnTo>
                  <a:pt x="172527" y="1394778"/>
                </a:lnTo>
                <a:lnTo>
                  <a:pt x="170345" y="1393190"/>
                </a:lnTo>
                <a:lnTo>
                  <a:pt x="168473" y="1391603"/>
                </a:lnTo>
                <a:lnTo>
                  <a:pt x="166914" y="1389063"/>
                </a:lnTo>
                <a:lnTo>
                  <a:pt x="165043" y="1387158"/>
                </a:lnTo>
                <a:lnTo>
                  <a:pt x="164108" y="1384618"/>
                </a:lnTo>
                <a:lnTo>
                  <a:pt x="163172" y="1382395"/>
                </a:lnTo>
                <a:lnTo>
                  <a:pt x="162549" y="1379538"/>
                </a:lnTo>
                <a:lnTo>
                  <a:pt x="161925" y="1377315"/>
                </a:lnTo>
                <a:lnTo>
                  <a:pt x="161925" y="1374458"/>
                </a:lnTo>
                <a:lnTo>
                  <a:pt x="161925" y="1372235"/>
                </a:lnTo>
                <a:lnTo>
                  <a:pt x="161925" y="1369378"/>
                </a:lnTo>
                <a:lnTo>
                  <a:pt x="162549" y="1367155"/>
                </a:lnTo>
                <a:lnTo>
                  <a:pt x="163172" y="1364298"/>
                </a:lnTo>
                <a:lnTo>
                  <a:pt x="164108" y="1361758"/>
                </a:lnTo>
                <a:lnTo>
                  <a:pt x="165043" y="1359535"/>
                </a:lnTo>
                <a:lnTo>
                  <a:pt x="166914" y="1357630"/>
                </a:lnTo>
                <a:lnTo>
                  <a:pt x="168473" y="1355408"/>
                </a:lnTo>
                <a:lnTo>
                  <a:pt x="170033" y="1353503"/>
                </a:lnTo>
                <a:lnTo>
                  <a:pt x="172215" y="1351598"/>
                </a:lnTo>
                <a:lnTo>
                  <a:pt x="174398" y="1350010"/>
                </a:lnTo>
                <a:lnTo>
                  <a:pt x="176893" y="1349058"/>
                </a:lnTo>
                <a:lnTo>
                  <a:pt x="179076" y="1347788"/>
                </a:lnTo>
                <a:lnTo>
                  <a:pt x="181571" y="1346835"/>
                </a:lnTo>
                <a:lnTo>
                  <a:pt x="184065" y="1346518"/>
                </a:lnTo>
                <a:lnTo>
                  <a:pt x="186560" y="1346200"/>
                </a:lnTo>
                <a:close/>
                <a:moveTo>
                  <a:pt x="254150" y="1304925"/>
                </a:moveTo>
                <a:lnTo>
                  <a:pt x="257025" y="1304925"/>
                </a:lnTo>
                <a:lnTo>
                  <a:pt x="259260" y="1305243"/>
                </a:lnTo>
                <a:lnTo>
                  <a:pt x="262135" y="1305560"/>
                </a:lnTo>
                <a:lnTo>
                  <a:pt x="264370" y="1306195"/>
                </a:lnTo>
                <a:lnTo>
                  <a:pt x="266925" y="1307465"/>
                </a:lnTo>
                <a:lnTo>
                  <a:pt x="269161" y="1308735"/>
                </a:lnTo>
                <a:lnTo>
                  <a:pt x="271716" y="1310005"/>
                </a:lnTo>
                <a:lnTo>
                  <a:pt x="273632" y="1311910"/>
                </a:lnTo>
                <a:lnTo>
                  <a:pt x="275868" y="1313815"/>
                </a:lnTo>
                <a:lnTo>
                  <a:pt x="277465" y="1316038"/>
                </a:lnTo>
                <a:lnTo>
                  <a:pt x="278742" y="1318260"/>
                </a:lnTo>
                <a:lnTo>
                  <a:pt x="280339" y="1320165"/>
                </a:lnTo>
                <a:lnTo>
                  <a:pt x="281297" y="1323023"/>
                </a:lnTo>
                <a:lnTo>
                  <a:pt x="281936" y="1325563"/>
                </a:lnTo>
                <a:lnTo>
                  <a:pt x="282256" y="1327785"/>
                </a:lnTo>
                <a:lnTo>
                  <a:pt x="282575" y="1330643"/>
                </a:lnTo>
                <a:lnTo>
                  <a:pt x="282575" y="1333183"/>
                </a:lnTo>
                <a:lnTo>
                  <a:pt x="282256" y="1335723"/>
                </a:lnTo>
                <a:lnTo>
                  <a:pt x="281936" y="1338263"/>
                </a:lnTo>
                <a:lnTo>
                  <a:pt x="281297" y="1340803"/>
                </a:lnTo>
                <a:lnTo>
                  <a:pt x="280339" y="1343025"/>
                </a:lnTo>
                <a:lnTo>
                  <a:pt x="278742" y="1345565"/>
                </a:lnTo>
                <a:lnTo>
                  <a:pt x="277465" y="1347470"/>
                </a:lnTo>
                <a:lnTo>
                  <a:pt x="275868" y="1349693"/>
                </a:lnTo>
                <a:lnTo>
                  <a:pt x="273632" y="1351598"/>
                </a:lnTo>
                <a:lnTo>
                  <a:pt x="271716" y="1353185"/>
                </a:lnTo>
                <a:lnTo>
                  <a:pt x="269800" y="1355090"/>
                </a:lnTo>
                <a:lnTo>
                  <a:pt x="267245" y="1356043"/>
                </a:lnTo>
                <a:lnTo>
                  <a:pt x="265009" y="1356995"/>
                </a:lnTo>
                <a:lnTo>
                  <a:pt x="262135" y="1357948"/>
                </a:lnTo>
                <a:lnTo>
                  <a:pt x="259580" y="1358583"/>
                </a:lnTo>
                <a:lnTo>
                  <a:pt x="257025" y="1358900"/>
                </a:lnTo>
                <a:lnTo>
                  <a:pt x="254470" y="1358900"/>
                </a:lnTo>
                <a:lnTo>
                  <a:pt x="251915" y="1358583"/>
                </a:lnTo>
                <a:lnTo>
                  <a:pt x="249360" y="1357948"/>
                </a:lnTo>
                <a:lnTo>
                  <a:pt x="246805" y="1357313"/>
                </a:lnTo>
                <a:lnTo>
                  <a:pt x="244250" y="1356360"/>
                </a:lnTo>
                <a:lnTo>
                  <a:pt x="242014" y="1355090"/>
                </a:lnTo>
                <a:lnTo>
                  <a:pt x="239778" y="1353820"/>
                </a:lnTo>
                <a:lnTo>
                  <a:pt x="237543" y="1351915"/>
                </a:lnTo>
                <a:lnTo>
                  <a:pt x="235626" y="1350010"/>
                </a:lnTo>
                <a:lnTo>
                  <a:pt x="234029" y="1347788"/>
                </a:lnTo>
                <a:lnTo>
                  <a:pt x="232433" y="1345565"/>
                </a:lnTo>
                <a:lnTo>
                  <a:pt x="231155" y="1343025"/>
                </a:lnTo>
                <a:lnTo>
                  <a:pt x="230197" y="1340803"/>
                </a:lnTo>
                <a:lnTo>
                  <a:pt x="229239" y="1338263"/>
                </a:lnTo>
                <a:lnTo>
                  <a:pt x="228919" y="1335723"/>
                </a:lnTo>
                <a:lnTo>
                  <a:pt x="228600" y="1333183"/>
                </a:lnTo>
                <a:lnTo>
                  <a:pt x="228600" y="1330643"/>
                </a:lnTo>
                <a:lnTo>
                  <a:pt x="228919" y="1328103"/>
                </a:lnTo>
                <a:lnTo>
                  <a:pt x="229239" y="1325563"/>
                </a:lnTo>
                <a:lnTo>
                  <a:pt x="230197" y="1323023"/>
                </a:lnTo>
                <a:lnTo>
                  <a:pt x="230836" y="1320800"/>
                </a:lnTo>
                <a:lnTo>
                  <a:pt x="232433" y="1318260"/>
                </a:lnTo>
                <a:lnTo>
                  <a:pt x="233710" y="1316038"/>
                </a:lnTo>
                <a:lnTo>
                  <a:pt x="235307" y="1313815"/>
                </a:lnTo>
                <a:lnTo>
                  <a:pt x="237543" y="1311910"/>
                </a:lnTo>
                <a:lnTo>
                  <a:pt x="239459" y="1310005"/>
                </a:lnTo>
                <a:lnTo>
                  <a:pt x="242014" y="1308735"/>
                </a:lnTo>
                <a:lnTo>
                  <a:pt x="244250" y="1307465"/>
                </a:lnTo>
                <a:lnTo>
                  <a:pt x="246805" y="1306195"/>
                </a:lnTo>
                <a:lnTo>
                  <a:pt x="249040" y="1305560"/>
                </a:lnTo>
                <a:lnTo>
                  <a:pt x="251915" y="1305243"/>
                </a:lnTo>
                <a:lnTo>
                  <a:pt x="254150" y="1304925"/>
                </a:lnTo>
                <a:close/>
                <a:moveTo>
                  <a:pt x="193292" y="1212326"/>
                </a:moveTo>
                <a:lnTo>
                  <a:pt x="121879" y="1342796"/>
                </a:lnTo>
                <a:lnTo>
                  <a:pt x="119340" y="1348193"/>
                </a:lnTo>
                <a:lnTo>
                  <a:pt x="117435" y="1353907"/>
                </a:lnTo>
                <a:lnTo>
                  <a:pt x="115848" y="1359621"/>
                </a:lnTo>
                <a:lnTo>
                  <a:pt x="115214" y="1365335"/>
                </a:lnTo>
                <a:lnTo>
                  <a:pt x="114896" y="1370732"/>
                </a:lnTo>
                <a:lnTo>
                  <a:pt x="115214" y="1376446"/>
                </a:lnTo>
                <a:lnTo>
                  <a:pt x="115848" y="1382477"/>
                </a:lnTo>
                <a:lnTo>
                  <a:pt x="117118" y="1387874"/>
                </a:lnTo>
                <a:lnTo>
                  <a:pt x="119340" y="1393270"/>
                </a:lnTo>
                <a:lnTo>
                  <a:pt x="121244" y="1398349"/>
                </a:lnTo>
                <a:lnTo>
                  <a:pt x="124418" y="1403429"/>
                </a:lnTo>
                <a:lnTo>
                  <a:pt x="127592" y="1407873"/>
                </a:lnTo>
                <a:lnTo>
                  <a:pt x="131401" y="1412317"/>
                </a:lnTo>
                <a:lnTo>
                  <a:pt x="135527" y="1416444"/>
                </a:lnTo>
                <a:lnTo>
                  <a:pt x="140288" y="1420253"/>
                </a:lnTo>
                <a:lnTo>
                  <a:pt x="145366" y="1423110"/>
                </a:lnTo>
                <a:lnTo>
                  <a:pt x="727464" y="1741826"/>
                </a:lnTo>
                <a:lnTo>
                  <a:pt x="732860" y="1744048"/>
                </a:lnTo>
                <a:lnTo>
                  <a:pt x="738573" y="1746270"/>
                </a:lnTo>
                <a:lnTo>
                  <a:pt x="743969" y="1747857"/>
                </a:lnTo>
                <a:lnTo>
                  <a:pt x="749682" y="1748492"/>
                </a:lnTo>
                <a:lnTo>
                  <a:pt x="755395" y="1748810"/>
                </a:lnTo>
                <a:lnTo>
                  <a:pt x="761108" y="1748492"/>
                </a:lnTo>
                <a:lnTo>
                  <a:pt x="766821" y="1747857"/>
                </a:lnTo>
                <a:lnTo>
                  <a:pt x="772217" y="1746588"/>
                </a:lnTo>
                <a:lnTo>
                  <a:pt x="777612" y="1744366"/>
                </a:lnTo>
                <a:lnTo>
                  <a:pt x="783008" y="1742143"/>
                </a:lnTo>
                <a:lnTo>
                  <a:pt x="787769" y="1739286"/>
                </a:lnTo>
                <a:lnTo>
                  <a:pt x="792530" y="1736112"/>
                </a:lnTo>
                <a:lnTo>
                  <a:pt x="796973" y="1732303"/>
                </a:lnTo>
                <a:lnTo>
                  <a:pt x="801099" y="1727858"/>
                </a:lnTo>
                <a:lnTo>
                  <a:pt x="804591" y="1723414"/>
                </a:lnTo>
                <a:lnTo>
                  <a:pt x="807765" y="1718018"/>
                </a:lnTo>
                <a:lnTo>
                  <a:pt x="878861" y="1587547"/>
                </a:lnTo>
                <a:lnTo>
                  <a:pt x="193292" y="1212326"/>
                </a:lnTo>
                <a:close/>
                <a:moveTo>
                  <a:pt x="319615" y="914879"/>
                </a:moveTo>
                <a:lnTo>
                  <a:pt x="324375" y="969480"/>
                </a:lnTo>
                <a:lnTo>
                  <a:pt x="325962" y="990431"/>
                </a:lnTo>
                <a:lnTo>
                  <a:pt x="307236" y="998368"/>
                </a:lnTo>
                <a:lnTo>
                  <a:pt x="256453" y="1020589"/>
                </a:lnTo>
                <a:lnTo>
                  <a:pt x="1057235" y="1458982"/>
                </a:lnTo>
                <a:lnTo>
                  <a:pt x="1074375" y="1435491"/>
                </a:lnTo>
                <a:lnTo>
                  <a:pt x="1091831" y="1412317"/>
                </a:lnTo>
                <a:lnTo>
                  <a:pt x="319615" y="914879"/>
                </a:lnTo>
                <a:close/>
                <a:moveTo>
                  <a:pt x="431337" y="786631"/>
                </a:moveTo>
                <a:lnTo>
                  <a:pt x="424354" y="860913"/>
                </a:lnTo>
                <a:lnTo>
                  <a:pt x="422450" y="882817"/>
                </a:lnTo>
                <a:lnTo>
                  <a:pt x="400550" y="886627"/>
                </a:lnTo>
                <a:lnTo>
                  <a:pt x="343736" y="896467"/>
                </a:lnTo>
                <a:lnTo>
                  <a:pt x="1109605" y="1389461"/>
                </a:lnTo>
                <a:lnTo>
                  <a:pt x="1125475" y="1370414"/>
                </a:lnTo>
                <a:lnTo>
                  <a:pt x="1141662" y="1351685"/>
                </a:lnTo>
                <a:lnTo>
                  <a:pt x="431337" y="786631"/>
                </a:lnTo>
                <a:close/>
                <a:moveTo>
                  <a:pt x="1590084" y="765175"/>
                </a:moveTo>
                <a:lnTo>
                  <a:pt x="1594152" y="765175"/>
                </a:lnTo>
                <a:lnTo>
                  <a:pt x="1598219" y="765490"/>
                </a:lnTo>
                <a:lnTo>
                  <a:pt x="1600096" y="766121"/>
                </a:lnTo>
                <a:lnTo>
                  <a:pt x="1601973" y="766751"/>
                </a:lnTo>
                <a:lnTo>
                  <a:pt x="1603850" y="768012"/>
                </a:lnTo>
                <a:lnTo>
                  <a:pt x="1605415" y="769272"/>
                </a:lnTo>
                <a:lnTo>
                  <a:pt x="1606979" y="770533"/>
                </a:lnTo>
                <a:lnTo>
                  <a:pt x="1608856" y="771794"/>
                </a:lnTo>
                <a:lnTo>
                  <a:pt x="1610108" y="773685"/>
                </a:lnTo>
                <a:lnTo>
                  <a:pt x="1611359" y="775576"/>
                </a:lnTo>
                <a:lnTo>
                  <a:pt x="1612611" y="777467"/>
                </a:lnTo>
                <a:lnTo>
                  <a:pt x="1613237" y="779358"/>
                </a:lnTo>
                <a:lnTo>
                  <a:pt x="1613862" y="781249"/>
                </a:lnTo>
                <a:lnTo>
                  <a:pt x="1614175" y="783455"/>
                </a:lnTo>
                <a:lnTo>
                  <a:pt x="1614488" y="787552"/>
                </a:lnTo>
                <a:lnTo>
                  <a:pt x="1613862" y="791965"/>
                </a:lnTo>
                <a:lnTo>
                  <a:pt x="1613237" y="793540"/>
                </a:lnTo>
                <a:lnTo>
                  <a:pt x="1612611" y="795431"/>
                </a:lnTo>
                <a:lnTo>
                  <a:pt x="1611359" y="797638"/>
                </a:lnTo>
                <a:lnTo>
                  <a:pt x="1610421" y="799213"/>
                </a:lnTo>
                <a:lnTo>
                  <a:pt x="1609169" y="801104"/>
                </a:lnTo>
                <a:lnTo>
                  <a:pt x="1607605" y="802680"/>
                </a:lnTo>
                <a:lnTo>
                  <a:pt x="1605728" y="803941"/>
                </a:lnTo>
                <a:lnTo>
                  <a:pt x="1604163" y="804886"/>
                </a:lnTo>
                <a:lnTo>
                  <a:pt x="1601973" y="806147"/>
                </a:lnTo>
                <a:lnTo>
                  <a:pt x="1600096" y="807093"/>
                </a:lnTo>
                <a:lnTo>
                  <a:pt x="1598219" y="807723"/>
                </a:lnTo>
                <a:lnTo>
                  <a:pt x="1596029" y="808038"/>
                </a:lnTo>
                <a:lnTo>
                  <a:pt x="1591961" y="808038"/>
                </a:lnTo>
                <a:lnTo>
                  <a:pt x="1587894" y="807723"/>
                </a:lnTo>
                <a:lnTo>
                  <a:pt x="1586017" y="807093"/>
                </a:lnTo>
                <a:lnTo>
                  <a:pt x="1584140" y="806462"/>
                </a:lnTo>
                <a:lnTo>
                  <a:pt x="1582263" y="805517"/>
                </a:lnTo>
                <a:lnTo>
                  <a:pt x="1580385" y="803941"/>
                </a:lnTo>
                <a:lnTo>
                  <a:pt x="1578508" y="802680"/>
                </a:lnTo>
                <a:lnTo>
                  <a:pt x="1577257" y="801420"/>
                </a:lnTo>
                <a:lnTo>
                  <a:pt x="1576005" y="799213"/>
                </a:lnTo>
                <a:lnTo>
                  <a:pt x="1574754" y="797638"/>
                </a:lnTo>
                <a:lnTo>
                  <a:pt x="1573502" y="796062"/>
                </a:lnTo>
                <a:lnTo>
                  <a:pt x="1572876" y="793856"/>
                </a:lnTo>
                <a:lnTo>
                  <a:pt x="1572251" y="791965"/>
                </a:lnTo>
                <a:lnTo>
                  <a:pt x="1571938" y="789758"/>
                </a:lnTo>
                <a:lnTo>
                  <a:pt x="1571625" y="785346"/>
                </a:lnTo>
                <a:lnTo>
                  <a:pt x="1572251" y="781249"/>
                </a:lnTo>
                <a:lnTo>
                  <a:pt x="1572876" y="779358"/>
                </a:lnTo>
                <a:lnTo>
                  <a:pt x="1573502" y="777782"/>
                </a:lnTo>
                <a:lnTo>
                  <a:pt x="1574754" y="775576"/>
                </a:lnTo>
                <a:lnTo>
                  <a:pt x="1575692" y="774000"/>
                </a:lnTo>
                <a:lnTo>
                  <a:pt x="1576944" y="772109"/>
                </a:lnTo>
                <a:lnTo>
                  <a:pt x="1578508" y="770533"/>
                </a:lnTo>
                <a:lnTo>
                  <a:pt x="1580385" y="769272"/>
                </a:lnTo>
                <a:lnTo>
                  <a:pt x="1581950" y="768327"/>
                </a:lnTo>
                <a:lnTo>
                  <a:pt x="1584140" y="767066"/>
                </a:lnTo>
                <a:lnTo>
                  <a:pt x="1586017" y="766121"/>
                </a:lnTo>
                <a:lnTo>
                  <a:pt x="1587894" y="765490"/>
                </a:lnTo>
                <a:lnTo>
                  <a:pt x="1590084" y="765175"/>
                </a:lnTo>
                <a:close/>
                <a:moveTo>
                  <a:pt x="1629772" y="712788"/>
                </a:moveTo>
                <a:lnTo>
                  <a:pt x="1633840" y="712788"/>
                </a:lnTo>
                <a:lnTo>
                  <a:pt x="1637907" y="713437"/>
                </a:lnTo>
                <a:lnTo>
                  <a:pt x="1639784" y="713761"/>
                </a:lnTo>
                <a:lnTo>
                  <a:pt x="1641974" y="714735"/>
                </a:lnTo>
                <a:lnTo>
                  <a:pt x="1643538" y="715708"/>
                </a:lnTo>
                <a:lnTo>
                  <a:pt x="1645416" y="717006"/>
                </a:lnTo>
                <a:lnTo>
                  <a:pt x="1647293" y="718304"/>
                </a:lnTo>
                <a:lnTo>
                  <a:pt x="1648544" y="720251"/>
                </a:lnTo>
                <a:lnTo>
                  <a:pt x="1650109" y="721873"/>
                </a:lnTo>
                <a:lnTo>
                  <a:pt x="1651360" y="723495"/>
                </a:lnTo>
                <a:lnTo>
                  <a:pt x="1652299" y="725766"/>
                </a:lnTo>
                <a:lnTo>
                  <a:pt x="1652925" y="727388"/>
                </a:lnTo>
                <a:lnTo>
                  <a:pt x="1653550" y="729335"/>
                </a:lnTo>
                <a:lnTo>
                  <a:pt x="1653863" y="731606"/>
                </a:lnTo>
                <a:lnTo>
                  <a:pt x="1654176" y="736149"/>
                </a:lnTo>
                <a:lnTo>
                  <a:pt x="1653550" y="740367"/>
                </a:lnTo>
                <a:lnTo>
                  <a:pt x="1652925" y="742313"/>
                </a:lnTo>
                <a:lnTo>
                  <a:pt x="1652299" y="744260"/>
                </a:lnTo>
                <a:lnTo>
                  <a:pt x="1651360" y="746207"/>
                </a:lnTo>
                <a:lnTo>
                  <a:pt x="1650109" y="747829"/>
                </a:lnTo>
                <a:lnTo>
                  <a:pt x="1648857" y="749776"/>
                </a:lnTo>
                <a:lnTo>
                  <a:pt x="1647293" y="751398"/>
                </a:lnTo>
                <a:lnTo>
                  <a:pt x="1645416" y="752696"/>
                </a:lnTo>
                <a:lnTo>
                  <a:pt x="1643851" y="754318"/>
                </a:lnTo>
                <a:lnTo>
                  <a:pt x="1641974" y="755291"/>
                </a:lnTo>
                <a:lnTo>
                  <a:pt x="1639784" y="755940"/>
                </a:lnTo>
                <a:lnTo>
                  <a:pt x="1637907" y="756589"/>
                </a:lnTo>
                <a:lnTo>
                  <a:pt x="1635717" y="756914"/>
                </a:lnTo>
                <a:lnTo>
                  <a:pt x="1631962" y="757238"/>
                </a:lnTo>
                <a:lnTo>
                  <a:pt x="1627895" y="756589"/>
                </a:lnTo>
                <a:lnTo>
                  <a:pt x="1625705" y="755940"/>
                </a:lnTo>
                <a:lnTo>
                  <a:pt x="1623828" y="755291"/>
                </a:lnTo>
                <a:lnTo>
                  <a:pt x="1621951" y="754318"/>
                </a:lnTo>
                <a:lnTo>
                  <a:pt x="1620073" y="752696"/>
                </a:lnTo>
                <a:lnTo>
                  <a:pt x="1618822" y="751398"/>
                </a:lnTo>
                <a:lnTo>
                  <a:pt x="1616945" y="750100"/>
                </a:lnTo>
                <a:lnTo>
                  <a:pt x="1615693" y="748153"/>
                </a:lnTo>
                <a:lnTo>
                  <a:pt x="1614442" y="746207"/>
                </a:lnTo>
                <a:lnTo>
                  <a:pt x="1613503" y="744584"/>
                </a:lnTo>
                <a:lnTo>
                  <a:pt x="1612564" y="742313"/>
                </a:lnTo>
                <a:lnTo>
                  <a:pt x="1611939" y="740367"/>
                </a:lnTo>
                <a:lnTo>
                  <a:pt x="1611626" y="738095"/>
                </a:lnTo>
                <a:lnTo>
                  <a:pt x="1611313" y="733878"/>
                </a:lnTo>
                <a:lnTo>
                  <a:pt x="1611939" y="729984"/>
                </a:lnTo>
                <a:lnTo>
                  <a:pt x="1612564" y="727713"/>
                </a:lnTo>
                <a:lnTo>
                  <a:pt x="1613503" y="725766"/>
                </a:lnTo>
                <a:lnTo>
                  <a:pt x="1614442" y="723495"/>
                </a:lnTo>
                <a:lnTo>
                  <a:pt x="1615380" y="721873"/>
                </a:lnTo>
                <a:lnTo>
                  <a:pt x="1616632" y="720251"/>
                </a:lnTo>
                <a:lnTo>
                  <a:pt x="1618509" y="718628"/>
                </a:lnTo>
                <a:lnTo>
                  <a:pt x="1620073" y="717006"/>
                </a:lnTo>
                <a:lnTo>
                  <a:pt x="1621638" y="716033"/>
                </a:lnTo>
                <a:lnTo>
                  <a:pt x="1623828" y="714735"/>
                </a:lnTo>
                <a:lnTo>
                  <a:pt x="1625705" y="713761"/>
                </a:lnTo>
                <a:lnTo>
                  <a:pt x="1627895" y="713437"/>
                </a:lnTo>
                <a:lnTo>
                  <a:pt x="1629772" y="712788"/>
                </a:lnTo>
                <a:close/>
                <a:moveTo>
                  <a:pt x="1566411" y="701675"/>
                </a:moveTo>
                <a:lnTo>
                  <a:pt x="1570628" y="702607"/>
                </a:lnTo>
                <a:lnTo>
                  <a:pt x="1572575" y="703228"/>
                </a:lnTo>
                <a:lnTo>
                  <a:pt x="1574522" y="703849"/>
                </a:lnTo>
                <a:lnTo>
                  <a:pt x="1576793" y="704781"/>
                </a:lnTo>
                <a:lnTo>
                  <a:pt x="1578415" y="705713"/>
                </a:lnTo>
                <a:lnTo>
                  <a:pt x="1580362" y="707266"/>
                </a:lnTo>
                <a:lnTo>
                  <a:pt x="1581660" y="708819"/>
                </a:lnTo>
                <a:lnTo>
                  <a:pt x="1583282" y="710372"/>
                </a:lnTo>
                <a:lnTo>
                  <a:pt x="1584255" y="712236"/>
                </a:lnTo>
                <a:lnTo>
                  <a:pt x="1585553" y="714099"/>
                </a:lnTo>
                <a:lnTo>
                  <a:pt x="1586527" y="716273"/>
                </a:lnTo>
                <a:lnTo>
                  <a:pt x="1586851" y="718137"/>
                </a:lnTo>
                <a:lnTo>
                  <a:pt x="1587500" y="720001"/>
                </a:lnTo>
                <a:lnTo>
                  <a:pt x="1587500" y="724038"/>
                </a:lnTo>
                <a:lnTo>
                  <a:pt x="1586851" y="728076"/>
                </a:lnTo>
                <a:lnTo>
                  <a:pt x="1586527" y="730250"/>
                </a:lnTo>
                <a:lnTo>
                  <a:pt x="1585553" y="732114"/>
                </a:lnTo>
                <a:lnTo>
                  <a:pt x="1584255" y="733667"/>
                </a:lnTo>
                <a:lnTo>
                  <a:pt x="1583282" y="735841"/>
                </a:lnTo>
                <a:lnTo>
                  <a:pt x="1581984" y="737394"/>
                </a:lnTo>
                <a:lnTo>
                  <a:pt x="1580362" y="738637"/>
                </a:lnTo>
                <a:lnTo>
                  <a:pt x="1578415" y="740190"/>
                </a:lnTo>
                <a:lnTo>
                  <a:pt x="1576793" y="741432"/>
                </a:lnTo>
                <a:lnTo>
                  <a:pt x="1574522" y="742364"/>
                </a:lnTo>
                <a:lnTo>
                  <a:pt x="1572900" y="742985"/>
                </a:lnTo>
                <a:lnTo>
                  <a:pt x="1570953" y="743917"/>
                </a:lnTo>
                <a:lnTo>
                  <a:pt x="1568682" y="744228"/>
                </a:lnTo>
                <a:lnTo>
                  <a:pt x="1564139" y="744538"/>
                </a:lnTo>
                <a:lnTo>
                  <a:pt x="1559922" y="743917"/>
                </a:lnTo>
                <a:lnTo>
                  <a:pt x="1557975" y="742985"/>
                </a:lnTo>
                <a:lnTo>
                  <a:pt x="1556353" y="742364"/>
                </a:lnTo>
                <a:lnTo>
                  <a:pt x="1554081" y="741432"/>
                </a:lnTo>
                <a:lnTo>
                  <a:pt x="1552459" y="740500"/>
                </a:lnTo>
                <a:lnTo>
                  <a:pt x="1550512" y="739258"/>
                </a:lnTo>
                <a:lnTo>
                  <a:pt x="1548890" y="737394"/>
                </a:lnTo>
                <a:lnTo>
                  <a:pt x="1547592" y="735841"/>
                </a:lnTo>
                <a:lnTo>
                  <a:pt x="1546295" y="733978"/>
                </a:lnTo>
                <a:lnTo>
                  <a:pt x="1544997" y="732114"/>
                </a:lnTo>
                <a:lnTo>
                  <a:pt x="1544348" y="730250"/>
                </a:lnTo>
                <a:lnTo>
                  <a:pt x="1543699" y="728076"/>
                </a:lnTo>
                <a:lnTo>
                  <a:pt x="1543374" y="726213"/>
                </a:lnTo>
                <a:lnTo>
                  <a:pt x="1543050" y="722175"/>
                </a:lnTo>
                <a:lnTo>
                  <a:pt x="1543699" y="718137"/>
                </a:lnTo>
                <a:lnTo>
                  <a:pt x="1544348" y="716273"/>
                </a:lnTo>
                <a:lnTo>
                  <a:pt x="1544997" y="714099"/>
                </a:lnTo>
                <a:lnTo>
                  <a:pt x="1546295" y="712546"/>
                </a:lnTo>
                <a:lnTo>
                  <a:pt x="1547268" y="710372"/>
                </a:lnTo>
                <a:lnTo>
                  <a:pt x="1548890" y="708819"/>
                </a:lnTo>
                <a:lnTo>
                  <a:pt x="1550188" y="707577"/>
                </a:lnTo>
                <a:lnTo>
                  <a:pt x="1552135" y="706024"/>
                </a:lnTo>
                <a:lnTo>
                  <a:pt x="1554081" y="704781"/>
                </a:lnTo>
                <a:lnTo>
                  <a:pt x="1556028" y="703849"/>
                </a:lnTo>
                <a:lnTo>
                  <a:pt x="1557975" y="703228"/>
                </a:lnTo>
                <a:lnTo>
                  <a:pt x="1559922" y="702607"/>
                </a:lnTo>
                <a:lnTo>
                  <a:pt x="1562193" y="702296"/>
                </a:lnTo>
                <a:lnTo>
                  <a:pt x="1566411" y="701675"/>
                </a:lnTo>
                <a:close/>
                <a:moveTo>
                  <a:pt x="541789" y="678382"/>
                </a:moveTo>
                <a:lnTo>
                  <a:pt x="539250" y="742189"/>
                </a:lnTo>
                <a:lnTo>
                  <a:pt x="538616" y="768219"/>
                </a:lnTo>
                <a:lnTo>
                  <a:pt x="512907" y="769807"/>
                </a:lnTo>
                <a:lnTo>
                  <a:pt x="460854" y="773298"/>
                </a:lnTo>
                <a:lnTo>
                  <a:pt x="1160705" y="1330416"/>
                </a:lnTo>
                <a:lnTo>
                  <a:pt x="1178479" y="1311687"/>
                </a:lnTo>
                <a:lnTo>
                  <a:pt x="1196253" y="1292957"/>
                </a:lnTo>
                <a:lnTo>
                  <a:pt x="541789" y="678382"/>
                </a:lnTo>
                <a:close/>
                <a:moveTo>
                  <a:pt x="1605265" y="649288"/>
                </a:moveTo>
                <a:lnTo>
                  <a:pt x="1609332" y="649937"/>
                </a:lnTo>
                <a:lnTo>
                  <a:pt x="1611209" y="650586"/>
                </a:lnTo>
                <a:lnTo>
                  <a:pt x="1613399" y="651235"/>
                </a:lnTo>
                <a:lnTo>
                  <a:pt x="1615276" y="652208"/>
                </a:lnTo>
                <a:lnTo>
                  <a:pt x="1617154" y="653506"/>
                </a:lnTo>
                <a:lnTo>
                  <a:pt x="1618718" y="655128"/>
                </a:lnTo>
                <a:lnTo>
                  <a:pt x="1620282" y="656426"/>
                </a:lnTo>
                <a:lnTo>
                  <a:pt x="1621847" y="658048"/>
                </a:lnTo>
                <a:lnTo>
                  <a:pt x="1622785" y="660320"/>
                </a:lnTo>
                <a:lnTo>
                  <a:pt x="1623724" y="661942"/>
                </a:lnTo>
                <a:lnTo>
                  <a:pt x="1624662" y="664213"/>
                </a:lnTo>
                <a:lnTo>
                  <a:pt x="1624975" y="666160"/>
                </a:lnTo>
                <a:lnTo>
                  <a:pt x="1625601" y="668431"/>
                </a:lnTo>
                <a:lnTo>
                  <a:pt x="1625601" y="672324"/>
                </a:lnTo>
                <a:lnTo>
                  <a:pt x="1624975" y="676542"/>
                </a:lnTo>
                <a:lnTo>
                  <a:pt x="1624662" y="678813"/>
                </a:lnTo>
                <a:lnTo>
                  <a:pt x="1623724" y="680760"/>
                </a:lnTo>
                <a:lnTo>
                  <a:pt x="1622785" y="683031"/>
                </a:lnTo>
                <a:lnTo>
                  <a:pt x="1621847" y="684653"/>
                </a:lnTo>
                <a:lnTo>
                  <a:pt x="1620282" y="686276"/>
                </a:lnTo>
                <a:lnTo>
                  <a:pt x="1618718" y="688222"/>
                </a:lnTo>
                <a:lnTo>
                  <a:pt x="1617154" y="689520"/>
                </a:lnTo>
                <a:lnTo>
                  <a:pt x="1615276" y="690494"/>
                </a:lnTo>
                <a:lnTo>
                  <a:pt x="1613399" y="691467"/>
                </a:lnTo>
                <a:lnTo>
                  <a:pt x="1611522" y="692765"/>
                </a:lnTo>
                <a:lnTo>
                  <a:pt x="1609645" y="693089"/>
                </a:lnTo>
                <a:lnTo>
                  <a:pt x="1607455" y="693738"/>
                </a:lnTo>
                <a:lnTo>
                  <a:pt x="1603387" y="693738"/>
                </a:lnTo>
                <a:lnTo>
                  <a:pt x="1599320" y="693089"/>
                </a:lnTo>
                <a:lnTo>
                  <a:pt x="1597130" y="692765"/>
                </a:lnTo>
                <a:lnTo>
                  <a:pt x="1595566" y="691467"/>
                </a:lnTo>
                <a:lnTo>
                  <a:pt x="1593376" y="690494"/>
                </a:lnTo>
                <a:lnTo>
                  <a:pt x="1591811" y="689520"/>
                </a:lnTo>
                <a:lnTo>
                  <a:pt x="1590247" y="688222"/>
                </a:lnTo>
                <a:lnTo>
                  <a:pt x="1588370" y="686276"/>
                </a:lnTo>
                <a:lnTo>
                  <a:pt x="1587118" y="684653"/>
                </a:lnTo>
                <a:lnTo>
                  <a:pt x="1585867" y="683031"/>
                </a:lnTo>
                <a:lnTo>
                  <a:pt x="1584928" y="680760"/>
                </a:lnTo>
                <a:lnTo>
                  <a:pt x="1583989" y="679138"/>
                </a:lnTo>
                <a:lnTo>
                  <a:pt x="1583364" y="676867"/>
                </a:lnTo>
                <a:lnTo>
                  <a:pt x="1583051" y="674920"/>
                </a:lnTo>
                <a:lnTo>
                  <a:pt x="1582738" y="670378"/>
                </a:lnTo>
                <a:lnTo>
                  <a:pt x="1583364" y="666160"/>
                </a:lnTo>
                <a:lnTo>
                  <a:pt x="1583989" y="664213"/>
                </a:lnTo>
                <a:lnTo>
                  <a:pt x="1584928" y="662266"/>
                </a:lnTo>
                <a:lnTo>
                  <a:pt x="1585867" y="660320"/>
                </a:lnTo>
                <a:lnTo>
                  <a:pt x="1587118" y="658373"/>
                </a:lnTo>
                <a:lnTo>
                  <a:pt x="1588370" y="656751"/>
                </a:lnTo>
                <a:lnTo>
                  <a:pt x="1589934" y="655128"/>
                </a:lnTo>
                <a:lnTo>
                  <a:pt x="1591498" y="653506"/>
                </a:lnTo>
                <a:lnTo>
                  <a:pt x="1593376" y="652208"/>
                </a:lnTo>
                <a:lnTo>
                  <a:pt x="1595253" y="651235"/>
                </a:lnTo>
                <a:lnTo>
                  <a:pt x="1597130" y="650586"/>
                </a:lnTo>
                <a:lnTo>
                  <a:pt x="1599320" y="649937"/>
                </a:lnTo>
                <a:lnTo>
                  <a:pt x="1601197" y="649613"/>
                </a:lnTo>
                <a:lnTo>
                  <a:pt x="1605265" y="649288"/>
                </a:lnTo>
                <a:close/>
                <a:moveTo>
                  <a:pt x="1534343" y="638175"/>
                </a:moveTo>
                <a:lnTo>
                  <a:pt x="1538440" y="638175"/>
                </a:lnTo>
                <a:lnTo>
                  <a:pt x="1542852" y="638488"/>
                </a:lnTo>
                <a:lnTo>
                  <a:pt x="1544743" y="639114"/>
                </a:lnTo>
                <a:lnTo>
                  <a:pt x="1546319" y="639739"/>
                </a:lnTo>
                <a:lnTo>
                  <a:pt x="1548525" y="640991"/>
                </a:lnTo>
                <a:lnTo>
                  <a:pt x="1550101" y="642242"/>
                </a:lnTo>
                <a:lnTo>
                  <a:pt x="1551992" y="643494"/>
                </a:lnTo>
                <a:lnTo>
                  <a:pt x="1553568" y="645371"/>
                </a:lnTo>
                <a:lnTo>
                  <a:pt x="1554829" y="646935"/>
                </a:lnTo>
                <a:lnTo>
                  <a:pt x="1556405" y="648500"/>
                </a:lnTo>
                <a:lnTo>
                  <a:pt x="1557350" y="650690"/>
                </a:lnTo>
                <a:lnTo>
                  <a:pt x="1557980" y="652254"/>
                </a:lnTo>
                <a:lnTo>
                  <a:pt x="1558611" y="654444"/>
                </a:lnTo>
                <a:lnTo>
                  <a:pt x="1558926" y="656322"/>
                </a:lnTo>
                <a:lnTo>
                  <a:pt x="1558926" y="660702"/>
                </a:lnTo>
                <a:lnTo>
                  <a:pt x="1558611" y="664769"/>
                </a:lnTo>
                <a:lnTo>
                  <a:pt x="1557980" y="666646"/>
                </a:lnTo>
                <a:lnTo>
                  <a:pt x="1557350" y="668523"/>
                </a:lnTo>
                <a:lnTo>
                  <a:pt x="1556405" y="670401"/>
                </a:lnTo>
                <a:lnTo>
                  <a:pt x="1554829" y="671965"/>
                </a:lnTo>
                <a:lnTo>
                  <a:pt x="1553568" y="673842"/>
                </a:lnTo>
                <a:lnTo>
                  <a:pt x="1552307" y="675406"/>
                </a:lnTo>
                <a:lnTo>
                  <a:pt x="1550416" y="676658"/>
                </a:lnTo>
                <a:lnTo>
                  <a:pt x="1548525" y="678222"/>
                </a:lnTo>
                <a:lnTo>
                  <a:pt x="1546950" y="679161"/>
                </a:lnTo>
                <a:lnTo>
                  <a:pt x="1544743" y="679787"/>
                </a:lnTo>
                <a:lnTo>
                  <a:pt x="1542852" y="680412"/>
                </a:lnTo>
                <a:lnTo>
                  <a:pt x="1540646" y="680725"/>
                </a:lnTo>
                <a:lnTo>
                  <a:pt x="1536549" y="681038"/>
                </a:lnTo>
                <a:lnTo>
                  <a:pt x="1532137" y="680412"/>
                </a:lnTo>
                <a:lnTo>
                  <a:pt x="1530246" y="679787"/>
                </a:lnTo>
                <a:lnTo>
                  <a:pt x="1528670" y="679161"/>
                </a:lnTo>
                <a:lnTo>
                  <a:pt x="1526464" y="678222"/>
                </a:lnTo>
                <a:lnTo>
                  <a:pt x="1524888" y="676658"/>
                </a:lnTo>
                <a:lnTo>
                  <a:pt x="1522997" y="675406"/>
                </a:lnTo>
                <a:lnTo>
                  <a:pt x="1521421" y="674155"/>
                </a:lnTo>
                <a:lnTo>
                  <a:pt x="1520160" y="672278"/>
                </a:lnTo>
                <a:lnTo>
                  <a:pt x="1518900" y="670401"/>
                </a:lnTo>
                <a:lnTo>
                  <a:pt x="1517954" y="668836"/>
                </a:lnTo>
                <a:lnTo>
                  <a:pt x="1517009" y="666646"/>
                </a:lnTo>
                <a:lnTo>
                  <a:pt x="1516378" y="664769"/>
                </a:lnTo>
                <a:lnTo>
                  <a:pt x="1516063" y="662579"/>
                </a:lnTo>
                <a:lnTo>
                  <a:pt x="1516063" y="658512"/>
                </a:lnTo>
                <a:lnTo>
                  <a:pt x="1516378" y="654444"/>
                </a:lnTo>
                <a:lnTo>
                  <a:pt x="1517009" y="652567"/>
                </a:lnTo>
                <a:lnTo>
                  <a:pt x="1517639" y="650690"/>
                </a:lnTo>
                <a:lnTo>
                  <a:pt x="1518900" y="648500"/>
                </a:lnTo>
                <a:lnTo>
                  <a:pt x="1520160" y="646935"/>
                </a:lnTo>
                <a:lnTo>
                  <a:pt x="1521421" y="645371"/>
                </a:lnTo>
                <a:lnTo>
                  <a:pt x="1522682" y="643494"/>
                </a:lnTo>
                <a:lnTo>
                  <a:pt x="1524573" y="642242"/>
                </a:lnTo>
                <a:lnTo>
                  <a:pt x="1526464" y="641304"/>
                </a:lnTo>
                <a:lnTo>
                  <a:pt x="1528355" y="640365"/>
                </a:lnTo>
                <a:lnTo>
                  <a:pt x="1530246" y="639114"/>
                </a:lnTo>
                <a:lnTo>
                  <a:pt x="1532137" y="638801"/>
                </a:lnTo>
                <a:lnTo>
                  <a:pt x="1534343" y="638175"/>
                </a:lnTo>
                <a:close/>
                <a:moveTo>
                  <a:pt x="1577354" y="585788"/>
                </a:moveTo>
                <a:lnTo>
                  <a:pt x="1581864" y="586437"/>
                </a:lnTo>
                <a:lnTo>
                  <a:pt x="1583796" y="586761"/>
                </a:lnTo>
                <a:lnTo>
                  <a:pt x="1585729" y="588059"/>
                </a:lnTo>
                <a:lnTo>
                  <a:pt x="1587662" y="589033"/>
                </a:lnTo>
                <a:lnTo>
                  <a:pt x="1589594" y="590006"/>
                </a:lnTo>
                <a:lnTo>
                  <a:pt x="1591205" y="591304"/>
                </a:lnTo>
                <a:lnTo>
                  <a:pt x="1592815" y="593251"/>
                </a:lnTo>
                <a:lnTo>
                  <a:pt x="1594426" y="594873"/>
                </a:lnTo>
                <a:lnTo>
                  <a:pt x="1595714" y="596495"/>
                </a:lnTo>
                <a:lnTo>
                  <a:pt x="1596680" y="598766"/>
                </a:lnTo>
                <a:lnTo>
                  <a:pt x="1597325" y="600713"/>
                </a:lnTo>
                <a:lnTo>
                  <a:pt x="1597969" y="602660"/>
                </a:lnTo>
                <a:lnTo>
                  <a:pt x="1598291" y="604931"/>
                </a:lnTo>
                <a:lnTo>
                  <a:pt x="1598613" y="609149"/>
                </a:lnTo>
                <a:lnTo>
                  <a:pt x="1597969" y="613367"/>
                </a:lnTo>
                <a:lnTo>
                  <a:pt x="1597325" y="615313"/>
                </a:lnTo>
                <a:lnTo>
                  <a:pt x="1596680" y="617584"/>
                </a:lnTo>
                <a:lnTo>
                  <a:pt x="1595714" y="619207"/>
                </a:lnTo>
                <a:lnTo>
                  <a:pt x="1594426" y="620829"/>
                </a:lnTo>
                <a:lnTo>
                  <a:pt x="1592815" y="622776"/>
                </a:lnTo>
                <a:lnTo>
                  <a:pt x="1591527" y="624398"/>
                </a:lnTo>
                <a:lnTo>
                  <a:pt x="1589916" y="625696"/>
                </a:lnTo>
                <a:lnTo>
                  <a:pt x="1587662" y="627318"/>
                </a:lnTo>
                <a:lnTo>
                  <a:pt x="1586051" y="628291"/>
                </a:lnTo>
                <a:lnTo>
                  <a:pt x="1583796" y="628940"/>
                </a:lnTo>
                <a:lnTo>
                  <a:pt x="1581864" y="629589"/>
                </a:lnTo>
                <a:lnTo>
                  <a:pt x="1579931" y="629914"/>
                </a:lnTo>
                <a:lnTo>
                  <a:pt x="1575744" y="630238"/>
                </a:lnTo>
                <a:lnTo>
                  <a:pt x="1571234" y="629589"/>
                </a:lnTo>
                <a:lnTo>
                  <a:pt x="1569302" y="628940"/>
                </a:lnTo>
                <a:lnTo>
                  <a:pt x="1567369" y="628291"/>
                </a:lnTo>
                <a:lnTo>
                  <a:pt x="1565114" y="627318"/>
                </a:lnTo>
                <a:lnTo>
                  <a:pt x="1563504" y="626020"/>
                </a:lnTo>
                <a:lnTo>
                  <a:pt x="1561893" y="624722"/>
                </a:lnTo>
                <a:lnTo>
                  <a:pt x="1559961" y="623100"/>
                </a:lnTo>
                <a:lnTo>
                  <a:pt x="1558672" y="621153"/>
                </a:lnTo>
                <a:lnTo>
                  <a:pt x="1557384" y="619207"/>
                </a:lnTo>
                <a:lnTo>
                  <a:pt x="1556418" y="617584"/>
                </a:lnTo>
                <a:lnTo>
                  <a:pt x="1555451" y="615313"/>
                </a:lnTo>
                <a:lnTo>
                  <a:pt x="1554807" y="613367"/>
                </a:lnTo>
                <a:lnTo>
                  <a:pt x="1554485" y="611095"/>
                </a:lnTo>
                <a:lnTo>
                  <a:pt x="1554163" y="607202"/>
                </a:lnTo>
                <a:lnTo>
                  <a:pt x="1554807" y="602984"/>
                </a:lnTo>
                <a:lnTo>
                  <a:pt x="1555451" y="600713"/>
                </a:lnTo>
                <a:lnTo>
                  <a:pt x="1556418" y="598766"/>
                </a:lnTo>
                <a:lnTo>
                  <a:pt x="1557384" y="596495"/>
                </a:lnTo>
                <a:lnTo>
                  <a:pt x="1558672" y="594873"/>
                </a:lnTo>
                <a:lnTo>
                  <a:pt x="1559961" y="593251"/>
                </a:lnTo>
                <a:lnTo>
                  <a:pt x="1561571" y="591628"/>
                </a:lnTo>
                <a:lnTo>
                  <a:pt x="1563182" y="590006"/>
                </a:lnTo>
                <a:lnTo>
                  <a:pt x="1565114" y="589033"/>
                </a:lnTo>
                <a:lnTo>
                  <a:pt x="1567047" y="588059"/>
                </a:lnTo>
                <a:lnTo>
                  <a:pt x="1568980" y="586761"/>
                </a:lnTo>
                <a:lnTo>
                  <a:pt x="1571234" y="586437"/>
                </a:lnTo>
                <a:lnTo>
                  <a:pt x="1573167" y="586113"/>
                </a:lnTo>
                <a:lnTo>
                  <a:pt x="1577354" y="585788"/>
                </a:lnTo>
                <a:close/>
                <a:moveTo>
                  <a:pt x="1510015" y="574675"/>
                </a:moveTo>
                <a:lnTo>
                  <a:pt x="1514082" y="575301"/>
                </a:lnTo>
                <a:lnTo>
                  <a:pt x="1515959" y="575927"/>
                </a:lnTo>
                <a:lnTo>
                  <a:pt x="1518149" y="576552"/>
                </a:lnTo>
                <a:lnTo>
                  <a:pt x="1519713" y="577491"/>
                </a:lnTo>
                <a:lnTo>
                  <a:pt x="1521278" y="578430"/>
                </a:lnTo>
                <a:lnTo>
                  <a:pt x="1523155" y="579994"/>
                </a:lnTo>
                <a:lnTo>
                  <a:pt x="1524719" y="581558"/>
                </a:lnTo>
                <a:lnTo>
                  <a:pt x="1525971" y="583123"/>
                </a:lnTo>
                <a:lnTo>
                  <a:pt x="1527535" y="585313"/>
                </a:lnTo>
                <a:lnTo>
                  <a:pt x="1528474" y="586877"/>
                </a:lnTo>
                <a:lnTo>
                  <a:pt x="1529100" y="589067"/>
                </a:lnTo>
                <a:lnTo>
                  <a:pt x="1529725" y="590944"/>
                </a:lnTo>
                <a:lnTo>
                  <a:pt x="1530038" y="593134"/>
                </a:lnTo>
                <a:lnTo>
                  <a:pt x="1530351" y="596889"/>
                </a:lnTo>
                <a:lnTo>
                  <a:pt x="1529725" y="600956"/>
                </a:lnTo>
                <a:lnTo>
                  <a:pt x="1529100" y="603146"/>
                </a:lnTo>
                <a:lnTo>
                  <a:pt x="1528474" y="605023"/>
                </a:lnTo>
                <a:lnTo>
                  <a:pt x="1527535" y="606901"/>
                </a:lnTo>
                <a:lnTo>
                  <a:pt x="1525971" y="608778"/>
                </a:lnTo>
                <a:lnTo>
                  <a:pt x="1524719" y="610342"/>
                </a:lnTo>
                <a:lnTo>
                  <a:pt x="1523468" y="611906"/>
                </a:lnTo>
                <a:lnTo>
                  <a:pt x="1521591" y="613471"/>
                </a:lnTo>
                <a:lnTo>
                  <a:pt x="1519713" y="614409"/>
                </a:lnTo>
                <a:lnTo>
                  <a:pt x="1518149" y="615348"/>
                </a:lnTo>
                <a:lnTo>
                  <a:pt x="1515959" y="616600"/>
                </a:lnTo>
                <a:lnTo>
                  <a:pt x="1514082" y="616912"/>
                </a:lnTo>
                <a:lnTo>
                  <a:pt x="1511892" y="617225"/>
                </a:lnTo>
                <a:lnTo>
                  <a:pt x="1507824" y="617538"/>
                </a:lnTo>
                <a:lnTo>
                  <a:pt x="1504070" y="616912"/>
                </a:lnTo>
                <a:lnTo>
                  <a:pt x="1501880" y="616600"/>
                </a:lnTo>
                <a:lnTo>
                  <a:pt x="1500003" y="615348"/>
                </a:lnTo>
                <a:lnTo>
                  <a:pt x="1498126" y="614409"/>
                </a:lnTo>
                <a:lnTo>
                  <a:pt x="1496248" y="613471"/>
                </a:lnTo>
                <a:lnTo>
                  <a:pt x="1494684" y="612219"/>
                </a:lnTo>
                <a:lnTo>
                  <a:pt x="1493120" y="610342"/>
                </a:lnTo>
                <a:lnTo>
                  <a:pt x="1491555" y="608778"/>
                </a:lnTo>
                <a:lnTo>
                  <a:pt x="1490617" y="607213"/>
                </a:lnTo>
                <a:lnTo>
                  <a:pt x="1489365" y="605023"/>
                </a:lnTo>
                <a:lnTo>
                  <a:pt x="1488739" y="603146"/>
                </a:lnTo>
                <a:lnTo>
                  <a:pt x="1488114" y="600956"/>
                </a:lnTo>
                <a:lnTo>
                  <a:pt x="1487801" y="599079"/>
                </a:lnTo>
                <a:lnTo>
                  <a:pt x="1487488" y="595012"/>
                </a:lnTo>
                <a:lnTo>
                  <a:pt x="1488114" y="590944"/>
                </a:lnTo>
                <a:lnTo>
                  <a:pt x="1488427" y="589067"/>
                </a:lnTo>
                <a:lnTo>
                  <a:pt x="1489365" y="586877"/>
                </a:lnTo>
                <a:lnTo>
                  <a:pt x="1490617" y="585313"/>
                </a:lnTo>
                <a:lnTo>
                  <a:pt x="1491555" y="583748"/>
                </a:lnTo>
                <a:lnTo>
                  <a:pt x="1492807" y="581871"/>
                </a:lnTo>
                <a:lnTo>
                  <a:pt x="1494684" y="580307"/>
                </a:lnTo>
                <a:lnTo>
                  <a:pt x="1496248" y="579055"/>
                </a:lnTo>
                <a:lnTo>
                  <a:pt x="1497813" y="577491"/>
                </a:lnTo>
                <a:lnTo>
                  <a:pt x="1500003" y="576552"/>
                </a:lnTo>
                <a:lnTo>
                  <a:pt x="1501567" y="575927"/>
                </a:lnTo>
                <a:lnTo>
                  <a:pt x="1503444" y="575301"/>
                </a:lnTo>
                <a:lnTo>
                  <a:pt x="1505634" y="574988"/>
                </a:lnTo>
                <a:lnTo>
                  <a:pt x="1510015" y="574675"/>
                </a:lnTo>
                <a:close/>
                <a:moveTo>
                  <a:pt x="657003" y="571720"/>
                </a:moveTo>
                <a:lnTo>
                  <a:pt x="654464" y="629495"/>
                </a:lnTo>
                <a:lnTo>
                  <a:pt x="653512" y="655526"/>
                </a:lnTo>
                <a:lnTo>
                  <a:pt x="627168" y="656796"/>
                </a:lnTo>
                <a:lnTo>
                  <a:pt x="563690" y="659653"/>
                </a:lnTo>
                <a:lnTo>
                  <a:pt x="1216884" y="1272641"/>
                </a:lnTo>
                <a:lnTo>
                  <a:pt x="1241641" y="1248832"/>
                </a:lnTo>
                <a:lnTo>
                  <a:pt x="1253067" y="1238357"/>
                </a:lnTo>
                <a:lnTo>
                  <a:pt x="657003" y="571720"/>
                </a:lnTo>
                <a:close/>
                <a:moveTo>
                  <a:pt x="1548949" y="522288"/>
                </a:moveTo>
                <a:lnTo>
                  <a:pt x="1553166" y="522937"/>
                </a:lnTo>
                <a:lnTo>
                  <a:pt x="1555113" y="523586"/>
                </a:lnTo>
                <a:lnTo>
                  <a:pt x="1557384" y="524235"/>
                </a:lnTo>
                <a:lnTo>
                  <a:pt x="1559007" y="525208"/>
                </a:lnTo>
                <a:lnTo>
                  <a:pt x="1561278" y="526830"/>
                </a:lnTo>
                <a:lnTo>
                  <a:pt x="1562576" y="528128"/>
                </a:lnTo>
                <a:lnTo>
                  <a:pt x="1564198" y="529426"/>
                </a:lnTo>
                <a:lnTo>
                  <a:pt x="1565820" y="531373"/>
                </a:lnTo>
                <a:lnTo>
                  <a:pt x="1567118" y="533320"/>
                </a:lnTo>
                <a:lnTo>
                  <a:pt x="1568091" y="534942"/>
                </a:lnTo>
                <a:lnTo>
                  <a:pt x="1568740" y="537213"/>
                </a:lnTo>
                <a:lnTo>
                  <a:pt x="1569389" y="539160"/>
                </a:lnTo>
                <a:lnTo>
                  <a:pt x="1569714" y="541431"/>
                </a:lnTo>
                <a:lnTo>
                  <a:pt x="1570038" y="545324"/>
                </a:lnTo>
                <a:lnTo>
                  <a:pt x="1569389" y="549542"/>
                </a:lnTo>
                <a:lnTo>
                  <a:pt x="1568091" y="553760"/>
                </a:lnTo>
                <a:lnTo>
                  <a:pt x="1567118" y="556031"/>
                </a:lnTo>
                <a:lnTo>
                  <a:pt x="1566145" y="557653"/>
                </a:lnTo>
                <a:lnTo>
                  <a:pt x="1564522" y="559276"/>
                </a:lnTo>
                <a:lnTo>
                  <a:pt x="1562900" y="561222"/>
                </a:lnTo>
                <a:lnTo>
                  <a:pt x="1561278" y="562520"/>
                </a:lnTo>
                <a:lnTo>
                  <a:pt x="1559331" y="563494"/>
                </a:lnTo>
                <a:lnTo>
                  <a:pt x="1557384" y="564467"/>
                </a:lnTo>
                <a:lnTo>
                  <a:pt x="1555113" y="565765"/>
                </a:lnTo>
                <a:lnTo>
                  <a:pt x="1553166" y="566089"/>
                </a:lnTo>
                <a:lnTo>
                  <a:pt x="1551220" y="566738"/>
                </a:lnTo>
                <a:lnTo>
                  <a:pt x="1547002" y="566738"/>
                </a:lnTo>
                <a:lnTo>
                  <a:pt x="1542784" y="566089"/>
                </a:lnTo>
                <a:lnTo>
                  <a:pt x="1540513" y="565765"/>
                </a:lnTo>
                <a:lnTo>
                  <a:pt x="1538566" y="564467"/>
                </a:lnTo>
                <a:lnTo>
                  <a:pt x="1536944" y="563818"/>
                </a:lnTo>
                <a:lnTo>
                  <a:pt x="1534673" y="562520"/>
                </a:lnTo>
                <a:lnTo>
                  <a:pt x="1533050" y="561222"/>
                </a:lnTo>
                <a:lnTo>
                  <a:pt x="1531753" y="559276"/>
                </a:lnTo>
                <a:lnTo>
                  <a:pt x="1530130" y="557653"/>
                </a:lnTo>
                <a:lnTo>
                  <a:pt x="1528833" y="556031"/>
                </a:lnTo>
                <a:lnTo>
                  <a:pt x="1527859" y="553760"/>
                </a:lnTo>
                <a:lnTo>
                  <a:pt x="1527210" y="552138"/>
                </a:lnTo>
                <a:lnTo>
                  <a:pt x="1526237" y="549867"/>
                </a:lnTo>
                <a:lnTo>
                  <a:pt x="1525912" y="547920"/>
                </a:lnTo>
                <a:lnTo>
                  <a:pt x="1525588" y="543378"/>
                </a:lnTo>
                <a:lnTo>
                  <a:pt x="1526237" y="539160"/>
                </a:lnTo>
                <a:lnTo>
                  <a:pt x="1527210" y="537213"/>
                </a:lnTo>
                <a:lnTo>
                  <a:pt x="1527859" y="535266"/>
                </a:lnTo>
                <a:lnTo>
                  <a:pt x="1528833" y="533320"/>
                </a:lnTo>
                <a:lnTo>
                  <a:pt x="1529806" y="531697"/>
                </a:lnTo>
                <a:lnTo>
                  <a:pt x="1531104" y="529751"/>
                </a:lnTo>
                <a:lnTo>
                  <a:pt x="1533050" y="528128"/>
                </a:lnTo>
                <a:lnTo>
                  <a:pt x="1534673" y="526830"/>
                </a:lnTo>
                <a:lnTo>
                  <a:pt x="1536619" y="525208"/>
                </a:lnTo>
                <a:lnTo>
                  <a:pt x="1538566" y="524235"/>
                </a:lnTo>
                <a:lnTo>
                  <a:pt x="1540513" y="523586"/>
                </a:lnTo>
                <a:lnTo>
                  <a:pt x="1542784" y="522937"/>
                </a:lnTo>
                <a:lnTo>
                  <a:pt x="1544731" y="522613"/>
                </a:lnTo>
                <a:lnTo>
                  <a:pt x="1548949" y="522288"/>
                </a:lnTo>
                <a:close/>
                <a:moveTo>
                  <a:pt x="1477372" y="511175"/>
                </a:moveTo>
                <a:lnTo>
                  <a:pt x="1481440" y="511175"/>
                </a:lnTo>
                <a:lnTo>
                  <a:pt x="1485507" y="511801"/>
                </a:lnTo>
                <a:lnTo>
                  <a:pt x="1487384" y="512114"/>
                </a:lnTo>
                <a:lnTo>
                  <a:pt x="1489574" y="513365"/>
                </a:lnTo>
                <a:lnTo>
                  <a:pt x="1491138" y="513991"/>
                </a:lnTo>
                <a:lnTo>
                  <a:pt x="1493016" y="515242"/>
                </a:lnTo>
                <a:lnTo>
                  <a:pt x="1494893" y="516494"/>
                </a:lnTo>
                <a:lnTo>
                  <a:pt x="1496144" y="518371"/>
                </a:lnTo>
                <a:lnTo>
                  <a:pt x="1497709" y="519935"/>
                </a:lnTo>
                <a:lnTo>
                  <a:pt x="1498960" y="521500"/>
                </a:lnTo>
                <a:lnTo>
                  <a:pt x="1499899" y="523690"/>
                </a:lnTo>
                <a:lnTo>
                  <a:pt x="1500525" y="525254"/>
                </a:lnTo>
                <a:lnTo>
                  <a:pt x="1501150" y="527444"/>
                </a:lnTo>
                <a:lnTo>
                  <a:pt x="1501463" y="529322"/>
                </a:lnTo>
                <a:lnTo>
                  <a:pt x="1501776" y="533702"/>
                </a:lnTo>
                <a:lnTo>
                  <a:pt x="1501150" y="537769"/>
                </a:lnTo>
                <a:lnTo>
                  <a:pt x="1500837" y="539646"/>
                </a:lnTo>
                <a:lnTo>
                  <a:pt x="1499899" y="541523"/>
                </a:lnTo>
                <a:lnTo>
                  <a:pt x="1498960" y="543401"/>
                </a:lnTo>
                <a:lnTo>
                  <a:pt x="1497709" y="544965"/>
                </a:lnTo>
                <a:lnTo>
                  <a:pt x="1496457" y="546842"/>
                </a:lnTo>
                <a:lnTo>
                  <a:pt x="1494893" y="548406"/>
                </a:lnTo>
                <a:lnTo>
                  <a:pt x="1493016" y="549658"/>
                </a:lnTo>
                <a:lnTo>
                  <a:pt x="1491451" y="551222"/>
                </a:lnTo>
                <a:lnTo>
                  <a:pt x="1489574" y="552161"/>
                </a:lnTo>
                <a:lnTo>
                  <a:pt x="1487384" y="552787"/>
                </a:lnTo>
                <a:lnTo>
                  <a:pt x="1485507" y="553412"/>
                </a:lnTo>
                <a:lnTo>
                  <a:pt x="1483317" y="553725"/>
                </a:lnTo>
                <a:lnTo>
                  <a:pt x="1479249" y="554038"/>
                </a:lnTo>
                <a:lnTo>
                  <a:pt x="1475495" y="553412"/>
                </a:lnTo>
                <a:lnTo>
                  <a:pt x="1473305" y="552787"/>
                </a:lnTo>
                <a:lnTo>
                  <a:pt x="1471428" y="552161"/>
                </a:lnTo>
                <a:lnTo>
                  <a:pt x="1469551" y="551222"/>
                </a:lnTo>
                <a:lnTo>
                  <a:pt x="1467673" y="549658"/>
                </a:lnTo>
                <a:lnTo>
                  <a:pt x="1466109" y="548406"/>
                </a:lnTo>
                <a:lnTo>
                  <a:pt x="1464545" y="547155"/>
                </a:lnTo>
                <a:lnTo>
                  <a:pt x="1462980" y="545591"/>
                </a:lnTo>
                <a:lnTo>
                  <a:pt x="1462042" y="543401"/>
                </a:lnTo>
                <a:lnTo>
                  <a:pt x="1460790" y="541836"/>
                </a:lnTo>
                <a:lnTo>
                  <a:pt x="1460164" y="539646"/>
                </a:lnTo>
                <a:lnTo>
                  <a:pt x="1459539" y="537769"/>
                </a:lnTo>
                <a:lnTo>
                  <a:pt x="1459226" y="535579"/>
                </a:lnTo>
                <a:lnTo>
                  <a:pt x="1458913" y="531824"/>
                </a:lnTo>
                <a:lnTo>
                  <a:pt x="1459539" y="527757"/>
                </a:lnTo>
                <a:lnTo>
                  <a:pt x="1459852" y="525567"/>
                </a:lnTo>
                <a:lnTo>
                  <a:pt x="1460790" y="523690"/>
                </a:lnTo>
                <a:lnTo>
                  <a:pt x="1462042" y="521500"/>
                </a:lnTo>
                <a:lnTo>
                  <a:pt x="1462980" y="519935"/>
                </a:lnTo>
                <a:lnTo>
                  <a:pt x="1464232" y="518371"/>
                </a:lnTo>
                <a:lnTo>
                  <a:pt x="1466109" y="516494"/>
                </a:lnTo>
                <a:lnTo>
                  <a:pt x="1467673" y="515242"/>
                </a:lnTo>
                <a:lnTo>
                  <a:pt x="1469238" y="514304"/>
                </a:lnTo>
                <a:lnTo>
                  <a:pt x="1471428" y="513365"/>
                </a:lnTo>
                <a:lnTo>
                  <a:pt x="1473305" y="512114"/>
                </a:lnTo>
                <a:lnTo>
                  <a:pt x="1475495" y="511801"/>
                </a:lnTo>
                <a:lnTo>
                  <a:pt x="1477372" y="511175"/>
                </a:lnTo>
                <a:close/>
                <a:moveTo>
                  <a:pt x="1520963" y="458788"/>
                </a:moveTo>
                <a:lnTo>
                  <a:pt x="1525001" y="459437"/>
                </a:lnTo>
                <a:lnTo>
                  <a:pt x="1526865" y="459761"/>
                </a:lnTo>
                <a:lnTo>
                  <a:pt x="1529039" y="461059"/>
                </a:lnTo>
                <a:lnTo>
                  <a:pt x="1530592" y="462033"/>
                </a:lnTo>
                <a:lnTo>
                  <a:pt x="1532766" y="463006"/>
                </a:lnTo>
                <a:lnTo>
                  <a:pt x="1534319" y="464304"/>
                </a:lnTo>
                <a:lnTo>
                  <a:pt x="1535562" y="466251"/>
                </a:lnTo>
                <a:lnTo>
                  <a:pt x="1537425" y="467873"/>
                </a:lnTo>
                <a:lnTo>
                  <a:pt x="1538357" y="469495"/>
                </a:lnTo>
                <a:lnTo>
                  <a:pt x="1539289" y="471766"/>
                </a:lnTo>
                <a:lnTo>
                  <a:pt x="1539910" y="473713"/>
                </a:lnTo>
                <a:lnTo>
                  <a:pt x="1540531" y="475984"/>
                </a:lnTo>
                <a:lnTo>
                  <a:pt x="1540842" y="477931"/>
                </a:lnTo>
                <a:lnTo>
                  <a:pt x="1541463" y="482149"/>
                </a:lnTo>
                <a:lnTo>
                  <a:pt x="1540531" y="486367"/>
                </a:lnTo>
                <a:lnTo>
                  <a:pt x="1540221" y="488313"/>
                </a:lnTo>
                <a:lnTo>
                  <a:pt x="1539289" y="490584"/>
                </a:lnTo>
                <a:lnTo>
                  <a:pt x="1538357" y="492207"/>
                </a:lnTo>
                <a:lnTo>
                  <a:pt x="1537425" y="494478"/>
                </a:lnTo>
                <a:lnTo>
                  <a:pt x="1535872" y="496100"/>
                </a:lnTo>
                <a:lnTo>
                  <a:pt x="1534319" y="497398"/>
                </a:lnTo>
                <a:lnTo>
                  <a:pt x="1532766" y="499020"/>
                </a:lnTo>
                <a:lnTo>
                  <a:pt x="1530903" y="500318"/>
                </a:lnTo>
                <a:lnTo>
                  <a:pt x="1529039" y="501291"/>
                </a:lnTo>
                <a:lnTo>
                  <a:pt x="1526865" y="501940"/>
                </a:lnTo>
                <a:lnTo>
                  <a:pt x="1525001" y="502589"/>
                </a:lnTo>
                <a:lnTo>
                  <a:pt x="1523138" y="502914"/>
                </a:lnTo>
                <a:lnTo>
                  <a:pt x="1519100" y="503238"/>
                </a:lnTo>
                <a:lnTo>
                  <a:pt x="1515062" y="502589"/>
                </a:lnTo>
                <a:lnTo>
                  <a:pt x="1512888" y="501940"/>
                </a:lnTo>
                <a:lnTo>
                  <a:pt x="1511024" y="501291"/>
                </a:lnTo>
                <a:lnTo>
                  <a:pt x="1509471" y="500318"/>
                </a:lnTo>
                <a:lnTo>
                  <a:pt x="1507297" y="499345"/>
                </a:lnTo>
                <a:lnTo>
                  <a:pt x="1505744" y="497722"/>
                </a:lnTo>
                <a:lnTo>
                  <a:pt x="1504501" y="496100"/>
                </a:lnTo>
                <a:lnTo>
                  <a:pt x="1502948" y="494478"/>
                </a:lnTo>
                <a:lnTo>
                  <a:pt x="1501706" y="492531"/>
                </a:lnTo>
                <a:lnTo>
                  <a:pt x="1500774" y="490584"/>
                </a:lnTo>
                <a:lnTo>
                  <a:pt x="1500153" y="488313"/>
                </a:lnTo>
                <a:lnTo>
                  <a:pt x="1499221" y="486367"/>
                </a:lnTo>
                <a:lnTo>
                  <a:pt x="1498911" y="484420"/>
                </a:lnTo>
                <a:lnTo>
                  <a:pt x="1498600" y="480202"/>
                </a:lnTo>
                <a:lnTo>
                  <a:pt x="1499221" y="475984"/>
                </a:lnTo>
                <a:lnTo>
                  <a:pt x="1500153" y="473713"/>
                </a:lnTo>
                <a:lnTo>
                  <a:pt x="1500774" y="471766"/>
                </a:lnTo>
                <a:lnTo>
                  <a:pt x="1501706" y="470144"/>
                </a:lnTo>
                <a:lnTo>
                  <a:pt x="1502638" y="467873"/>
                </a:lnTo>
                <a:lnTo>
                  <a:pt x="1503880" y="466251"/>
                </a:lnTo>
                <a:lnTo>
                  <a:pt x="1505744" y="464628"/>
                </a:lnTo>
                <a:lnTo>
                  <a:pt x="1507297" y="463330"/>
                </a:lnTo>
                <a:lnTo>
                  <a:pt x="1509160" y="462033"/>
                </a:lnTo>
                <a:lnTo>
                  <a:pt x="1511024" y="461059"/>
                </a:lnTo>
                <a:lnTo>
                  <a:pt x="1512888" y="460410"/>
                </a:lnTo>
                <a:lnTo>
                  <a:pt x="1515062" y="459437"/>
                </a:lnTo>
                <a:lnTo>
                  <a:pt x="1516925" y="459113"/>
                </a:lnTo>
                <a:lnTo>
                  <a:pt x="1520963" y="458788"/>
                </a:lnTo>
                <a:close/>
                <a:moveTo>
                  <a:pt x="786182" y="452361"/>
                </a:moveTo>
                <a:lnTo>
                  <a:pt x="771899" y="522199"/>
                </a:lnTo>
                <a:lnTo>
                  <a:pt x="767456" y="544102"/>
                </a:lnTo>
                <a:lnTo>
                  <a:pt x="745238" y="544737"/>
                </a:lnTo>
                <a:lnTo>
                  <a:pt x="674142" y="547594"/>
                </a:lnTo>
                <a:lnTo>
                  <a:pt x="1274649" y="1219310"/>
                </a:lnTo>
                <a:lnTo>
                  <a:pt x="1298771" y="1198676"/>
                </a:lnTo>
                <a:lnTo>
                  <a:pt x="786182" y="452361"/>
                </a:lnTo>
                <a:close/>
                <a:moveTo>
                  <a:pt x="1453544" y="447675"/>
                </a:moveTo>
                <a:lnTo>
                  <a:pt x="1457792" y="448301"/>
                </a:lnTo>
                <a:lnTo>
                  <a:pt x="1459753" y="448927"/>
                </a:lnTo>
                <a:lnTo>
                  <a:pt x="1462041" y="449552"/>
                </a:lnTo>
                <a:lnTo>
                  <a:pt x="1464002" y="450491"/>
                </a:lnTo>
                <a:lnTo>
                  <a:pt x="1465637" y="452055"/>
                </a:lnTo>
                <a:lnTo>
                  <a:pt x="1467598" y="453307"/>
                </a:lnTo>
                <a:lnTo>
                  <a:pt x="1468905" y="454558"/>
                </a:lnTo>
                <a:lnTo>
                  <a:pt x="1470539" y="456435"/>
                </a:lnTo>
                <a:lnTo>
                  <a:pt x="1471846" y="458313"/>
                </a:lnTo>
                <a:lnTo>
                  <a:pt x="1472827" y="459877"/>
                </a:lnTo>
                <a:lnTo>
                  <a:pt x="1473481" y="462067"/>
                </a:lnTo>
                <a:lnTo>
                  <a:pt x="1474134" y="463944"/>
                </a:lnTo>
                <a:lnTo>
                  <a:pt x="1474461" y="466134"/>
                </a:lnTo>
                <a:lnTo>
                  <a:pt x="1474788" y="470202"/>
                </a:lnTo>
                <a:lnTo>
                  <a:pt x="1474134" y="473956"/>
                </a:lnTo>
                <a:lnTo>
                  <a:pt x="1473807" y="476146"/>
                </a:lnTo>
                <a:lnTo>
                  <a:pt x="1472827" y="478023"/>
                </a:lnTo>
                <a:lnTo>
                  <a:pt x="1471846" y="480213"/>
                </a:lnTo>
                <a:lnTo>
                  <a:pt x="1470539" y="481778"/>
                </a:lnTo>
                <a:lnTo>
                  <a:pt x="1469232" y="483342"/>
                </a:lnTo>
                <a:lnTo>
                  <a:pt x="1467598" y="484906"/>
                </a:lnTo>
                <a:lnTo>
                  <a:pt x="1465637" y="486471"/>
                </a:lnTo>
                <a:lnTo>
                  <a:pt x="1464002" y="487409"/>
                </a:lnTo>
                <a:lnTo>
                  <a:pt x="1462041" y="488661"/>
                </a:lnTo>
                <a:lnTo>
                  <a:pt x="1460080" y="489600"/>
                </a:lnTo>
                <a:lnTo>
                  <a:pt x="1458119" y="489912"/>
                </a:lnTo>
                <a:lnTo>
                  <a:pt x="1455831" y="490538"/>
                </a:lnTo>
                <a:lnTo>
                  <a:pt x="1451256" y="490538"/>
                </a:lnTo>
                <a:lnTo>
                  <a:pt x="1447334" y="489912"/>
                </a:lnTo>
                <a:lnTo>
                  <a:pt x="1445046" y="489600"/>
                </a:lnTo>
                <a:lnTo>
                  <a:pt x="1443085" y="488661"/>
                </a:lnTo>
                <a:lnTo>
                  <a:pt x="1441124" y="487409"/>
                </a:lnTo>
                <a:lnTo>
                  <a:pt x="1439489" y="486471"/>
                </a:lnTo>
                <a:lnTo>
                  <a:pt x="1437855" y="485219"/>
                </a:lnTo>
                <a:lnTo>
                  <a:pt x="1435894" y="483342"/>
                </a:lnTo>
                <a:lnTo>
                  <a:pt x="1434587" y="481778"/>
                </a:lnTo>
                <a:lnTo>
                  <a:pt x="1433280" y="480213"/>
                </a:lnTo>
                <a:lnTo>
                  <a:pt x="1431972" y="478023"/>
                </a:lnTo>
                <a:lnTo>
                  <a:pt x="1431319" y="476459"/>
                </a:lnTo>
                <a:lnTo>
                  <a:pt x="1430665" y="474269"/>
                </a:lnTo>
                <a:lnTo>
                  <a:pt x="1430338" y="472392"/>
                </a:lnTo>
                <a:lnTo>
                  <a:pt x="1430338" y="468012"/>
                </a:lnTo>
                <a:lnTo>
                  <a:pt x="1430665" y="463944"/>
                </a:lnTo>
                <a:lnTo>
                  <a:pt x="1431319" y="462067"/>
                </a:lnTo>
                <a:lnTo>
                  <a:pt x="1431972" y="459877"/>
                </a:lnTo>
                <a:lnTo>
                  <a:pt x="1433280" y="458313"/>
                </a:lnTo>
                <a:lnTo>
                  <a:pt x="1434587" y="456748"/>
                </a:lnTo>
                <a:lnTo>
                  <a:pt x="1435894" y="454871"/>
                </a:lnTo>
                <a:lnTo>
                  <a:pt x="1437528" y="453307"/>
                </a:lnTo>
                <a:lnTo>
                  <a:pt x="1439163" y="452055"/>
                </a:lnTo>
                <a:lnTo>
                  <a:pt x="1441124" y="450491"/>
                </a:lnTo>
                <a:lnTo>
                  <a:pt x="1443085" y="449552"/>
                </a:lnTo>
                <a:lnTo>
                  <a:pt x="1445046" y="448927"/>
                </a:lnTo>
                <a:lnTo>
                  <a:pt x="1447334" y="448301"/>
                </a:lnTo>
                <a:lnTo>
                  <a:pt x="1449295" y="447988"/>
                </a:lnTo>
                <a:lnTo>
                  <a:pt x="1453544" y="447675"/>
                </a:lnTo>
                <a:close/>
                <a:moveTo>
                  <a:pt x="1488350" y="396875"/>
                </a:moveTo>
                <a:lnTo>
                  <a:pt x="1492388" y="396875"/>
                </a:lnTo>
                <a:lnTo>
                  <a:pt x="1496426" y="397190"/>
                </a:lnTo>
                <a:lnTo>
                  <a:pt x="1498290" y="397821"/>
                </a:lnTo>
                <a:lnTo>
                  <a:pt x="1500464" y="398451"/>
                </a:lnTo>
                <a:lnTo>
                  <a:pt x="1502328" y="399396"/>
                </a:lnTo>
                <a:lnTo>
                  <a:pt x="1504191" y="400972"/>
                </a:lnTo>
                <a:lnTo>
                  <a:pt x="1505744" y="402233"/>
                </a:lnTo>
                <a:lnTo>
                  <a:pt x="1507297" y="403494"/>
                </a:lnTo>
                <a:lnTo>
                  <a:pt x="1508850" y="405385"/>
                </a:lnTo>
                <a:lnTo>
                  <a:pt x="1509782" y="407276"/>
                </a:lnTo>
                <a:lnTo>
                  <a:pt x="1510714" y="408852"/>
                </a:lnTo>
                <a:lnTo>
                  <a:pt x="1511646" y="411058"/>
                </a:lnTo>
                <a:lnTo>
                  <a:pt x="1511956" y="412949"/>
                </a:lnTo>
                <a:lnTo>
                  <a:pt x="1512888" y="415155"/>
                </a:lnTo>
                <a:lnTo>
                  <a:pt x="1512888" y="419252"/>
                </a:lnTo>
                <a:lnTo>
                  <a:pt x="1511956" y="423665"/>
                </a:lnTo>
                <a:lnTo>
                  <a:pt x="1511646" y="425556"/>
                </a:lnTo>
                <a:lnTo>
                  <a:pt x="1510714" y="427131"/>
                </a:lnTo>
                <a:lnTo>
                  <a:pt x="1509782" y="429338"/>
                </a:lnTo>
                <a:lnTo>
                  <a:pt x="1508850" y="430913"/>
                </a:lnTo>
                <a:lnTo>
                  <a:pt x="1507297" y="432489"/>
                </a:lnTo>
                <a:lnTo>
                  <a:pt x="1505744" y="434380"/>
                </a:lnTo>
                <a:lnTo>
                  <a:pt x="1504191" y="435641"/>
                </a:lnTo>
                <a:lnTo>
                  <a:pt x="1502328" y="436902"/>
                </a:lnTo>
                <a:lnTo>
                  <a:pt x="1500464" y="438162"/>
                </a:lnTo>
                <a:lnTo>
                  <a:pt x="1498911" y="438793"/>
                </a:lnTo>
                <a:lnTo>
                  <a:pt x="1496737" y="439423"/>
                </a:lnTo>
                <a:lnTo>
                  <a:pt x="1494873" y="439738"/>
                </a:lnTo>
                <a:lnTo>
                  <a:pt x="1490525" y="439738"/>
                </a:lnTo>
                <a:lnTo>
                  <a:pt x="1486487" y="439423"/>
                </a:lnTo>
                <a:lnTo>
                  <a:pt x="1484313" y="438793"/>
                </a:lnTo>
                <a:lnTo>
                  <a:pt x="1482760" y="438162"/>
                </a:lnTo>
                <a:lnTo>
                  <a:pt x="1480896" y="436902"/>
                </a:lnTo>
                <a:lnTo>
                  <a:pt x="1479032" y="435641"/>
                </a:lnTo>
                <a:lnTo>
                  <a:pt x="1477479" y="434380"/>
                </a:lnTo>
                <a:lnTo>
                  <a:pt x="1475926" y="432489"/>
                </a:lnTo>
                <a:lnTo>
                  <a:pt x="1474373" y="430913"/>
                </a:lnTo>
                <a:lnTo>
                  <a:pt x="1473131" y="429338"/>
                </a:lnTo>
                <a:lnTo>
                  <a:pt x="1472199" y="427131"/>
                </a:lnTo>
                <a:lnTo>
                  <a:pt x="1471578" y="425556"/>
                </a:lnTo>
                <a:lnTo>
                  <a:pt x="1470646" y="423665"/>
                </a:lnTo>
                <a:lnTo>
                  <a:pt x="1470336" y="421458"/>
                </a:lnTo>
                <a:lnTo>
                  <a:pt x="1470025" y="417046"/>
                </a:lnTo>
                <a:lnTo>
                  <a:pt x="1470646" y="412949"/>
                </a:lnTo>
                <a:lnTo>
                  <a:pt x="1471578" y="411058"/>
                </a:lnTo>
                <a:lnTo>
                  <a:pt x="1472199" y="409482"/>
                </a:lnTo>
                <a:lnTo>
                  <a:pt x="1473131" y="407276"/>
                </a:lnTo>
                <a:lnTo>
                  <a:pt x="1474373" y="405700"/>
                </a:lnTo>
                <a:lnTo>
                  <a:pt x="1475926" y="403809"/>
                </a:lnTo>
                <a:lnTo>
                  <a:pt x="1477169" y="402233"/>
                </a:lnTo>
                <a:lnTo>
                  <a:pt x="1478722" y="400972"/>
                </a:lnTo>
                <a:lnTo>
                  <a:pt x="1480896" y="399396"/>
                </a:lnTo>
                <a:lnTo>
                  <a:pt x="1482449" y="398766"/>
                </a:lnTo>
                <a:lnTo>
                  <a:pt x="1484313" y="397821"/>
                </a:lnTo>
                <a:lnTo>
                  <a:pt x="1486487" y="397190"/>
                </a:lnTo>
                <a:lnTo>
                  <a:pt x="1488350" y="396875"/>
                </a:lnTo>
                <a:close/>
                <a:moveTo>
                  <a:pt x="1421630" y="384175"/>
                </a:moveTo>
                <a:lnTo>
                  <a:pt x="1425727" y="384175"/>
                </a:lnTo>
                <a:lnTo>
                  <a:pt x="1430139" y="384819"/>
                </a:lnTo>
                <a:lnTo>
                  <a:pt x="1432030" y="385464"/>
                </a:lnTo>
                <a:lnTo>
                  <a:pt x="1433921" y="386430"/>
                </a:lnTo>
                <a:lnTo>
                  <a:pt x="1435812" y="387396"/>
                </a:lnTo>
                <a:lnTo>
                  <a:pt x="1437388" y="388362"/>
                </a:lnTo>
                <a:lnTo>
                  <a:pt x="1439279" y="389651"/>
                </a:lnTo>
                <a:lnTo>
                  <a:pt x="1440855" y="391583"/>
                </a:lnTo>
                <a:lnTo>
                  <a:pt x="1442116" y="393194"/>
                </a:lnTo>
                <a:lnTo>
                  <a:pt x="1443692" y="395127"/>
                </a:lnTo>
                <a:lnTo>
                  <a:pt x="1444637" y="397059"/>
                </a:lnTo>
                <a:lnTo>
                  <a:pt x="1445267" y="398992"/>
                </a:lnTo>
                <a:lnTo>
                  <a:pt x="1445898" y="400924"/>
                </a:lnTo>
                <a:lnTo>
                  <a:pt x="1446213" y="402857"/>
                </a:lnTo>
                <a:lnTo>
                  <a:pt x="1446213" y="407366"/>
                </a:lnTo>
                <a:lnTo>
                  <a:pt x="1445898" y="411554"/>
                </a:lnTo>
                <a:lnTo>
                  <a:pt x="1445267" y="413486"/>
                </a:lnTo>
                <a:lnTo>
                  <a:pt x="1444637" y="415741"/>
                </a:lnTo>
                <a:lnTo>
                  <a:pt x="1443692" y="417352"/>
                </a:lnTo>
                <a:lnTo>
                  <a:pt x="1442116" y="419284"/>
                </a:lnTo>
                <a:lnTo>
                  <a:pt x="1440855" y="420895"/>
                </a:lnTo>
                <a:lnTo>
                  <a:pt x="1439594" y="422505"/>
                </a:lnTo>
                <a:lnTo>
                  <a:pt x="1437703" y="424116"/>
                </a:lnTo>
                <a:lnTo>
                  <a:pt x="1435812" y="425404"/>
                </a:lnTo>
                <a:lnTo>
                  <a:pt x="1434237" y="426370"/>
                </a:lnTo>
                <a:lnTo>
                  <a:pt x="1432030" y="427015"/>
                </a:lnTo>
                <a:lnTo>
                  <a:pt x="1430139" y="427659"/>
                </a:lnTo>
                <a:lnTo>
                  <a:pt x="1427933" y="427981"/>
                </a:lnTo>
                <a:lnTo>
                  <a:pt x="1424151" y="428625"/>
                </a:lnTo>
                <a:lnTo>
                  <a:pt x="1419739" y="427659"/>
                </a:lnTo>
                <a:lnTo>
                  <a:pt x="1417533" y="427015"/>
                </a:lnTo>
                <a:lnTo>
                  <a:pt x="1415957" y="426370"/>
                </a:lnTo>
                <a:lnTo>
                  <a:pt x="1413751" y="425404"/>
                </a:lnTo>
                <a:lnTo>
                  <a:pt x="1412175" y="424438"/>
                </a:lnTo>
                <a:lnTo>
                  <a:pt x="1410599" y="422505"/>
                </a:lnTo>
                <a:lnTo>
                  <a:pt x="1408708" y="421217"/>
                </a:lnTo>
                <a:lnTo>
                  <a:pt x="1407447" y="419606"/>
                </a:lnTo>
                <a:lnTo>
                  <a:pt x="1406187" y="417352"/>
                </a:lnTo>
                <a:lnTo>
                  <a:pt x="1405556" y="415741"/>
                </a:lnTo>
                <a:lnTo>
                  <a:pt x="1404296" y="413486"/>
                </a:lnTo>
                <a:lnTo>
                  <a:pt x="1403665" y="411554"/>
                </a:lnTo>
                <a:lnTo>
                  <a:pt x="1403350" y="409621"/>
                </a:lnTo>
                <a:lnTo>
                  <a:pt x="1403350" y="405434"/>
                </a:lnTo>
                <a:lnTo>
                  <a:pt x="1403665" y="401247"/>
                </a:lnTo>
                <a:lnTo>
                  <a:pt x="1404296" y="398992"/>
                </a:lnTo>
                <a:lnTo>
                  <a:pt x="1405241" y="397059"/>
                </a:lnTo>
                <a:lnTo>
                  <a:pt x="1406187" y="395127"/>
                </a:lnTo>
                <a:lnTo>
                  <a:pt x="1407447" y="393194"/>
                </a:lnTo>
                <a:lnTo>
                  <a:pt x="1408708" y="391583"/>
                </a:lnTo>
                <a:lnTo>
                  <a:pt x="1410284" y="389651"/>
                </a:lnTo>
                <a:lnTo>
                  <a:pt x="1411860" y="388362"/>
                </a:lnTo>
                <a:lnTo>
                  <a:pt x="1413751" y="387396"/>
                </a:lnTo>
                <a:lnTo>
                  <a:pt x="1415642" y="386430"/>
                </a:lnTo>
                <a:lnTo>
                  <a:pt x="1417533" y="385464"/>
                </a:lnTo>
                <a:lnTo>
                  <a:pt x="1419739" y="384819"/>
                </a:lnTo>
                <a:lnTo>
                  <a:pt x="1421630" y="384175"/>
                </a:lnTo>
                <a:close/>
                <a:moveTo>
                  <a:pt x="926787" y="355539"/>
                </a:moveTo>
                <a:lnTo>
                  <a:pt x="902348" y="428552"/>
                </a:lnTo>
                <a:lnTo>
                  <a:pt x="894730" y="451726"/>
                </a:lnTo>
                <a:lnTo>
                  <a:pt x="870291" y="447599"/>
                </a:lnTo>
                <a:lnTo>
                  <a:pt x="810304" y="436488"/>
                </a:lnTo>
                <a:lnTo>
                  <a:pt x="1320989" y="1179947"/>
                </a:lnTo>
                <a:lnTo>
                  <a:pt x="1344793" y="1160900"/>
                </a:lnTo>
                <a:lnTo>
                  <a:pt x="1368915" y="1142171"/>
                </a:lnTo>
                <a:lnTo>
                  <a:pt x="926787" y="355539"/>
                </a:lnTo>
                <a:close/>
                <a:moveTo>
                  <a:pt x="1464811" y="331788"/>
                </a:moveTo>
                <a:lnTo>
                  <a:pt x="1469028" y="332754"/>
                </a:lnTo>
                <a:lnTo>
                  <a:pt x="1471300" y="333398"/>
                </a:lnTo>
                <a:lnTo>
                  <a:pt x="1472922" y="334043"/>
                </a:lnTo>
                <a:lnTo>
                  <a:pt x="1474869" y="335009"/>
                </a:lnTo>
                <a:lnTo>
                  <a:pt x="1476815" y="335975"/>
                </a:lnTo>
                <a:lnTo>
                  <a:pt x="1478438" y="337586"/>
                </a:lnTo>
                <a:lnTo>
                  <a:pt x="1480060" y="339196"/>
                </a:lnTo>
                <a:lnTo>
                  <a:pt x="1481682" y="340807"/>
                </a:lnTo>
                <a:lnTo>
                  <a:pt x="1482980" y="342739"/>
                </a:lnTo>
                <a:lnTo>
                  <a:pt x="1483953" y="344672"/>
                </a:lnTo>
                <a:lnTo>
                  <a:pt x="1484602" y="346605"/>
                </a:lnTo>
                <a:lnTo>
                  <a:pt x="1485900" y="350792"/>
                </a:lnTo>
                <a:lnTo>
                  <a:pt x="1485900" y="354979"/>
                </a:lnTo>
                <a:lnTo>
                  <a:pt x="1485576" y="359166"/>
                </a:lnTo>
                <a:lnTo>
                  <a:pt x="1484602" y="361099"/>
                </a:lnTo>
                <a:lnTo>
                  <a:pt x="1483953" y="363354"/>
                </a:lnTo>
                <a:lnTo>
                  <a:pt x="1482980" y="364964"/>
                </a:lnTo>
                <a:lnTo>
                  <a:pt x="1481682" y="367219"/>
                </a:lnTo>
                <a:lnTo>
                  <a:pt x="1480060" y="368830"/>
                </a:lnTo>
                <a:lnTo>
                  <a:pt x="1478762" y="370118"/>
                </a:lnTo>
                <a:lnTo>
                  <a:pt x="1477140" y="371728"/>
                </a:lnTo>
                <a:lnTo>
                  <a:pt x="1474869" y="373017"/>
                </a:lnTo>
                <a:lnTo>
                  <a:pt x="1473246" y="373983"/>
                </a:lnTo>
                <a:lnTo>
                  <a:pt x="1471300" y="374627"/>
                </a:lnTo>
                <a:lnTo>
                  <a:pt x="1469028" y="375272"/>
                </a:lnTo>
                <a:lnTo>
                  <a:pt x="1467082" y="375916"/>
                </a:lnTo>
                <a:lnTo>
                  <a:pt x="1462864" y="376238"/>
                </a:lnTo>
                <a:lnTo>
                  <a:pt x="1458322" y="375272"/>
                </a:lnTo>
                <a:lnTo>
                  <a:pt x="1456699" y="374627"/>
                </a:lnTo>
                <a:lnTo>
                  <a:pt x="1454428" y="373983"/>
                </a:lnTo>
                <a:lnTo>
                  <a:pt x="1452481" y="373017"/>
                </a:lnTo>
                <a:lnTo>
                  <a:pt x="1450535" y="372051"/>
                </a:lnTo>
                <a:lnTo>
                  <a:pt x="1448912" y="370440"/>
                </a:lnTo>
                <a:lnTo>
                  <a:pt x="1447290" y="368830"/>
                </a:lnTo>
                <a:lnTo>
                  <a:pt x="1445668" y="367219"/>
                </a:lnTo>
                <a:lnTo>
                  <a:pt x="1444695" y="365286"/>
                </a:lnTo>
                <a:lnTo>
                  <a:pt x="1443721" y="363354"/>
                </a:lnTo>
                <a:lnTo>
                  <a:pt x="1442748" y="361099"/>
                </a:lnTo>
                <a:lnTo>
                  <a:pt x="1442423" y="359166"/>
                </a:lnTo>
                <a:lnTo>
                  <a:pt x="1441450" y="357234"/>
                </a:lnTo>
                <a:lnTo>
                  <a:pt x="1441450" y="353047"/>
                </a:lnTo>
                <a:lnTo>
                  <a:pt x="1442099" y="348859"/>
                </a:lnTo>
                <a:lnTo>
                  <a:pt x="1442748" y="346605"/>
                </a:lnTo>
                <a:lnTo>
                  <a:pt x="1443721" y="344672"/>
                </a:lnTo>
                <a:lnTo>
                  <a:pt x="1444370" y="343061"/>
                </a:lnTo>
                <a:lnTo>
                  <a:pt x="1445668" y="340807"/>
                </a:lnTo>
                <a:lnTo>
                  <a:pt x="1447290" y="339196"/>
                </a:lnTo>
                <a:lnTo>
                  <a:pt x="1448912" y="337908"/>
                </a:lnTo>
                <a:lnTo>
                  <a:pt x="1450535" y="336297"/>
                </a:lnTo>
                <a:lnTo>
                  <a:pt x="1452481" y="335009"/>
                </a:lnTo>
                <a:lnTo>
                  <a:pt x="1454428" y="334043"/>
                </a:lnTo>
                <a:lnTo>
                  <a:pt x="1456050" y="333398"/>
                </a:lnTo>
                <a:lnTo>
                  <a:pt x="1458322" y="332754"/>
                </a:lnTo>
                <a:lnTo>
                  <a:pt x="1460268" y="332110"/>
                </a:lnTo>
                <a:lnTo>
                  <a:pt x="1464811" y="331788"/>
                </a:lnTo>
                <a:close/>
                <a:moveTo>
                  <a:pt x="1392921" y="320675"/>
                </a:moveTo>
                <a:lnTo>
                  <a:pt x="1397302" y="320675"/>
                </a:lnTo>
                <a:lnTo>
                  <a:pt x="1401369" y="320990"/>
                </a:lnTo>
                <a:lnTo>
                  <a:pt x="1403246" y="321620"/>
                </a:lnTo>
                <a:lnTo>
                  <a:pt x="1405436" y="322251"/>
                </a:lnTo>
                <a:lnTo>
                  <a:pt x="1407000" y="323196"/>
                </a:lnTo>
                <a:lnTo>
                  <a:pt x="1408565" y="324772"/>
                </a:lnTo>
                <a:lnTo>
                  <a:pt x="1410442" y="326033"/>
                </a:lnTo>
                <a:lnTo>
                  <a:pt x="1412006" y="327293"/>
                </a:lnTo>
                <a:lnTo>
                  <a:pt x="1413258" y="329184"/>
                </a:lnTo>
                <a:lnTo>
                  <a:pt x="1414822" y="331075"/>
                </a:lnTo>
                <a:lnTo>
                  <a:pt x="1415761" y="332966"/>
                </a:lnTo>
                <a:lnTo>
                  <a:pt x="1416387" y="334857"/>
                </a:lnTo>
                <a:lnTo>
                  <a:pt x="1417012" y="336748"/>
                </a:lnTo>
                <a:lnTo>
                  <a:pt x="1417325" y="338955"/>
                </a:lnTo>
                <a:lnTo>
                  <a:pt x="1417638" y="343052"/>
                </a:lnTo>
                <a:lnTo>
                  <a:pt x="1417012" y="347464"/>
                </a:lnTo>
                <a:lnTo>
                  <a:pt x="1416387" y="349040"/>
                </a:lnTo>
                <a:lnTo>
                  <a:pt x="1415761" y="350931"/>
                </a:lnTo>
                <a:lnTo>
                  <a:pt x="1414822" y="353137"/>
                </a:lnTo>
                <a:lnTo>
                  <a:pt x="1413884" y="354713"/>
                </a:lnTo>
                <a:lnTo>
                  <a:pt x="1412006" y="356604"/>
                </a:lnTo>
                <a:lnTo>
                  <a:pt x="1410755" y="358180"/>
                </a:lnTo>
                <a:lnTo>
                  <a:pt x="1409191" y="359441"/>
                </a:lnTo>
                <a:lnTo>
                  <a:pt x="1407000" y="360386"/>
                </a:lnTo>
                <a:lnTo>
                  <a:pt x="1405436" y="361647"/>
                </a:lnTo>
                <a:lnTo>
                  <a:pt x="1403246" y="362592"/>
                </a:lnTo>
                <a:lnTo>
                  <a:pt x="1401369" y="362908"/>
                </a:lnTo>
                <a:lnTo>
                  <a:pt x="1399179" y="363538"/>
                </a:lnTo>
                <a:lnTo>
                  <a:pt x="1395424" y="363538"/>
                </a:lnTo>
                <a:lnTo>
                  <a:pt x="1391357" y="362908"/>
                </a:lnTo>
                <a:lnTo>
                  <a:pt x="1389167" y="362592"/>
                </a:lnTo>
                <a:lnTo>
                  <a:pt x="1387290" y="361647"/>
                </a:lnTo>
                <a:lnTo>
                  <a:pt x="1385100" y="360701"/>
                </a:lnTo>
                <a:lnTo>
                  <a:pt x="1383535" y="359441"/>
                </a:lnTo>
                <a:lnTo>
                  <a:pt x="1381971" y="358180"/>
                </a:lnTo>
                <a:lnTo>
                  <a:pt x="1380407" y="356604"/>
                </a:lnTo>
                <a:lnTo>
                  <a:pt x="1378842" y="354713"/>
                </a:lnTo>
                <a:lnTo>
                  <a:pt x="1377904" y="353137"/>
                </a:lnTo>
                <a:lnTo>
                  <a:pt x="1376965" y="350931"/>
                </a:lnTo>
                <a:lnTo>
                  <a:pt x="1375714" y="349355"/>
                </a:lnTo>
                <a:lnTo>
                  <a:pt x="1375401" y="347464"/>
                </a:lnTo>
                <a:lnTo>
                  <a:pt x="1374775" y="345258"/>
                </a:lnTo>
                <a:lnTo>
                  <a:pt x="1374775" y="340846"/>
                </a:lnTo>
                <a:lnTo>
                  <a:pt x="1375401" y="336748"/>
                </a:lnTo>
                <a:lnTo>
                  <a:pt x="1375714" y="334857"/>
                </a:lnTo>
                <a:lnTo>
                  <a:pt x="1376965" y="333282"/>
                </a:lnTo>
                <a:lnTo>
                  <a:pt x="1377904" y="331075"/>
                </a:lnTo>
                <a:lnTo>
                  <a:pt x="1378842" y="329500"/>
                </a:lnTo>
                <a:lnTo>
                  <a:pt x="1380094" y="327609"/>
                </a:lnTo>
                <a:lnTo>
                  <a:pt x="1381971" y="326033"/>
                </a:lnTo>
                <a:lnTo>
                  <a:pt x="1383535" y="324772"/>
                </a:lnTo>
                <a:lnTo>
                  <a:pt x="1385100" y="323196"/>
                </a:lnTo>
                <a:lnTo>
                  <a:pt x="1387290" y="322251"/>
                </a:lnTo>
                <a:lnTo>
                  <a:pt x="1389167" y="321620"/>
                </a:lnTo>
                <a:lnTo>
                  <a:pt x="1391044" y="320990"/>
                </a:lnTo>
                <a:lnTo>
                  <a:pt x="1392921" y="320675"/>
                </a:lnTo>
                <a:close/>
                <a:moveTo>
                  <a:pt x="1059140" y="272368"/>
                </a:moveTo>
                <a:lnTo>
                  <a:pt x="1036605" y="350460"/>
                </a:lnTo>
                <a:lnTo>
                  <a:pt x="1027718" y="381252"/>
                </a:lnTo>
                <a:lnTo>
                  <a:pt x="997883" y="368872"/>
                </a:lnTo>
                <a:lnTo>
                  <a:pt x="957891" y="352682"/>
                </a:lnTo>
                <a:lnTo>
                  <a:pt x="1392085" y="1124394"/>
                </a:lnTo>
                <a:lnTo>
                  <a:pt x="1416841" y="1106299"/>
                </a:lnTo>
                <a:lnTo>
                  <a:pt x="1441598" y="1088840"/>
                </a:lnTo>
                <a:lnTo>
                  <a:pt x="1093418" y="282844"/>
                </a:lnTo>
                <a:lnTo>
                  <a:pt x="1059140" y="272368"/>
                </a:lnTo>
                <a:close/>
                <a:moveTo>
                  <a:pt x="1431879" y="269875"/>
                </a:moveTo>
                <a:lnTo>
                  <a:pt x="1436066" y="269875"/>
                </a:lnTo>
                <a:lnTo>
                  <a:pt x="1440254" y="270188"/>
                </a:lnTo>
                <a:lnTo>
                  <a:pt x="1442508" y="270813"/>
                </a:lnTo>
                <a:lnTo>
                  <a:pt x="1444441" y="271439"/>
                </a:lnTo>
                <a:lnTo>
                  <a:pt x="1446051" y="272691"/>
                </a:lnTo>
                <a:lnTo>
                  <a:pt x="1447984" y="273942"/>
                </a:lnTo>
                <a:lnTo>
                  <a:pt x="1449595" y="275194"/>
                </a:lnTo>
                <a:lnTo>
                  <a:pt x="1451205" y="276758"/>
                </a:lnTo>
                <a:lnTo>
                  <a:pt x="1452816" y="278635"/>
                </a:lnTo>
                <a:lnTo>
                  <a:pt x="1454104" y="280200"/>
                </a:lnTo>
                <a:lnTo>
                  <a:pt x="1455070" y="282390"/>
                </a:lnTo>
                <a:lnTo>
                  <a:pt x="1455714" y="283954"/>
                </a:lnTo>
                <a:lnTo>
                  <a:pt x="1456681" y="285831"/>
                </a:lnTo>
                <a:lnTo>
                  <a:pt x="1457003" y="288021"/>
                </a:lnTo>
                <a:lnTo>
                  <a:pt x="1457325" y="292401"/>
                </a:lnTo>
                <a:lnTo>
                  <a:pt x="1456681" y="296469"/>
                </a:lnTo>
                <a:lnTo>
                  <a:pt x="1455714" y="298346"/>
                </a:lnTo>
                <a:lnTo>
                  <a:pt x="1455070" y="299910"/>
                </a:lnTo>
                <a:lnTo>
                  <a:pt x="1454104" y="302100"/>
                </a:lnTo>
                <a:lnTo>
                  <a:pt x="1453138" y="303665"/>
                </a:lnTo>
                <a:lnTo>
                  <a:pt x="1451849" y="305542"/>
                </a:lnTo>
                <a:lnTo>
                  <a:pt x="1449917" y="307106"/>
                </a:lnTo>
                <a:lnTo>
                  <a:pt x="1448306" y="308358"/>
                </a:lnTo>
                <a:lnTo>
                  <a:pt x="1446051" y="309922"/>
                </a:lnTo>
                <a:lnTo>
                  <a:pt x="1444441" y="310861"/>
                </a:lnTo>
                <a:lnTo>
                  <a:pt x="1442508" y="311486"/>
                </a:lnTo>
                <a:lnTo>
                  <a:pt x="1440254" y="312112"/>
                </a:lnTo>
                <a:lnTo>
                  <a:pt x="1438321" y="312425"/>
                </a:lnTo>
                <a:lnTo>
                  <a:pt x="1434134" y="312738"/>
                </a:lnTo>
                <a:lnTo>
                  <a:pt x="1429946" y="312112"/>
                </a:lnTo>
                <a:lnTo>
                  <a:pt x="1428014" y="311486"/>
                </a:lnTo>
                <a:lnTo>
                  <a:pt x="1425759" y="310861"/>
                </a:lnTo>
                <a:lnTo>
                  <a:pt x="1423826" y="309922"/>
                </a:lnTo>
                <a:lnTo>
                  <a:pt x="1421894" y="308358"/>
                </a:lnTo>
                <a:lnTo>
                  <a:pt x="1420283" y="307106"/>
                </a:lnTo>
                <a:lnTo>
                  <a:pt x="1418995" y="305855"/>
                </a:lnTo>
                <a:lnTo>
                  <a:pt x="1417062" y="303978"/>
                </a:lnTo>
                <a:lnTo>
                  <a:pt x="1416096" y="302100"/>
                </a:lnTo>
                <a:lnTo>
                  <a:pt x="1415130" y="300536"/>
                </a:lnTo>
                <a:lnTo>
                  <a:pt x="1414163" y="298346"/>
                </a:lnTo>
                <a:lnTo>
                  <a:pt x="1413841" y="296469"/>
                </a:lnTo>
                <a:lnTo>
                  <a:pt x="1413519" y="294279"/>
                </a:lnTo>
                <a:lnTo>
                  <a:pt x="1412875" y="290211"/>
                </a:lnTo>
                <a:lnTo>
                  <a:pt x="1413841" y="286457"/>
                </a:lnTo>
                <a:lnTo>
                  <a:pt x="1414163" y="284267"/>
                </a:lnTo>
                <a:lnTo>
                  <a:pt x="1415130" y="282390"/>
                </a:lnTo>
                <a:lnTo>
                  <a:pt x="1416096" y="280200"/>
                </a:lnTo>
                <a:lnTo>
                  <a:pt x="1417062" y="278635"/>
                </a:lnTo>
                <a:lnTo>
                  <a:pt x="1418673" y="276758"/>
                </a:lnTo>
                <a:lnTo>
                  <a:pt x="1420283" y="275194"/>
                </a:lnTo>
                <a:lnTo>
                  <a:pt x="1421894" y="273942"/>
                </a:lnTo>
                <a:lnTo>
                  <a:pt x="1423826" y="273004"/>
                </a:lnTo>
                <a:lnTo>
                  <a:pt x="1425759" y="271752"/>
                </a:lnTo>
                <a:lnTo>
                  <a:pt x="1428014" y="270813"/>
                </a:lnTo>
                <a:lnTo>
                  <a:pt x="1429946" y="270188"/>
                </a:lnTo>
                <a:lnTo>
                  <a:pt x="1431879" y="269875"/>
                </a:lnTo>
                <a:close/>
                <a:moveTo>
                  <a:pt x="1436202" y="182214"/>
                </a:moveTo>
                <a:lnTo>
                  <a:pt x="1431441" y="182531"/>
                </a:lnTo>
                <a:lnTo>
                  <a:pt x="1289249" y="235862"/>
                </a:lnTo>
                <a:lnTo>
                  <a:pt x="1585059" y="919958"/>
                </a:lnTo>
                <a:lnTo>
                  <a:pt x="1713604" y="871072"/>
                </a:lnTo>
                <a:lnTo>
                  <a:pt x="1720904" y="866310"/>
                </a:lnTo>
                <a:lnTo>
                  <a:pt x="1724077" y="864088"/>
                </a:lnTo>
                <a:lnTo>
                  <a:pt x="1726934" y="862183"/>
                </a:lnTo>
                <a:lnTo>
                  <a:pt x="1729156" y="859644"/>
                </a:lnTo>
                <a:lnTo>
                  <a:pt x="1731060" y="857739"/>
                </a:lnTo>
                <a:lnTo>
                  <a:pt x="1732330" y="855517"/>
                </a:lnTo>
                <a:lnTo>
                  <a:pt x="1733282" y="853612"/>
                </a:lnTo>
                <a:lnTo>
                  <a:pt x="1733917" y="851390"/>
                </a:lnTo>
                <a:lnTo>
                  <a:pt x="1734234" y="849485"/>
                </a:lnTo>
                <a:lnTo>
                  <a:pt x="1734551" y="846946"/>
                </a:lnTo>
                <a:lnTo>
                  <a:pt x="1734551" y="844724"/>
                </a:lnTo>
                <a:lnTo>
                  <a:pt x="1733917" y="839010"/>
                </a:lnTo>
                <a:lnTo>
                  <a:pt x="1732647" y="832661"/>
                </a:lnTo>
                <a:lnTo>
                  <a:pt x="1469529" y="219355"/>
                </a:lnTo>
                <a:lnTo>
                  <a:pt x="1468259" y="216181"/>
                </a:lnTo>
                <a:lnTo>
                  <a:pt x="1466355" y="210784"/>
                </a:lnTo>
                <a:lnTo>
                  <a:pt x="1463815" y="206022"/>
                </a:lnTo>
                <a:lnTo>
                  <a:pt x="1461594" y="201578"/>
                </a:lnTo>
                <a:lnTo>
                  <a:pt x="1459055" y="197451"/>
                </a:lnTo>
                <a:lnTo>
                  <a:pt x="1456198" y="193642"/>
                </a:lnTo>
                <a:lnTo>
                  <a:pt x="1453659" y="190150"/>
                </a:lnTo>
                <a:lnTo>
                  <a:pt x="1450485" y="187610"/>
                </a:lnTo>
                <a:lnTo>
                  <a:pt x="1447628" y="185388"/>
                </a:lnTo>
                <a:lnTo>
                  <a:pt x="1444137" y="183801"/>
                </a:lnTo>
                <a:lnTo>
                  <a:pt x="1440328" y="182531"/>
                </a:lnTo>
                <a:lnTo>
                  <a:pt x="1436202" y="182214"/>
                </a:lnTo>
                <a:close/>
                <a:moveTo>
                  <a:pt x="1402559" y="0"/>
                </a:moveTo>
                <a:lnTo>
                  <a:pt x="1409859" y="0"/>
                </a:lnTo>
                <a:lnTo>
                  <a:pt x="1416841" y="317"/>
                </a:lnTo>
                <a:lnTo>
                  <a:pt x="1424141" y="952"/>
                </a:lnTo>
                <a:lnTo>
                  <a:pt x="1430807" y="1905"/>
                </a:lnTo>
                <a:lnTo>
                  <a:pt x="1437155" y="3492"/>
                </a:lnTo>
                <a:lnTo>
                  <a:pt x="1444137" y="5079"/>
                </a:lnTo>
                <a:lnTo>
                  <a:pt x="1450485" y="6984"/>
                </a:lnTo>
                <a:lnTo>
                  <a:pt x="1457150" y="9206"/>
                </a:lnTo>
                <a:lnTo>
                  <a:pt x="1463181" y="11745"/>
                </a:lnTo>
                <a:lnTo>
                  <a:pt x="1469211" y="14920"/>
                </a:lnTo>
                <a:lnTo>
                  <a:pt x="1475242" y="18412"/>
                </a:lnTo>
                <a:lnTo>
                  <a:pt x="1481272" y="22221"/>
                </a:lnTo>
                <a:lnTo>
                  <a:pt x="1486668" y="25713"/>
                </a:lnTo>
                <a:lnTo>
                  <a:pt x="1492063" y="29522"/>
                </a:lnTo>
                <a:lnTo>
                  <a:pt x="1497142" y="33967"/>
                </a:lnTo>
                <a:lnTo>
                  <a:pt x="1501903" y="38411"/>
                </a:lnTo>
                <a:lnTo>
                  <a:pt x="1506981" y="43173"/>
                </a:lnTo>
                <a:lnTo>
                  <a:pt x="1511424" y="47934"/>
                </a:lnTo>
                <a:lnTo>
                  <a:pt x="1515868" y="53331"/>
                </a:lnTo>
                <a:lnTo>
                  <a:pt x="1520311" y="58727"/>
                </a:lnTo>
                <a:lnTo>
                  <a:pt x="1524120" y="64441"/>
                </a:lnTo>
                <a:lnTo>
                  <a:pt x="1528246" y="70473"/>
                </a:lnTo>
                <a:lnTo>
                  <a:pt x="1531737" y="76504"/>
                </a:lnTo>
                <a:lnTo>
                  <a:pt x="1535229" y="82536"/>
                </a:lnTo>
                <a:lnTo>
                  <a:pt x="1538720" y="89202"/>
                </a:lnTo>
                <a:lnTo>
                  <a:pt x="1541894" y="95869"/>
                </a:lnTo>
                <a:lnTo>
                  <a:pt x="1544433" y="102852"/>
                </a:lnTo>
                <a:lnTo>
                  <a:pt x="1547290" y="109836"/>
                </a:lnTo>
                <a:lnTo>
                  <a:pt x="1870078" y="863136"/>
                </a:lnTo>
                <a:lnTo>
                  <a:pt x="1871983" y="868215"/>
                </a:lnTo>
                <a:lnTo>
                  <a:pt x="1872300" y="869485"/>
                </a:lnTo>
                <a:lnTo>
                  <a:pt x="1874204" y="875833"/>
                </a:lnTo>
                <a:lnTo>
                  <a:pt x="1875791" y="882500"/>
                </a:lnTo>
                <a:lnTo>
                  <a:pt x="1876743" y="888531"/>
                </a:lnTo>
                <a:lnTo>
                  <a:pt x="1878013" y="894880"/>
                </a:lnTo>
                <a:lnTo>
                  <a:pt x="1878965" y="901229"/>
                </a:lnTo>
                <a:lnTo>
                  <a:pt x="1879283" y="907261"/>
                </a:lnTo>
                <a:lnTo>
                  <a:pt x="1879600" y="913610"/>
                </a:lnTo>
                <a:lnTo>
                  <a:pt x="1879600" y="919958"/>
                </a:lnTo>
                <a:lnTo>
                  <a:pt x="1879283" y="925990"/>
                </a:lnTo>
                <a:lnTo>
                  <a:pt x="1878965" y="932021"/>
                </a:lnTo>
                <a:lnTo>
                  <a:pt x="1878013" y="938053"/>
                </a:lnTo>
                <a:lnTo>
                  <a:pt x="1876743" y="944084"/>
                </a:lnTo>
                <a:lnTo>
                  <a:pt x="1875474" y="950116"/>
                </a:lnTo>
                <a:lnTo>
                  <a:pt x="1873887" y="955830"/>
                </a:lnTo>
                <a:lnTo>
                  <a:pt x="1871983" y="961861"/>
                </a:lnTo>
                <a:lnTo>
                  <a:pt x="1869761" y="967893"/>
                </a:lnTo>
                <a:lnTo>
                  <a:pt x="1867222" y="973289"/>
                </a:lnTo>
                <a:lnTo>
                  <a:pt x="1864365" y="978686"/>
                </a:lnTo>
                <a:lnTo>
                  <a:pt x="1861509" y="984083"/>
                </a:lnTo>
                <a:lnTo>
                  <a:pt x="1858017" y="989797"/>
                </a:lnTo>
                <a:lnTo>
                  <a:pt x="1854526" y="994876"/>
                </a:lnTo>
                <a:lnTo>
                  <a:pt x="1850717" y="999955"/>
                </a:lnTo>
                <a:lnTo>
                  <a:pt x="1846591" y="1005034"/>
                </a:lnTo>
                <a:lnTo>
                  <a:pt x="1842148" y="1009796"/>
                </a:lnTo>
                <a:lnTo>
                  <a:pt x="1837387" y="1014557"/>
                </a:lnTo>
                <a:lnTo>
                  <a:pt x="1832309" y="1019319"/>
                </a:lnTo>
                <a:lnTo>
                  <a:pt x="1827230" y="1023763"/>
                </a:lnTo>
                <a:lnTo>
                  <a:pt x="1821517" y="1028207"/>
                </a:lnTo>
                <a:lnTo>
                  <a:pt x="1815487" y="1032334"/>
                </a:lnTo>
                <a:lnTo>
                  <a:pt x="1809456" y="1036144"/>
                </a:lnTo>
                <a:lnTo>
                  <a:pt x="1803108" y="1040270"/>
                </a:lnTo>
                <a:lnTo>
                  <a:pt x="1795808" y="1044080"/>
                </a:lnTo>
                <a:lnTo>
                  <a:pt x="1793587" y="1045350"/>
                </a:lnTo>
                <a:lnTo>
                  <a:pt x="1789143" y="1047254"/>
                </a:lnTo>
                <a:lnTo>
                  <a:pt x="1638381" y="1104077"/>
                </a:lnTo>
                <a:lnTo>
                  <a:pt x="1478415" y="1172963"/>
                </a:lnTo>
                <a:lnTo>
                  <a:pt x="1464768" y="1142488"/>
                </a:lnTo>
                <a:lnTo>
                  <a:pt x="1440646" y="1159948"/>
                </a:lnTo>
                <a:lnTo>
                  <a:pt x="1416524" y="1177725"/>
                </a:lnTo>
                <a:lnTo>
                  <a:pt x="1392719" y="1195819"/>
                </a:lnTo>
                <a:lnTo>
                  <a:pt x="1369550" y="1214231"/>
                </a:lnTo>
                <a:lnTo>
                  <a:pt x="1346697" y="1232960"/>
                </a:lnTo>
                <a:lnTo>
                  <a:pt x="1323845" y="1252007"/>
                </a:lnTo>
                <a:lnTo>
                  <a:pt x="1302263" y="1271371"/>
                </a:lnTo>
                <a:lnTo>
                  <a:pt x="1280363" y="1291053"/>
                </a:lnTo>
                <a:lnTo>
                  <a:pt x="1256558" y="1313591"/>
                </a:lnTo>
                <a:lnTo>
                  <a:pt x="1233388" y="1336765"/>
                </a:lnTo>
                <a:lnTo>
                  <a:pt x="1211171" y="1360256"/>
                </a:lnTo>
                <a:lnTo>
                  <a:pt x="1199745" y="1372319"/>
                </a:lnTo>
                <a:lnTo>
                  <a:pt x="1188953" y="1384382"/>
                </a:lnTo>
                <a:lnTo>
                  <a:pt x="1178479" y="1396762"/>
                </a:lnTo>
                <a:lnTo>
                  <a:pt x="1167688" y="1408825"/>
                </a:lnTo>
                <a:lnTo>
                  <a:pt x="1157214" y="1421523"/>
                </a:lnTo>
                <a:lnTo>
                  <a:pt x="1147057" y="1434538"/>
                </a:lnTo>
                <a:lnTo>
                  <a:pt x="1136901" y="1446919"/>
                </a:lnTo>
                <a:lnTo>
                  <a:pt x="1127062" y="1460251"/>
                </a:lnTo>
                <a:lnTo>
                  <a:pt x="1117540" y="1473267"/>
                </a:lnTo>
                <a:lnTo>
                  <a:pt x="1108018" y="1486599"/>
                </a:lnTo>
                <a:lnTo>
                  <a:pt x="1124523" y="1495805"/>
                </a:lnTo>
                <a:lnTo>
                  <a:pt x="1029305" y="1669766"/>
                </a:lnTo>
                <a:lnTo>
                  <a:pt x="979791" y="1642783"/>
                </a:lnTo>
                <a:lnTo>
                  <a:pt x="908061" y="1773571"/>
                </a:lnTo>
                <a:lnTo>
                  <a:pt x="903935" y="1780872"/>
                </a:lnTo>
                <a:lnTo>
                  <a:pt x="899174" y="1788491"/>
                </a:lnTo>
                <a:lnTo>
                  <a:pt x="893778" y="1795474"/>
                </a:lnTo>
                <a:lnTo>
                  <a:pt x="888382" y="1802458"/>
                </a:lnTo>
                <a:lnTo>
                  <a:pt x="882669" y="1808807"/>
                </a:lnTo>
                <a:lnTo>
                  <a:pt x="876639" y="1814839"/>
                </a:lnTo>
                <a:lnTo>
                  <a:pt x="870291" y="1820235"/>
                </a:lnTo>
                <a:lnTo>
                  <a:pt x="863943" y="1825949"/>
                </a:lnTo>
                <a:lnTo>
                  <a:pt x="857278" y="1831028"/>
                </a:lnTo>
                <a:lnTo>
                  <a:pt x="849978" y="1835790"/>
                </a:lnTo>
                <a:lnTo>
                  <a:pt x="842995" y="1840234"/>
                </a:lnTo>
                <a:lnTo>
                  <a:pt x="835695" y="1844044"/>
                </a:lnTo>
                <a:lnTo>
                  <a:pt x="828395" y="1847853"/>
                </a:lnTo>
                <a:lnTo>
                  <a:pt x="820460" y="1851027"/>
                </a:lnTo>
                <a:lnTo>
                  <a:pt x="812525" y="1854202"/>
                </a:lnTo>
                <a:lnTo>
                  <a:pt x="804908" y="1856424"/>
                </a:lnTo>
                <a:lnTo>
                  <a:pt x="796656" y="1858963"/>
                </a:lnTo>
                <a:lnTo>
                  <a:pt x="788404" y="1860551"/>
                </a:lnTo>
                <a:lnTo>
                  <a:pt x="780151" y="1861821"/>
                </a:lnTo>
                <a:lnTo>
                  <a:pt x="771899" y="1862773"/>
                </a:lnTo>
                <a:lnTo>
                  <a:pt x="763647" y="1863725"/>
                </a:lnTo>
                <a:lnTo>
                  <a:pt x="755077" y="1863725"/>
                </a:lnTo>
                <a:lnTo>
                  <a:pt x="746508" y="1863408"/>
                </a:lnTo>
                <a:lnTo>
                  <a:pt x="737938" y="1862773"/>
                </a:lnTo>
                <a:lnTo>
                  <a:pt x="729686" y="1861821"/>
                </a:lnTo>
                <a:lnTo>
                  <a:pt x="721434" y="1860233"/>
                </a:lnTo>
                <a:lnTo>
                  <a:pt x="712864" y="1858646"/>
                </a:lnTo>
                <a:lnTo>
                  <a:pt x="704612" y="1856106"/>
                </a:lnTo>
                <a:lnTo>
                  <a:pt x="696360" y="1853249"/>
                </a:lnTo>
                <a:lnTo>
                  <a:pt x="688425" y="1850075"/>
                </a:lnTo>
                <a:lnTo>
                  <a:pt x="680173" y="1846583"/>
                </a:lnTo>
                <a:lnTo>
                  <a:pt x="672555" y="1842456"/>
                </a:lnTo>
                <a:lnTo>
                  <a:pt x="90140" y="1524058"/>
                </a:lnTo>
                <a:lnTo>
                  <a:pt x="82522" y="1519614"/>
                </a:lnTo>
                <a:lnTo>
                  <a:pt x="75222" y="1514535"/>
                </a:lnTo>
                <a:lnTo>
                  <a:pt x="68239" y="1509456"/>
                </a:lnTo>
                <a:lnTo>
                  <a:pt x="61257" y="1503742"/>
                </a:lnTo>
                <a:lnTo>
                  <a:pt x="54909" y="1498027"/>
                </a:lnTo>
                <a:lnTo>
                  <a:pt x="48878" y="1492313"/>
                </a:lnTo>
                <a:lnTo>
                  <a:pt x="42848" y="1485965"/>
                </a:lnTo>
                <a:lnTo>
                  <a:pt x="37452" y="1479298"/>
                </a:lnTo>
                <a:lnTo>
                  <a:pt x="32374" y="1472632"/>
                </a:lnTo>
                <a:lnTo>
                  <a:pt x="27931" y="1465648"/>
                </a:lnTo>
                <a:lnTo>
                  <a:pt x="23487" y="1458664"/>
                </a:lnTo>
                <a:lnTo>
                  <a:pt x="19361" y="1451045"/>
                </a:lnTo>
                <a:lnTo>
                  <a:pt x="15870" y="1443744"/>
                </a:lnTo>
                <a:lnTo>
                  <a:pt x="12696" y="1436126"/>
                </a:lnTo>
                <a:lnTo>
                  <a:pt x="9522" y="1428189"/>
                </a:lnTo>
                <a:lnTo>
                  <a:pt x="7300" y="1420253"/>
                </a:lnTo>
                <a:lnTo>
                  <a:pt x="4761" y="1412000"/>
                </a:lnTo>
                <a:lnTo>
                  <a:pt x="3174" y="1403746"/>
                </a:lnTo>
                <a:lnTo>
                  <a:pt x="1904" y="1395810"/>
                </a:lnTo>
                <a:lnTo>
                  <a:pt x="952" y="1387556"/>
                </a:lnTo>
                <a:lnTo>
                  <a:pt x="0" y="1378985"/>
                </a:lnTo>
                <a:lnTo>
                  <a:pt x="0" y="1370414"/>
                </a:lnTo>
                <a:lnTo>
                  <a:pt x="0" y="1361843"/>
                </a:lnTo>
                <a:lnTo>
                  <a:pt x="952" y="1353907"/>
                </a:lnTo>
                <a:lnTo>
                  <a:pt x="1904" y="1345336"/>
                </a:lnTo>
                <a:lnTo>
                  <a:pt x="3491" y="1336765"/>
                </a:lnTo>
                <a:lnTo>
                  <a:pt x="5078" y="1328511"/>
                </a:lnTo>
                <a:lnTo>
                  <a:pt x="7617" y="1320258"/>
                </a:lnTo>
                <a:lnTo>
                  <a:pt x="10474" y="1312004"/>
                </a:lnTo>
                <a:lnTo>
                  <a:pt x="13648" y="1303751"/>
                </a:lnTo>
                <a:lnTo>
                  <a:pt x="17139" y="1295497"/>
                </a:lnTo>
                <a:lnTo>
                  <a:pt x="21265" y="1287878"/>
                </a:lnTo>
                <a:lnTo>
                  <a:pt x="92679" y="1157408"/>
                </a:lnTo>
                <a:lnTo>
                  <a:pt x="42213" y="1129790"/>
                </a:lnTo>
                <a:lnTo>
                  <a:pt x="137431" y="955512"/>
                </a:lnTo>
                <a:lnTo>
                  <a:pt x="195831" y="987257"/>
                </a:lnTo>
                <a:lnTo>
                  <a:pt x="194244" y="984400"/>
                </a:lnTo>
                <a:lnTo>
                  <a:pt x="265658" y="953925"/>
                </a:lnTo>
                <a:lnTo>
                  <a:pt x="258993" y="879643"/>
                </a:lnTo>
                <a:lnTo>
                  <a:pt x="256771" y="853295"/>
                </a:lnTo>
                <a:lnTo>
                  <a:pt x="282480" y="848851"/>
                </a:lnTo>
                <a:lnTo>
                  <a:pt x="369128" y="834248"/>
                </a:lnTo>
                <a:lnTo>
                  <a:pt x="377697" y="745363"/>
                </a:lnTo>
                <a:lnTo>
                  <a:pt x="380237" y="721237"/>
                </a:lnTo>
                <a:lnTo>
                  <a:pt x="404358" y="719333"/>
                </a:lnTo>
                <a:lnTo>
                  <a:pt x="483389" y="714253"/>
                </a:lnTo>
                <a:lnTo>
                  <a:pt x="485611" y="632352"/>
                </a:lnTo>
                <a:lnTo>
                  <a:pt x="486563" y="605687"/>
                </a:lnTo>
                <a:lnTo>
                  <a:pt x="513224" y="604417"/>
                </a:lnTo>
                <a:lnTo>
                  <a:pt x="598285" y="600608"/>
                </a:lnTo>
                <a:lnTo>
                  <a:pt x="602094" y="519342"/>
                </a:lnTo>
                <a:lnTo>
                  <a:pt x="603364" y="492994"/>
                </a:lnTo>
                <a:lnTo>
                  <a:pt x="629707" y="492041"/>
                </a:lnTo>
                <a:lnTo>
                  <a:pt x="720482" y="488549"/>
                </a:lnTo>
                <a:lnTo>
                  <a:pt x="739843" y="394268"/>
                </a:lnTo>
                <a:lnTo>
                  <a:pt x="745238" y="367285"/>
                </a:lnTo>
                <a:lnTo>
                  <a:pt x="772534" y="372046"/>
                </a:lnTo>
                <a:lnTo>
                  <a:pt x="856008" y="386649"/>
                </a:lnTo>
                <a:lnTo>
                  <a:pt x="886795" y="294590"/>
                </a:lnTo>
                <a:lnTo>
                  <a:pt x="896635" y="265702"/>
                </a:lnTo>
                <a:lnTo>
                  <a:pt x="924883" y="277130"/>
                </a:lnTo>
                <a:lnTo>
                  <a:pt x="990583" y="303796"/>
                </a:lnTo>
                <a:lnTo>
                  <a:pt x="1012483" y="228243"/>
                </a:lnTo>
                <a:lnTo>
                  <a:pt x="1020418" y="200308"/>
                </a:lnTo>
                <a:lnTo>
                  <a:pt x="1048031" y="208879"/>
                </a:lnTo>
                <a:lnTo>
                  <a:pt x="1063583" y="213641"/>
                </a:lnTo>
                <a:lnTo>
                  <a:pt x="1032161" y="140311"/>
                </a:lnTo>
                <a:lnTo>
                  <a:pt x="1145471" y="91107"/>
                </a:lnTo>
                <a:lnTo>
                  <a:pt x="1144201" y="89520"/>
                </a:lnTo>
                <a:lnTo>
                  <a:pt x="1183240" y="74917"/>
                </a:lnTo>
                <a:lnTo>
                  <a:pt x="1214027" y="61584"/>
                </a:lnTo>
                <a:lnTo>
                  <a:pt x="1214662" y="62854"/>
                </a:lnTo>
                <a:lnTo>
                  <a:pt x="1366059" y="6031"/>
                </a:lnTo>
                <a:lnTo>
                  <a:pt x="1369550" y="5079"/>
                </a:lnTo>
                <a:lnTo>
                  <a:pt x="1373359" y="4127"/>
                </a:lnTo>
                <a:lnTo>
                  <a:pt x="1380659" y="2222"/>
                </a:lnTo>
                <a:lnTo>
                  <a:pt x="1388276" y="1270"/>
                </a:lnTo>
                <a:lnTo>
                  <a:pt x="1395576" y="317"/>
                </a:lnTo>
                <a:lnTo>
                  <a:pt x="1402559" y="0"/>
                </a:lnTo>
                <a:close/>
              </a:path>
            </a:pathLst>
          </a:custGeom>
          <a:solidFill>
            <a:schemeClr val="accent1"/>
          </a:solidFill>
          <a:ln>
            <a:noFill/>
          </a:ln>
          <a:effectLst/>
        </p:spPr>
        <p:txBody>
          <a:bodyPr/>
          <a:lstStyle/>
          <a:p>
            <a:endParaRPr lang="zh-CN" altLang="en-US" sz="4400"/>
          </a:p>
        </p:txBody>
      </p:sp>
      <p:sp>
        <p:nvSpPr>
          <p:cNvPr id="27" name="KSO_Shape"/>
          <p:cNvSpPr/>
          <p:nvPr/>
        </p:nvSpPr>
        <p:spPr bwMode="auto">
          <a:xfrm>
            <a:off x="5163438" y="1806521"/>
            <a:ext cx="338667" cy="330200"/>
          </a:xfrm>
          <a:custGeom>
            <a:avLst/>
            <a:gdLst>
              <a:gd name="T0" fmla="*/ 585297101 w 5924"/>
              <a:gd name="T1" fmla="*/ 42773932 h 5780"/>
              <a:gd name="T2" fmla="*/ 414154525 w 5924"/>
              <a:gd name="T3" fmla="*/ 254990273 h 5780"/>
              <a:gd name="T4" fmla="*/ 295233839 w 5924"/>
              <a:gd name="T5" fmla="*/ 588088949 h 5780"/>
              <a:gd name="T6" fmla="*/ 290270034 w 5924"/>
              <a:gd name="T7" fmla="*/ 593564992 h 5780"/>
              <a:gd name="T8" fmla="*/ 284996232 w 5924"/>
              <a:gd name="T9" fmla="*/ 596457741 h 5780"/>
              <a:gd name="T10" fmla="*/ 279515659 w 5924"/>
              <a:gd name="T11" fmla="*/ 597181089 h 5780"/>
              <a:gd name="T12" fmla="*/ 274345083 w 5924"/>
              <a:gd name="T13" fmla="*/ 595631241 h 5780"/>
              <a:gd name="T14" fmla="*/ 269588049 w 5924"/>
              <a:gd name="T15" fmla="*/ 591808519 h 5780"/>
              <a:gd name="T16" fmla="*/ 265658746 w 5924"/>
              <a:gd name="T17" fmla="*/ 586229325 h 5780"/>
              <a:gd name="T18" fmla="*/ 262866525 w 5924"/>
              <a:gd name="T19" fmla="*/ 578790506 h 5780"/>
              <a:gd name="T20" fmla="*/ 224605095 w 5924"/>
              <a:gd name="T21" fmla="*/ 410071124 h 5780"/>
              <a:gd name="T22" fmla="*/ 221399332 w 5924"/>
              <a:gd name="T23" fmla="*/ 398086235 h 5780"/>
              <a:gd name="T24" fmla="*/ 216849391 w 5924"/>
              <a:gd name="T25" fmla="*/ 390337318 h 5780"/>
              <a:gd name="T26" fmla="*/ 213126538 w 5924"/>
              <a:gd name="T27" fmla="*/ 387237944 h 5780"/>
              <a:gd name="T28" fmla="*/ 208163055 w 5924"/>
              <a:gd name="T29" fmla="*/ 384551498 h 5780"/>
              <a:gd name="T30" fmla="*/ 12719509 w 5924"/>
              <a:gd name="T31" fmla="*/ 351179804 h 5780"/>
              <a:gd name="T32" fmla="*/ 6204435 w 5924"/>
              <a:gd name="T33" fmla="*/ 348596832 h 5780"/>
              <a:gd name="T34" fmla="*/ 1137405 w 5924"/>
              <a:gd name="T35" fmla="*/ 343740664 h 5780"/>
              <a:gd name="T36" fmla="*/ 0 w 5924"/>
              <a:gd name="T37" fmla="*/ 337438442 h 5780"/>
              <a:gd name="T38" fmla="*/ 2275131 w 5924"/>
              <a:gd name="T39" fmla="*/ 329689525 h 5780"/>
              <a:gd name="T40" fmla="*/ 363483904 w 5924"/>
              <a:gd name="T41" fmla="*/ 203021049 h 5780"/>
              <a:gd name="T42" fmla="*/ 591501535 w 5924"/>
              <a:gd name="T43" fmla="*/ 0 h 5780"/>
              <a:gd name="T44" fmla="*/ 286237183 w 5924"/>
              <a:gd name="T45" fmla="*/ 431664876 h 5780"/>
              <a:gd name="T46" fmla="*/ 280963382 w 5924"/>
              <a:gd name="T47" fmla="*/ 433214723 h 5780"/>
              <a:gd name="T48" fmla="*/ 277033757 w 5924"/>
              <a:gd name="T49" fmla="*/ 436520722 h 5780"/>
              <a:gd name="T50" fmla="*/ 274448308 w 5924"/>
              <a:gd name="T51" fmla="*/ 441170265 h 5780"/>
              <a:gd name="T52" fmla="*/ 273931540 w 5924"/>
              <a:gd name="T53" fmla="*/ 445302764 h 5780"/>
              <a:gd name="T54" fmla="*/ 274862173 w 5924"/>
              <a:gd name="T55" fmla="*/ 450572182 h 5780"/>
              <a:gd name="T56" fmla="*/ 277860843 w 5924"/>
              <a:gd name="T57" fmla="*/ 454911627 h 5780"/>
              <a:gd name="T58" fmla="*/ 282204012 w 5924"/>
              <a:gd name="T59" fmla="*/ 457804376 h 5780"/>
              <a:gd name="T60" fmla="*/ 287581360 w 5924"/>
              <a:gd name="T61" fmla="*/ 458940974 h 5780"/>
              <a:gd name="T62" fmla="*/ 291614532 w 5924"/>
              <a:gd name="T63" fmla="*/ 458321099 h 5780"/>
              <a:gd name="T64" fmla="*/ 296267697 w 5924"/>
              <a:gd name="T65" fmla="*/ 455841279 h 5780"/>
              <a:gd name="T66" fmla="*/ 299577007 w 5924"/>
              <a:gd name="T67" fmla="*/ 451708458 h 5780"/>
              <a:gd name="T68" fmla="*/ 301127955 w 5924"/>
              <a:gd name="T69" fmla="*/ 446645987 h 5780"/>
              <a:gd name="T70" fmla="*/ 300921183 w 5924"/>
              <a:gd name="T71" fmla="*/ 442513167 h 5780"/>
              <a:gd name="T72" fmla="*/ 298853146 w 5924"/>
              <a:gd name="T73" fmla="*/ 437657320 h 5780"/>
              <a:gd name="T74" fmla="*/ 295233839 w 5924"/>
              <a:gd name="T75" fmla="*/ 433937750 h 5780"/>
              <a:gd name="T76" fmla="*/ 290270034 w 5924"/>
              <a:gd name="T77" fmla="*/ 431871501 h 5780"/>
              <a:gd name="T78" fmla="*/ 312089423 w 5924"/>
              <a:gd name="T79" fmla="*/ 396226611 h 5780"/>
              <a:gd name="T80" fmla="*/ 307953026 w 5924"/>
              <a:gd name="T81" fmla="*/ 396846485 h 5780"/>
              <a:gd name="T82" fmla="*/ 303299539 w 5924"/>
              <a:gd name="T83" fmla="*/ 399325985 h 5780"/>
              <a:gd name="T84" fmla="*/ 299990550 w 5924"/>
              <a:gd name="T85" fmla="*/ 403458805 h 5780"/>
              <a:gd name="T86" fmla="*/ 298439281 w 5924"/>
              <a:gd name="T87" fmla="*/ 408521598 h 5780"/>
              <a:gd name="T88" fmla="*/ 298542827 w 5924"/>
              <a:gd name="T89" fmla="*/ 412654096 h 5780"/>
              <a:gd name="T90" fmla="*/ 300610865 w 5924"/>
              <a:gd name="T91" fmla="*/ 417613416 h 5780"/>
              <a:gd name="T92" fmla="*/ 304333719 w 5924"/>
              <a:gd name="T93" fmla="*/ 421229513 h 5780"/>
              <a:gd name="T94" fmla="*/ 309297524 w 5924"/>
              <a:gd name="T95" fmla="*/ 423399236 h 5780"/>
              <a:gd name="T96" fmla="*/ 313330374 w 5924"/>
              <a:gd name="T97" fmla="*/ 423502709 h 5780"/>
              <a:gd name="T98" fmla="*/ 318500950 w 5924"/>
              <a:gd name="T99" fmla="*/ 421952861 h 5780"/>
              <a:gd name="T100" fmla="*/ 322533801 w 5924"/>
              <a:gd name="T101" fmla="*/ 418646541 h 5780"/>
              <a:gd name="T102" fmla="*/ 325015703 w 5924"/>
              <a:gd name="T103" fmla="*/ 413997319 h 5780"/>
              <a:gd name="T104" fmla="*/ 325636018 w 5924"/>
              <a:gd name="T105" fmla="*/ 409967972 h 5780"/>
              <a:gd name="T106" fmla="*/ 324601838 w 5924"/>
              <a:gd name="T107" fmla="*/ 404491929 h 5780"/>
              <a:gd name="T108" fmla="*/ 321706393 w 5924"/>
              <a:gd name="T109" fmla="*/ 400255958 h 5780"/>
              <a:gd name="T110" fmla="*/ 317363224 w 5924"/>
              <a:gd name="T111" fmla="*/ 397363208 h 5780"/>
              <a:gd name="T112" fmla="*/ 312089423 w 5924"/>
              <a:gd name="T113" fmla="*/ 396226611 h 5780"/>
              <a:gd name="T114" fmla="*/ 268140327 w 5924"/>
              <a:gd name="T115" fmla="*/ 391680541 h 5780"/>
              <a:gd name="T116" fmla="*/ 260384623 w 5924"/>
              <a:gd name="T117" fmla="*/ 289705190 h 5780"/>
              <a:gd name="T118" fmla="*/ 260384623 w 5924"/>
              <a:gd name="T119" fmla="*/ 289705190 h 578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924" h="5780">
                <a:moveTo>
                  <a:pt x="5720" y="0"/>
                </a:moveTo>
                <a:lnTo>
                  <a:pt x="5924" y="173"/>
                </a:lnTo>
                <a:lnTo>
                  <a:pt x="5896" y="371"/>
                </a:lnTo>
                <a:lnTo>
                  <a:pt x="5660" y="414"/>
                </a:lnTo>
                <a:lnTo>
                  <a:pt x="5367" y="1053"/>
                </a:lnTo>
                <a:lnTo>
                  <a:pt x="5173" y="1029"/>
                </a:lnTo>
                <a:lnTo>
                  <a:pt x="3907" y="2367"/>
                </a:lnTo>
                <a:lnTo>
                  <a:pt x="4005" y="2468"/>
                </a:lnTo>
                <a:lnTo>
                  <a:pt x="2875" y="5656"/>
                </a:lnTo>
                <a:lnTo>
                  <a:pt x="2865" y="5676"/>
                </a:lnTo>
                <a:lnTo>
                  <a:pt x="2855" y="5692"/>
                </a:lnTo>
                <a:lnTo>
                  <a:pt x="2843" y="5708"/>
                </a:lnTo>
                <a:lnTo>
                  <a:pt x="2832" y="5722"/>
                </a:lnTo>
                <a:lnTo>
                  <a:pt x="2819" y="5734"/>
                </a:lnTo>
                <a:lnTo>
                  <a:pt x="2807" y="5745"/>
                </a:lnTo>
                <a:lnTo>
                  <a:pt x="2795" y="5754"/>
                </a:lnTo>
                <a:lnTo>
                  <a:pt x="2782" y="5763"/>
                </a:lnTo>
                <a:lnTo>
                  <a:pt x="2769" y="5769"/>
                </a:lnTo>
                <a:lnTo>
                  <a:pt x="2756" y="5773"/>
                </a:lnTo>
                <a:lnTo>
                  <a:pt x="2743" y="5778"/>
                </a:lnTo>
                <a:lnTo>
                  <a:pt x="2730" y="5780"/>
                </a:lnTo>
                <a:lnTo>
                  <a:pt x="2717" y="5780"/>
                </a:lnTo>
                <a:lnTo>
                  <a:pt x="2703" y="5780"/>
                </a:lnTo>
                <a:lnTo>
                  <a:pt x="2691" y="5778"/>
                </a:lnTo>
                <a:lnTo>
                  <a:pt x="2678" y="5774"/>
                </a:lnTo>
                <a:lnTo>
                  <a:pt x="2666" y="5770"/>
                </a:lnTo>
                <a:lnTo>
                  <a:pt x="2653" y="5765"/>
                </a:lnTo>
                <a:lnTo>
                  <a:pt x="2641" y="5757"/>
                </a:lnTo>
                <a:lnTo>
                  <a:pt x="2629" y="5749"/>
                </a:lnTo>
                <a:lnTo>
                  <a:pt x="2618" y="5739"/>
                </a:lnTo>
                <a:lnTo>
                  <a:pt x="2607" y="5728"/>
                </a:lnTo>
                <a:lnTo>
                  <a:pt x="2597" y="5716"/>
                </a:lnTo>
                <a:lnTo>
                  <a:pt x="2587" y="5704"/>
                </a:lnTo>
                <a:lnTo>
                  <a:pt x="2578" y="5690"/>
                </a:lnTo>
                <a:lnTo>
                  <a:pt x="2569" y="5674"/>
                </a:lnTo>
                <a:lnTo>
                  <a:pt x="2561" y="5658"/>
                </a:lnTo>
                <a:lnTo>
                  <a:pt x="2554" y="5639"/>
                </a:lnTo>
                <a:lnTo>
                  <a:pt x="2547" y="5621"/>
                </a:lnTo>
                <a:lnTo>
                  <a:pt x="2542" y="5602"/>
                </a:lnTo>
                <a:lnTo>
                  <a:pt x="2537" y="5580"/>
                </a:lnTo>
                <a:lnTo>
                  <a:pt x="2533" y="5559"/>
                </a:lnTo>
                <a:lnTo>
                  <a:pt x="2172" y="3969"/>
                </a:lnTo>
                <a:lnTo>
                  <a:pt x="2161" y="3920"/>
                </a:lnTo>
                <a:lnTo>
                  <a:pt x="2155" y="3896"/>
                </a:lnTo>
                <a:lnTo>
                  <a:pt x="2148" y="3874"/>
                </a:lnTo>
                <a:lnTo>
                  <a:pt x="2141" y="3853"/>
                </a:lnTo>
                <a:lnTo>
                  <a:pt x="2132" y="3833"/>
                </a:lnTo>
                <a:lnTo>
                  <a:pt x="2122" y="3814"/>
                </a:lnTo>
                <a:lnTo>
                  <a:pt x="2111" y="3795"/>
                </a:lnTo>
                <a:lnTo>
                  <a:pt x="2097" y="3778"/>
                </a:lnTo>
                <a:lnTo>
                  <a:pt x="2089" y="3771"/>
                </a:lnTo>
                <a:lnTo>
                  <a:pt x="2081" y="3763"/>
                </a:lnTo>
                <a:lnTo>
                  <a:pt x="2071" y="3756"/>
                </a:lnTo>
                <a:lnTo>
                  <a:pt x="2061" y="3748"/>
                </a:lnTo>
                <a:lnTo>
                  <a:pt x="2051" y="3741"/>
                </a:lnTo>
                <a:lnTo>
                  <a:pt x="2039" y="3734"/>
                </a:lnTo>
                <a:lnTo>
                  <a:pt x="2026" y="3728"/>
                </a:lnTo>
                <a:lnTo>
                  <a:pt x="2013" y="3722"/>
                </a:lnTo>
                <a:lnTo>
                  <a:pt x="1983" y="3711"/>
                </a:lnTo>
                <a:lnTo>
                  <a:pt x="1950" y="3701"/>
                </a:lnTo>
                <a:lnTo>
                  <a:pt x="1911" y="3692"/>
                </a:lnTo>
                <a:lnTo>
                  <a:pt x="123" y="3399"/>
                </a:lnTo>
                <a:lnTo>
                  <a:pt x="100" y="3391"/>
                </a:lnTo>
                <a:lnTo>
                  <a:pt x="78" y="3384"/>
                </a:lnTo>
                <a:lnTo>
                  <a:pt x="60" y="3374"/>
                </a:lnTo>
                <a:lnTo>
                  <a:pt x="44" y="3363"/>
                </a:lnTo>
                <a:lnTo>
                  <a:pt x="30" y="3353"/>
                </a:lnTo>
                <a:lnTo>
                  <a:pt x="19" y="3341"/>
                </a:lnTo>
                <a:lnTo>
                  <a:pt x="11" y="3327"/>
                </a:lnTo>
                <a:lnTo>
                  <a:pt x="5" y="3313"/>
                </a:lnTo>
                <a:lnTo>
                  <a:pt x="1" y="3298"/>
                </a:lnTo>
                <a:lnTo>
                  <a:pt x="0" y="3282"/>
                </a:lnTo>
                <a:lnTo>
                  <a:pt x="0" y="3266"/>
                </a:lnTo>
                <a:lnTo>
                  <a:pt x="3" y="3249"/>
                </a:lnTo>
                <a:lnTo>
                  <a:pt x="7" y="3230"/>
                </a:lnTo>
                <a:lnTo>
                  <a:pt x="14" y="3211"/>
                </a:lnTo>
                <a:lnTo>
                  <a:pt x="22" y="3191"/>
                </a:lnTo>
                <a:lnTo>
                  <a:pt x="33" y="3170"/>
                </a:lnTo>
                <a:lnTo>
                  <a:pt x="3425" y="1872"/>
                </a:lnTo>
                <a:lnTo>
                  <a:pt x="3515" y="1965"/>
                </a:lnTo>
                <a:lnTo>
                  <a:pt x="4826" y="701"/>
                </a:lnTo>
                <a:lnTo>
                  <a:pt x="4747" y="517"/>
                </a:lnTo>
                <a:lnTo>
                  <a:pt x="5537" y="36"/>
                </a:lnTo>
                <a:lnTo>
                  <a:pt x="5720" y="0"/>
                </a:lnTo>
                <a:close/>
                <a:moveTo>
                  <a:pt x="2781" y="4177"/>
                </a:moveTo>
                <a:lnTo>
                  <a:pt x="2781" y="4177"/>
                </a:lnTo>
                <a:lnTo>
                  <a:pt x="2768" y="4178"/>
                </a:lnTo>
                <a:lnTo>
                  <a:pt x="2754" y="4180"/>
                </a:lnTo>
                <a:lnTo>
                  <a:pt x="2742" y="4183"/>
                </a:lnTo>
                <a:lnTo>
                  <a:pt x="2729" y="4188"/>
                </a:lnTo>
                <a:lnTo>
                  <a:pt x="2717" y="4193"/>
                </a:lnTo>
                <a:lnTo>
                  <a:pt x="2707" y="4200"/>
                </a:lnTo>
                <a:lnTo>
                  <a:pt x="2697" y="4207"/>
                </a:lnTo>
                <a:lnTo>
                  <a:pt x="2687" y="4216"/>
                </a:lnTo>
                <a:lnTo>
                  <a:pt x="2679" y="4225"/>
                </a:lnTo>
                <a:lnTo>
                  <a:pt x="2671" y="4236"/>
                </a:lnTo>
                <a:lnTo>
                  <a:pt x="2665" y="4247"/>
                </a:lnTo>
                <a:lnTo>
                  <a:pt x="2658" y="4258"/>
                </a:lnTo>
                <a:lnTo>
                  <a:pt x="2654" y="4270"/>
                </a:lnTo>
                <a:lnTo>
                  <a:pt x="2651" y="4283"/>
                </a:lnTo>
                <a:lnTo>
                  <a:pt x="2649" y="4296"/>
                </a:lnTo>
                <a:lnTo>
                  <a:pt x="2649" y="4310"/>
                </a:lnTo>
                <a:lnTo>
                  <a:pt x="2649" y="4323"/>
                </a:lnTo>
                <a:lnTo>
                  <a:pt x="2651" y="4336"/>
                </a:lnTo>
                <a:lnTo>
                  <a:pt x="2654" y="4349"/>
                </a:lnTo>
                <a:lnTo>
                  <a:pt x="2658" y="4361"/>
                </a:lnTo>
                <a:lnTo>
                  <a:pt x="2665" y="4372"/>
                </a:lnTo>
                <a:lnTo>
                  <a:pt x="2671" y="4384"/>
                </a:lnTo>
                <a:lnTo>
                  <a:pt x="2679" y="4394"/>
                </a:lnTo>
                <a:lnTo>
                  <a:pt x="2687" y="4403"/>
                </a:lnTo>
                <a:lnTo>
                  <a:pt x="2697" y="4412"/>
                </a:lnTo>
                <a:lnTo>
                  <a:pt x="2707" y="4419"/>
                </a:lnTo>
                <a:lnTo>
                  <a:pt x="2717" y="4426"/>
                </a:lnTo>
                <a:lnTo>
                  <a:pt x="2729" y="4431"/>
                </a:lnTo>
                <a:lnTo>
                  <a:pt x="2742" y="4436"/>
                </a:lnTo>
                <a:lnTo>
                  <a:pt x="2754" y="4440"/>
                </a:lnTo>
                <a:lnTo>
                  <a:pt x="2768" y="4442"/>
                </a:lnTo>
                <a:lnTo>
                  <a:pt x="2781" y="4442"/>
                </a:lnTo>
                <a:lnTo>
                  <a:pt x="2795" y="4442"/>
                </a:lnTo>
                <a:lnTo>
                  <a:pt x="2807" y="4440"/>
                </a:lnTo>
                <a:lnTo>
                  <a:pt x="2820" y="4436"/>
                </a:lnTo>
                <a:lnTo>
                  <a:pt x="2832" y="4431"/>
                </a:lnTo>
                <a:lnTo>
                  <a:pt x="2844" y="4426"/>
                </a:lnTo>
                <a:lnTo>
                  <a:pt x="2855" y="4419"/>
                </a:lnTo>
                <a:lnTo>
                  <a:pt x="2865" y="4412"/>
                </a:lnTo>
                <a:lnTo>
                  <a:pt x="2874" y="4403"/>
                </a:lnTo>
                <a:lnTo>
                  <a:pt x="2882" y="4394"/>
                </a:lnTo>
                <a:lnTo>
                  <a:pt x="2890" y="4384"/>
                </a:lnTo>
                <a:lnTo>
                  <a:pt x="2897" y="4372"/>
                </a:lnTo>
                <a:lnTo>
                  <a:pt x="2903" y="4361"/>
                </a:lnTo>
                <a:lnTo>
                  <a:pt x="2907" y="4349"/>
                </a:lnTo>
                <a:lnTo>
                  <a:pt x="2910" y="4336"/>
                </a:lnTo>
                <a:lnTo>
                  <a:pt x="2912" y="4323"/>
                </a:lnTo>
                <a:lnTo>
                  <a:pt x="2914" y="4310"/>
                </a:lnTo>
                <a:lnTo>
                  <a:pt x="2912" y="4296"/>
                </a:lnTo>
                <a:lnTo>
                  <a:pt x="2910" y="4283"/>
                </a:lnTo>
                <a:lnTo>
                  <a:pt x="2907" y="4270"/>
                </a:lnTo>
                <a:lnTo>
                  <a:pt x="2903" y="4258"/>
                </a:lnTo>
                <a:lnTo>
                  <a:pt x="2897" y="4247"/>
                </a:lnTo>
                <a:lnTo>
                  <a:pt x="2890" y="4236"/>
                </a:lnTo>
                <a:lnTo>
                  <a:pt x="2882" y="4225"/>
                </a:lnTo>
                <a:lnTo>
                  <a:pt x="2874" y="4216"/>
                </a:lnTo>
                <a:lnTo>
                  <a:pt x="2865" y="4207"/>
                </a:lnTo>
                <a:lnTo>
                  <a:pt x="2855" y="4200"/>
                </a:lnTo>
                <a:lnTo>
                  <a:pt x="2844" y="4193"/>
                </a:lnTo>
                <a:lnTo>
                  <a:pt x="2832" y="4188"/>
                </a:lnTo>
                <a:lnTo>
                  <a:pt x="2820" y="4183"/>
                </a:lnTo>
                <a:lnTo>
                  <a:pt x="2807" y="4180"/>
                </a:lnTo>
                <a:lnTo>
                  <a:pt x="2795" y="4178"/>
                </a:lnTo>
                <a:lnTo>
                  <a:pt x="2781" y="4177"/>
                </a:lnTo>
                <a:close/>
                <a:moveTo>
                  <a:pt x="3018" y="3835"/>
                </a:moveTo>
                <a:lnTo>
                  <a:pt x="3018" y="3835"/>
                </a:lnTo>
                <a:lnTo>
                  <a:pt x="3004" y="3836"/>
                </a:lnTo>
                <a:lnTo>
                  <a:pt x="2991" y="3838"/>
                </a:lnTo>
                <a:lnTo>
                  <a:pt x="2978" y="3841"/>
                </a:lnTo>
                <a:lnTo>
                  <a:pt x="2965" y="3846"/>
                </a:lnTo>
                <a:lnTo>
                  <a:pt x="2954" y="3851"/>
                </a:lnTo>
                <a:lnTo>
                  <a:pt x="2943" y="3858"/>
                </a:lnTo>
                <a:lnTo>
                  <a:pt x="2933" y="3865"/>
                </a:lnTo>
                <a:lnTo>
                  <a:pt x="2923" y="3874"/>
                </a:lnTo>
                <a:lnTo>
                  <a:pt x="2915" y="3883"/>
                </a:lnTo>
                <a:lnTo>
                  <a:pt x="2907" y="3894"/>
                </a:lnTo>
                <a:lnTo>
                  <a:pt x="2901" y="3905"/>
                </a:lnTo>
                <a:lnTo>
                  <a:pt x="2895" y="3915"/>
                </a:lnTo>
                <a:lnTo>
                  <a:pt x="2890" y="3928"/>
                </a:lnTo>
                <a:lnTo>
                  <a:pt x="2887" y="3941"/>
                </a:lnTo>
                <a:lnTo>
                  <a:pt x="2886" y="3954"/>
                </a:lnTo>
                <a:lnTo>
                  <a:pt x="2885" y="3968"/>
                </a:lnTo>
                <a:lnTo>
                  <a:pt x="2886" y="3981"/>
                </a:lnTo>
                <a:lnTo>
                  <a:pt x="2887" y="3994"/>
                </a:lnTo>
                <a:lnTo>
                  <a:pt x="2890" y="4007"/>
                </a:lnTo>
                <a:lnTo>
                  <a:pt x="2895" y="4019"/>
                </a:lnTo>
                <a:lnTo>
                  <a:pt x="2901" y="4030"/>
                </a:lnTo>
                <a:lnTo>
                  <a:pt x="2907" y="4042"/>
                </a:lnTo>
                <a:lnTo>
                  <a:pt x="2915" y="4052"/>
                </a:lnTo>
                <a:lnTo>
                  <a:pt x="2923" y="4061"/>
                </a:lnTo>
                <a:lnTo>
                  <a:pt x="2933" y="4070"/>
                </a:lnTo>
                <a:lnTo>
                  <a:pt x="2943" y="4077"/>
                </a:lnTo>
                <a:lnTo>
                  <a:pt x="2954" y="4084"/>
                </a:lnTo>
                <a:lnTo>
                  <a:pt x="2965" y="4089"/>
                </a:lnTo>
                <a:lnTo>
                  <a:pt x="2978" y="4094"/>
                </a:lnTo>
                <a:lnTo>
                  <a:pt x="2991" y="4098"/>
                </a:lnTo>
                <a:lnTo>
                  <a:pt x="3004" y="4099"/>
                </a:lnTo>
                <a:lnTo>
                  <a:pt x="3018" y="4100"/>
                </a:lnTo>
                <a:lnTo>
                  <a:pt x="3030" y="4099"/>
                </a:lnTo>
                <a:lnTo>
                  <a:pt x="3043" y="4098"/>
                </a:lnTo>
                <a:lnTo>
                  <a:pt x="3056" y="4094"/>
                </a:lnTo>
                <a:lnTo>
                  <a:pt x="3069" y="4089"/>
                </a:lnTo>
                <a:lnTo>
                  <a:pt x="3080" y="4084"/>
                </a:lnTo>
                <a:lnTo>
                  <a:pt x="3092" y="4077"/>
                </a:lnTo>
                <a:lnTo>
                  <a:pt x="3101" y="4070"/>
                </a:lnTo>
                <a:lnTo>
                  <a:pt x="3111" y="4061"/>
                </a:lnTo>
                <a:lnTo>
                  <a:pt x="3119" y="4052"/>
                </a:lnTo>
                <a:lnTo>
                  <a:pt x="3127" y="4042"/>
                </a:lnTo>
                <a:lnTo>
                  <a:pt x="3133" y="4030"/>
                </a:lnTo>
                <a:lnTo>
                  <a:pt x="3139" y="4019"/>
                </a:lnTo>
                <a:lnTo>
                  <a:pt x="3143" y="4007"/>
                </a:lnTo>
                <a:lnTo>
                  <a:pt x="3146" y="3994"/>
                </a:lnTo>
                <a:lnTo>
                  <a:pt x="3148" y="3981"/>
                </a:lnTo>
                <a:lnTo>
                  <a:pt x="3149" y="3968"/>
                </a:lnTo>
                <a:lnTo>
                  <a:pt x="3148" y="3954"/>
                </a:lnTo>
                <a:lnTo>
                  <a:pt x="3146" y="3941"/>
                </a:lnTo>
                <a:lnTo>
                  <a:pt x="3143" y="3928"/>
                </a:lnTo>
                <a:lnTo>
                  <a:pt x="3139" y="3915"/>
                </a:lnTo>
                <a:lnTo>
                  <a:pt x="3133" y="3905"/>
                </a:lnTo>
                <a:lnTo>
                  <a:pt x="3127" y="3894"/>
                </a:lnTo>
                <a:lnTo>
                  <a:pt x="3119" y="3883"/>
                </a:lnTo>
                <a:lnTo>
                  <a:pt x="3111" y="3874"/>
                </a:lnTo>
                <a:lnTo>
                  <a:pt x="3101" y="3865"/>
                </a:lnTo>
                <a:lnTo>
                  <a:pt x="3092" y="3858"/>
                </a:lnTo>
                <a:lnTo>
                  <a:pt x="3080" y="3851"/>
                </a:lnTo>
                <a:lnTo>
                  <a:pt x="3069" y="3846"/>
                </a:lnTo>
                <a:lnTo>
                  <a:pt x="3056" y="3841"/>
                </a:lnTo>
                <a:lnTo>
                  <a:pt x="3043" y="3838"/>
                </a:lnTo>
                <a:lnTo>
                  <a:pt x="3030" y="3836"/>
                </a:lnTo>
                <a:lnTo>
                  <a:pt x="3018" y="3835"/>
                </a:lnTo>
                <a:close/>
                <a:moveTo>
                  <a:pt x="2233" y="3066"/>
                </a:moveTo>
                <a:lnTo>
                  <a:pt x="2056" y="3237"/>
                </a:lnTo>
                <a:lnTo>
                  <a:pt x="2593" y="3791"/>
                </a:lnTo>
                <a:lnTo>
                  <a:pt x="2771" y="3621"/>
                </a:lnTo>
                <a:lnTo>
                  <a:pt x="2233" y="3066"/>
                </a:lnTo>
                <a:close/>
                <a:moveTo>
                  <a:pt x="2518" y="2804"/>
                </a:moveTo>
                <a:lnTo>
                  <a:pt x="2400" y="2917"/>
                </a:lnTo>
                <a:lnTo>
                  <a:pt x="2938" y="3472"/>
                </a:lnTo>
                <a:lnTo>
                  <a:pt x="3056" y="3358"/>
                </a:lnTo>
                <a:lnTo>
                  <a:pt x="2518" y="2804"/>
                </a:lnTo>
                <a:close/>
              </a:path>
            </a:pathLst>
          </a:custGeom>
          <a:solidFill>
            <a:schemeClr val="accent1"/>
          </a:solidFill>
          <a:ln>
            <a:noFill/>
          </a:ln>
          <a:effectLst/>
        </p:spPr>
        <p:txBody>
          <a:bodyPr/>
          <a:lstStyle/>
          <a:p>
            <a:endParaRPr lang="zh-CN" altLang="en-US" sz="4400"/>
          </a:p>
        </p:txBody>
      </p:sp>
      <p:sp>
        <p:nvSpPr>
          <p:cNvPr id="28" name="KSO_Shape"/>
          <p:cNvSpPr/>
          <p:nvPr/>
        </p:nvSpPr>
        <p:spPr bwMode="auto">
          <a:xfrm>
            <a:off x="8516238" y="1870585"/>
            <a:ext cx="338667" cy="202071"/>
          </a:xfrm>
          <a:custGeom>
            <a:avLst/>
            <a:gdLst>
              <a:gd name="T0" fmla="*/ 0 w 5915"/>
              <a:gd name="T1" fmla="*/ 708054 h 3525"/>
              <a:gd name="T2" fmla="*/ 142674 w 5915"/>
              <a:gd name="T3" fmla="*/ 659390 h 3525"/>
              <a:gd name="T4" fmla="*/ 1350730 w 5915"/>
              <a:gd name="T5" fmla="*/ 604602 h 3525"/>
              <a:gd name="T6" fmla="*/ 1307574 w 5915"/>
              <a:gd name="T7" fmla="*/ 647787 h 3525"/>
              <a:gd name="T8" fmla="*/ 1130440 w 5915"/>
              <a:gd name="T9" fmla="*/ 614592 h 3525"/>
              <a:gd name="T10" fmla="*/ 1355239 w 5915"/>
              <a:gd name="T11" fmla="*/ 1009388 h 3525"/>
              <a:gd name="T12" fmla="*/ 1590023 w 5915"/>
              <a:gd name="T13" fmla="*/ 1024858 h 3525"/>
              <a:gd name="T14" fmla="*/ 1856691 w 5915"/>
              <a:gd name="T15" fmla="*/ 840512 h 3525"/>
              <a:gd name="T16" fmla="*/ 1904678 w 5915"/>
              <a:gd name="T17" fmla="*/ 869840 h 3525"/>
              <a:gd name="T18" fmla="*/ 1664097 w 5915"/>
              <a:gd name="T19" fmla="*/ 1062242 h 3525"/>
              <a:gd name="T20" fmla="*/ 1385513 w 5915"/>
              <a:gd name="T21" fmla="*/ 1094148 h 3525"/>
              <a:gd name="T22" fmla="*/ 1084385 w 5915"/>
              <a:gd name="T23" fmla="*/ 894978 h 3525"/>
              <a:gd name="T24" fmla="*/ 919811 w 5915"/>
              <a:gd name="T25" fmla="*/ 912381 h 3525"/>
              <a:gd name="T26" fmla="*/ 837041 w 5915"/>
              <a:gd name="T27" fmla="*/ 816986 h 3525"/>
              <a:gd name="T28" fmla="*/ 674399 w 5915"/>
              <a:gd name="T29" fmla="*/ 752851 h 3525"/>
              <a:gd name="T30" fmla="*/ 959746 w 5915"/>
              <a:gd name="T31" fmla="*/ 727391 h 3525"/>
              <a:gd name="T32" fmla="*/ 1019006 w 5915"/>
              <a:gd name="T33" fmla="*/ 614915 h 3525"/>
              <a:gd name="T34" fmla="*/ 615784 w 5915"/>
              <a:gd name="T35" fmla="*/ 517585 h 3525"/>
              <a:gd name="T36" fmla="*/ 735913 w 5915"/>
              <a:gd name="T37" fmla="*/ 453451 h 3525"/>
              <a:gd name="T38" fmla="*/ 1075689 w 5915"/>
              <a:gd name="T39" fmla="*/ 577852 h 3525"/>
              <a:gd name="T40" fmla="*/ 706283 w 5915"/>
              <a:gd name="T41" fmla="*/ 230110 h 3525"/>
              <a:gd name="T42" fmla="*/ 925930 w 5915"/>
              <a:gd name="T43" fmla="*/ 239778 h 3525"/>
              <a:gd name="T44" fmla="*/ 1478589 w 5915"/>
              <a:gd name="T45" fmla="*/ 279096 h 3525"/>
              <a:gd name="T46" fmla="*/ 1630603 w 5915"/>
              <a:gd name="T47" fmla="*/ 689039 h 3525"/>
              <a:gd name="T48" fmla="*/ 1862166 w 5915"/>
              <a:gd name="T49" fmla="*/ 578819 h 3525"/>
              <a:gd name="T50" fmla="*/ 1903068 w 5915"/>
              <a:gd name="T51" fmla="*/ 617493 h 3525"/>
              <a:gd name="T52" fmla="*/ 1642197 w 5915"/>
              <a:gd name="T53" fmla="*/ 749306 h 3525"/>
              <a:gd name="T54" fmla="*/ 1462486 w 5915"/>
              <a:gd name="T55" fmla="*/ 850181 h 3525"/>
              <a:gd name="T56" fmla="*/ 1728832 w 5915"/>
              <a:gd name="T57" fmla="*/ 810540 h 3525"/>
              <a:gd name="T58" fmla="*/ 1880845 w 5915"/>
              <a:gd name="T59" fmla="*/ 706120 h 3525"/>
              <a:gd name="T60" fmla="*/ 1883100 w 5915"/>
              <a:gd name="T61" fmla="*/ 771544 h 3525"/>
              <a:gd name="T62" fmla="*/ 1541069 w 5915"/>
              <a:gd name="T63" fmla="*/ 925272 h 3525"/>
              <a:gd name="T64" fmla="*/ 1277944 w 5915"/>
              <a:gd name="T65" fmla="*/ 847602 h 3525"/>
              <a:gd name="T66" fmla="*/ 1130440 w 5915"/>
              <a:gd name="T67" fmla="*/ 690651 h 3525"/>
              <a:gd name="T68" fmla="*/ 371660 w 5915"/>
              <a:gd name="T69" fmla="*/ 927851 h 3525"/>
              <a:gd name="T70" fmla="*/ 255396 w 5915"/>
              <a:gd name="T71" fmla="*/ 927851 h 3525"/>
              <a:gd name="T72" fmla="*/ 233817 w 5915"/>
              <a:gd name="T73" fmla="*/ 1067077 h 3525"/>
              <a:gd name="T74" fmla="*/ 385509 w 5915"/>
              <a:gd name="T75" fmla="*/ 1128955 h 3525"/>
              <a:gd name="T76" fmla="*/ 474398 w 5915"/>
              <a:gd name="T77" fmla="*/ 863716 h 3525"/>
              <a:gd name="T78" fmla="*/ 624157 w 5915"/>
              <a:gd name="T79" fmla="*/ 749306 h 3525"/>
              <a:gd name="T80" fmla="*/ 589052 w 5915"/>
              <a:gd name="T81" fmla="*/ 559804 h 3525"/>
              <a:gd name="T82" fmla="*/ 512724 w 5915"/>
              <a:gd name="T83" fmla="*/ 327439 h 3525"/>
              <a:gd name="T84" fmla="*/ 587442 w 5915"/>
              <a:gd name="T85" fmla="*/ 90239 h 3525"/>
              <a:gd name="T86" fmla="*/ 505960 w 5915"/>
              <a:gd name="T87" fmla="*/ 0 h 3525"/>
              <a:gd name="T88" fmla="*/ 408053 w 5915"/>
              <a:gd name="T89" fmla="*/ 137937 h 3525"/>
              <a:gd name="T90" fmla="*/ 218358 w 5915"/>
              <a:gd name="T91" fmla="*/ 556259 h 3525"/>
              <a:gd name="T92" fmla="*/ 208697 w 5915"/>
              <a:gd name="T93" fmla="*/ 737382 h 3525"/>
              <a:gd name="T94" fmla="*/ 345573 w 5915"/>
              <a:gd name="T95" fmla="*/ 853403 h 3525"/>
              <a:gd name="T96" fmla="*/ 370050 w 5915"/>
              <a:gd name="T97" fmla="*/ 550136 h 3525"/>
              <a:gd name="T98" fmla="*/ 310468 w 5915"/>
              <a:gd name="T99" fmla="*/ 763487 h 3525"/>
              <a:gd name="T100" fmla="*/ 257972 w 5915"/>
              <a:gd name="T101" fmla="*/ 639086 h 3525"/>
              <a:gd name="T102" fmla="*/ 474076 w 5915"/>
              <a:gd name="T103" fmla="*/ 797649 h 3525"/>
              <a:gd name="T104" fmla="*/ 570051 w 5915"/>
              <a:gd name="T105" fmla="*/ 681627 h 3525"/>
              <a:gd name="T106" fmla="*/ 490501 w 5915"/>
              <a:gd name="T107" fmla="*/ 577208 h 3525"/>
              <a:gd name="T108" fmla="*/ 494044 w 5915"/>
              <a:gd name="T109" fmla="*/ 77992 h 3525"/>
              <a:gd name="T110" fmla="*/ 523996 w 5915"/>
              <a:gd name="T111" fmla="*/ 153406 h 3525"/>
              <a:gd name="T112" fmla="*/ 29952 w 5915"/>
              <a:gd name="T113" fmla="*/ 1111552 h 3525"/>
              <a:gd name="T114" fmla="*/ 9340 w 5915"/>
              <a:gd name="T115" fmla="*/ 1059342 h 3525"/>
              <a:gd name="T116" fmla="*/ 49598 w 5915"/>
              <a:gd name="T117" fmla="*/ 1105106 h 3525"/>
              <a:gd name="T118" fmla="*/ 644 w 5915"/>
              <a:gd name="T119" fmla="*/ 331951 h 3525"/>
              <a:gd name="T120" fmla="*/ 321096 w 5915"/>
              <a:gd name="T121" fmla="*/ 195948 h 3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915" h="3525">
                <a:moveTo>
                  <a:pt x="148" y="2277"/>
                </a:moveTo>
                <a:lnTo>
                  <a:pt x="148" y="2277"/>
                </a:lnTo>
                <a:lnTo>
                  <a:pt x="139" y="2282"/>
                </a:lnTo>
                <a:lnTo>
                  <a:pt x="131" y="2286"/>
                </a:lnTo>
                <a:lnTo>
                  <a:pt x="122" y="2289"/>
                </a:lnTo>
                <a:lnTo>
                  <a:pt x="112" y="2291"/>
                </a:lnTo>
                <a:lnTo>
                  <a:pt x="103" y="2292"/>
                </a:lnTo>
                <a:lnTo>
                  <a:pt x="94" y="2292"/>
                </a:lnTo>
                <a:lnTo>
                  <a:pt x="85" y="2292"/>
                </a:lnTo>
                <a:lnTo>
                  <a:pt x="76" y="2290"/>
                </a:lnTo>
                <a:lnTo>
                  <a:pt x="67" y="2288"/>
                </a:lnTo>
                <a:lnTo>
                  <a:pt x="58" y="2285"/>
                </a:lnTo>
                <a:lnTo>
                  <a:pt x="51" y="2281"/>
                </a:lnTo>
                <a:lnTo>
                  <a:pt x="43" y="2276"/>
                </a:lnTo>
                <a:lnTo>
                  <a:pt x="35" y="2270"/>
                </a:lnTo>
                <a:lnTo>
                  <a:pt x="28" y="2265"/>
                </a:lnTo>
                <a:lnTo>
                  <a:pt x="22" y="2257"/>
                </a:lnTo>
                <a:lnTo>
                  <a:pt x="16" y="2249"/>
                </a:lnTo>
                <a:lnTo>
                  <a:pt x="12" y="2241"/>
                </a:lnTo>
                <a:lnTo>
                  <a:pt x="7" y="2232"/>
                </a:lnTo>
                <a:lnTo>
                  <a:pt x="4" y="2223"/>
                </a:lnTo>
                <a:lnTo>
                  <a:pt x="2" y="2214"/>
                </a:lnTo>
                <a:lnTo>
                  <a:pt x="0" y="2206"/>
                </a:lnTo>
                <a:lnTo>
                  <a:pt x="0" y="2197"/>
                </a:lnTo>
                <a:lnTo>
                  <a:pt x="0" y="2187"/>
                </a:lnTo>
                <a:lnTo>
                  <a:pt x="3" y="2178"/>
                </a:lnTo>
                <a:lnTo>
                  <a:pt x="5" y="2169"/>
                </a:lnTo>
                <a:lnTo>
                  <a:pt x="8" y="2161"/>
                </a:lnTo>
                <a:lnTo>
                  <a:pt x="12" y="2152"/>
                </a:lnTo>
                <a:lnTo>
                  <a:pt x="16" y="2144"/>
                </a:lnTo>
                <a:lnTo>
                  <a:pt x="22" y="2136"/>
                </a:lnTo>
                <a:lnTo>
                  <a:pt x="28" y="2130"/>
                </a:lnTo>
                <a:lnTo>
                  <a:pt x="35" y="2124"/>
                </a:lnTo>
                <a:lnTo>
                  <a:pt x="44" y="2117"/>
                </a:lnTo>
                <a:lnTo>
                  <a:pt x="73" y="2099"/>
                </a:lnTo>
                <a:lnTo>
                  <a:pt x="109" y="2076"/>
                </a:lnTo>
                <a:lnTo>
                  <a:pt x="157" y="2047"/>
                </a:lnTo>
                <a:lnTo>
                  <a:pt x="217" y="2013"/>
                </a:lnTo>
                <a:lnTo>
                  <a:pt x="287" y="1973"/>
                </a:lnTo>
                <a:lnTo>
                  <a:pt x="368" y="1928"/>
                </a:lnTo>
                <a:lnTo>
                  <a:pt x="460" y="1880"/>
                </a:lnTo>
                <a:lnTo>
                  <a:pt x="454" y="1908"/>
                </a:lnTo>
                <a:lnTo>
                  <a:pt x="450" y="1936"/>
                </a:lnTo>
                <a:lnTo>
                  <a:pt x="446" y="1964"/>
                </a:lnTo>
                <a:lnTo>
                  <a:pt x="444" y="1990"/>
                </a:lnTo>
                <a:lnTo>
                  <a:pt x="443" y="2018"/>
                </a:lnTo>
                <a:lnTo>
                  <a:pt x="443" y="2046"/>
                </a:lnTo>
                <a:lnTo>
                  <a:pt x="444" y="2074"/>
                </a:lnTo>
                <a:lnTo>
                  <a:pt x="445" y="2102"/>
                </a:lnTo>
                <a:lnTo>
                  <a:pt x="380" y="2138"/>
                </a:lnTo>
                <a:lnTo>
                  <a:pt x="322" y="2171"/>
                </a:lnTo>
                <a:lnTo>
                  <a:pt x="270" y="2201"/>
                </a:lnTo>
                <a:lnTo>
                  <a:pt x="228" y="2227"/>
                </a:lnTo>
                <a:lnTo>
                  <a:pt x="169" y="2263"/>
                </a:lnTo>
                <a:lnTo>
                  <a:pt x="148" y="2277"/>
                </a:lnTo>
                <a:close/>
                <a:moveTo>
                  <a:pt x="4592" y="2112"/>
                </a:moveTo>
                <a:lnTo>
                  <a:pt x="4592" y="1225"/>
                </a:lnTo>
                <a:lnTo>
                  <a:pt x="3694" y="1356"/>
                </a:lnTo>
                <a:lnTo>
                  <a:pt x="3744" y="1404"/>
                </a:lnTo>
                <a:lnTo>
                  <a:pt x="3792" y="1451"/>
                </a:lnTo>
                <a:lnTo>
                  <a:pt x="3836" y="1496"/>
                </a:lnTo>
                <a:lnTo>
                  <a:pt x="3879" y="1540"/>
                </a:lnTo>
                <a:lnTo>
                  <a:pt x="3958" y="1624"/>
                </a:lnTo>
                <a:lnTo>
                  <a:pt x="4030" y="1702"/>
                </a:lnTo>
                <a:lnTo>
                  <a:pt x="4098" y="1776"/>
                </a:lnTo>
                <a:lnTo>
                  <a:pt x="4131" y="1811"/>
                </a:lnTo>
                <a:lnTo>
                  <a:pt x="4163" y="1844"/>
                </a:lnTo>
                <a:lnTo>
                  <a:pt x="4194" y="1876"/>
                </a:lnTo>
                <a:lnTo>
                  <a:pt x="4227" y="1906"/>
                </a:lnTo>
                <a:lnTo>
                  <a:pt x="4258" y="1934"/>
                </a:lnTo>
                <a:lnTo>
                  <a:pt x="4290" y="1960"/>
                </a:lnTo>
                <a:lnTo>
                  <a:pt x="4322" y="1985"/>
                </a:lnTo>
                <a:lnTo>
                  <a:pt x="4356" y="2008"/>
                </a:lnTo>
                <a:lnTo>
                  <a:pt x="4392" y="2031"/>
                </a:lnTo>
                <a:lnTo>
                  <a:pt x="4427" y="2049"/>
                </a:lnTo>
                <a:lnTo>
                  <a:pt x="4465" y="2068"/>
                </a:lnTo>
                <a:lnTo>
                  <a:pt x="4505" y="2084"/>
                </a:lnTo>
                <a:lnTo>
                  <a:pt x="4548" y="2099"/>
                </a:lnTo>
                <a:lnTo>
                  <a:pt x="4592" y="2112"/>
                </a:lnTo>
                <a:close/>
                <a:moveTo>
                  <a:pt x="3510" y="1444"/>
                </a:moveTo>
                <a:lnTo>
                  <a:pt x="3510" y="1444"/>
                </a:lnTo>
                <a:lnTo>
                  <a:pt x="3568" y="1499"/>
                </a:lnTo>
                <a:lnTo>
                  <a:pt x="3622" y="1550"/>
                </a:lnTo>
                <a:lnTo>
                  <a:pt x="3674" y="1601"/>
                </a:lnTo>
                <a:lnTo>
                  <a:pt x="3723" y="1650"/>
                </a:lnTo>
                <a:lnTo>
                  <a:pt x="3767" y="1697"/>
                </a:lnTo>
                <a:lnTo>
                  <a:pt x="3811" y="1743"/>
                </a:lnTo>
                <a:lnTo>
                  <a:pt x="3890" y="1830"/>
                </a:lnTo>
                <a:lnTo>
                  <a:pt x="3961" y="1907"/>
                </a:lnTo>
                <a:lnTo>
                  <a:pt x="4028" y="1978"/>
                </a:lnTo>
                <a:lnTo>
                  <a:pt x="4060" y="2010"/>
                </a:lnTo>
                <a:lnTo>
                  <a:pt x="4094" y="2043"/>
                </a:lnTo>
                <a:lnTo>
                  <a:pt x="4126" y="2073"/>
                </a:lnTo>
                <a:lnTo>
                  <a:pt x="4160" y="2102"/>
                </a:lnTo>
                <a:lnTo>
                  <a:pt x="4120" y="2109"/>
                </a:lnTo>
                <a:lnTo>
                  <a:pt x="4082" y="2119"/>
                </a:lnTo>
                <a:lnTo>
                  <a:pt x="4045" y="2131"/>
                </a:lnTo>
                <a:lnTo>
                  <a:pt x="4009" y="2144"/>
                </a:lnTo>
                <a:lnTo>
                  <a:pt x="3994" y="2152"/>
                </a:lnTo>
                <a:lnTo>
                  <a:pt x="3977" y="2161"/>
                </a:lnTo>
                <a:lnTo>
                  <a:pt x="3961" y="2169"/>
                </a:lnTo>
                <a:lnTo>
                  <a:pt x="3947" y="2179"/>
                </a:lnTo>
                <a:lnTo>
                  <a:pt x="3932" y="2188"/>
                </a:lnTo>
                <a:lnTo>
                  <a:pt x="3919" y="2198"/>
                </a:lnTo>
                <a:lnTo>
                  <a:pt x="3905" y="2208"/>
                </a:lnTo>
                <a:lnTo>
                  <a:pt x="3893" y="2219"/>
                </a:lnTo>
                <a:lnTo>
                  <a:pt x="3854" y="2183"/>
                </a:lnTo>
                <a:lnTo>
                  <a:pt x="3812" y="2146"/>
                </a:lnTo>
                <a:lnTo>
                  <a:pt x="3768" y="2109"/>
                </a:lnTo>
                <a:lnTo>
                  <a:pt x="3723" y="2070"/>
                </a:lnTo>
                <a:lnTo>
                  <a:pt x="3674" y="2029"/>
                </a:lnTo>
                <a:lnTo>
                  <a:pt x="3622" y="1989"/>
                </a:lnTo>
                <a:lnTo>
                  <a:pt x="3568" y="1949"/>
                </a:lnTo>
                <a:lnTo>
                  <a:pt x="3510" y="1907"/>
                </a:lnTo>
                <a:lnTo>
                  <a:pt x="3510" y="1444"/>
                </a:lnTo>
                <a:close/>
                <a:moveTo>
                  <a:pt x="3510" y="2143"/>
                </a:moveTo>
                <a:lnTo>
                  <a:pt x="3510" y="2557"/>
                </a:lnTo>
                <a:lnTo>
                  <a:pt x="3510" y="2572"/>
                </a:lnTo>
                <a:lnTo>
                  <a:pt x="3508" y="2587"/>
                </a:lnTo>
                <a:lnTo>
                  <a:pt x="3505" y="2601"/>
                </a:lnTo>
                <a:lnTo>
                  <a:pt x="3501" y="2616"/>
                </a:lnTo>
                <a:lnTo>
                  <a:pt x="3544" y="2640"/>
                </a:lnTo>
                <a:lnTo>
                  <a:pt x="3586" y="2666"/>
                </a:lnTo>
                <a:lnTo>
                  <a:pt x="3625" y="2690"/>
                </a:lnTo>
                <a:lnTo>
                  <a:pt x="3662" y="2715"/>
                </a:lnTo>
                <a:lnTo>
                  <a:pt x="3734" y="2764"/>
                </a:lnTo>
                <a:lnTo>
                  <a:pt x="3800" y="2811"/>
                </a:lnTo>
                <a:lnTo>
                  <a:pt x="3861" y="2858"/>
                </a:lnTo>
                <a:lnTo>
                  <a:pt x="3918" y="2902"/>
                </a:lnTo>
                <a:lnTo>
                  <a:pt x="3971" y="2946"/>
                </a:lnTo>
                <a:lnTo>
                  <a:pt x="4021" y="2987"/>
                </a:lnTo>
                <a:lnTo>
                  <a:pt x="4098" y="3050"/>
                </a:lnTo>
                <a:lnTo>
                  <a:pt x="4135" y="3079"/>
                </a:lnTo>
                <a:lnTo>
                  <a:pt x="4172" y="3106"/>
                </a:lnTo>
                <a:lnTo>
                  <a:pt x="4208" y="3132"/>
                </a:lnTo>
                <a:lnTo>
                  <a:pt x="4244" y="3154"/>
                </a:lnTo>
                <a:lnTo>
                  <a:pt x="4281" y="3175"/>
                </a:lnTo>
                <a:lnTo>
                  <a:pt x="4299" y="3184"/>
                </a:lnTo>
                <a:lnTo>
                  <a:pt x="4318" y="3193"/>
                </a:lnTo>
                <a:lnTo>
                  <a:pt x="4338" y="3201"/>
                </a:lnTo>
                <a:lnTo>
                  <a:pt x="4358" y="3209"/>
                </a:lnTo>
                <a:lnTo>
                  <a:pt x="4378" y="3215"/>
                </a:lnTo>
                <a:lnTo>
                  <a:pt x="4398" y="3221"/>
                </a:lnTo>
                <a:lnTo>
                  <a:pt x="4419" y="3226"/>
                </a:lnTo>
                <a:lnTo>
                  <a:pt x="4442" y="3231"/>
                </a:lnTo>
                <a:lnTo>
                  <a:pt x="4464" y="3234"/>
                </a:lnTo>
                <a:lnTo>
                  <a:pt x="4487" y="3238"/>
                </a:lnTo>
                <a:lnTo>
                  <a:pt x="4511" y="3240"/>
                </a:lnTo>
                <a:lnTo>
                  <a:pt x="4535" y="3241"/>
                </a:lnTo>
                <a:lnTo>
                  <a:pt x="4561" y="3242"/>
                </a:lnTo>
                <a:lnTo>
                  <a:pt x="4588" y="3241"/>
                </a:lnTo>
                <a:lnTo>
                  <a:pt x="4614" y="3240"/>
                </a:lnTo>
                <a:lnTo>
                  <a:pt x="4643" y="3239"/>
                </a:lnTo>
                <a:lnTo>
                  <a:pt x="4672" y="3235"/>
                </a:lnTo>
                <a:lnTo>
                  <a:pt x="4703" y="3232"/>
                </a:lnTo>
                <a:lnTo>
                  <a:pt x="4764" y="3222"/>
                </a:lnTo>
                <a:lnTo>
                  <a:pt x="4823" y="3210"/>
                </a:lnTo>
                <a:lnTo>
                  <a:pt x="4881" y="3195"/>
                </a:lnTo>
                <a:lnTo>
                  <a:pt x="4937" y="3180"/>
                </a:lnTo>
                <a:lnTo>
                  <a:pt x="4991" y="3162"/>
                </a:lnTo>
                <a:lnTo>
                  <a:pt x="5044" y="3142"/>
                </a:lnTo>
                <a:lnTo>
                  <a:pt x="5094" y="3121"/>
                </a:lnTo>
                <a:lnTo>
                  <a:pt x="5143" y="3098"/>
                </a:lnTo>
                <a:lnTo>
                  <a:pt x="5191" y="3076"/>
                </a:lnTo>
                <a:lnTo>
                  <a:pt x="5235" y="3051"/>
                </a:lnTo>
                <a:lnTo>
                  <a:pt x="5280" y="3026"/>
                </a:lnTo>
                <a:lnTo>
                  <a:pt x="5321" y="3000"/>
                </a:lnTo>
                <a:lnTo>
                  <a:pt x="5361" y="2975"/>
                </a:lnTo>
                <a:lnTo>
                  <a:pt x="5399" y="2949"/>
                </a:lnTo>
                <a:lnTo>
                  <a:pt x="5436" y="2922"/>
                </a:lnTo>
                <a:lnTo>
                  <a:pt x="5469" y="2897"/>
                </a:lnTo>
                <a:lnTo>
                  <a:pt x="5503" y="2870"/>
                </a:lnTo>
                <a:lnTo>
                  <a:pt x="5533" y="2844"/>
                </a:lnTo>
                <a:lnTo>
                  <a:pt x="5561" y="2820"/>
                </a:lnTo>
                <a:lnTo>
                  <a:pt x="5588" y="2795"/>
                </a:lnTo>
                <a:lnTo>
                  <a:pt x="5634" y="2751"/>
                </a:lnTo>
                <a:lnTo>
                  <a:pt x="5673" y="2710"/>
                </a:lnTo>
                <a:lnTo>
                  <a:pt x="5705" y="2676"/>
                </a:lnTo>
                <a:lnTo>
                  <a:pt x="5726" y="2650"/>
                </a:lnTo>
                <a:lnTo>
                  <a:pt x="5745" y="2628"/>
                </a:lnTo>
                <a:lnTo>
                  <a:pt x="5750" y="2620"/>
                </a:lnTo>
                <a:lnTo>
                  <a:pt x="5757" y="2613"/>
                </a:lnTo>
                <a:lnTo>
                  <a:pt x="5765" y="2608"/>
                </a:lnTo>
                <a:lnTo>
                  <a:pt x="5773" y="2603"/>
                </a:lnTo>
                <a:lnTo>
                  <a:pt x="5780" y="2599"/>
                </a:lnTo>
                <a:lnTo>
                  <a:pt x="5789" y="2596"/>
                </a:lnTo>
                <a:lnTo>
                  <a:pt x="5798" y="2593"/>
                </a:lnTo>
                <a:lnTo>
                  <a:pt x="5807" y="2591"/>
                </a:lnTo>
                <a:lnTo>
                  <a:pt x="5816" y="2590"/>
                </a:lnTo>
                <a:lnTo>
                  <a:pt x="5825" y="2590"/>
                </a:lnTo>
                <a:lnTo>
                  <a:pt x="5834" y="2591"/>
                </a:lnTo>
                <a:lnTo>
                  <a:pt x="5843" y="2593"/>
                </a:lnTo>
                <a:lnTo>
                  <a:pt x="5852" y="2596"/>
                </a:lnTo>
                <a:lnTo>
                  <a:pt x="5861" y="2600"/>
                </a:lnTo>
                <a:lnTo>
                  <a:pt x="5870" y="2605"/>
                </a:lnTo>
                <a:lnTo>
                  <a:pt x="5877" y="2609"/>
                </a:lnTo>
                <a:lnTo>
                  <a:pt x="5885" y="2616"/>
                </a:lnTo>
                <a:lnTo>
                  <a:pt x="5892" y="2622"/>
                </a:lnTo>
                <a:lnTo>
                  <a:pt x="5898" y="2630"/>
                </a:lnTo>
                <a:lnTo>
                  <a:pt x="5902" y="2638"/>
                </a:lnTo>
                <a:lnTo>
                  <a:pt x="5906" y="2646"/>
                </a:lnTo>
                <a:lnTo>
                  <a:pt x="5910" y="2655"/>
                </a:lnTo>
                <a:lnTo>
                  <a:pt x="5912" y="2664"/>
                </a:lnTo>
                <a:lnTo>
                  <a:pt x="5914" y="2673"/>
                </a:lnTo>
                <a:lnTo>
                  <a:pt x="5915" y="2681"/>
                </a:lnTo>
                <a:lnTo>
                  <a:pt x="5915" y="2690"/>
                </a:lnTo>
                <a:lnTo>
                  <a:pt x="5914" y="2699"/>
                </a:lnTo>
                <a:lnTo>
                  <a:pt x="5912" y="2708"/>
                </a:lnTo>
                <a:lnTo>
                  <a:pt x="5910" y="2717"/>
                </a:lnTo>
                <a:lnTo>
                  <a:pt x="5906" y="2726"/>
                </a:lnTo>
                <a:lnTo>
                  <a:pt x="5901" y="2735"/>
                </a:lnTo>
                <a:lnTo>
                  <a:pt x="5896" y="2743"/>
                </a:lnTo>
                <a:lnTo>
                  <a:pt x="5875" y="2767"/>
                </a:lnTo>
                <a:lnTo>
                  <a:pt x="5851" y="2796"/>
                </a:lnTo>
                <a:lnTo>
                  <a:pt x="5817" y="2834"/>
                </a:lnTo>
                <a:lnTo>
                  <a:pt x="5773" y="2880"/>
                </a:lnTo>
                <a:lnTo>
                  <a:pt x="5748" y="2904"/>
                </a:lnTo>
                <a:lnTo>
                  <a:pt x="5720" y="2930"/>
                </a:lnTo>
                <a:lnTo>
                  <a:pt x="5690" y="2958"/>
                </a:lnTo>
                <a:lnTo>
                  <a:pt x="5659" y="2986"/>
                </a:lnTo>
                <a:lnTo>
                  <a:pt x="5624" y="3014"/>
                </a:lnTo>
                <a:lnTo>
                  <a:pt x="5589" y="3044"/>
                </a:lnTo>
                <a:lnTo>
                  <a:pt x="5550" y="3073"/>
                </a:lnTo>
                <a:lnTo>
                  <a:pt x="5510" y="3102"/>
                </a:lnTo>
                <a:lnTo>
                  <a:pt x="5466" y="3132"/>
                </a:lnTo>
                <a:lnTo>
                  <a:pt x="5422" y="3161"/>
                </a:lnTo>
                <a:lnTo>
                  <a:pt x="5375" y="3190"/>
                </a:lnTo>
                <a:lnTo>
                  <a:pt x="5326" y="3218"/>
                </a:lnTo>
                <a:lnTo>
                  <a:pt x="5274" y="3244"/>
                </a:lnTo>
                <a:lnTo>
                  <a:pt x="5222" y="3271"/>
                </a:lnTo>
                <a:lnTo>
                  <a:pt x="5167" y="3296"/>
                </a:lnTo>
                <a:lnTo>
                  <a:pt x="5111" y="3319"/>
                </a:lnTo>
                <a:lnTo>
                  <a:pt x="5051" y="3341"/>
                </a:lnTo>
                <a:lnTo>
                  <a:pt x="4990" y="3361"/>
                </a:lnTo>
                <a:lnTo>
                  <a:pt x="4928" y="3379"/>
                </a:lnTo>
                <a:lnTo>
                  <a:pt x="4896" y="3388"/>
                </a:lnTo>
                <a:lnTo>
                  <a:pt x="4863" y="3395"/>
                </a:lnTo>
                <a:lnTo>
                  <a:pt x="4831" y="3403"/>
                </a:lnTo>
                <a:lnTo>
                  <a:pt x="4797" y="3409"/>
                </a:lnTo>
                <a:lnTo>
                  <a:pt x="4764" y="3415"/>
                </a:lnTo>
                <a:lnTo>
                  <a:pt x="4729" y="3419"/>
                </a:lnTo>
                <a:lnTo>
                  <a:pt x="4691" y="3425"/>
                </a:lnTo>
                <a:lnTo>
                  <a:pt x="4655" y="3428"/>
                </a:lnTo>
                <a:lnTo>
                  <a:pt x="4619" y="3430"/>
                </a:lnTo>
                <a:lnTo>
                  <a:pt x="4585" y="3433"/>
                </a:lnTo>
                <a:lnTo>
                  <a:pt x="4552" y="3433"/>
                </a:lnTo>
                <a:lnTo>
                  <a:pt x="4521" y="3433"/>
                </a:lnTo>
                <a:lnTo>
                  <a:pt x="4490" y="3432"/>
                </a:lnTo>
                <a:lnTo>
                  <a:pt x="4461" y="3429"/>
                </a:lnTo>
                <a:lnTo>
                  <a:pt x="4432" y="3425"/>
                </a:lnTo>
                <a:lnTo>
                  <a:pt x="4405" y="3421"/>
                </a:lnTo>
                <a:lnTo>
                  <a:pt x="4378" y="3416"/>
                </a:lnTo>
                <a:lnTo>
                  <a:pt x="4351" y="3409"/>
                </a:lnTo>
                <a:lnTo>
                  <a:pt x="4327" y="3403"/>
                </a:lnTo>
                <a:lnTo>
                  <a:pt x="4302" y="3395"/>
                </a:lnTo>
                <a:lnTo>
                  <a:pt x="4278" y="3386"/>
                </a:lnTo>
                <a:lnTo>
                  <a:pt x="4254" y="3377"/>
                </a:lnTo>
                <a:lnTo>
                  <a:pt x="4231" y="3367"/>
                </a:lnTo>
                <a:lnTo>
                  <a:pt x="4209" y="3356"/>
                </a:lnTo>
                <a:lnTo>
                  <a:pt x="4186" y="3343"/>
                </a:lnTo>
                <a:lnTo>
                  <a:pt x="4165" y="3331"/>
                </a:lnTo>
                <a:lnTo>
                  <a:pt x="4143" y="3318"/>
                </a:lnTo>
                <a:lnTo>
                  <a:pt x="4122" y="3304"/>
                </a:lnTo>
                <a:lnTo>
                  <a:pt x="4078" y="3274"/>
                </a:lnTo>
                <a:lnTo>
                  <a:pt x="4035" y="3243"/>
                </a:lnTo>
                <a:lnTo>
                  <a:pt x="3991" y="3209"/>
                </a:lnTo>
                <a:lnTo>
                  <a:pt x="3900" y="3133"/>
                </a:lnTo>
                <a:lnTo>
                  <a:pt x="3850" y="3093"/>
                </a:lnTo>
                <a:lnTo>
                  <a:pt x="3797" y="3049"/>
                </a:lnTo>
                <a:lnTo>
                  <a:pt x="3742" y="3006"/>
                </a:lnTo>
                <a:lnTo>
                  <a:pt x="3681" y="2960"/>
                </a:lnTo>
                <a:lnTo>
                  <a:pt x="3616" y="2913"/>
                </a:lnTo>
                <a:lnTo>
                  <a:pt x="3544" y="2865"/>
                </a:lnTo>
                <a:lnTo>
                  <a:pt x="3506" y="2841"/>
                </a:lnTo>
                <a:lnTo>
                  <a:pt x="3467" y="2816"/>
                </a:lnTo>
                <a:lnTo>
                  <a:pt x="3426" y="2792"/>
                </a:lnTo>
                <a:lnTo>
                  <a:pt x="3384" y="2767"/>
                </a:lnTo>
                <a:lnTo>
                  <a:pt x="3367" y="2777"/>
                </a:lnTo>
                <a:lnTo>
                  <a:pt x="3350" y="2787"/>
                </a:lnTo>
                <a:lnTo>
                  <a:pt x="3334" y="2797"/>
                </a:lnTo>
                <a:lnTo>
                  <a:pt x="3315" y="2806"/>
                </a:lnTo>
                <a:lnTo>
                  <a:pt x="3296" y="2814"/>
                </a:lnTo>
                <a:lnTo>
                  <a:pt x="3277" y="2822"/>
                </a:lnTo>
                <a:lnTo>
                  <a:pt x="3257" y="2830"/>
                </a:lnTo>
                <a:lnTo>
                  <a:pt x="3236" y="2835"/>
                </a:lnTo>
                <a:lnTo>
                  <a:pt x="3214" y="2842"/>
                </a:lnTo>
                <a:lnTo>
                  <a:pt x="3193" y="2846"/>
                </a:lnTo>
                <a:lnTo>
                  <a:pt x="3171" y="2851"/>
                </a:lnTo>
                <a:lnTo>
                  <a:pt x="3149" y="2854"/>
                </a:lnTo>
                <a:lnTo>
                  <a:pt x="3125" y="2858"/>
                </a:lnTo>
                <a:lnTo>
                  <a:pt x="3102" y="2860"/>
                </a:lnTo>
                <a:lnTo>
                  <a:pt x="3078" y="2861"/>
                </a:lnTo>
                <a:lnTo>
                  <a:pt x="3054" y="2861"/>
                </a:lnTo>
                <a:lnTo>
                  <a:pt x="3030" y="2861"/>
                </a:lnTo>
                <a:lnTo>
                  <a:pt x="3007" y="2860"/>
                </a:lnTo>
                <a:lnTo>
                  <a:pt x="2985" y="2858"/>
                </a:lnTo>
                <a:lnTo>
                  <a:pt x="2961" y="2855"/>
                </a:lnTo>
                <a:lnTo>
                  <a:pt x="2940" y="2852"/>
                </a:lnTo>
                <a:lnTo>
                  <a:pt x="2918" y="2847"/>
                </a:lnTo>
                <a:lnTo>
                  <a:pt x="2897" y="2843"/>
                </a:lnTo>
                <a:lnTo>
                  <a:pt x="2877" y="2837"/>
                </a:lnTo>
                <a:lnTo>
                  <a:pt x="2856" y="2831"/>
                </a:lnTo>
                <a:lnTo>
                  <a:pt x="2836" y="2824"/>
                </a:lnTo>
                <a:lnTo>
                  <a:pt x="2817" y="2817"/>
                </a:lnTo>
                <a:lnTo>
                  <a:pt x="2799" y="2810"/>
                </a:lnTo>
                <a:lnTo>
                  <a:pt x="2781" y="2801"/>
                </a:lnTo>
                <a:lnTo>
                  <a:pt x="2764" y="2792"/>
                </a:lnTo>
                <a:lnTo>
                  <a:pt x="2747" y="2782"/>
                </a:lnTo>
                <a:lnTo>
                  <a:pt x="2732" y="2772"/>
                </a:lnTo>
                <a:lnTo>
                  <a:pt x="2716" y="2762"/>
                </a:lnTo>
                <a:lnTo>
                  <a:pt x="2702" y="2751"/>
                </a:lnTo>
                <a:lnTo>
                  <a:pt x="2688" y="2739"/>
                </a:lnTo>
                <a:lnTo>
                  <a:pt x="2676" y="2727"/>
                </a:lnTo>
                <a:lnTo>
                  <a:pt x="2664" y="2715"/>
                </a:lnTo>
                <a:lnTo>
                  <a:pt x="2652" y="2701"/>
                </a:lnTo>
                <a:lnTo>
                  <a:pt x="2642" y="2689"/>
                </a:lnTo>
                <a:lnTo>
                  <a:pt x="2634" y="2675"/>
                </a:lnTo>
                <a:lnTo>
                  <a:pt x="2626" y="2661"/>
                </a:lnTo>
                <a:lnTo>
                  <a:pt x="2618" y="2647"/>
                </a:lnTo>
                <a:lnTo>
                  <a:pt x="2612" y="2632"/>
                </a:lnTo>
                <a:lnTo>
                  <a:pt x="2607" y="2618"/>
                </a:lnTo>
                <a:lnTo>
                  <a:pt x="2602" y="2603"/>
                </a:lnTo>
                <a:lnTo>
                  <a:pt x="2600" y="2588"/>
                </a:lnTo>
                <a:lnTo>
                  <a:pt x="2598" y="2572"/>
                </a:lnTo>
                <a:lnTo>
                  <a:pt x="2598" y="2557"/>
                </a:lnTo>
                <a:lnTo>
                  <a:pt x="2599" y="2535"/>
                </a:lnTo>
                <a:lnTo>
                  <a:pt x="2602" y="2513"/>
                </a:lnTo>
                <a:lnTo>
                  <a:pt x="2608" y="2493"/>
                </a:lnTo>
                <a:lnTo>
                  <a:pt x="2616" y="2472"/>
                </a:lnTo>
                <a:lnTo>
                  <a:pt x="2580" y="2467"/>
                </a:lnTo>
                <a:lnTo>
                  <a:pt x="2543" y="2464"/>
                </a:lnTo>
                <a:lnTo>
                  <a:pt x="2506" y="2462"/>
                </a:lnTo>
                <a:lnTo>
                  <a:pt x="2471" y="2461"/>
                </a:lnTo>
                <a:lnTo>
                  <a:pt x="2434" y="2460"/>
                </a:lnTo>
                <a:lnTo>
                  <a:pt x="2397" y="2460"/>
                </a:lnTo>
                <a:lnTo>
                  <a:pt x="2359" y="2461"/>
                </a:lnTo>
                <a:lnTo>
                  <a:pt x="2323" y="2462"/>
                </a:lnTo>
                <a:lnTo>
                  <a:pt x="2286" y="2464"/>
                </a:lnTo>
                <a:lnTo>
                  <a:pt x="2248" y="2467"/>
                </a:lnTo>
                <a:lnTo>
                  <a:pt x="2211" y="2471"/>
                </a:lnTo>
                <a:lnTo>
                  <a:pt x="2173" y="2475"/>
                </a:lnTo>
                <a:lnTo>
                  <a:pt x="2098" y="2486"/>
                </a:lnTo>
                <a:lnTo>
                  <a:pt x="2023" y="2500"/>
                </a:lnTo>
                <a:lnTo>
                  <a:pt x="2040" y="2470"/>
                </a:lnTo>
                <a:lnTo>
                  <a:pt x="2055" y="2440"/>
                </a:lnTo>
                <a:lnTo>
                  <a:pt x="2069" y="2407"/>
                </a:lnTo>
                <a:lnTo>
                  <a:pt x="2082" y="2375"/>
                </a:lnTo>
                <a:lnTo>
                  <a:pt x="2094" y="2336"/>
                </a:lnTo>
                <a:lnTo>
                  <a:pt x="2104" y="2297"/>
                </a:lnTo>
                <a:lnTo>
                  <a:pt x="2148" y="2290"/>
                </a:lnTo>
                <a:lnTo>
                  <a:pt x="2191" y="2286"/>
                </a:lnTo>
                <a:lnTo>
                  <a:pt x="2234" y="2281"/>
                </a:lnTo>
                <a:lnTo>
                  <a:pt x="2278" y="2277"/>
                </a:lnTo>
                <a:lnTo>
                  <a:pt x="2321" y="2275"/>
                </a:lnTo>
                <a:lnTo>
                  <a:pt x="2364" y="2272"/>
                </a:lnTo>
                <a:lnTo>
                  <a:pt x="2407" y="2272"/>
                </a:lnTo>
                <a:lnTo>
                  <a:pt x="2450" y="2272"/>
                </a:lnTo>
                <a:lnTo>
                  <a:pt x="2493" y="2274"/>
                </a:lnTo>
                <a:lnTo>
                  <a:pt x="2535" y="2276"/>
                </a:lnTo>
                <a:lnTo>
                  <a:pt x="2578" y="2278"/>
                </a:lnTo>
                <a:lnTo>
                  <a:pt x="2620" y="2282"/>
                </a:lnTo>
                <a:lnTo>
                  <a:pt x="2661" y="2288"/>
                </a:lnTo>
                <a:lnTo>
                  <a:pt x="2704" y="2295"/>
                </a:lnTo>
                <a:lnTo>
                  <a:pt x="2745" y="2302"/>
                </a:lnTo>
                <a:lnTo>
                  <a:pt x="2786" y="2310"/>
                </a:lnTo>
                <a:lnTo>
                  <a:pt x="2815" y="2298"/>
                </a:lnTo>
                <a:lnTo>
                  <a:pt x="2845" y="2287"/>
                </a:lnTo>
                <a:lnTo>
                  <a:pt x="2878" y="2277"/>
                </a:lnTo>
                <a:lnTo>
                  <a:pt x="2911" y="2268"/>
                </a:lnTo>
                <a:lnTo>
                  <a:pt x="2945" y="2261"/>
                </a:lnTo>
                <a:lnTo>
                  <a:pt x="2980" y="2257"/>
                </a:lnTo>
                <a:lnTo>
                  <a:pt x="3017" y="2253"/>
                </a:lnTo>
                <a:lnTo>
                  <a:pt x="3054" y="2253"/>
                </a:lnTo>
                <a:lnTo>
                  <a:pt x="3078" y="2253"/>
                </a:lnTo>
                <a:lnTo>
                  <a:pt x="3102" y="2255"/>
                </a:lnTo>
                <a:lnTo>
                  <a:pt x="3125" y="2257"/>
                </a:lnTo>
                <a:lnTo>
                  <a:pt x="3149" y="2259"/>
                </a:lnTo>
                <a:lnTo>
                  <a:pt x="3171" y="2263"/>
                </a:lnTo>
                <a:lnTo>
                  <a:pt x="3193" y="2268"/>
                </a:lnTo>
                <a:lnTo>
                  <a:pt x="3214" y="2272"/>
                </a:lnTo>
                <a:lnTo>
                  <a:pt x="3236" y="2278"/>
                </a:lnTo>
                <a:lnTo>
                  <a:pt x="3257" y="2285"/>
                </a:lnTo>
                <a:lnTo>
                  <a:pt x="3277" y="2291"/>
                </a:lnTo>
                <a:lnTo>
                  <a:pt x="3296" y="2299"/>
                </a:lnTo>
                <a:lnTo>
                  <a:pt x="3315" y="2308"/>
                </a:lnTo>
                <a:lnTo>
                  <a:pt x="3334" y="2317"/>
                </a:lnTo>
                <a:lnTo>
                  <a:pt x="3350" y="2326"/>
                </a:lnTo>
                <a:lnTo>
                  <a:pt x="3367" y="2336"/>
                </a:lnTo>
                <a:lnTo>
                  <a:pt x="3384" y="2347"/>
                </a:lnTo>
                <a:lnTo>
                  <a:pt x="3384" y="2051"/>
                </a:lnTo>
                <a:lnTo>
                  <a:pt x="3332" y="2016"/>
                </a:lnTo>
                <a:lnTo>
                  <a:pt x="3279" y="1980"/>
                </a:lnTo>
                <a:lnTo>
                  <a:pt x="3223" y="1945"/>
                </a:lnTo>
                <a:lnTo>
                  <a:pt x="3164" y="1908"/>
                </a:lnTo>
                <a:lnTo>
                  <a:pt x="3103" y="1872"/>
                </a:lnTo>
                <a:lnTo>
                  <a:pt x="3038" y="1835"/>
                </a:lnTo>
                <a:lnTo>
                  <a:pt x="2970" y="1798"/>
                </a:lnTo>
                <a:lnTo>
                  <a:pt x="2900" y="1761"/>
                </a:lnTo>
                <a:lnTo>
                  <a:pt x="2871" y="1746"/>
                </a:lnTo>
                <a:lnTo>
                  <a:pt x="2842" y="1733"/>
                </a:lnTo>
                <a:lnTo>
                  <a:pt x="2813" y="1720"/>
                </a:lnTo>
                <a:lnTo>
                  <a:pt x="2784" y="1707"/>
                </a:lnTo>
                <a:lnTo>
                  <a:pt x="2754" y="1695"/>
                </a:lnTo>
                <a:lnTo>
                  <a:pt x="2725" y="1685"/>
                </a:lnTo>
                <a:lnTo>
                  <a:pt x="2695" y="1674"/>
                </a:lnTo>
                <a:lnTo>
                  <a:pt x="2665" y="1665"/>
                </a:lnTo>
                <a:lnTo>
                  <a:pt x="2603" y="1647"/>
                </a:lnTo>
                <a:lnTo>
                  <a:pt x="2542" y="1633"/>
                </a:lnTo>
                <a:lnTo>
                  <a:pt x="2481" y="1620"/>
                </a:lnTo>
                <a:lnTo>
                  <a:pt x="2418" y="1610"/>
                </a:lnTo>
                <a:lnTo>
                  <a:pt x="2356" y="1603"/>
                </a:lnTo>
                <a:lnTo>
                  <a:pt x="2294" y="1597"/>
                </a:lnTo>
                <a:lnTo>
                  <a:pt x="2230" y="1594"/>
                </a:lnTo>
                <a:lnTo>
                  <a:pt x="2166" y="1593"/>
                </a:lnTo>
                <a:lnTo>
                  <a:pt x="2103" y="1594"/>
                </a:lnTo>
                <a:lnTo>
                  <a:pt x="2039" y="1596"/>
                </a:lnTo>
                <a:lnTo>
                  <a:pt x="1976" y="1600"/>
                </a:lnTo>
                <a:lnTo>
                  <a:pt x="1912" y="1606"/>
                </a:lnTo>
                <a:lnTo>
                  <a:pt x="1889" y="1585"/>
                </a:lnTo>
                <a:lnTo>
                  <a:pt x="1864" y="1565"/>
                </a:lnTo>
                <a:lnTo>
                  <a:pt x="1839" y="1547"/>
                </a:lnTo>
                <a:lnTo>
                  <a:pt x="1813" y="1529"/>
                </a:lnTo>
                <a:lnTo>
                  <a:pt x="1785" y="1513"/>
                </a:lnTo>
                <a:lnTo>
                  <a:pt x="1757" y="1499"/>
                </a:lnTo>
                <a:lnTo>
                  <a:pt x="1729" y="1486"/>
                </a:lnTo>
                <a:lnTo>
                  <a:pt x="1700" y="1474"/>
                </a:lnTo>
                <a:lnTo>
                  <a:pt x="1673" y="1464"/>
                </a:lnTo>
                <a:lnTo>
                  <a:pt x="1645" y="1457"/>
                </a:lnTo>
                <a:lnTo>
                  <a:pt x="1728" y="1441"/>
                </a:lnTo>
                <a:lnTo>
                  <a:pt x="1814" y="1429"/>
                </a:lnTo>
                <a:lnTo>
                  <a:pt x="1899" y="1419"/>
                </a:lnTo>
                <a:lnTo>
                  <a:pt x="1941" y="1414"/>
                </a:lnTo>
                <a:lnTo>
                  <a:pt x="1985" y="1411"/>
                </a:lnTo>
                <a:lnTo>
                  <a:pt x="2027" y="1407"/>
                </a:lnTo>
                <a:lnTo>
                  <a:pt x="2071" y="1406"/>
                </a:lnTo>
                <a:lnTo>
                  <a:pt x="2113" y="1405"/>
                </a:lnTo>
                <a:lnTo>
                  <a:pt x="2156" y="1404"/>
                </a:lnTo>
                <a:lnTo>
                  <a:pt x="2199" y="1404"/>
                </a:lnTo>
                <a:lnTo>
                  <a:pt x="2242" y="1406"/>
                </a:lnTo>
                <a:lnTo>
                  <a:pt x="2285" y="1407"/>
                </a:lnTo>
                <a:lnTo>
                  <a:pt x="2327" y="1411"/>
                </a:lnTo>
                <a:lnTo>
                  <a:pt x="2369" y="1414"/>
                </a:lnTo>
                <a:lnTo>
                  <a:pt x="2413" y="1419"/>
                </a:lnTo>
                <a:lnTo>
                  <a:pt x="2455" y="1424"/>
                </a:lnTo>
                <a:lnTo>
                  <a:pt x="2496" y="1431"/>
                </a:lnTo>
                <a:lnTo>
                  <a:pt x="2539" y="1439"/>
                </a:lnTo>
                <a:lnTo>
                  <a:pt x="2581" y="1448"/>
                </a:lnTo>
                <a:lnTo>
                  <a:pt x="2622" y="1457"/>
                </a:lnTo>
                <a:lnTo>
                  <a:pt x="2664" y="1468"/>
                </a:lnTo>
                <a:lnTo>
                  <a:pt x="2705" y="1479"/>
                </a:lnTo>
                <a:lnTo>
                  <a:pt x="2746" y="1491"/>
                </a:lnTo>
                <a:lnTo>
                  <a:pt x="2787" y="1506"/>
                </a:lnTo>
                <a:lnTo>
                  <a:pt x="2828" y="1520"/>
                </a:lnTo>
                <a:lnTo>
                  <a:pt x="2868" y="1537"/>
                </a:lnTo>
                <a:lnTo>
                  <a:pt x="2908" y="1554"/>
                </a:lnTo>
                <a:lnTo>
                  <a:pt x="2948" y="1572"/>
                </a:lnTo>
                <a:lnTo>
                  <a:pt x="2987" y="1591"/>
                </a:lnTo>
                <a:lnTo>
                  <a:pt x="3043" y="1621"/>
                </a:lnTo>
                <a:lnTo>
                  <a:pt x="3096" y="1650"/>
                </a:lnTo>
                <a:lnTo>
                  <a:pt x="3149" y="1679"/>
                </a:lnTo>
                <a:lnTo>
                  <a:pt x="3199" y="1708"/>
                </a:lnTo>
                <a:lnTo>
                  <a:pt x="3248" y="1736"/>
                </a:lnTo>
                <a:lnTo>
                  <a:pt x="3295" y="1765"/>
                </a:lnTo>
                <a:lnTo>
                  <a:pt x="3340" y="1793"/>
                </a:lnTo>
                <a:lnTo>
                  <a:pt x="3384" y="1821"/>
                </a:lnTo>
                <a:lnTo>
                  <a:pt x="3384" y="1357"/>
                </a:lnTo>
                <a:lnTo>
                  <a:pt x="3384" y="1335"/>
                </a:lnTo>
                <a:lnTo>
                  <a:pt x="3331" y="1293"/>
                </a:lnTo>
                <a:lnTo>
                  <a:pt x="3278" y="1249"/>
                </a:lnTo>
                <a:lnTo>
                  <a:pt x="3221" y="1206"/>
                </a:lnTo>
                <a:lnTo>
                  <a:pt x="3161" y="1161"/>
                </a:lnTo>
                <a:lnTo>
                  <a:pt x="3098" y="1115"/>
                </a:lnTo>
                <a:lnTo>
                  <a:pt x="3033" y="1069"/>
                </a:lnTo>
                <a:lnTo>
                  <a:pt x="2964" y="1022"/>
                </a:lnTo>
                <a:lnTo>
                  <a:pt x="2892" y="974"/>
                </a:lnTo>
                <a:lnTo>
                  <a:pt x="2836" y="941"/>
                </a:lnTo>
                <a:lnTo>
                  <a:pt x="2781" y="908"/>
                </a:lnTo>
                <a:lnTo>
                  <a:pt x="2724" y="879"/>
                </a:lnTo>
                <a:lnTo>
                  <a:pt x="2667" y="852"/>
                </a:lnTo>
                <a:lnTo>
                  <a:pt x="2609" y="828"/>
                </a:lnTo>
                <a:lnTo>
                  <a:pt x="2551" y="806"/>
                </a:lnTo>
                <a:lnTo>
                  <a:pt x="2492" y="784"/>
                </a:lnTo>
                <a:lnTo>
                  <a:pt x="2433" y="767"/>
                </a:lnTo>
                <a:lnTo>
                  <a:pt x="2374" y="751"/>
                </a:lnTo>
                <a:lnTo>
                  <a:pt x="2314" y="737"/>
                </a:lnTo>
                <a:lnTo>
                  <a:pt x="2253" y="724"/>
                </a:lnTo>
                <a:lnTo>
                  <a:pt x="2193" y="714"/>
                </a:lnTo>
                <a:lnTo>
                  <a:pt x="2132" y="705"/>
                </a:lnTo>
                <a:lnTo>
                  <a:pt x="2072" y="699"/>
                </a:lnTo>
                <a:lnTo>
                  <a:pt x="2010" y="693"/>
                </a:lnTo>
                <a:lnTo>
                  <a:pt x="1950" y="690"/>
                </a:lnTo>
                <a:lnTo>
                  <a:pt x="1961" y="648"/>
                </a:lnTo>
                <a:lnTo>
                  <a:pt x="1970" y="607"/>
                </a:lnTo>
                <a:lnTo>
                  <a:pt x="1977" y="565"/>
                </a:lnTo>
                <a:lnTo>
                  <a:pt x="1983" y="523"/>
                </a:lnTo>
                <a:lnTo>
                  <a:pt x="1985" y="502"/>
                </a:lnTo>
                <a:lnTo>
                  <a:pt x="2049" y="507"/>
                </a:lnTo>
                <a:lnTo>
                  <a:pt x="2114" y="514"/>
                </a:lnTo>
                <a:lnTo>
                  <a:pt x="2179" y="521"/>
                </a:lnTo>
                <a:lnTo>
                  <a:pt x="2243" y="531"/>
                </a:lnTo>
                <a:lnTo>
                  <a:pt x="2308" y="543"/>
                </a:lnTo>
                <a:lnTo>
                  <a:pt x="2373" y="556"/>
                </a:lnTo>
                <a:lnTo>
                  <a:pt x="2437" y="572"/>
                </a:lnTo>
                <a:lnTo>
                  <a:pt x="2501" y="589"/>
                </a:lnTo>
                <a:lnTo>
                  <a:pt x="2564" y="609"/>
                </a:lnTo>
                <a:lnTo>
                  <a:pt x="2628" y="632"/>
                </a:lnTo>
                <a:lnTo>
                  <a:pt x="2690" y="656"/>
                </a:lnTo>
                <a:lnTo>
                  <a:pt x="2753" y="683"/>
                </a:lnTo>
                <a:lnTo>
                  <a:pt x="2814" y="712"/>
                </a:lnTo>
                <a:lnTo>
                  <a:pt x="2875" y="744"/>
                </a:lnTo>
                <a:lnTo>
                  <a:pt x="2936" y="779"/>
                </a:lnTo>
                <a:lnTo>
                  <a:pt x="2966" y="797"/>
                </a:lnTo>
                <a:lnTo>
                  <a:pt x="2995" y="816"/>
                </a:lnTo>
                <a:lnTo>
                  <a:pt x="3053" y="854"/>
                </a:lnTo>
                <a:lnTo>
                  <a:pt x="3107" y="890"/>
                </a:lnTo>
                <a:lnTo>
                  <a:pt x="3161" y="927"/>
                </a:lnTo>
                <a:lnTo>
                  <a:pt x="3212" y="964"/>
                </a:lnTo>
                <a:lnTo>
                  <a:pt x="3262" y="1000"/>
                </a:lnTo>
                <a:lnTo>
                  <a:pt x="3309" y="1035"/>
                </a:lnTo>
                <a:lnTo>
                  <a:pt x="3400" y="1104"/>
                </a:lnTo>
                <a:lnTo>
                  <a:pt x="3409" y="1089"/>
                </a:lnTo>
                <a:lnTo>
                  <a:pt x="3421" y="1074"/>
                </a:lnTo>
                <a:lnTo>
                  <a:pt x="3434" y="1061"/>
                </a:lnTo>
                <a:lnTo>
                  <a:pt x="3451" y="1050"/>
                </a:lnTo>
                <a:lnTo>
                  <a:pt x="3470" y="1039"/>
                </a:lnTo>
                <a:lnTo>
                  <a:pt x="3491" y="1030"/>
                </a:lnTo>
                <a:lnTo>
                  <a:pt x="3515" y="1022"/>
                </a:lnTo>
                <a:lnTo>
                  <a:pt x="3542" y="1016"/>
                </a:lnTo>
                <a:lnTo>
                  <a:pt x="4544" y="869"/>
                </a:lnTo>
                <a:lnTo>
                  <a:pt x="4569" y="867"/>
                </a:lnTo>
                <a:lnTo>
                  <a:pt x="4591" y="866"/>
                </a:lnTo>
                <a:lnTo>
                  <a:pt x="4611" y="867"/>
                </a:lnTo>
                <a:lnTo>
                  <a:pt x="4629" y="871"/>
                </a:lnTo>
                <a:lnTo>
                  <a:pt x="4645" y="877"/>
                </a:lnTo>
                <a:lnTo>
                  <a:pt x="4659" y="885"/>
                </a:lnTo>
                <a:lnTo>
                  <a:pt x="4671" y="894"/>
                </a:lnTo>
                <a:lnTo>
                  <a:pt x="4681" y="905"/>
                </a:lnTo>
                <a:lnTo>
                  <a:pt x="4690" y="917"/>
                </a:lnTo>
                <a:lnTo>
                  <a:pt x="4698" y="932"/>
                </a:lnTo>
                <a:lnTo>
                  <a:pt x="4704" y="946"/>
                </a:lnTo>
                <a:lnTo>
                  <a:pt x="4709" y="963"/>
                </a:lnTo>
                <a:lnTo>
                  <a:pt x="4713" y="981"/>
                </a:lnTo>
                <a:lnTo>
                  <a:pt x="4715" y="1000"/>
                </a:lnTo>
                <a:lnTo>
                  <a:pt x="4717" y="1019"/>
                </a:lnTo>
                <a:lnTo>
                  <a:pt x="4718" y="1040"/>
                </a:lnTo>
                <a:lnTo>
                  <a:pt x="4718" y="1162"/>
                </a:lnTo>
                <a:lnTo>
                  <a:pt x="4718" y="2136"/>
                </a:lnTo>
                <a:lnTo>
                  <a:pt x="4727" y="2138"/>
                </a:lnTo>
                <a:lnTo>
                  <a:pt x="4787" y="2143"/>
                </a:lnTo>
                <a:lnTo>
                  <a:pt x="4846" y="2146"/>
                </a:lnTo>
                <a:lnTo>
                  <a:pt x="4903" y="2148"/>
                </a:lnTo>
                <a:lnTo>
                  <a:pt x="4958" y="2146"/>
                </a:lnTo>
                <a:lnTo>
                  <a:pt x="5011" y="2143"/>
                </a:lnTo>
                <a:lnTo>
                  <a:pt x="5063" y="2138"/>
                </a:lnTo>
                <a:lnTo>
                  <a:pt x="5113" y="2131"/>
                </a:lnTo>
                <a:lnTo>
                  <a:pt x="5162" y="2122"/>
                </a:lnTo>
                <a:lnTo>
                  <a:pt x="5208" y="2111"/>
                </a:lnTo>
                <a:lnTo>
                  <a:pt x="5252" y="2100"/>
                </a:lnTo>
                <a:lnTo>
                  <a:pt x="5296" y="2086"/>
                </a:lnTo>
                <a:lnTo>
                  <a:pt x="5337" y="2072"/>
                </a:lnTo>
                <a:lnTo>
                  <a:pt x="5376" y="2057"/>
                </a:lnTo>
                <a:lnTo>
                  <a:pt x="5414" y="2042"/>
                </a:lnTo>
                <a:lnTo>
                  <a:pt x="5448" y="2025"/>
                </a:lnTo>
                <a:lnTo>
                  <a:pt x="5483" y="2008"/>
                </a:lnTo>
                <a:lnTo>
                  <a:pt x="5514" y="1992"/>
                </a:lnTo>
                <a:lnTo>
                  <a:pt x="5544" y="1975"/>
                </a:lnTo>
                <a:lnTo>
                  <a:pt x="5572" y="1957"/>
                </a:lnTo>
                <a:lnTo>
                  <a:pt x="5598" y="1940"/>
                </a:lnTo>
                <a:lnTo>
                  <a:pt x="5622" y="1925"/>
                </a:lnTo>
                <a:lnTo>
                  <a:pt x="5644" y="1909"/>
                </a:lnTo>
                <a:lnTo>
                  <a:pt x="5682" y="1880"/>
                </a:lnTo>
                <a:lnTo>
                  <a:pt x="5711" y="1854"/>
                </a:lnTo>
                <a:lnTo>
                  <a:pt x="5734" y="1835"/>
                </a:lnTo>
                <a:lnTo>
                  <a:pt x="5752" y="1818"/>
                </a:lnTo>
                <a:lnTo>
                  <a:pt x="5758" y="1811"/>
                </a:lnTo>
                <a:lnTo>
                  <a:pt x="5766" y="1805"/>
                </a:lnTo>
                <a:lnTo>
                  <a:pt x="5774" y="1800"/>
                </a:lnTo>
                <a:lnTo>
                  <a:pt x="5782" y="1796"/>
                </a:lnTo>
                <a:lnTo>
                  <a:pt x="5791" y="1793"/>
                </a:lnTo>
                <a:lnTo>
                  <a:pt x="5799" y="1790"/>
                </a:lnTo>
                <a:lnTo>
                  <a:pt x="5808" y="1789"/>
                </a:lnTo>
                <a:lnTo>
                  <a:pt x="5817" y="1788"/>
                </a:lnTo>
                <a:lnTo>
                  <a:pt x="5826" y="1788"/>
                </a:lnTo>
                <a:lnTo>
                  <a:pt x="5835" y="1789"/>
                </a:lnTo>
                <a:lnTo>
                  <a:pt x="5844" y="1791"/>
                </a:lnTo>
                <a:lnTo>
                  <a:pt x="5853" y="1794"/>
                </a:lnTo>
                <a:lnTo>
                  <a:pt x="5862" y="1798"/>
                </a:lnTo>
                <a:lnTo>
                  <a:pt x="5870" y="1802"/>
                </a:lnTo>
                <a:lnTo>
                  <a:pt x="5877" y="1808"/>
                </a:lnTo>
                <a:lnTo>
                  <a:pt x="5885" y="1814"/>
                </a:lnTo>
                <a:lnTo>
                  <a:pt x="5892" y="1821"/>
                </a:lnTo>
                <a:lnTo>
                  <a:pt x="5898" y="1829"/>
                </a:lnTo>
                <a:lnTo>
                  <a:pt x="5903" y="1837"/>
                </a:lnTo>
                <a:lnTo>
                  <a:pt x="5906" y="1844"/>
                </a:lnTo>
                <a:lnTo>
                  <a:pt x="5910" y="1853"/>
                </a:lnTo>
                <a:lnTo>
                  <a:pt x="5913" y="1862"/>
                </a:lnTo>
                <a:lnTo>
                  <a:pt x="5914" y="1871"/>
                </a:lnTo>
                <a:lnTo>
                  <a:pt x="5915" y="1880"/>
                </a:lnTo>
                <a:lnTo>
                  <a:pt x="5915" y="1889"/>
                </a:lnTo>
                <a:lnTo>
                  <a:pt x="5914" y="1898"/>
                </a:lnTo>
                <a:lnTo>
                  <a:pt x="5912" y="1907"/>
                </a:lnTo>
                <a:lnTo>
                  <a:pt x="5909" y="1916"/>
                </a:lnTo>
                <a:lnTo>
                  <a:pt x="5905" y="1925"/>
                </a:lnTo>
                <a:lnTo>
                  <a:pt x="5901" y="1932"/>
                </a:lnTo>
                <a:lnTo>
                  <a:pt x="5895" y="1940"/>
                </a:lnTo>
                <a:lnTo>
                  <a:pt x="5890" y="1948"/>
                </a:lnTo>
                <a:lnTo>
                  <a:pt x="5869" y="1968"/>
                </a:lnTo>
                <a:lnTo>
                  <a:pt x="5844" y="1990"/>
                </a:lnTo>
                <a:lnTo>
                  <a:pt x="5809" y="2019"/>
                </a:lnTo>
                <a:lnTo>
                  <a:pt x="5766" y="2054"/>
                </a:lnTo>
                <a:lnTo>
                  <a:pt x="5740" y="2072"/>
                </a:lnTo>
                <a:lnTo>
                  <a:pt x="5712" y="2091"/>
                </a:lnTo>
                <a:lnTo>
                  <a:pt x="5682" y="2111"/>
                </a:lnTo>
                <a:lnTo>
                  <a:pt x="5650" y="2131"/>
                </a:lnTo>
                <a:lnTo>
                  <a:pt x="5616" y="2151"/>
                </a:lnTo>
                <a:lnTo>
                  <a:pt x="5580" y="2170"/>
                </a:lnTo>
                <a:lnTo>
                  <a:pt x="5541" y="2190"/>
                </a:lnTo>
                <a:lnTo>
                  <a:pt x="5500" y="2209"/>
                </a:lnTo>
                <a:lnTo>
                  <a:pt x="5457" y="2228"/>
                </a:lnTo>
                <a:lnTo>
                  <a:pt x="5413" y="2246"/>
                </a:lnTo>
                <a:lnTo>
                  <a:pt x="5365" y="2262"/>
                </a:lnTo>
                <a:lnTo>
                  <a:pt x="5316" y="2278"/>
                </a:lnTo>
                <a:lnTo>
                  <a:pt x="5264" y="2291"/>
                </a:lnTo>
                <a:lnTo>
                  <a:pt x="5212" y="2305"/>
                </a:lnTo>
                <a:lnTo>
                  <a:pt x="5156" y="2316"/>
                </a:lnTo>
                <a:lnTo>
                  <a:pt x="5099" y="2325"/>
                </a:lnTo>
                <a:lnTo>
                  <a:pt x="5040" y="2331"/>
                </a:lnTo>
                <a:lnTo>
                  <a:pt x="4980" y="2336"/>
                </a:lnTo>
                <a:lnTo>
                  <a:pt x="4918" y="2338"/>
                </a:lnTo>
                <a:lnTo>
                  <a:pt x="4885" y="2338"/>
                </a:lnTo>
                <a:lnTo>
                  <a:pt x="4853" y="2337"/>
                </a:lnTo>
                <a:lnTo>
                  <a:pt x="4820" y="2336"/>
                </a:lnTo>
                <a:lnTo>
                  <a:pt x="4786" y="2334"/>
                </a:lnTo>
                <a:lnTo>
                  <a:pt x="4753" y="2331"/>
                </a:lnTo>
                <a:lnTo>
                  <a:pt x="4718" y="2327"/>
                </a:lnTo>
                <a:lnTo>
                  <a:pt x="4718" y="2397"/>
                </a:lnTo>
                <a:lnTo>
                  <a:pt x="4717" y="2418"/>
                </a:lnTo>
                <a:lnTo>
                  <a:pt x="4714" y="2438"/>
                </a:lnTo>
                <a:lnTo>
                  <a:pt x="4709" y="2459"/>
                </a:lnTo>
                <a:lnTo>
                  <a:pt x="4703" y="2479"/>
                </a:lnTo>
                <a:lnTo>
                  <a:pt x="4694" y="2498"/>
                </a:lnTo>
                <a:lnTo>
                  <a:pt x="4682" y="2515"/>
                </a:lnTo>
                <a:lnTo>
                  <a:pt x="4670" y="2533"/>
                </a:lnTo>
                <a:lnTo>
                  <a:pt x="4656" y="2551"/>
                </a:lnTo>
                <a:lnTo>
                  <a:pt x="4640" y="2568"/>
                </a:lnTo>
                <a:lnTo>
                  <a:pt x="4623" y="2583"/>
                </a:lnTo>
                <a:lnTo>
                  <a:pt x="4604" y="2598"/>
                </a:lnTo>
                <a:lnTo>
                  <a:pt x="4585" y="2612"/>
                </a:lnTo>
                <a:lnTo>
                  <a:pt x="4564" y="2626"/>
                </a:lnTo>
                <a:lnTo>
                  <a:pt x="4541" y="2638"/>
                </a:lnTo>
                <a:lnTo>
                  <a:pt x="4517" y="2649"/>
                </a:lnTo>
                <a:lnTo>
                  <a:pt x="4493" y="2660"/>
                </a:lnTo>
                <a:lnTo>
                  <a:pt x="4517" y="2666"/>
                </a:lnTo>
                <a:lnTo>
                  <a:pt x="4543" y="2670"/>
                </a:lnTo>
                <a:lnTo>
                  <a:pt x="4569" y="2675"/>
                </a:lnTo>
                <a:lnTo>
                  <a:pt x="4597" y="2678"/>
                </a:lnTo>
                <a:lnTo>
                  <a:pt x="4624" y="2680"/>
                </a:lnTo>
                <a:lnTo>
                  <a:pt x="4653" y="2683"/>
                </a:lnTo>
                <a:lnTo>
                  <a:pt x="4685" y="2684"/>
                </a:lnTo>
                <a:lnTo>
                  <a:pt x="4716" y="2684"/>
                </a:lnTo>
                <a:lnTo>
                  <a:pt x="4776" y="2683"/>
                </a:lnTo>
                <a:lnTo>
                  <a:pt x="4835" y="2678"/>
                </a:lnTo>
                <a:lnTo>
                  <a:pt x="4892" y="2671"/>
                </a:lnTo>
                <a:lnTo>
                  <a:pt x="4948" y="2662"/>
                </a:lnTo>
                <a:lnTo>
                  <a:pt x="5001" y="2652"/>
                </a:lnTo>
                <a:lnTo>
                  <a:pt x="5053" y="2640"/>
                </a:lnTo>
                <a:lnTo>
                  <a:pt x="5104" y="2626"/>
                </a:lnTo>
                <a:lnTo>
                  <a:pt x="5152" y="2610"/>
                </a:lnTo>
                <a:lnTo>
                  <a:pt x="5199" y="2593"/>
                </a:lnTo>
                <a:lnTo>
                  <a:pt x="5244" y="2576"/>
                </a:lnTo>
                <a:lnTo>
                  <a:pt x="5287" y="2557"/>
                </a:lnTo>
                <a:lnTo>
                  <a:pt x="5329" y="2537"/>
                </a:lnTo>
                <a:lnTo>
                  <a:pt x="5368" y="2515"/>
                </a:lnTo>
                <a:lnTo>
                  <a:pt x="5406" y="2495"/>
                </a:lnTo>
                <a:lnTo>
                  <a:pt x="5442" y="2474"/>
                </a:lnTo>
                <a:lnTo>
                  <a:pt x="5476" y="2452"/>
                </a:lnTo>
                <a:lnTo>
                  <a:pt x="5507" y="2431"/>
                </a:lnTo>
                <a:lnTo>
                  <a:pt x="5539" y="2409"/>
                </a:lnTo>
                <a:lnTo>
                  <a:pt x="5566" y="2388"/>
                </a:lnTo>
                <a:lnTo>
                  <a:pt x="5592" y="2368"/>
                </a:lnTo>
                <a:lnTo>
                  <a:pt x="5617" y="2348"/>
                </a:lnTo>
                <a:lnTo>
                  <a:pt x="5639" y="2329"/>
                </a:lnTo>
                <a:lnTo>
                  <a:pt x="5678" y="2295"/>
                </a:lnTo>
                <a:lnTo>
                  <a:pt x="5708" y="2266"/>
                </a:lnTo>
                <a:lnTo>
                  <a:pt x="5729" y="2243"/>
                </a:lnTo>
                <a:lnTo>
                  <a:pt x="5747" y="2223"/>
                </a:lnTo>
                <a:lnTo>
                  <a:pt x="5754" y="2216"/>
                </a:lnTo>
                <a:lnTo>
                  <a:pt x="5762" y="2210"/>
                </a:lnTo>
                <a:lnTo>
                  <a:pt x="5769" y="2204"/>
                </a:lnTo>
                <a:lnTo>
                  <a:pt x="5777" y="2200"/>
                </a:lnTo>
                <a:lnTo>
                  <a:pt x="5785" y="2195"/>
                </a:lnTo>
                <a:lnTo>
                  <a:pt x="5794" y="2193"/>
                </a:lnTo>
                <a:lnTo>
                  <a:pt x="5803" y="2191"/>
                </a:lnTo>
                <a:lnTo>
                  <a:pt x="5812" y="2190"/>
                </a:lnTo>
                <a:lnTo>
                  <a:pt x="5821" y="2189"/>
                </a:lnTo>
                <a:lnTo>
                  <a:pt x="5830" y="2190"/>
                </a:lnTo>
                <a:lnTo>
                  <a:pt x="5840" y="2191"/>
                </a:lnTo>
                <a:lnTo>
                  <a:pt x="5848" y="2193"/>
                </a:lnTo>
                <a:lnTo>
                  <a:pt x="5856" y="2197"/>
                </a:lnTo>
                <a:lnTo>
                  <a:pt x="5865" y="2200"/>
                </a:lnTo>
                <a:lnTo>
                  <a:pt x="5873" y="2206"/>
                </a:lnTo>
                <a:lnTo>
                  <a:pt x="5881" y="2211"/>
                </a:lnTo>
                <a:lnTo>
                  <a:pt x="5889" y="2218"/>
                </a:lnTo>
                <a:lnTo>
                  <a:pt x="5894" y="2224"/>
                </a:lnTo>
                <a:lnTo>
                  <a:pt x="5900" y="2232"/>
                </a:lnTo>
                <a:lnTo>
                  <a:pt x="5904" y="2241"/>
                </a:lnTo>
                <a:lnTo>
                  <a:pt x="5909" y="2249"/>
                </a:lnTo>
                <a:lnTo>
                  <a:pt x="5912" y="2258"/>
                </a:lnTo>
                <a:lnTo>
                  <a:pt x="5913" y="2267"/>
                </a:lnTo>
                <a:lnTo>
                  <a:pt x="5914" y="2276"/>
                </a:lnTo>
                <a:lnTo>
                  <a:pt x="5915" y="2285"/>
                </a:lnTo>
                <a:lnTo>
                  <a:pt x="5914" y="2294"/>
                </a:lnTo>
                <a:lnTo>
                  <a:pt x="5913" y="2302"/>
                </a:lnTo>
                <a:lnTo>
                  <a:pt x="5911" y="2311"/>
                </a:lnTo>
                <a:lnTo>
                  <a:pt x="5908" y="2320"/>
                </a:lnTo>
                <a:lnTo>
                  <a:pt x="5904" y="2329"/>
                </a:lnTo>
                <a:lnTo>
                  <a:pt x="5899" y="2337"/>
                </a:lnTo>
                <a:lnTo>
                  <a:pt x="5893" y="2345"/>
                </a:lnTo>
                <a:lnTo>
                  <a:pt x="5873" y="2368"/>
                </a:lnTo>
                <a:lnTo>
                  <a:pt x="5847" y="2394"/>
                </a:lnTo>
                <a:lnTo>
                  <a:pt x="5813" y="2427"/>
                </a:lnTo>
                <a:lnTo>
                  <a:pt x="5769" y="2467"/>
                </a:lnTo>
                <a:lnTo>
                  <a:pt x="5744" y="2489"/>
                </a:lnTo>
                <a:lnTo>
                  <a:pt x="5716" y="2511"/>
                </a:lnTo>
                <a:lnTo>
                  <a:pt x="5686" y="2534"/>
                </a:lnTo>
                <a:lnTo>
                  <a:pt x="5653" y="2559"/>
                </a:lnTo>
                <a:lnTo>
                  <a:pt x="5619" y="2583"/>
                </a:lnTo>
                <a:lnTo>
                  <a:pt x="5582" y="2608"/>
                </a:lnTo>
                <a:lnTo>
                  <a:pt x="5544" y="2632"/>
                </a:lnTo>
                <a:lnTo>
                  <a:pt x="5503" y="2657"/>
                </a:lnTo>
                <a:lnTo>
                  <a:pt x="5459" y="2680"/>
                </a:lnTo>
                <a:lnTo>
                  <a:pt x="5415" y="2704"/>
                </a:lnTo>
                <a:lnTo>
                  <a:pt x="5367" y="2727"/>
                </a:lnTo>
                <a:lnTo>
                  <a:pt x="5318" y="2748"/>
                </a:lnTo>
                <a:lnTo>
                  <a:pt x="5267" y="2769"/>
                </a:lnTo>
                <a:lnTo>
                  <a:pt x="5213" y="2788"/>
                </a:lnTo>
                <a:lnTo>
                  <a:pt x="5157" y="2806"/>
                </a:lnTo>
                <a:lnTo>
                  <a:pt x="5100" y="2823"/>
                </a:lnTo>
                <a:lnTo>
                  <a:pt x="5041" y="2836"/>
                </a:lnTo>
                <a:lnTo>
                  <a:pt x="4980" y="2849"/>
                </a:lnTo>
                <a:lnTo>
                  <a:pt x="4917" y="2859"/>
                </a:lnTo>
                <a:lnTo>
                  <a:pt x="4884" y="2863"/>
                </a:lnTo>
                <a:lnTo>
                  <a:pt x="4852" y="2866"/>
                </a:lnTo>
                <a:lnTo>
                  <a:pt x="4818" y="2869"/>
                </a:lnTo>
                <a:lnTo>
                  <a:pt x="4785" y="2871"/>
                </a:lnTo>
                <a:lnTo>
                  <a:pt x="4750" y="2872"/>
                </a:lnTo>
                <a:lnTo>
                  <a:pt x="4716" y="2873"/>
                </a:lnTo>
                <a:lnTo>
                  <a:pt x="4666" y="2873"/>
                </a:lnTo>
                <a:lnTo>
                  <a:pt x="4618" y="2871"/>
                </a:lnTo>
                <a:lnTo>
                  <a:pt x="4572" y="2866"/>
                </a:lnTo>
                <a:lnTo>
                  <a:pt x="4529" y="2862"/>
                </a:lnTo>
                <a:lnTo>
                  <a:pt x="4487" y="2855"/>
                </a:lnTo>
                <a:lnTo>
                  <a:pt x="4447" y="2846"/>
                </a:lnTo>
                <a:lnTo>
                  <a:pt x="4410" y="2836"/>
                </a:lnTo>
                <a:lnTo>
                  <a:pt x="4374" y="2825"/>
                </a:lnTo>
                <a:lnTo>
                  <a:pt x="4339" y="2813"/>
                </a:lnTo>
                <a:lnTo>
                  <a:pt x="4306" y="2800"/>
                </a:lnTo>
                <a:lnTo>
                  <a:pt x="4273" y="2784"/>
                </a:lnTo>
                <a:lnTo>
                  <a:pt x="4242" y="2767"/>
                </a:lnTo>
                <a:lnTo>
                  <a:pt x="4212" y="2749"/>
                </a:lnTo>
                <a:lnTo>
                  <a:pt x="4182" y="2729"/>
                </a:lnTo>
                <a:lnTo>
                  <a:pt x="4153" y="2709"/>
                </a:lnTo>
                <a:lnTo>
                  <a:pt x="4124" y="2687"/>
                </a:lnTo>
                <a:lnTo>
                  <a:pt x="4089" y="2679"/>
                </a:lnTo>
                <a:lnTo>
                  <a:pt x="4057" y="2669"/>
                </a:lnTo>
                <a:lnTo>
                  <a:pt x="4026" y="2658"/>
                </a:lnTo>
                <a:lnTo>
                  <a:pt x="3996" y="2645"/>
                </a:lnTo>
                <a:lnTo>
                  <a:pt x="3968" y="2630"/>
                </a:lnTo>
                <a:lnTo>
                  <a:pt x="3942" y="2615"/>
                </a:lnTo>
                <a:lnTo>
                  <a:pt x="3918" y="2597"/>
                </a:lnTo>
                <a:lnTo>
                  <a:pt x="3895" y="2579"/>
                </a:lnTo>
                <a:lnTo>
                  <a:pt x="3875" y="2559"/>
                </a:lnTo>
                <a:lnTo>
                  <a:pt x="3858" y="2539"/>
                </a:lnTo>
                <a:lnTo>
                  <a:pt x="3843" y="2518"/>
                </a:lnTo>
                <a:lnTo>
                  <a:pt x="3836" y="2506"/>
                </a:lnTo>
                <a:lnTo>
                  <a:pt x="3830" y="2494"/>
                </a:lnTo>
                <a:lnTo>
                  <a:pt x="3824" y="2483"/>
                </a:lnTo>
                <a:lnTo>
                  <a:pt x="3820" y="2472"/>
                </a:lnTo>
                <a:lnTo>
                  <a:pt x="3815" y="2460"/>
                </a:lnTo>
                <a:lnTo>
                  <a:pt x="3812" y="2447"/>
                </a:lnTo>
                <a:lnTo>
                  <a:pt x="3810" y="2435"/>
                </a:lnTo>
                <a:lnTo>
                  <a:pt x="3807" y="2423"/>
                </a:lnTo>
                <a:lnTo>
                  <a:pt x="3806" y="2411"/>
                </a:lnTo>
                <a:lnTo>
                  <a:pt x="3806" y="2397"/>
                </a:lnTo>
                <a:lnTo>
                  <a:pt x="3742" y="2337"/>
                </a:lnTo>
                <a:lnTo>
                  <a:pt x="3671" y="2275"/>
                </a:lnTo>
                <a:lnTo>
                  <a:pt x="3633" y="2243"/>
                </a:lnTo>
                <a:lnTo>
                  <a:pt x="3594" y="2210"/>
                </a:lnTo>
                <a:lnTo>
                  <a:pt x="3553" y="2177"/>
                </a:lnTo>
                <a:lnTo>
                  <a:pt x="3510" y="2143"/>
                </a:lnTo>
                <a:close/>
                <a:moveTo>
                  <a:pt x="1226" y="3231"/>
                </a:moveTo>
                <a:lnTo>
                  <a:pt x="1226" y="3231"/>
                </a:lnTo>
                <a:lnTo>
                  <a:pt x="1232" y="3216"/>
                </a:lnTo>
                <a:lnTo>
                  <a:pt x="1239" y="3201"/>
                </a:lnTo>
                <a:lnTo>
                  <a:pt x="1245" y="3184"/>
                </a:lnTo>
                <a:lnTo>
                  <a:pt x="1250" y="3167"/>
                </a:lnTo>
                <a:lnTo>
                  <a:pt x="1253" y="3151"/>
                </a:lnTo>
                <a:lnTo>
                  <a:pt x="1256" y="3134"/>
                </a:lnTo>
                <a:lnTo>
                  <a:pt x="1258" y="3116"/>
                </a:lnTo>
                <a:lnTo>
                  <a:pt x="1258" y="3098"/>
                </a:lnTo>
                <a:lnTo>
                  <a:pt x="1258" y="3084"/>
                </a:lnTo>
                <a:lnTo>
                  <a:pt x="1257" y="3069"/>
                </a:lnTo>
                <a:lnTo>
                  <a:pt x="1255" y="3055"/>
                </a:lnTo>
                <a:lnTo>
                  <a:pt x="1252" y="3041"/>
                </a:lnTo>
                <a:lnTo>
                  <a:pt x="1249" y="3027"/>
                </a:lnTo>
                <a:lnTo>
                  <a:pt x="1246" y="3014"/>
                </a:lnTo>
                <a:lnTo>
                  <a:pt x="1241" y="3000"/>
                </a:lnTo>
                <a:lnTo>
                  <a:pt x="1236" y="2988"/>
                </a:lnTo>
                <a:lnTo>
                  <a:pt x="1230" y="2975"/>
                </a:lnTo>
                <a:lnTo>
                  <a:pt x="1224" y="2962"/>
                </a:lnTo>
                <a:lnTo>
                  <a:pt x="1210" y="2939"/>
                </a:lnTo>
                <a:lnTo>
                  <a:pt x="1193" y="2918"/>
                </a:lnTo>
                <a:lnTo>
                  <a:pt x="1175" y="2898"/>
                </a:lnTo>
                <a:lnTo>
                  <a:pt x="1154" y="2879"/>
                </a:lnTo>
                <a:lnTo>
                  <a:pt x="1133" y="2862"/>
                </a:lnTo>
                <a:lnTo>
                  <a:pt x="1110" y="2849"/>
                </a:lnTo>
                <a:lnTo>
                  <a:pt x="1097" y="2842"/>
                </a:lnTo>
                <a:lnTo>
                  <a:pt x="1085" y="2836"/>
                </a:lnTo>
                <a:lnTo>
                  <a:pt x="1072" y="2831"/>
                </a:lnTo>
                <a:lnTo>
                  <a:pt x="1058" y="2826"/>
                </a:lnTo>
                <a:lnTo>
                  <a:pt x="1045" y="2823"/>
                </a:lnTo>
                <a:lnTo>
                  <a:pt x="1032" y="2820"/>
                </a:lnTo>
                <a:lnTo>
                  <a:pt x="1017" y="2817"/>
                </a:lnTo>
                <a:lnTo>
                  <a:pt x="1003" y="2815"/>
                </a:lnTo>
                <a:lnTo>
                  <a:pt x="988" y="2814"/>
                </a:lnTo>
                <a:lnTo>
                  <a:pt x="974" y="2814"/>
                </a:lnTo>
                <a:lnTo>
                  <a:pt x="959" y="2814"/>
                </a:lnTo>
                <a:lnTo>
                  <a:pt x="945" y="2815"/>
                </a:lnTo>
                <a:lnTo>
                  <a:pt x="930" y="2817"/>
                </a:lnTo>
                <a:lnTo>
                  <a:pt x="917" y="2820"/>
                </a:lnTo>
                <a:lnTo>
                  <a:pt x="902" y="2823"/>
                </a:lnTo>
                <a:lnTo>
                  <a:pt x="889" y="2826"/>
                </a:lnTo>
                <a:lnTo>
                  <a:pt x="877" y="2831"/>
                </a:lnTo>
                <a:lnTo>
                  <a:pt x="863" y="2836"/>
                </a:lnTo>
                <a:lnTo>
                  <a:pt x="851" y="2842"/>
                </a:lnTo>
                <a:lnTo>
                  <a:pt x="839" y="2849"/>
                </a:lnTo>
                <a:lnTo>
                  <a:pt x="815" y="2862"/>
                </a:lnTo>
                <a:lnTo>
                  <a:pt x="793" y="2879"/>
                </a:lnTo>
                <a:lnTo>
                  <a:pt x="773" y="2898"/>
                </a:lnTo>
                <a:lnTo>
                  <a:pt x="754" y="2918"/>
                </a:lnTo>
                <a:lnTo>
                  <a:pt x="738" y="2939"/>
                </a:lnTo>
                <a:lnTo>
                  <a:pt x="724" y="2962"/>
                </a:lnTo>
                <a:lnTo>
                  <a:pt x="717" y="2975"/>
                </a:lnTo>
                <a:lnTo>
                  <a:pt x="712" y="2988"/>
                </a:lnTo>
                <a:lnTo>
                  <a:pt x="707" y="3000"/>
                </a:lnTo>
                <a:lnTo>
                  <a:pt x="703" y="3014"/>
                </a:lnTo>
                <a:lnTo>
                  <a:pt x="698" y="3027"/>
                </a:lnTo>
                <a:lnTo>
                  <a:pt x="695" y="3041"/>
                </a:lnTo>
                <a:lnTo>
                  <a:pt x="693" y="3055"/>
                </a:lnTo>
                <a:lnTo>
                  <a:pt x="691" y="3069"/>
                </a:lnTo>
                <a:lnTo>
                  <a:pt x="689" y="3084"/>
                </a:lnTo>
                <a:lnTo>
                  <a:pt x="689" y="3098"/>
                </a:lnTo>
                <a:lnTo>
                  <a:pt x="691" y="3123"/>
                </a:lnTo>
                <a:lnTo>
                  <a:pt x="682" y="3124"/>
                </a:lnTo>
                <a:lnTo>
                  <a:pt x="684" y="3153"/>
                </a:lnTo>
                <a:lnTo>
                  <a:pt x="687" y="3181"/>
                </a:lnTo>
                <a:lnTo>
                  <a:pt x="692" y="3209"/>
                </a:lnTo>
                <a:lnTo>
                  <a:pt x="698" y="3235"/>
                </a:lnTo>
                <a:lnTo>
                  <a:pt x="706" y="3261"/>
                </a:lnTo>
                <a:lnTo>
                  <a:pt x="715" y="3287"/>
                </a:lnTo>
                <a:lnTo>
                  <a:pt x="726" y="3311"/>
                </a:lnTo>
                <a:lnTo>
                  <a:pt x="738" y="3335"/>
                </a:lnTo>
                <a:lnTo>
                  <a:pt x="753" y="3357"/>
                </a:lnTo>
                <a:lnTo>
                  <a:pt x="769" y="3379"/>
                </a:lnTo>
                <a:lnTo>
                  <a:pt x="785" y="3399"/>
                </a:lnTo>
                <a:lnTo>
                  <a:pt x="804" y="3419"/>
                </a:lnTo>
                <a:lnTo>
                  <a:pt x="823" y="3437"/>
                </a:lnTo>
                <a:lnTo>
                  <a:pt x="845" y="3454"/>
                </a:lnTo>
                <a:lnTo>
                  <a:pt x="868" y="3468"/>
                </a:lnTo>
                <a:lnTo>
                  <a:pt x="892" y="3483"/>
                </a:lnTo>
                <a:lnTo>
                  <a:pt x="918" y="3495"/>
                </a:lnTo>
                <a:lnTo>
                  <a:pt x="938" y="3503"/>
                </a:lnTo>
                <a:lnTo>
                  <a:pt x="959" y="3510"/>
                </a:lnTo>
                <a:lnTo>
                  <a:pt x="980" y="3515"/>
                </a:lnTo>
                <a:lnTo>
                  <a:pt x="1002" y="3520"/>
                </a:lnTo>
                <a:lnTo>
                  <a:pt x="1023" y="3523"/>
                </a:lnTo>
                <a:lnTo>
                  <a:pt x="1044" y="3525"/>
                </a:lnTo>
                <a:lnTo>
                  <a:pt x="1066" y="3525"/>
                </a:lnTo>
                <a:lnTo>
                  <a:pt x="1087" y="3525"/>
                </a:lnTo>
                <a:lnTo>
                  <a:pt x="1111" y="3523"/>
                </a:lnTo>
                <a:lnTo>
                  <a:pt x="1132" y="3520"/>
                </a:lnTo>
                <a:lnTo>
                  <a:pt x="1154" y="3515"/>
                </a:lnTo>
                <a:lnTo>
                  <a:pt x="1175" y="3510"/>
                </a:lnTo>
                <a:lnTo>
                  <a:pt x="1197" y="3503"/>
                </a:lnTo>
                <a:lnTo>
                  <a:pt x="1218" y="3494"/>
                </a:lnTo>
                <a:lnTo>
                  <a:pt x="1238" y="3485"/>
                </a:lnTo>
                <a:lnTo>
                  <a:pt x="1258" y="3474"/>
                </a:lnTo>
                <a:lnTo>
                  <a:pt x="1272" y="3465"/>
                </a:lnTo>
                <a:lnTo>
                  <a:pt x="1286" y="3456"/>
                </a:lnTo>
                <a:lnTo>
                  <a:pt x="1300" y="3446"/>
                </a:lnTo>
                <a:lnTo>
                  <a:pt x="1313" y="3435"/>
                </a:lnTo>
                <a:lnTo>
                  <a:pt x="1325" y="3425"/>
                </a:lnTo>
                <a:lnTo>
                  <a:pt x="1337" y="3414"/>
                </a:lnTo>
                <a:lnTo>
                  <a:pt x="1359" y="3389"/>
                </a:lnTo>
                <a:lnTo>
                  <a:pt x="1378" y="3365"/>
                </a:lnTo>
                <a:lnTo>
                  <a:pt x="1396" y="3338"/>
                </a:lnTo>
                <a:lnTo>
                  <a:pt x="1412" y="3310"/>
                </a:lnTo>
                <a:lnTo>
                  <a:pt x="1426" y="3281"/>
                </a:lnTo>
                <a:lnTo>
                  <a:pt x="1439" y="3251"/>
                </a:lnTo>
                <a:lnTo>
                  <a:pt x="1449" y="3221"/>
                </a:lnTo>
                <a:lnTo>
                  <a:pt x="1456" y="3189"/>
                </a:lnTo>
                <a:lnTo>
                  <a:pt x="1463" y="3157"/>
                </a:lnTo>
                <a:lnTo>
                  <a:pt x="1469" y="3125"/>
                </a:lnTo>
                <a:lnTo>
                  <a:pt x="1472" y="3092"/>
                </a:lnTo>
                <a:lnTo>
                  <a:pt x="1474" y="3059"/>
                </a:lnTo>
                <a:lnTo>
                  <a:pt x="1474" y="3026"/>
                </a:lnTo>
                <a:lnTo>
                  <a:pt x="1473" y="2680"/>
                </a:lnTo>
                <a:lnTo>
                  <a:pt x="1505" y="2674"/>
                </a:lnTo>
                <a:lnTo>
                  <a:pt x="1539" y="2667"/>
                </a:lnTo>
                <a:lnTo>
                  <a:pt x="1571" y="2658"/>
                </a:lnTo>
                <a:lnTo>
                  <a:pt x="1604" y="2648"/>
                </a:lnTo>
                <a:lnTo>
                  <a:pt x="1635" y="2636"/>
                </a:lnTo>
                <a:lnTo>
                  <a:pt x="1665" y="2622"/>
                </a:lnTo>
                <a:lnTo>
                  <a:pt x="1695" y="2607"/>
                </a:lnTo>
                <a:lnTo>
                  <a:pt x="1724" y="2590"/>
                </a:lnTo>
                <a:lnTo>
                  <a:pt x="1743" y="2578"/>
                </a:lnTo>
                <a:lnTo>
                  <a:pt x="1761" y="2566"/>
                </a:lnTo>
                <a:lnTo>
                  <a:pt x="1779" y="2552"/>
                </a:lnTo>
                <a:lnTo>
                  <a:pt x="1794" y="2538"/>
                </a:lnTo>
                <a:lnTo>
                  <a:pt x="1811" y="2523"/>
                </a:lnTo>
                <a:lnTo>
                  <a:pt x="1825" y="2508"/>
                </a:lnTo>
                <a:lnTo>
                  <a:pt x="1841" y="2492"/>
                </a:lnTo>
                <a:lnTo>
                  <a:pt x="1854" y="2476"/>
                </a:lnTo>
                <a:lnTo>
                  <a:pt x="1868" y="2459"/>
                </a:lnTo>
                <a:lnTo>
                  <a:pt x="1880" y="2442"/>
                </a:lnTo>
                <a:lnTo>
                  <a:pt x="1891" y="2423"/>
                </a:lnTo>
                <a:lnTo>
                  <a:pt x="1902" y="2405"/>
                </a:lnTo>
                <a:lnTo>
                  <a:pt x="1912" y="2385"/>
                </a:lnTo>
                <a:lnTo>
                  <a:pt x="1922" y="2366"/>
                </a:lnTo>
                <a:lnTo>
                  <a:pt x="1930" y="2345"/>
                </a:lnTo>
                <a:lnTo>
                  <a:pt x="1938" y="2325"/>
                </a:lnTo>
                <a:lnTo>
                  <a:pt x="1949" y="2291"/>
                </a:lnTo>
                <a:lnTo>
                  <a:pt x="1957" y="2258"/>
                </a:lnTo>
                <a:lnTo>
                  <a:pt x="1964" y="2223"/>
                </a:lnTo>
                <a:lnTo>
                  <a:pt x="1968" y="2189"/>
                </a:lnTo>
                <a:lnTo>
                  <a:pt x="1970" y="2154"/>
                </a:lnTo>
                <a:lnTo>
                  <a:pt x="1971" y="2120"/>
                </a:lnTo>
                <a:lnTo>
                  <a:pt x="1971" y="2085"/>
                </a:lnTo>
                <a:lnTo>
                  <a:pt x="1969" y="2051"/>
                </a:lnTo>
                <a:lnTo>
                  <a:pt x="1967" y="2027"/>
                </a:lnTo>
                <a:lnTo>
                  <a:pt x="1964" y="2004"/>
                </a:lnTo>
                <a:lnTo>
                  <a:pt x="1959" y="1981"/>
                </a:lnTo>
                <a:lnTo>
                  <a:pt x="1954" y="1959"/>
                </a:lnTo>
                <a:lnTo>
                  <a:pt x="1947" y="1936"/>
                </a:lnTo>
                <a:lnTo>
                  <a:pt x="1939" y="1915"/>
                </a:lnTo>
                <a:lnTo>
                  <a:pt x="1930" y="1892"/>
                </a:lnTo>
                <a:lnTo>
                  <a:pt x="1921" y="1871"/>
                </a:lnTo>
                <a:lnTo>
                  <a:pt x="1910" y="1850"/>
                </a:lnTo>
                <a:lnTo>
                  <a:pt x="1899" y="1830"/>
                </a:lnTo>
                <a:lnTo>
                  <a:pt x="1887" y="1810"/>
                </a:lnTo>
                <a:lnTo>
                  <a:pt x="1873" y="1791"/>
                </a:lnTo>
                <a:lnTo>
                  <a:pt x="1859" y="1772"/>
                </a:lnTo>
                <a:lnTo>
                  <a:pt x="1844" y="1754"/>
                </a:lnTo>
                <a:lnTo>
                  <a:pt x="1829" y="1737"/>
                </a:lnTo>
                <a:lnTo>
                  <a:pt x="1812" y="1721"/>
                </a:lnTo>
                <a:lnTo>
                  <a:pt x="1793" y="1704"/>
                </a:lnTo>
                <a:lnTo>
                  <a:pt x="1774" y="1688"/>
                </a:lnTo>
                <a:lnTo>
                  <a:pt x="1755" y="1674"/>
                </a:lnTo>
                <a:lnTo>
                  <a:pt x="1734" y="1661"/>
                </a:lnTo>
                <a:lnTo>
                  <a:pt x="1714" y="1647"/>
                </a:lnTo>
                <a:lnTo>
                  <a:pt x="1692" y="1636"/>
                </a:lnTo>
                <a:lnTo>
                  <a:pt x="1669" y="1626"/>
                </a:lnTo>
                <a:lnTo>
                  <a:pt x="1647" y="1617"/>
                </a:lnTo>
                <a:lnTo>
                  <a:pt x="1625" y="1609"/>
                </a:lnTo>
                <a:lnTo>
                  <a:pt x="1604" y="1603"/>
                </a:lnTo>
                <a:lnTo>
                  <a:pt x="1581" y="1597"/>
                </a:lnTo>
                <a:lnTo>
                  <a:pt x="1559" y="1593"/>
                </a:lnTo>
                <a:lnTo>
                  <a:pt x="1536" y="1590"/>
                </a:lnTo>
                <a:lnTo>
                  <a:pt x="1513" y="1588"/>
                </a:lnTo>
                <a:lnTo>
                  <a:pt x="1490" y="1587"/>
                </a:lnTo>
                <a:lnTo>
                  <a:pt x="1468" y="1587"/>
                </a:lnTo>
                <a:lnTo>
                  <a:pt x="1465" y="1158"/>
                </a:lnTo>
                <a:lnTo>
                  <a:pt x="1498" y="1123"/>
                </a:lnTo>
                <a:lnTo>
                  <a:pt x="1530" y="1089"/>
                </a:lnTo>
                <a:lnTo>
                  <a:pt x="1562" y="1053"/>
                </a:lnTo>
                <a:lnTo>
                  <a:pt x="1592" y="1016"/>
                </a:lnTo>
                <a:lnTo>
                  <a:pt x="1622" y="978"/>
                </a:lnTo>
                <a:lnTo>
                  <a:pt x="1651" y="941"/>
                </a:lnTo>
                <a:lnTo>
                  <a:pt x="1679" y="901"/>
                </a:lnTo>
                <a:lnTo>
                  <a:pt x="1705" y="862"/>
                </a:lnTo>
                <a:lnTo>
                  <a:pt x="1728" y="821"/>
                </a:lnTo>
                <a:lnTo>
                  <a:pt x="1751" y="780"/>
                </a:lnTo>
                <a:lnTo>
                  <a:pt x="1771" y="738"/>
                </a:lnTo>
                <a:lnTo>
                  <a:pt x="1780" y="715"/>
                </a:lnTo>
                <a:lnTo>
                  <a:pt x="1789" y="693"/>
                </a:lnTo>
                <a:lnTo>
                  <a:pt x="1796" y="672"/>
                </a:lnTo>
                <a:lnTo>
                  <a:pt x="1803" y="648"/>
                </a:lnTo>
                <a:lnTo>
                  <a:pt x="1810" y="626"/>
                </a:lnTo>
                <a:lnTo>
                  <a:pt x="1815" y="603"/>
                </a:lnTo>
                <a:lnTo>
                  <a:pt x="1821" y="579"/>
                </a:lnTo>
                <a:lnTo>
                  <a:pt x="1825" y="556"/>
                </a:lnTo>
                <a:lnTo>
                  <a:pt x="1829" y="533"/>
                </a:lnTo>
                <a:lnTo>
                  <a:pt x="1831" y="508"/>
                </a:lnTo>
                <a:lnTo>
                  <a:pt x="1834" y="463"/>
                </a:lnTo>
                <a:lnTo>
                  <a:pt x="1835" y="418"/>
                </a:lnTo>
                <a:lnTo>
                  <a:pt x="1834" y="372"/>
                </a:lnTo>
                <a:lnTo>
                  <a:pt x="1833" y="349"/>
                </a:lnTo>
                <a:lnTo>
                  <a:pt x="1831" y="325"/>
                </a:lnTo>
                <a:lnTo>
                  <a:pt x="1829" y="302"/>
                </a:lnTo>
                <a:lnTo>
                  <a:pt x="1824" y="280"/>
                </a:lnTo>
                <a:lnTo>
                  <a:pt x="1820" y="257"/>
                </a:lnTo>
                <a:lnTo>
                  <a:pt x="1815" y="235"/>
                </a:lnTo>
                <a:lnTo>
                  <a:pt x="1809" y="213"/>
                </a:lnTo>
                <a:lnTo>
                  <a:pt x="1802" y="192"/>
                </a:lnTo>
                <a:lnTo>
                  <a:pt x="1793" y="170"/>
                </a:lnTo>
                <a:lnTo>
                  <a:pt x="1784" y="149"/>
                </a:lnTo>
                <a:lnTo>
                  <a:pt x="1770" y="122"/>
                </a:lnTo>
                <a:lnTo>
                  <a:pt x="1762" y="109"/>
                </a:lnTo>
                <a:lnTo>
                  <a:pt x="1753" y="97"/>
                </a:lnTo>
                <a:lnTo>
                  <a:pt x="1743" y="85"/>
                </a:lnTo>
                <a:lnTo>
                  <a:pt x="1733" y="73"/>
                </a:lnTo>
                <a:lnTo>
                  <a:pt x="1723" y="62"/>
                </a:lnTo>
                <a:lnTo>
                  <a:pt x="1712" y="51"/>
                </a:lnTo>
                <a:lnTo>
                  <a:pt x="1700" y="42"/>
                </a:lnTo>
                <a:lnTo>
                  <a:pt x="1688" y="33"/>
                </a:lnTo>
                <a:lnTo>
                  <a:pt x="1675" y="25"/>
                </a:lnTo>
                <a:lnTo>
                  <a:pt x="1661" y="18"/>
                </a:lnTo>
                <a:lnTo>
                  <a:pt x="1648" y="12"/>
                </a:lnTo>
                <a:lnTo>
                  <a:pt x="1634" y="7"/>
                </a:lnTo>
                <a:lnTo>
                  <a:pt x="1618" y="3"/>
                </a:lnTo>
                <a:lnTo>
                  <a:pt x="1602" y="1"/>
                </a:lnTo>
                <a:lnTo>
                  <a:pt x="1587" y="0"/>
                </a:lnTo>
                <a:lnTo>
                  <a:pt x="1571" y="0"/>
                </a:lnTo>
                <a:lnTo>
                  <a:pt x="1556" y="1"/>
                </a:lnTo>
                <a:lnTo>
                  <a:pt x="1541" y="3"/>
                </a:lnTo>
                <a:lnTo>
                  <a:pt x="1527" y="7"/>
                </a:lnTo>
                <a:lnTo>
                  <a:pt x="1512" y="11"/>
                </a:lnTo>
                <a:lnTo>
                  <a:pt x="1499" y="17"/>
                </a:lnTo>
                <a:lnTo>
                  <a:pt x="1485" y="22"/>
                </a:lnTo>
                <a:lnTo>
                  <a:pt x="1473" y="30"/>
                </a:lnTo>
                <a:lnTo>
                  <a:pt x="1461" y="38"/>
                </a:lnTo>
                <a:lnTo>
                  <a:pt x="1449" y="47"/>
                </a:lnTo>
                <a:lnTo>
                  <a:pt x="1437" y="57"/>
                </a:lnTo>
                <a:lnTo>
                  <a:pt x="1426" y="67"/>
                </a:lnTo>
                <a:lnTo>
                  <a:pt x="1415" y="78"/>
                </a:lnTo>
                <a:lnTo>
                  <a:pt x="1395" y="101"/>
                </a:lnTo>
                <a:lnTo>
                  <a:pt x="1376" y="126"/>
                </a:lnTo>
                <a:lnTo>
                  <a:pt x="1358" y="153"/>
                </a:lnTo>
                <a:lnTo>
                  <a:pt x="1343" y="180"/>
                </a:lnTo>
                <a:lnTo>
                  <a:pt x="1328" y="208"/>
                </a:lnTo>
                <a:lnTo>
                  <a:pt x="1316" y="237"/>
                </a:lnTo>
                <a:lnTo>
                  <a:pt x="1305" y="265"/>
                </a:lnTo>
                <a:lnTo>
                  <a:pt x="1296" y="293"/>
                </a:lnTo>
                <a:lnTo>
                  <a:pt x="1287" y="320"/>
                </a:lnTo>
                <a:lnTo>
                  <a:pt x="1278" y="355"/>
                </a:lnTo>
                <a:lnTo>
                  <a:pt x="1271" y="391"/>
                </a:lnTo>
                <a:lnTo>
                  <a:pt x="1267" y="428"/>
                </a:lnTo>
                <a:lnTo>
                  <a:pt x="1264" y="465"/>
                </a:lnTo>
                <a:lnTo>
                  <a:pt x="1261" y="501"/>
                </a:lnTo>
                <a:lnTo>
                  <a:pt x="1260" y="539"/>
                </a:lnTo>
                <a:lnTo>
                  <a:pt x="1260" y="613"/>
                </a:lnTo>
                <a:lnTo>
                  <a:pt x="1261" y="723"/>
                </a:lnTo>
                <a:lnTo>
                  <a:pt x="1264" y="1075"/>
                </a:lnTo>
                <a:lnTo>
                  <a:pt x="1200" y="1137"/>
                </a:lnTo>
                <a:lnTo>
                  <a:pt x="1138" y="1198"/>
                </a:lnTo>
                <a:lnTo>
                  <a:pt x="1024" y="1308"/>
                </a:lnTo>
                <a:lnTo>
                  <a:pt x="967" y="1364"/>
                </a:lnTo>
                <a:lnTo>
                  <a:pt x="912" y="1422"/>
                </a:lnTo>
                <a:lnTo>
                  <a:pt x="859" y="1481"/>
                </a:lnTo>
                <a:lnTo>
                  <a:pt x="833" y="1511"/>
                </a:lnTo>
                <a:lnTo>
                  <a:pt x="808" y="1541"/>
                </a:lnTo>
                <a:lnTo>
                  <a:pt x="783" y="1572"/>
                </a:lnTo>
                <a:lnTo>
                  <a:pt x="759" y="1604"/>
                </a:lnTo>
                <a:lnTo>
                  <a:pt x="735" y="1636"/>
                </a:lnTo>
                <a:lnTo>
                  <a:pt x="713" y="1668"/>
                </a:lnTo>
                <a:lnTo>
                  <a:pt x="701" y="1687"/>
                </a:lnTo>
                <a:lnTo>
                  <a:pt x="689" y="1706"/>
                </a:lnTo>
                <a:lnTo>
                  <a:pt x="678" y="1726"/>
                </a:lnTo>
                <a:lnTo>
                  <a:pt x="667" y="1746"/>
                </a:lnTo>
                <a:lnTo>
                  <a:pt x="657" y="1767"/>
                </a:lnTo>
                <a:lnTo>
                  <a:pt x="648" y="1788"/>
                </a:lnTo>
                <a:lnTo>
                  <a:pt x="639" y="1809"/>
                </a:lnTo>
                <a:lnTo>
                  <a:pt x="631" y="1830"/>
                </a:lnTo>
                <a:lnTo>
                  <a:pt x="624" y="1856"/>
                </a:lnTo>
                <a:lnTo>
                  <a:pt x="616" y="1880"/>
                </a:lnTo>
                <a:lnTo>
                  <a:pt x="610" y="1906"/>
                </a:lnTo>
                <a:lnTo>
                  <a:pt x="605" y="1931"/>
                </a:lnTo>
                <a:lnTo>
                  <a:pt x="601" y="1957"/>
                </a:lnTo>
                <a:lnTo>
                  <a:pt x="598" y="1983"/>
                </a:lnTo>
                <a:lnTo>
                  <a:pt x="596" y="2009"/>
                </a:lnTo>
                <a:lnTo>
                  <a:pt x="595" y="2035"/>
                </a:lnTo>
                <a:lnTo>
                  <a:pt x="596" y="2061"/>
                </a:lnTo>
                <a:lnTo>
                  <a:pt x="597" y="2086"/>
                </a:lnTo>
                <a:lnTo>
                  <a:pt x="599" y="2112"/>
                </a:lnTo>
                <a:lnTo>
                  <a:pt x="602" y="2138"/>
                </a:lnTo>
                <a:lnTo>
                  <a:pt x="608" y="2163"/>
                </a:lnTo>
                <a:lnTo>
                  <a:pt x="614" y="2189"/>
                </a:lnTo>
                <a:lnTo>
                  <a:pt x="620" y="2214"/>
                </a:lnTo>
                <a:lnTo>
                  <a:pt x="629" y="2239"/>
                </a:lnTo>
                <a:lnTo>
                  <a:pt x="638" y="2263"/>
                </a:lnTo>
                <a:lnTo>
                  <a:pt x="648" y="2288"/>
                </a:lnTo>
                <a:lnTo>
                  <a:pt x="659" y="2311"/>
                </a:lnTo>
                <a:lnTo>
                  <a:pt x="672" y="2334"/>
                </a:lnTo>
                <a:lnTo>
                  <a:pt x="685" y="2356"/>
                </a:lnTo>
                <a:lnTo>
                  <a:pt x="698" y="2377"/>
                </a:lnTo>
                <a:lnTo>
                  <a:pt x="713" y="2398"/>
                </a:lnTo>
                <a:lnTo>
                  <a:pt x="728" y="2420"/>
                </a:lnTo>
                <a:lnTo>
                  <a:pt x="745" y="2438"/>
                </a:lnTo>
                <a:lnTo>
                  <a:pt x="762" y="2457"/>
                </a:lnTo>
                <a:lnTo>
                  <a:pt x="780" y="2476"/>
                </a:lnTo>
                <a:lnTo>
                  <a:pt x="799" y="2494"/>
                </a:lnTo>
                <a:lnTo>
                  <a:pt x="819" y="2511"/>
                </a:lnTo>
                <a:lnTo>
                  <a:pt x="839" y="2528"/>
                </a:lnTo>
                <a:lnTo>
                  <a:pt x="859" y="2543"/>
                </a:lnTo>
                <a:lnTo>
                  <a:pt x="880" y="2558"/>
                </a:lnTo>
                <a:lnTo>
                  <a:pt x="900" y="2570"/>
                </a:lnTo>
                <a:lnTo>
                  <a:pt x="920" y="2582"/>
                </a:lnTo>
                <a:lnTo>
                  <a:pt x="940" y="2593"/>
                </a:lnTo>
                <a:lnTo>
                  <a:pt x="960" y="2603"/>
                </a:lnTo>
                <a:lnTo>
                  <a:pt x="981" y="2613"/>
                </a:lnTo>
                <a:lnTo>
                  <a:pt x="1003" y="2622"/>
                </a:lnTo>
                <a:lnTo>
                  <a:pt x="1024" y="2631"/>
                </a:lnTo>
                <a:lnTo>
                  <a:pt x="1045" y="2639"/>
                </a:lnTo>
                <a:lnTo>
                  <a:pt x="1073" y="2648"/>
                </a:lnTo>
                <a:lnTo>
                  <a:pt x="1101" y="2657"/>
                </a:lnTo>
                <a:lnTo>
                  <a:pt x="1129" y="2664"/>
                </a:lnTo>
                <a:lnTo>
                  <a:pt x="1156" y="2670"/>
                </a:lnTo>
                <a:lnTo>
                  <a:pt x="1185" y="2676"/>
                </a:lnTo>
                <a:lnTo>
                  <a:pt x="1214" y="2680"/>
                </a:lnTo>
                <a:lnTo>
                  <a:pt x="1242" y="2684"/>
                </a:lnTo>
                <a:lnTo>
                  <a:pt x="1271" y="2687"/>
                </a:lnTo>
                <a:lnTo>
                  <a:pt x="1274" y="3027"/>
                </a:lnTo>
                <a:lnTo>
                  <a:pt x="1272" y="3053"/>
                </a:lnTo>
                <a:lnTo>
                  <a:pt x="1271" y="3079"/>
                </a:lnTo>
                <a:lnTo>
                  <a:pt x="1268" y="3105"/>
                </a:lnTo>
                <a:lnTo>
                  <a:pt x="1264" y="3132"/>
                </a:lnTo>
                <a:lnTo>
                  <a:pt x="1257" y="3158"/>
                </a:lnTo>
                <a:lnTo>
                  <a:pt x="1248" y="3183"/>
                </a:lnTo>
                <a:lnTo>
                  <a:pt x="1238" y="3207"/>
                </a:lnTo>
                <a:lnTo>
                  <a:pt x="1232" y="3220"/>
                </a:lnTo>
                <a:lnTo>
                  <a:pt x="1226" y="3231"/>
                </a:lnTo>
                <a:close/>
                <a:moveTo>
                  <a:pt x="1266" y="1636"/>
                </a:moveTo>
                <a:lnTo>
                  <a:pt x="1266" y="1636"/>
                </a:lnTo>
                <a:lnTo>
                  <a:pt x="1236" y="1652"/>
                </a:lnTo>
                <a:lnTo>
                  <a:pt x="1206" y="1668"/>
                </a:lnTo>
                <a:lnTo>
                  <a:pt x="1177" y="1687"/>
                </a:lnTo>
                <a:lnTo>
                  <a:pt x="1149" y="1707"/>
                </a:lnTo>
                <a:lnTo>
                  <a:pt x="1121" y="1728"/>
                </a:lnTo>
                <a:lnTo>
                  <a:pt x="1095" y="1751"/>
                </a:lnTo>
                <a:lnTo>
                  <a:pt x="1070" y="1774"/>
                </a:lnTo>
                <a:lnTo>
                  <a:pt x="1046" y="1799"/>
                </a:lnTo>
                <a:lnTo>
                  <a:pt x="1026" y="1820"/>
                </a:lnTo>
                <a:lnTo>
                  <a:pt x="1172" y="1958"/>
                </a:lnTo>
                <a:lnTo>
                  <a:pt x="1192" y="1938"/>
                </a:lnTo>
                <a:lnTo>
                  <a:pt x="1210" y="1920"/>
                </a:lnTo>
                <a:lnTo>
                  <a:pt x="1228" y="1902"/>
                </a:lnTo>
                <a:lnTo>
                  <a:pt x="1248" y="1886"/>
                </a:lnTo>
                <a:lnTo>
                  <a:pt x="1268" y="1870"/>
                </a:lnTo>
                <a:lnTo>
                  <a:pt x="1270" y="2484"/>
                </a:lnTo>
                <a:lnTo>
                  <a:pt x="1230" y="2479"/>
                </a:lnTo>
                <a:lnTo>
                  <a:pt x="1190" y="2471"/>
                </a:lnTo>
                <a:lnTo>
                  <a:pt x="1151" y="2461"/>
                </a:lnTo>
                <a:lnTo>
                  <a:pt x="1112" y="2448"/>
                </a:lnTo>
                <a:lnTo>
                  <a:pt x="1081" y="2437"/>
                </a:lnTo>
                <a:lnTo>
                  <a:pt x="1049" y="2423"/>
                </a:lnTo>
                <a:lnTo>
                  <a:pt x="1020" y="2407"/>
                </a:lnTo>
                <a:lnTo>
                  <a:pt x="992" y="2389"/>
                </a:lnTo>
                <a:lnTo>
                  <a:pt x="964" y="2369"/>
                </a:lnTo>
                <a:lnTo>
                  <a:pt x="936" y="2346"/>
                </a:lnTo>
                <a:lnTo>
                  <a:pt x="924" y="2335"/>
                </a:lnTo>
                <a:lnTo>
                  <a:pt x="911" y="2321"/>
                </a:lnTo>
                <a:lnTo>
                  <a:pt x="899" y="2309"/>
                </a:lnTo>
                <a:lnTo>
                  <a:pt x="888" y="2296"/>
                </a:lnTo>
                <a:lnTo>
                  <a:pt x="877" y="2281"/>
                </a:lnTo>
                <a:lnTo>
                  <a:pt x="867" y="2268"/>
                </a:lnTo>
                <a:lnTo>
                  <a:pt x="858" y="2252"/>
                </a:lnTo>
                <a:lnTo>
                  <a:pt x="849" y="2238"/>
                </a:lnTo>
                <a:lnTo>
                  <a:pt x="840" y="2222"/>
                </a:lnTo>
                <a:lnTo>
                  <a:pt x="832" y="2207"/>
                </a:lnTo>
                <a:lnTo>
                  <a:pt x="825" y="2190"/>
                </a:lnTo>
                <a:lnTo>
                  <a:pt x="820" y="2173"/>
                </a:lnTo>
                <a:lnTo>
                  <a:pt x="814" y="2156"/>
                </a:lnTo>
                <a:lnTo>
                  <a:pt x="809" y="2139"/>
                </a:lnTo>
                <a:lnTo>
                  <a:pt x="805" y="2122"/>
                </a:lnTo>
                <a:lnTo>
                  <a:pt x="802" y="2104"/>
                </a:lnTo>
                <a:lnTo>
                  <a:pt x="800" y="2087"/>
                </a:lnTo>
                <a:lnTo>
                  <a:pt x="798" y="2070"/>
                </a:lnTo>
                <a:lnTo>
                  <a:pt x="796" y="2052"/>
                </a:lnTo>
                <a:lnTo>
                  <a:pt x="796" y="2035"/>
                </a:lnTo>
                <a:lnTo>
                  <a:pt x="798" y="2017"/>
                </a:lnTo>
                <a:lnTo>
                  <a:pt x="799" y="1999"/>
                </a:lnTo>
                <a:lnTo>
                  <a:pt x="801" y="1983"/>
                </a:lnTo>
                <a:lnTo>
                  <a:pt x="803" y="1965"/>
                </a:lnTo>
                <a:lnTo>
                  <a:pt x="808" y="1948"/>
                </a:lnTo>
                <a:lnTo>
                  <a:pt x="811" y="1930"/>
                </a:lnTo>
                <a:lnTo>
                  <a:pt x="816" y="1914"/>
                </a:lnTo>
                <a:lnTo>
                  <a:pt x="822" y="1897"/>
                </a:lnTo>
                <a:lnTo>
                  <a:pt x="834" y="1866"/>
                </a:lnTo>
                <a:lnTo>
                  <a:pt x="848" y="1837"/>
                </a:lnTo>
                <a:lnTo>
                  <a:pt x="863" y="1808"/>
                </a:lnTo>
                <a:lnTo>
                  <a:pt x="881" y="1780"/>
                </a:lnTo>
                <a:lnTo>
                  <a:pt x="901" y="1751"/>
                </a:lnTo>
                <a:lnTo>
                  <a:pt x="922" y="1722"/>
                </a:lnTo>
                <a:lnTo>
                  <a:pt x="944" y="1693"/>
                </a:lnTo>
                <a:lnTo>
                  <a:pt x="966" y="1665"/>
                </a:lnTo>
                <a:lnTo>
                  <a:pt x="989" y="1638"/>
                </a:lnTo>
                <a:lnTo>
                  <a:pt x="1013" y="1610"/>
                </a:lnTo>
                <a:lnTo>
                  <a:pt x="1062" y="1557"/>
                </a:lnTo>
                <a:lnTo>
                  <a:pt x="1112" y="1506"/>
                </a:lnTo>
                <a:lnTo>
                  <a:pt x="1162" y="1454"/>
                </a:lnTo>
                <a:lnTo>
                  <a:pt x="1265" y="1355"/>
                </a:lnTo>
                <a:lnTo>
                  <a:pt x="1266" y="1636"/>
                </a:lnTo>
                <a:close/>
                <a:moveTo>
                  <a:pt x="1469" y="1789"/>
                </a:moveTo>
                <a:lnTo>
                  <a:pt x="1472" y="2475"/>
                </a:lnTo>
                <a:lnTo>
                  <a:pt x="1491" y="2471"/>
                </a:lnTo>
                <a:lnTo>
                  <a:pt x="1510" y="2466"/>
                </a:lnTo>
                <a:lnTo>
                  <a:pt x="1529" y="2460"/>
                </a:lnTo>
                <a:lnTo>
                  <a:pt x="1548" y="2453"/>
                </a:lnTo>
                <a:lnTo>
                  <a:pt x="1566" y="2446"/>
                </a:lnTo>
                <a:lnTo>
                  <a:pt x="1583" y="2437"/>
                </a:lnTo>
                <a:lnTo>
                  <a:pt x="1601" y="2428"/>
                </a:lnTo>
                <a:lnTo>
                  <a:pt x="1618" y="2418"/>
                </a:lnTo>
                <a:lnTo>
                  <a:pt x="1640" y="2404"/>
                </a:lnTo>
                <a:lnTo>
                  <a:pt x="1660" y="2387"/>
                </a:lnTo>
                <a:lnTo>
                  <a:pt x="1679" y="2369"/>
                </a:lnTo>
                <a:lnTo>
                  <a:pt x="1697" y="2349"/>
                </a:lnTo>
                <a:lnTo>
                  <a:pt x="1713" y="2329"/>
                </a:lnTo>
                <a:lnTo>
                  <a:pt x="1726" y="2307"/>
                </a:lnTo>
                <a:lnTo>
                  <a:pt x="1738" y="2282"/>
                </a:lnTo>
                <a:lnTo>
                  <a:pt x="1748" y="2258"/>
                </a:lnTo>
                <a:lnTo>
                  <a:pt x="1755" y="2234"/>
                </a:lnTo>
                <a:lnTo>
                  <a:pt x="1761" y="2211"/>
                </a:lnTo>
                <a:lnTo>
                  <a:pt x="1765" y="2188"/>
                </a:lnTo>
                <a:lnTo>
                  <a:pt x="1768" y="2163"/>
                </a:lnTo>
                <a:lnTo>
                  <a:pt x="1770" y="2139"/>
                </a:lnTo>
                <a:lnTo>
                  <a:pt x="1770" y="2115"/>
                </a:lnTo>
                <a:lnTo>
                  <a:pt x="1770" y="2091"/>
                </a:lnTo>
                <a:lnTo>
                  <a:pt x="1768" y="2066"/>
                </a:lnTo>
                <a:lnTo>
                  <a:pt x="1764" y="2038"/>
                </a:lnTo>
                <a:lnTo>
                  <a:pt x="1758" y="2010"/>
                </a:lnTo>
                <a:lnTo>
                  <a:pt x="1750" y="1984"/>
                </a:lnTo>
                <a:lnTo>
                  <a:pt x="1738" y="1958"/>
                </a:lnTo>
                <a:lnTo>
                  <a:pt x="1725" y="1932"/>
                </a:lnTo>
                <a:lnTo>
                  <a:pt x="1709" y="1909"/>
                </a:lnTo>
                <a:lnTo>
                  <a:pt x="1693" y="1887"/>
                </a:lnTo>
                <a:lnTo>
                  <a:pt x="1673" y="1867"/>
                </a:lnTo>
                <a:lnTo>
                  <a:pt x="1663" y="1857"/>
                </a:lnTo>
                <a:lnTo>
                  <a:pt x="1651" y="1848"/>
                </a:lnTo>
                <a:lnTo>
                  <a:pt x="1639" y="1839"/>
                </a:lnTo>
                <a:lnTo>
                  <a:pt x="1628" y="1831"/>
                </a:lnTo>
                <a:lnTo>
                  <a:pt x="1616" y="1823"/>
                </a:lnTo>
                <a:lnTo>
                  <a:pt x="1602" y="1817"/>
                </a:lnTo>
                <a:lnTo>
                  <a:pt x="1590" y="1811"/>
                </a:lnTo>
                <a:lnTo>
                  <a:pt x="1577" y="1805"/>
                </a:lnTo>
                <a:lnTo>
                  <a:pt x="1563" y="1801"/>
                </a:lnTo>
                <a:lnTo>
                  <a:pt x="1550" y="1796"/>
                </a:lnTo>
                <a:lnTo>
                  <a:pt x="1537" y="1794"/>
                </a:lnTo>
                <a:lnTo>
                  <a:pt x="1523" y="1791"/>
                </a:lnTo>
                <a:lnTo>
                  <a:pt x="1510" y="1790"/>
                </a:lnTo>
                <a:lnTo>
                  <a:pt x="1495" y="1789"/>
                </a:lnTo>
                <a:lnTo>
                  <a:pt x="1482" y="1789"/>
                </a:lnTo>
                <a:lnTo>
                  <a:pt x="1469" y="1789"/>
                </a:lnTo>
                <a:close/>
                <a:moveTo>
                  <a:pt x="1464" y="851"/>
                </a:moveTo>
                <a:lnTo>
                  <a:pt x="1463" y="723"/>
                </a:lnTo>
                <a:lnTo>
                  <a:pt x="1462" y="611"/>
                </a:lnTo>
                <a:lnTo>
                  <a:pt x="1461" y="557"/>
                </a:lnTo>
                <a:lnTo>
                  <a:pt x="1462" y="504"/>
                </a:lnTo>
                <a:lnTo>
                  <a:pt x="1463" y="476"/>
                </a:lnTo>
                <a:lnTo>
                  <a:pt x="1465" y="449"/>
                </a:lnTo>
                <a:lnTo>
                  <a:pt x="1469" y="423"/>
                </a:lnTo>
                <a:lnTo>
                  <a:pt x="1474" y="398"/>
                </a:lnTo>
                <a:lnTo>
                  <a:pt x="1485" y="359"/>
                </a:lnTo>
                <a:lnTo>
                  <a:pt x="1494" y="329"/>
                </a:lnTo>
                <a:lnTo>
                  <a:pt x="1507" y="297"/>
                </a:lnTo>
                <a:lnTo>
                  <a:pt x="1513" y="282"/>
                </a:lnTo>
                <a:lnTo>
                  <a:pt x="1520" y="267"/>
                </a:lnTo>
                <a:lnTo>
                  <a:pt x="1527" y="254"/>
                </a:lnTo>
                <a:lnTo>
                  <a:pt x="1534" y="242"/>
                </a:lnTo>
                <a:lnTo>
                  <a:pt x="1542" y="232"/>
                </a:lnTo>
                <a:lnTo>
                  <a:pt x="1550" y="225"/>
                </a:lnTo>
                <a:lnTo>
                  <a:pt x="1553" y="223"/>
                </a:lnTo>
                <a:lnTo>
                  <a:pt x="1558" y="221"/>
                </a:lnTo>
                <a:lnTo>
                  <a:pt x="1562" y="219"/>
                </a:lnTo>
                <a:lnTo>
                  <a:pt x="1566" y="219"/>
                </a:lnTo>
                <a:lnTo>
                  <a:pt x="1570" y="221"/>
                </a:lnTo>
                <a:lnTo>
                  <a:pt x="1573" y="223"/>
                </a:lnTo>
                <a:lnTo>
                  <a:pt x="1581" y="228"/>
                </a:lnTo>
                <a:lnTo>
                  <a:pt x="1588" y="237"/>
                </a:lnTo>
                <a:lnTo>
                  <a:pt x="1595" y="248"/>
                </a:lnTo>
                <a:lnTo>
                  <a:pt x="1600" y="258"/>
                </a:lnTo>
                <a:lnTo>
                  <a:pt x="1605" y="270"/>
                </a:lnTo>
                <a:lnTo>
                  <a:pt x="1610" y="286"/>
                </a:lnTo>
                <a:lnTo>
                  <a:pt x="1617" y="310"/>
                </a:lnTo>
                <a:lnTo>
                  <a:pt x="1621" y="332"/>
                </a:lnTo>
                <a:lnTo>
                  <a:pt x="1626" y="356"/>
                </a:lnTo>
                <a:lnTo>
                  <a:pt x="1628" y="380"/>
                </a:lnTo>
                <a:lnTo>
                  <a:pt x="1629" y="404"/>
                </a:lnTo>
                <a:lnTo>
                  <a:pt x="1629" y="429"/>
                </a:lnTo>
                <a:lnTo>
                  <a:pt x="1628" y="452"/>
                </a:lnTo>
                <a:lnTo>
                  <a:pt x="1627" y="476"/>
                </a:lnTo>
                <a:lnTo>
                  <a:pt x="1624" y="502"/>
                </a:lnTo>
                <a:lnTo>
                  <a:pt x="1619" y="528"/>
                </a:lnTo>
                <a:lnTo>
                  <a:pt x="1615" y="554"/>
                </a:lnTo>
                <a:lnTo>
                  <a:pt x="1608" y="578"/>
                </a:lnTo>
                <a:lnTo>
                  <a:pt x="1600" y="603"/>
                </a:lnTo>
                <a:lnTo>
                  <a:pt x="1592" y="627"/>
                </a:lnTo>
                <a:lnTo>
                  <a:pt x="1582" y="652"/>
                </a:lnTo>
                <a:lnTo>
                  <a:pt x="1572" y="675"/>
                </a:lnTo>
                <a:lnTo>
                  <a:pt x="1561" y="699"/>
                </a:lnTo>
                <a:lnTo>
                  <a:pt x="1549" y="721"/>
                </a:lnTo>
                <a:lnTo>
                  <a:pt x="1537" y="744"/>
                </a:lnTo>
                <a:lnTo>
                  <a:pt x="1523" y="766"/>
                </a:lnTo>
                <a:lnTo>
                  <a:pt x="1509" y="788"/>
                </a:lnTo>
                <a:lnTo>
                  <a:pt x="1494" y="809"/>
                </a:lnTo>
                <a:lnTo>
                  <a:pt x="1464" y="851"/>
                </a:lnTo>
                <a:close/>
                <a:moveTo>
                  <a:pt x="154" y="3429"/>
                </a:moveTo>
                <a:lnTo>
                  <a:pt x="154" y="3429"/>
                </a:lnTo>
                <a:lnTo>
                  <a:pt x="147" y="3435"/>
                </a:lnTo>
                <a:lnTo>
                  <a:pt x="138" y="3439"/>
                </a:lnTo>
                <a:lnTo>
                  <a:pt x="130" y="3443"/>
                </a:lnTo>
                <a:lnTo>
                  <a:pt x="121" y="3446"/>
                </a:lnTo>
                <a:lnTo>
                  <a:pt x="112" y="3448"/>
                </a:lnTo>
                <a:lnTo>
                  <a:pt x="103" y="3449"/>
                </a:lnTo>
                <a:lnTo>
                  <a:pt x="93" y="3449"/>
                </a:lnTo>
                <a:lnTo>
                  <a:pt x="84" y="3448"/>
                </a:lnTo>
                <a:lnTo>
                  <a:pt x="75" y="3447"/>
                </a:lnTo>
                <a:lnTo>
                  <a:pt x="66" y="3445"/>
                </a:lnTo>
                <a:lnTo>
                  <a:pt x="58" y="3442"/>
                </a:lnTo>
                <a:lnTo>
                  <a:pt x="50" y="3438"/>
                </a:lnTo>
                <a:lnTo>
                  <a:pt x="42" y="3433"/>
                </a:lnTo>
                <a:lnTo>
                  <a:pt x="35" y="3427"/>
                </a:lnTo>
                <a:lnTo>
                  <a:pt x="27" y="3420"/>
                </a:lnTo>
                <a:lnTo>
                  <a:pt x="22" y="3414"/>
                </a:lnTo>
                <a:lnTo>
                  <a:pt x="16" y="3406"/>
                </a:lnTo>
                <a:lnTo>
                  <a:pt x="11" y="3397"/>
                </a:lnTo>
                <a:lnTo>
                  <a:pt x="7" y="3389"/>
                </a:lnTo>
                <a:lnTo>
                  <a:pt x="4" y="3380"/>
                </a:lnTo>
                <a:lnTo>
                  <a:pt x="2" y="3371"/>
                </a:lnTo>
                <a:lnTo>
                  <a:pt x="0" y="3361"/>
                </a:lnTo>
                <a:lnTo>
                  <a:pt x="0" y="3352"/>
                </a:lnTo>
                <a:lnTo>
                  <a:pt x="2" y="3343"/>
                </a:lnTo>
                <a:lnTo>
                  <a:pt x="3" y="3335"/>
                </a:lnTo>
                <a:lnTo>
                  <a:pt x="5" y="3326"/>
                </a:lnTo>
                <a:lnTo>
                  <a:pt x="8" y="3318"/>
                </a:lnTo>
                <a:lnTo>
                  <a:pt x="13" y="3309"/>
                </a:lnTo>
                <a:lnTo>
                  <a:pt x="17" y="3301"/>
                </a:lnTo>
                <a:lnTo>
                  <a:pt x="23" y="3293"/>
                </a:lnTo>
                <a:lnTo>
                  <a:pt x="29" y="3287"/>
                </a:lnTo>
                <a:lnTo>
                  <a:pt x="37" y="3280"/>
                </a:lnTo>
                <a:lnTo>
                  <a:pt x="76" y="3250"/>
                </a:lnTo>
                <a:lnTo>
                  <a:pt x="123" y="3215"/>
                </a:lnTo>
                <a:lnTo>
                  <a:pt x="187" y="3168"/>
                </a:lnTo>
                <a:lnTo>
                  <a:pt x="265" y="3114"/>
                </a:lnTo>
                <a:lnTo>
                  <a:pt x="357" y="3050"/>
                </a:lnTo>
                <a:lnTo>
                  <a:pt x="463" y="2981"/>
                </a:lnTo>
                <a:lnTo>
                  <a:pt x="520" y="2946"/>
                </a:lnTo>
                <a:lnTo>
                  <a:pt x="581" y="2908"/>
                </a:lnTo>
                <a:lnTo>
                  <a:pt x="572" y="2926"/>
                </a:lnTo>
                <a:lnTo>
                  <a:pt x="566" y="2943"/>
                </a:lnTo>
                <a:lnTo>
                  <a:pt x="559" y="2962"/>
                </a:lnTo>
                <a:lnTo>
                  <a:pt x="553" y="2981"/>
                </a:lnTo>
                <a:lnTo>
                  <a:pt x="519" y="2983"/>
                </a:lnTo>
                <a:lnTo>
                  <a:pt x="532" y="3162"/>
                </a:lnTo>
                <a:lnTo>
                  <a:pt x="450" y="3216"/>
                </a:lnTo>
                <a:lnTo>
                  <a:pt x="375" y="3267"/>
                </a:lnTo>
                <a:lnTo>
                  <a:pt x="312" y="3312"/>
                </a:lnTo>
                <a:lnTo>
                  <a:pt x="257" y="3351"/>
                </a:lnTo>
                <a:lnTo>
                  <a:pt x="181" y="3408"/>
                </a:lnTo>
                <a:lnTo>
                  <a:pt x="154" y="3429"/>
                </a:lnTo>
                <a:close/>
                <a:moveTo>
                  <a:pt x="140" y="1124"/>
                </a:moveTo>
                <a:lnTo>
                  <a:pt x="140" y="1124"/>
                </a:lnTo>
                <a:lnTo>
                  <a:pt x="131" y="1129"/>
                </a:lnTo>
                <a:lnTo>
                  <a:pt x="122" y="1131"/>
                </a:lnTo>
                <a:lnTo>
                  <a:pt x="113" y="1133"/>
                </a:lnTo>
                <a:lnTo>
                  <a:pt x="103" y="1134"/>
                </a:lnTo>
                <a:lnTo>
                  <a:pt x="94" y="1136"/>
                </a:lnTo>
                <a:lnTo>
                  <a:pt x="85" y="1134"/>
                </a:lnTo>
                <a:lnTo>
                  <a:pt x="76" y="1133"/>
                </a:lnTo>
                <a:lnTo>
                  <a:pt x="67" y="1131"/>
                </a:lnTo>
                <a:lnTo>
                  <a:pt x="58" y="1128"/>
                </a:lnTo>
                <a:lnTo>
                  <a:pt x="51" y="1124"/>
                </a:lnTo>
                <a:lnTo>
                  <a:pt x="43" y="1119"/>
                </a:lnTo>
                <a:lnTo>
                  <a:pt x="35" y="1113"/>
                </a:lnTo>
                <a:lnTo>
                  <a:pt x="28" y="1108"/>
                </a:lnTo>
                <a:lnTo>
                  <a:pt x="22" y="1101"/>
                </a:lnTo>
                <a:lnTo>
                  <a:pt x="16" y="1093"/>
                </a:lnTo>
                <a:lnTo>
                  <a:pt x="12" y="1084"/>
                </a:lnTo>
                <a:lnTo>
                  <a:pt x="7" y="1075"/>
                </a:lnTo>
                <a:lnTo>
                  <a:pt x="4" y="1066"/>
                </a:lnTo>
                <a:lnTo>
                  <a:pt x="2" y="1058"/>
                </a:lnTo>
                <a:lnTo>
                  <a:pt x="0" y="1049"/>
                </a:lnTo>
                <a:lnTo>
                  <a:pt x="0" y="1040"/>
                </a:lnTo>
                <a:lnTo>
                  <a:pt x="2" y="1030"/>
                </a:lnTo>
                <a:lnTo>
                  <a:pt x="3" y="1021"/>
                </a:lnTo>
                <a:lnTo>
                  <a:pt x="5" y="1012"/>
                </a:lnTo>
                <a:lnTo>
                  <a:pt x="8" y="1004"/>
                </a:lnTo>
                <a:lnTo>
                  <a:pt x="12" y="995"/>
                </a:lnTo>
                <a:lnTo>
                  <a:pt x="16" y="987"/>
                </a:lnTo>
                <a:lnTo>
                  <a:pt x="22" y="981"/>
                </a:lnTo>
                <a:lnTo>
                  <a:pt x="28" y="973"/>
                </a:lnTo>
                <a:lnTo>
                  <a:pt x="35" y="967"/>
                </a:lnTo>
                <a:lnTo>
                  <a:pt x="43" y="962"/>
                </a:lnTo>
                <a:lnTo>
                  <a:pt x="51" y="956"/>
                </a:lnTo>
                <a:lnTo>
                  <a:pt x="73" y="945"/>
                </a:lnTo>
                <a:lnTo>
                  <a:pt x="133" y="916"/>
                </a:lnTo>
                <a:lnTo>
                  <a:pt x="177" y="895"/>
                </a:lnTo>
                <a:lnTo>
                  <a:pt x="228" y="871"/>
                </a:lnTo>
                <a:lnTo>
                  <a:pt x="288" y="846"/>
                </a:lnTo>
                <a:lnTo>
                  <a:pt x="355" y="818"/>
                </a:lnTo>
                <a:lnTo>
                  <a:pt x="429" y="789"/>
                </a:lnTo>
                <a:lnTo>
                  <a:pt x="510" y="758"/>
                </a:lnTo>
                <a:lnTo>
                  <a:pt x="597" y="727"/>
                </a:lnTo>
                <a:lnTo>
                  <a:pt x="689" y="695"/>
                </a:lnTo>
                <a:lnTo>
                  <a:pt x="788" y="665"/>
                </a:lnTo>
                <a:lnTo>
                  <a:pt x="890" y="636"/>
                </a:lnTo>
                <a:lnTo>
                  <a:pt x="942" y="622"/>
                </a:lnTo>
                <a:lnTo>
                  <a:pt x="997" y="608"/>
                </a:lnTo>
                <a:lnTo>
                  <a:pt x="1052" y="595"/>
                </a:lnTo>
                <a:lnTo>
                  <a:pt x="1107" y="582"/>
                </a:lnTo>
                <a:lnTo>
                  <a:pt x="1109" y="614"/>
                </a:lnTo>
                <a:lnTo>
                  <a:pt x="1110" y="724"/>
                </a:lnTo>
                <a:lnTo>
                  <a:pt x="1110" y="774"/>
                </a:lnTo>
                <a:lnTo>
                  <a:pt x="1058" y="787"/>
                </a:lnTo>
                <a:lnTo>
                  <a:pt x="1007" y="799"/>
                </a:lnTo>
                <a:lnTo>
                  <a:pt x="909" y="826"/>
                </a:lnTo>
                <a:lnTo>
                  <a:pt x="815" y="854"/>
                </a:lnTo>
                <a:lnTo>
                  <a:pt x="725" y="883"/>
                </a:lnTo>
                <a:lnTo>
                  <a:pt x="640" y="912"/>
                </a:lnTo>
                <a:lnTo>
                  <a:pt x="560" y="941"/>
                </a:lnTo>
                <a:lnTo>
                  <a:pt x="487" y="969"/>
                </a:lnTo>
                <a:lnTo>
                  <a:pt x="419" y="996"/>
                </a:lnTo>
                <a:lnTo>
                  <a:pt x="356" y="1023"/>
                </a:lnTo>
                <a:lnTo>
                  <a:pt x="301" y="1046"/>
                </a:lnTo>
                <a:lnTo>
                  <a:pt x="255" y="1069"/>
                </a:lnTo>
                <a:lnTo>
                  <a:pt x="215" y="1087"/>
                </a:lnTo>
                <a:lnTo>
                  <a:pt x="159" y="1114"/>
                </a:lnTo>
                <a:lnTo>
                  <a:pt x="140" y="1124"/>
                </a:lnTo>
                <a:close/>
              </a:path>
            </a:pathLst>
          </a:custGeom>
          <a:solidFill>
            <a:schemeClr val="accent1"/>
          </a:solidFill>
          <a:ln>
            <a:noFill/>
          </a:ln>
          <a:effectLst/>
        </p:spPr>
        <p:txBody>
          <a:bodyPr/>
          <a:lstStyle/>
          <a:p>
            <a:endParaRPr lang="zh-CN" altLang="en-US" sz="4400"/>
          </a:p>
        </p:txBody>
      </p:sp>
      <p:sp>
        <p:nvSpPr>
          <p:cNvPr id="36" name="任意多边形 46"/>
          <p:cNvSpPr/>
          <p:nvPr/>
        </p:nvSpPr>
        <p:spPr>
          <a:xfrm>
            <a:off x="3276240" y="4562601"/>
            <a:ext cx="2286721" cy="1706393"/>
          </a:xfrm>
          <a:custGeom>
            <a:avLst/>
            <a:gdLst>
              <a:gd name="connsiteX0" fmla="*/ 0 w 2923108"/>
              <a:gd name="connsiteY0" fmla="*/ 0 h 2181277"/>
              <a:gd name="connsiteX1" fmla="*/ 109478 w 2923108"/>
              <a:gd name="connsiteY1" fmla="*/ 0 h 2181277"/>
              <a:gd name="connsiteX2" fmla="*/ 114649 w 2923108"/>
              <a:gd name="connsiteY2" fmla="*/ 25618 h 2181277"/>
              <a:gd name="connsiteX3" fmla="*/ 206889 w 2923108"/>
              <a:gd name="connsiteY3" fmla="*/ 86758 h 2181277"/>
              <a:gd name="connsiteX4" fmla="*/ 299129 w 2923108"/>
              <a:gd name="connsiteY4" fmla="*/ 25618 h 2181277"/>
              <a:gd name="connsiteX5" fmla="*/ 304301 w 2923108"/>
              <a:gd name="connsiteY5" fmla="*/ 0 h 2181277"/>
              <a:gd name="connsiteX6" fmla="*/ 423143 w 2923108"/>
              <a:gd name="connsiteY6" fmla="*/ 0 h 2181277"/>
              <a:gd name="connsiteX7" fmla="*/ 428315 w 2923108"/>
              <a:gd name="connsiteY7" fmla="*/ 25618 h 2181277"/>
              <a:gd name="connsiteX8" fmla="*/ 520555 w 2923108"/>
              <a:gd name="connsiteY8" fmla="*/ 86758 h 2181277"/>
              <a:gd name="connsiteX9" fmla="*/ 612795 w 2923108"/>
              <a:gd name="connsiteY9" fmla="*/ 25618 h 2181277"/>
              <a:gd name="connsiteX10" fmla="*/ 617967 w 2923108"/>
              <a:gd name="connsiteY10" fmla="*/ 0 h 2181277"/>
              <a:gd name="connsiteX11" fmla="*/ 736809 w 2923108"/>
              <a:gd name="connsiteY11" fmla="*/ 0 h 2181277"/>
              <a:gd name="connsiteX12" fmla="*/ 741981 w 2923108"/>
              <a:gd name="connsiteY12" fmla="*/ 25618 h 2181277"/>
              <a:gd name="connsiteX13" fmla="*/ 834221 w 2923108"/>
              <a:gd name="connsiteY13" fmla="*/ 86758 h 2181277"/>
              <a:gd name="connsiteX14" fmla="*/ 926461 w 2923108"/>
              <a:gd name="connsiteY14" fmla="*/ 25618 h 2181277"/>
              <a:gd name="connsiteX15" fmla="*/ 931634 w 2923108"/>
              <a:gd name="connsiteY15" fmla="*/ 0 h 2181277"/>
              <a:gd name="connsiteX16" fmla="*/ 1050475 w 2923108"/>
              <a:gd name="connsiteY16" fmla="*/ 0 h 2181277"/>
              <a:gd name="connsiteX17" fmla="*/ 1055647 w 2923108"/>
              <a:gd name="connsiteY17" fmla="*/ 25618 h 2181277"/>
              <a:gd name="connsiteX18" fmla="*/ 1147887 w 2923108"/>
              <a:gd name="connsiteY18" fmla="*/ 86758 h 2181277"/>
              <a:gd name="connsiteX19" fmla="*/ 1240128 w 2923108"/>
              <a:gd name="connsiteY19" fmla="*/ 25618 h 2181277"/>
              <a:gd name="connsiteX20" fmla="*/ 1245300 w 2923108"/>
              <a:gd name="connsiteY20" fmla="*/ 0 h 2181277"/>
              <a:gd name="connsiteX21" fmla="*/ 1364141 w 2923108"/>
              <a:gd name="connsiteY21" fmla="*/ 0 h 2181277"/>
              <a:gd name="connsiteX22" fmla="*/ 1369313 w 2923108"/>
              <a:gd name="connsiteY22" fmla="*/ 25618 h 2181277"/>
              <a:gd name="connsiteX23" fmla="*/ 1461553 w 2923108"/>
              <a:gd name="connsiteY23" fmla="*/ 86758 h 2181277"/>
              <a:gd name="connsiteX24" fmla="*/ 1553794 w 2923108"/>
              <a:gd name="connsiteY24" fmla="*/ 25618 h 2181277"/>
              <a:gd name="connsiteX25" fmla="*/ 1558966 w 2923108"/>
              <a:gd name="connsiteY25" fmla="*/ 0 h 2181277"/>
              <a:gd name="connsiteX26" fmla="*/ 1677807 w 2923108"/>
              <a:gd name="connsiteY26" fmla="*/ 0 h 2181277"/>
              <a:gd name="connsiteX27" fmla="*/ 1682979 w 2923108"/>
              <a:gd name="connsiteY27" fmla="*/ 25618 h 2181277"/>
              <a:gd name="connsiteX28" fmla="*/ 1775220 w 2923108"/>
              <a:gd name="connsiteY28" fmla="*/ 86758 h 2181277"/>
              <a:gd name="connsiteX29" fmla="*/ 1867460 w 2923108"/>
              <a:gd name="connsiteY29" fmla="*/ 25618 h 2181277"/>
              <a:gd name="connsiteX30" fmla="*/ 1872632 w 2923108"/>
              <a:gd name="connsiteY30" fmla="*/ 0 h 2181277"/>
              <a:gd name="connsiteX31" fmla="*/ 1991473 w 2923108"/>
              <a:gd name="connsiteY31" fmla="*/ 0 h 2181277"/>
              <a:gd name="connsiteX32" fmla="*/ 1996646 w 2923108"/>
              <a:gd name="connsiteY32" fmla="*/ 25618 h 2181277"/>
              <a:gd name="connsiteX33" fmla="*/ 2088886 w 2923108"/>
              <a:gd name="connsiteY33" fmla="*/ 86758 h 2181277"/>
              <a:gd name="connsiteX34" fmla="*/ 2181126 w 2923108"/>
              <a:gd name="connsiteY34" fmla="*/ 25618 h 2181277"/>
              <a:gd name="connsiteX35" fmla="*/ 2186298 w 2923108"/>
              <a:gd name="connsiteY35" fmla="*/ 0 h 2181277"/>
              <a:gd name="connsiteX36" fmla="*/ 2305139 w 2923108"/>
              <a:gd name="connsiteY36" fmla="*/ 0 h 2181277"/>
              <a:gd name="connsiteX37" fmla="*/ 2310312 w 2923108"/>
              <a:gd name="connsiteY37" fmla="*/ 25618 h 2181277"/>
              <a:gd name="connsiteX38" fmla="*/ 2402552 w 2923108"/>
              <a:gd name="connsiteY38" fmla="*/ 86758 h 2181277"/>
              <a:gd name="connsiteX39" fmla="*/ 2494792 w 2923108"/>
              <a:gd name="connsiteY39" fmla="*/ 25618 h 2181277"/>
              <a:gd name="connsiteX40" fmla="*/ 2499964 w 2923108"/>
              <a:gd name="connsiteY40" fmla="*/ 0 h 2181277"/>
              <a:gd name="connsiteX41" fmla="*/ 2618806 w 2923108"/>
              <a:gd name="connsiteY41" fmla="*/ 0 h 2181277"/>
              <a:gd name="connsiteX42" fmla="*/ 2623978 w 2923108"/>
              <a:gd name="connsiteY42" fmla="*/ 25618 h 2181277"/>
              <a:gd name="connsiteX43" fmla="*/ 2716218 w 2923108"/>
              <a:gd name="connsiteY43" fmla="*/ 86758 h 2181277"/>
              <a:gd name="connsiteX44" fmla="*/ 2808458 w 2923108"/>
              <a:gd name="connsiteY44" fmla="*/ 25618 h 2181277"/>
              <a:gd name="connsiteX45" fmla="*/ 2813630 w 2923108"/>
              <a:gd name="connsiteY45" fmla="*/ 0 h 2181277"/>
              <a:gd name="connsiteX46" fmla="*/ 2923108 w 2923108"/>
              <a:gd name="connsiteY46" fmla="*/ 0 h 2181277"/>
              <a:gd name="connsiteX47" fmla="*/ 2923108 w 2923108"/>
              <a:gd name="connsiteY47" fmla="*/ 2181277 h 2181277"/>
              <a:gd name="connsiteX48" fmla="*/ 2883682 w 2923108"/>
              <a:gd name="connsiteY48" fmla="*/ 2166860 h 2181277"/>
              <a:gd name="connsiteX49" fmla="*/ 1461554 w 2923108"/>
              <a:gd name="connsiteY49" fmla="*/ 1998880 h 2181277"/>
              <a:gd name="connsiteX50" fmla="*/ 39427 w 2923108"/>
              <a:gd name="connsiteY50" fmla="*/ 2166860 h 2181277"/>
              <a:gd name="connsiteX51" fmla="*/ 0 w 2923108"/>
              <a:gd name="connsiteY51" fmla="*/ 2181277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23108" h="2181277">
                <a:moveTo>
                  <a:pt x="0" y="0"/>
                </a:moveTo>
                <a:lnTo>
                  <a:pt x="109478" y="0"/>
                </a:lnTo>
                <a:lnTo>
                  <a:pt x="114649" y="25618"/>
                </a:lnTo>
                <a:cubicBezTo>
                  <a:pt x="129846" y="61547"/>
                  <a:pt x="165424" y="86758"/>
                  <a:pt x="206889" y="86758"/>
                </a:cubicBezTo>
                <a:cubicBezTo>
                  <a:pt x="248355" y="86758"/>
                  <a:pt x="283932" y="61547"/>
                  <a:pt x="299129" y="25618"/>
                </a:cubicBezTo>
                <a:lnTo>
                  <a:pt x="304301" y="0"/>
                </a:lnTo>
                <a:lnTo>
                  <a:pt x="423143" y="0"/>
                </a:lnTo>
                <a:lnTo>
                  <a:pt x="428315" y="25618"/>
                </a:lnTo>
                <a:cubicBezTo>
                  <a:pt x="443512" y="61547"/>
                  <a:pt x="479090" y="86758"/>
                  <a:pt x="520555" y="86758"/>
                </a:cubicBezTo>
                <a:cubicBezTo>
                  <a:pt x="562021" y="86758"/>
                  <a:pt x="597598" y="61547"/>
                  <a:pt x="612795" y="25618"/>
                </a:cubicBezTo>
                <a:lnTo>
                  <a:pt x="617967" y="0"/>
                </a:lnTo>
                <a:lnTo>
                  <a:pt x="736809" y="0"/>
                </a:lnTo>
                <a:lnTo>
                  <a:pt x="741981" y="25618"/>
                </a:lnTo>
                <a:cubicBezTo>
                  <a:pt x="757178" y="61547"/>
                  <a:pt x="792756" y="86758"/>
                  <a:pt x="834221" y="86758"/>
                </a:cubicBezTo>
                <a:cubicBezTo>
                  <a:pt x="875687" y="86758"/>
                  <a:pt x="911264" y="61547"/>
                  <a:pt x="926461" y="25618"/>
                </a:cubicBezTo>
                <a:lnTo>
                  <a:pt x="931634" y="0"/>
                </a:lnTo>
                <a:lnTo>
                  <a:pt x="1050475" y="0"/>
                </a:lnTo>
                <a:lnTo>
                  <a:pt x="1055647" y="25618"/>
                </a:lnTo>
                <a:cubicBezTo>
                  <a:pt x="1070844" y="61547"/>
                  <a:pt x="1106422" y="86758"/>
                  <a:pt x="1147887" y="86758"/>
                </a:cubicBezTo>
                <a:cubicBezTo>
                  <a:pt x="1189354" y="86758"/>
                  <a:pt x="1224930" y="61547"/>
                  <a:pt x="1240128" y="25618"/>
                </a:cubicBezTo>
                <a:lnTo>
                  <a:pt x="1245300" y="0"/>
                </a:lnTo>
                <a:lnTo>
                  <a:pt x="1364141" y="0"/>
                </a:lnTo>
                <a:lnTo>
                  <a:pt x="1369313" y="25618"/>
                </a:lnTo>
                <a:cubicBezTo>
                  <a:pt x="1384511" y="61547"/>
                  <a:pt x="1420089" y="86758"/>
                  <a:pt x="1461553" y="86758"/>
                </a:cubicBezTo>
                <a:cubicBezTo>
                  <a:pt x="1503020" y="86758"/>
                  <a:pt x="1538596" y="61547"/>
                  <a:pt x="1553794" y="25618"/>
                </a:cubicBezTo>
                <a:lnTo>
                  <a:pt x="1558966" y="0"/>
                </a:lnTo>
                <a:lnTo>
                  <a:pt x="1677807" y="0"/>
                </a:lnTo>
                <a:lnTo>
                  <a:pt x="1682979" y="25618"/>
                </a:lnTo>
                <a:cubicBezTo>
                  <a:pt x="1698177" y="61547"/>
                  <a:pt x="1733755" y="86758"/>
                  <a:pt x="1775220" y="86758"/>
                </a:cubicBezTo>
                <a:cubicBezTo>
                  <a:pt x="1816685" y="86758"/>
                  <a:pt x="1852263" y="61547"/>
                  <a:pt x="1867460" y="25618"/>
                </a:cubicBezTo>
                <a:lnTo>
                  <a:pt x="1872632" y="0"/>
                </a:lnTo>
                <a:lnTo>
                  <a:pt x="1991473" y="0"/>
                </a:lnTo>
                <a:lnTo>
                  <a:pt x="1996646" y="25618"/>
                </a:lnTo>
                <a:cubicBezTo>
                  <a:pt x="2011843" y="61547"/>
                  <a:pt x="2047419" y="86758"/>
                  <a:pt x="2088886" y="86758"/>
                </a:cubicBezTo>
                <a:cubicBezTo>
                  <a:pt x="2130352" y="86758"/>
                  <a:pt x="2165929" y="61547"/>
                  <a:pt x="2181126" y="25618"/>
                </a:cubicBezTo>
                <a:lnTo>
                  <a:pt x="2186298" y="0"/>
                </a:lnTo>
                <a:lnTo>
                  <a:pt x="2305139" y="0"/>
                </a:lnTo>
                <a:lnTo>
                  <a:pt x="2310312" y="25618"/>
                </a:lnTo>
                <a:cubicBezTo>
                  <a:pt x="2325509" y="61547"/>
                  <a:pt x="2361086" y="86758"/>
                  <a:pt x="2402552" y="86758"/>
                </a:cubicBezTo>
                <a:cubicBezTo>
                  <a:pt x="2444017" y="86758"/>
                  <a:pt x="2479595" y="61547"/>
                  <a:pt x="2494792" y="25618"/>
                </a:cubicBezTo>
                <a:lnTo>
                  <a:pt x="2499964" y="0"/>
                </a:lnTo>
                <a:lnTo>
                  <a:pt x="2618806" y="0"/>
                </a:lnTo>
                <a:lnTo>
                  <a:pt x="2623978" y="25618"/>
                </a:lnTo>
                <a:cubicBezTo>
                  <a:pt x="2639175" y="61547"/>
                  <a:pt x="2674753" y="86758"/>
                  <a:pt x="2716218" y="86758"/>
                </a:cubicBezTo>
                <a:cubicBezTo>
                  <a:pt x="2757683" y="86758"/>
                  <a:pt x="2793261" y="61547"/>
                  <a:pt x="2808458" y="25618"/>
                </a:cubicBezTo>
                <a:lnTo>
                  <a:pt x="2813630" y="0"/>
                </a:lnTo>
                <a:lnTo>
                  <a:pt x="2923108" y="0"/>
                </a:lnTo>
                <a:lnTo>
                  <a:pt x="2923108" y="2181277"/>
                </a:lnTo>
                <a:lnTo>
                  <a:pt x="2883682" y="2166860"/>
                </a:lnTo>
                <a:cubicBezTo>
                  <a:pt x="2575479" y="2065513"/>
                  <a:pt x="2053543" y="1998880"/>
                  <a:pt x="1461554" y="1998880"/>
                </a:cubicBezTo>
                <a:cubicBezTo>
                  <a:pt x="869565" y="1998880"/>
                  <a:pt x="347630" y="2065513"/>
                  <a:pt x="39427" y="2166860"/>
                </a:cubicBezTo>
                <a:lnTo>
                  <a:pt x="0" y="2181277"/>
                </a:lnTo>
                <a:close/>
              </a:path>
            </a:pathLst>
          </a:cu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88000" rtlCol="0" anchor="ctr">
            <a:noAutofit/>
          </a:bodyPr>
          <a:lstStyle/>
          <a:p>
            <a:pPr algn="ctr">
              <a:lnSpc>
                <a:spcPct val="150000"/>
              </a:lnSpc>
            </a:pPr>
            <a:r>
              <a:rPr lang="zh-CN" altLang="en-US" sz="1800" dirty="0">
                <a:solidFill>
                  <a:srgbClr val="FFFFFF"/>
                </a:solidFill>
              </a:rPr>
              <a:t>请输入文本</a:t>
            </a:r>
            <a:endParaRPr lang="zh-CN" altLang="en-US" sz="1800" dirty="0">
              <a:solidFill>
                <a:srgbClr val="FFFFFF"/>
              </a:solidFill>
            </a:endParaRPr>
          </a:p>
        </p:txBody>
      </p:sp>
      <p:sp>
        <p:nvSpPr>
          <p:cNvPr id="37" name="椭圆 36"/>
          <p:cNvSpPr/>
          <p:nvPr/>
        </p:nvSpPr>
        <p:spPr>
          <a:xfrm>
            <a:off x="3303893" y="4090837"/>
            <a:ext cx="704957" cy="70495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38" name="任意多边形 51"/>
          <p:cNvSpPr/>
          <p:nvPr/>
        </p:nvSpPr>
        <p:spPr>
          <a:xfrm>
            <a:off x="6629040" y="4562601"/>
            <a:ext cx="2286721" cy="1706393"/>
          </a:xfrm>
          <a:custGeom>
            <a:avLst/>
            <a:gdLst>
              <a:gd name="connsiteX0" fmla="*/ 0 w 2923108"/>
              <a:gd name="connsiteY0" fmla="*/ 0 h 2181277"/>
              <a:gd name="connsiteX1" fmla="*/ 109478 w 2923108"/>
              <a:gd name="connsiteY1" fmla="*/ 0 h 2181277"/>
              <a:gd name="connsiteX2" fmla="*/ 114649 w 2923108"/>
              <a:gd name="connsiteY2" fmla="*/ 25618 h 2181277"/>
              <a:gd name="connsiteX3" fmla="*/ 206889 w 2923108"/>
              <a:gd name="connsiteY3" fmla="*/ 86758 h 2181277"/>
              <a:gd name="connsiteX4" fmla="*/ 299129 w 2923108"/>
              <a:gd name="connsiteY4" fmla="*/ 25618 h 2181277"/>
              <a:gd name="connsiteX5" fmla="*/ 304301 w 2923108"/>
              <a:gd name="connsiteY5" fmla="*/ 0 h 2181277"/>
              <a:gd name="connsiteX6" fmla="*/ 423143 w 2923108"/>
              <a:gd name="connsiteY6" fmla="*/ 0 h 2181277"/>
              <a:gd name="connsiteX7" fmla="*/ 428315 w 2923108"/>
              <a:gd name="connsiteY7" fmla="*/ 25618 h 2181277"/>
              <a:gd name="connsiteX8" fmla="*/ 520555 w 2923108"/>
              <a:gd name="connsiteY8" fmla="*/ 86758 h 2181277"/>
              <a:gd name="connsiteX9" fmla="*/ 612795 w 2923108"/>
              <a:gd name="connsiteY9" fmla="*/ 25618 h 2181277"/>
              <a:gd name="connsiteX10" fmla="*/ 617967 w 2923108"/>
              <a:gd name="connsiteY10" fmla="*/ 0 h 2181277"/>
              <a:gd name="connsiteX11" fmla="*/ 736809 w 2923108"/>
              <a:gd name="connsiteY11" fmla="*/ 0 h 2181277"/>
              <a:gd name="connsiteX12" fmla="*/ 741981 w 2923108"/>
              <a:gd name="connsiteY12" fmla="*/ 25618 h 2181277"/>
              <a:gd name="connsiteX13" fmla="*/ 834221 w 2923108"/>
              <a:gd name="connsiteY13" fmla="*/ 86758 h 2181277"/>
              <a:gd name="connsiteX14" fmla="*/ 926461 w 2923108"/>
              <a:gd name="connsiteY14" fmla="*/ 25618 h 2181277"/>
              <a:gd name="connsiteX15" fmla="*/ 931634 w 2923108"/>
              <a:gd name="connsiteY15" fmla="*/ 0 h 2181277"/>
              <a:gd name="connsiteX16" fmla="*/ 1050475 w 2923108"/>
              <a:gd name="connsiteY16" fmla="*/ 0 h 2181277"/>
              <a:gd name="connsiteX17" fmla="*/ 1055647 w 2923108"/>
              <a:gd name="connsiteY17" fmla="*/ 25618 h 2181277"/>
              <a:gd name="connsiteX18" fmla="*/ 1147887 w 2923108"/>
              <a:gd name="connsiteY18" fmla="*/ 86758 h 2181277"/>
              <a:gd name="connsiteX19" fmla="*/ 1240128 w 2923108"/>
              <a:gd name="connsiteY19" fmla="*/ 25618 h 2181277"/>
              <a:gd name="connsiteX20" fmla="*/ 1245300 w 2923108"/>
              <a:gd name="connsiteY20" fmla="*/ 0 h 2181277"/>
              <a:gd name="connsiteX21" fmla="*/ 1364141 w 2923108"/>
              <a:gd name="connsiteY21" fmla="*/ 0 h 2181277"/>
              <a:gd name="connsiteX22" fmla="*/ 1369313 w 2923108"/>
              <a:gd name="connsiteY22" fmla="*/ 25618 h 2181277"/>
              <a:gd name="connsiteX23" fmla="*/ 1461553 w 2923108"/>
              <a:gd name="connsiteY23" fmla="*/ 86758 h 2181277"/>
              <a:gd name="connsiteX24" fmla="*/ 1553794 w 2923108"/>
              <a:gd name="connsiteY24" fmla="*/ 25618 h 2181277"/>
              <a:gd name="connsiteX25" fmla="*/ 1558966 w 2923108"/>
              <a:gd name="connsiteY25" fmla="*/ 0 h 2181277"/>
              <a:gd name="connsiteX26" fmla="*/ 1677807 w 2923108"/>
              <a:gd name="connsiteY26" fmla="*/ 0 h 2181277"/>
              <a:gd name="connsiteX27" fmla="*/ 1682979 w 2923108"/>
              <a:gd name="connsiteY27" fmla="*/ 25618 h 2181277"/>
              <a:gd name="connsiteX28" fmla="*/ 1775220 w 2923108"/>
              <a:gd name="connsiteY28" fmla="*/ 86758 h 2181277"/>
              <a:gd name="connsiteX29" fmla="*/ 1867460 w 2923108"/>
              <a:gd name="connsiteY29" fmla="*/ 25618 h 2181277"/>
              <a:gd name="connsiteX30" fmla="*/ 1872632 w 2923108"/>
              <a:gd name="connsiteY30" fmla="*/ 0 h 2181277"/>
              <a:gd name="connsiteX31" fmla="*/ 1991473 w 2923108"/>
              <a:gd name="connsiteY31" fmla="*/ 0 h 2181277"/>
              <a:gd name="connsiteX32" fmla="*/ 1996646 w 2923108"/>
              <a:gd name="connsiteY32" fmla="*/ 25618 h 2181277"/>
              <a:gd name="connsiteX33" fmla="*/ 2088886 w 2923108"/>
              <a:gd name="connsiteY33" fmla="*/ 86758 h 2181277"/>
              <a:gd name="connsiteX34" fmla="*/ 2181126 w 2923108"/>
              <a:gd name="connsiteY34" fmla="*/ 25618 h 2181277"/>
              <a:gd name="connsiteX35" fmla="*/ 2186298 w 2923108"/>
              <a:gd name="connsiteY35" fmla="*/ 0 h 2181277"/>
              <a:gd name="connsiteX36" fmla="*/ 2305139 w 2923108"/>
              <a:gd name="connsiteY36" fmla="*/ 0 h 2181277"/>
              <a:gd name="connsiteX37" fmla="*/ 2310312 w 2923108"/>
              <a:gd name="connsiteY37" fmla="*/ 25618 h 2181277"/>
              <a:gd name="connsiteX38" fmla="*/ 2402552 w 2923108"/>
              <a:gd name="connsiteY38" fmla="*/ 86758 h 2181277"/>
              <a:gd name="connsiteX39" fmla="*/ 2494792 w 2923108"/>
              <a:gd name="connsiteY39" fmla="*/ 25618 h 2181277"/>
              <a:gd name="connsiteX40" fmla="*/ 2499964 w 2923108"/>
              <a:gd name="connsiteY40" fmla="*/ 0 h 2181277"/>
              <a:gd name="connsiteX41" fmla="*/ 2618806 w 2923108"/>
              <a:gd name="connsiteY41" fmla="*/ 0 h 2181277"/>
              <a:gd name="connsiteX42" fmla="*/ 2623978 w 2923108"/>
              <a:gd name="connsiteY42" fmla="*/ 25618 h 2181277"/>
              <a:gd name="connsiteX43" fmla="*/ 2716218 w 2923108"/>
              <a:gd name="connsiteY43" fmla="*/ 86758 h 2181277"/>
              <a:gd name="connsiteX44" fmla="*/ 2808458 w 2923108"/>
              <a:gd name="connsiteY44" fmla="*/ 25618 h 2181277"/>
              <a:gd name="connsiteX45" fmla="*/ 2813630 w 2923108"/>
              <a:gd name="connsiteY45" fmla="*/ 0 h 2181277"/>
              <a:gd name="connsiteX46" fmla="*/ 2923108 w 2923108"/>
              <a:gd name="connsiteY46" fmla="*/ 0 h 2181277"/>
              <a:gd name="connsiteX47" fmla="*/ 2923108 w 2923108"/>
              <a:gd name="connsiteY47" fmla="*/ 2181277 h 2181277"/>
              <a:gd name="connsiteX48" fmla="*/ 2883682 w 2923108"/>
              <a:gd name="connsiteY48" fmla="*/ 2166860 h 2181277"/>
              <a:gd name="connsiteX49" fmla="*/ 1461554 w 2923108"/>
              <a:gd name="connsiteY49" fmla="*/ 1998880 h 2181277"/>
              <a:gd name="connsiteX50" fmla="*/ 39427 w 2923108"/>
              <a:gd name="connsiteY50" fmla="*/ 2166860 h 2181277"/>
              <a:gd name="connsiteX51" fmla="*/ 0 w 2923108"/>
              <a:gd name="connsiteY51" fmla="*/ 2181277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23108" h="2181277">
                <a:moveTo>
                  <a:pt x="0" y="0"/>
                </a:moveTo>
                <a:lnTo>
                  <a:pt x="109478" y="0"/>
                </a:lnTo>
                <a:lnTo>
                  <a:pt x="114649" y="25618"/>
                </a:lnTo>
                <a:cubicBezTo>
                  <a:pt x="129846" y="61547"/>
                  <a:pt x="165424" y="86758"/>
                  <a:pt x="206889" y="86758"/>
                </a:cubicBezTo>
                <a:cubicBezTo>
                  <a:pt x="248355" y="86758"/>
                  <a:pt x="283932" y="61547"/>
                  <a:pt x="299129" y="25618"/>
                </a:cubicBezTo>
                <a:lnTo>
                  <a:pt x="304301" y="0"/>
                </a:lnTo>
                <a:lnTo>
                  <a:pt x="423143" y="0"/>
                </a:lnTo>
                <a:lnTo>
                  <a:pt x="428315" y="25618"/>
                </a:lnTo>
                <a:cubicBezTo>
                  <a:pt x="443512" y="61547"/>
                  <a:pt x="479090" y="86758"/>
                  <a:pt x="520555" y="86758"/>
                </a:cubicBezTo>
                <a:cubicBezTo>
                  <a:pt x="562021" y="86758"/>
                  <a:pt x="597598" y="61547"/>
                  <a:pt x="612795" y="25618"/>
                </a:cubicBezTo>
                <a:lnTo>
                  <a:pt x="617967" y="0"/>
                </a:lnTo>
                <a:lnTo>
                  <a:pt x="736809" y="0"/>
                </a:lnTo>
                <a:lnTo>
                  <a:pt x="741981" y="25618"/>
                </a:lnTo>
                <a:cubicBezTo>
                  <a:pt x="757178" y="61547"/>
                  <a:pt x="792756" y="86758"/>
                  <a:pt x="834221" y="86758"/>
                </a:cubicBezTo>
                <a:cubicBezTo>
                  <a:pt x="875687" y="86758"/>
                  <a:pt x="911264" y="61547"/>
                  <a:pt x="926461" y="25618"/>
                </a:cubicBezTo>
                <a:lnTo>
                  <a:pt x="931634" y="0"/>
                </a:lnTo>
                <a:lnTo>
                  <a:pt x="1050475" y="0"/>
                </a:lnTo>
                <a:lnTo>
                  <a:pt x="1055647" y="25618"/>
                </a:lnTo>
                <a:cubicBezTo>
                  <a:pt x="1070844" y="61547"/>
                  <a:pt x="1106422" y="86758"/>
                  <a:pt x="1147887" y="86758"/>
                </a:cubicBezTo>
                <a:cubicBezTo>
                  <a:pt x="1189354" y="86758"/>
                  <a:pt x="1224930" y="61547"/>
                  <a:pt x="1240128" y="25618"/>
                </a:cubicBezTo>
                <a:lnTo>
                  <a:pt x="1245300" y="0"/>
                </a:lnTo>
                <a:lnTo>
                  <a:pt x="1364141" y="0"/>
                </a:lnTo>
                <a:lnTo>
                  <a:pt x="1369313" y="25618"/>
                </a:lnTo>
                <a:cubicBezTo>
                  <a:pt x="1384511" y="61547"/>
                  <a:pt x="1420089" y="86758"/>
                  <a:pt x="1461553" y="86758"/>
                </a:cubicBezTo>
                <a:cubicBezTo>
                  <a:pt x="1503020" y="86758"/>
                  <a:pt x="1538596" y="61547"/>
                  <a:pt x="1553794" y="25618"/>
                </a:cubicBezTo>
                <a:lnTo>
                  <a:pt x="1558966" y="0"/>
                </a:lnTo>
                <a:lnTo>
                  <a:pt x="1677807" y="0"/>
                </a:lnTo>
                <a:lnTo>
                  <a:pt x="1682979" y="25618"/>
                </a:lnTo>
                <a:cubicBezTo>
                  <a:pt x="1698177" y="61547"/>
                  <a:pt x="1733755" y="86758"/>
                  <a:pt x="1775220" y="86758"/>
                </a:cubicBezTo>
                <a:cubicBezTo>
                  <a:pt x="1816685" y="86758"/>
                  <a:pt x="1852263" y="61547"/>
                  <a:pt x="1867460" y="25618"/>
                </a:cubicBezTo>
                <a:lnTo>
                  <a:pt x="1872632" y="0"/>
                </a:lnTo>
                <a:lnTo>
                  <a:pt x="1991473" y="0"/>
                </a:lnTo>
                <a:lnTo>
                  <a:pt x="1996646" y="25618"/>
                </a:lnTo>
                <a:cubicBezTo>
                  <a:pt x="2011843" y="61547"/>
                  <a:pt x="2047419" y="86758"/>
                  <a:pt x="2088886" y="86758"/>
                </a:cubicBezTo>
                <a:cubicBezTo>
                  <a:pt x="2130352" y="86758"/>
                  <a:pt x="2165929" y="61547"/>
                  <a:pt x="2181126" y="25618"/>
                </a:cubicBezTo>
                <a:lnTo>
                  <a:pt x="2186298" y="0"/>
                </a:lnTo>
                <a:lnTo>
                  <a:pt x="2305139" y="0"/>
                </a:lnTo>
                <a:lnTo>
                  <a:pt x="2310312" y="25618"/>
                </a:lnTo>
                <a:cubicBezTo>
                  <a:pt x="2325509" y="61547"/>
                  <a:pt x="2361086" y="86758"/>
                  <a:pt x="2402552" y="86758"/>
                </a:cubicBezTo>
                <a:cubicBezTo>
                  <a:pt x="2444017" y="86758"/>
                  <a:pt x="2479595" y="61547"/>
                  <a:pt x="2494792" y="25618"/>
                </a:cubicBezTo>
                <a:lnTo>
                  <a:pt x="2499964" y="0"/>
                </a:lnTo>
                <a:lnTo>
                  <a:pt x="2618806" y="0"/>
                </a:lnTo>
                <a:lnTo>
                  <a:pt x="2623978" y="25618"/>
                </a:lnTo>
                <a:cubicBezTo>
                  <a:pt x="2639175" y="61547"/>
                  <a:pt x="2674753" y="86758"/>
                  <a:pt x="2716218" y="86758"/>
                </a:cubicBezTo>
                <a:cubicBezTo>
                  <a:pt x="2757683" y="86758"/>
                  <a:pt x="2793261" y="61547"/>
                  <a:pt x="2808458" y="25618"/>
                </a:cubicBezTo>
                <a:lnTo>
                  <a:pt x="2813630" y="0"/>
                </a:lnTo>
                <a:lnTo>
                  <a:pt x="2923108" y="0"/>
                </a:lnTo>
                <a:lnTo>
                  <a:pt x="2923108" y="2181277"/>
                </a:lnTo>
                <a:lnTo>
                  <a:pt x="2883682" y="2166860"/>
                </a:lnTo>
                <a:cubicBezTo>
                  <a:pt x="2575479" y="2065513"/>
                  <a:pt x="2053543" y="1998880"/>
                  <a:pt x="1461554" y="1998880"/>
                </a:cubicBezTo>
                <a:cubicBezTo>
                  <a:pt x="869565" y="1998880"/>
                  <a:pt x="347630" y="2065513"/>
                  <a:pt x="39427" y="2166860"/>
                </a:cubicBezTo>
                <a:lnTo>
                  <a:pt x="0" y="2181277"/>
                </a:lnTo>
                <a:close/>
              </a:path>
            </a:pathLst>
          </a:cu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88000" rtlCol="0" anchor="ctr">
            <a:noAutofit/>
          </a:bodyPr>
          <a:lstStyle/>
          <a:p>
            <a:pPr algn="ctr">
              <a:lnSpc>
                <a:spcPct val="150000"/>
              </a:lnSpc>
            </a:pPr>
            <a:r>
              <a:rPr lang="zh-CN" altLang="en-US" sz="1800" dirty="0">
                <a:solidFill>
                  <a:srgbClr val="FFFFFF"/>
                </a:solidFill>
              </a:rPr>
              <a:t>请输入文本</a:t>
            </a:r>
            <a:endParaRPr lang="zh-CN" altLang="en-US" sz="1800" dirty="0">
              <a:solidFill>
                <a:srgbClr val="FFFFFF"/>
              </a:solidFill>
            </a:endParaRPr>
          </a:p>
        </p:txBody>
      </p:sp>
      <p:sp>
        <p:nvSpPr>
          <p:cNvPr id="39" name="椭圆 38"/>
          <p:cNvSpPr/>
          <p:nvPr/>
        </p:nvSpPr>
        <p:spPr>
          <a:xfrm>
            <a:off x="6656693" y="4090837"/>
            <a:ext cx="704957" cy="70495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40" name="KSO_Shape"/>
          <p:cNvSpPr/>
          <p:nvPr/>
        </p:nvSpPr>
        <p:spPr bwMode="auto">
          <a:xfrm>
            <a:off x="3485750" y="4269064"/>
            <a:ext cx="341242" cy="348502"/>
          </a:xfrm>
          <a:custGeom>
            <a:avLst/>
            <a:gdLst>
              <a:gd name="T0" fmla="*/ 587896084 w 5171"/>
              <a:gd name="T1" fmla="*/ 380408320 h 5277"/>
              <a:gd name="T2" fmla="*/ 358489279 w 5171"/>
              <a:gd name="T3" fmla="*/ 380408320 h 5277"/>
              <a:gd name="T4" fmla="*/ 123746978 w 5171"/>
              <a:gd name="T5" fmla="*/ 409600270 h 5277"/>
              <a:gd name="T6" fmla="*/ 109433379 w 5171"/>
              <a:gd name="T7" fmla="*/ 380408320 h 5277"/>
              <a:gd name="T8" fmla="*/ 260083 w 5171"/>
              <a:gd name="T9" fmla="*/ 380408320 h 5277"/>
              <a:gd name="T10" fmla="*/ 669873542 w 5171"/>
              <a:gd name="T11" fmla="*/ 380408320 h 5277"/>
              <a:gd name="T12" fmla="*/ 260083 w 5171"/>
              <a:gd name="T13" fmla="*/ 623848692 h 5277"/>
              <a:gd name="T14" fmla="*/ 669873542 w 5171"/>
              <a:gd name="T15" fmla="*/ 623848692 h 5277"/>
              <a:gd name="T16" fmla="*/ 561090912 w 5171"/>
              <a:gd name="T17" fmla="*/ 436967723 h 5277"/>
              <a:gd name="T18" fmla="*/ 329471775 w 5171"/>
              <a:gd name="T19" fmla="*/ 435664511 h 5277"/>
              <a:gd name="T20" fmla="*/ 89785007 w 5171"/>
              <a:gd name="T21" fmla="*/ 453648837 h 5277"/>
              <a:gd name="T22" fmla="*/ 260083 w 5171"/>
              <a:gd name="T23" fmla="*/ 623848692 h 5277"/>
              <a:gd name="T24" fmla="*/ 325177696 w 5171"/>
              <a:gd name="T25" fmla="*/ 109860776 h 5277"/>
              <a:gd name="T26" fmla="*/ 318931729 w 5171"/>
              <a:gd name="T27" fmla="*/ 107905958 h 5277"/>
              <a:gd name="T28" fmla="*/ 309562959 w 5171"/>
              <a:gd name="T29" fmla="*/ 107514994 h 5277"/>
              <a:gd name="T30" fmla="*/ 300584494 w 5171"/>
              <a:gd name="T31" fmla="*/ 109730455 h 5277"/>
              <a:gd name="T32" fmla="*/ 292646724 w 5171"/>
              <a:gd name="T33" fmla="*/ 114422018 h 5277"/>
              <a:gd name="T34" fmla="*/ 286140674 w 5171"/>
              <a:gd name="T35" fmla="*/ 121459724 h 5277"/>
              <a:gd name="T36" fmla="*/ 283147732 w 5171"/>
              <a:gd name="T37" fmla="*/ 127193857 h 5277"/>
              <a:gd name="T38" fmla="*/ 281976816 w 5171"/>
              <a:gd name="T39" fmla="*/ 130321566 h 5277"/>
              <a:gd name="T40" fmla="*/ 280545456 w 5171"/>
              <a:gd name="T41" fmla="*/ 139704693 h 5277"/>
              <a:gd name="T42" fmla="*/ 281846594 w 5171"/>
              <a:gd name="T43" fmla="*/ 148957499 h 5277"/>
              <a:gd name="T44" fmla="*/ 285750368 w 5171"/>
              <a:gd name="T45" fmla="*/ 157298056 h 5277"/>
              <a:gd name="T46" fmla="*/ 291996335 w 5171"/>
              <a:gd name="T47" fmla="*/ 164335401 h 5277"/>
              <a:gd name="T48" fmla="*/ 298892691 w 5171"/>
              <a:gd name="T49" fmla="*/ 168766322 h 5277"/>
              <a:gd name="T50" fmla="*/ 301755410 w 5171"/>
              <a:gd name="T51" fmla="*/ 170069534 h 5277"/>
              <a:gd name="T52" fmla="*/ 309692820 w 5171"/>
              <a:gd name="T53" fmla="*/ 171763709 h 5277"/>
              <a:gd name="T54" fmla="*/ 319061951 w 5171"/>
              <a:gd name="T55" fmla="*/ 171372746 h 5277"/>
              <a:gd name="T56" fmla="*/ 327779972 w 5171"/>
              <a:gd name="T57" fmla="*/ 168245037 h 5277"/>
              <a:gd name="T58" fmla="*/ 335327076 w 5171"/>
              <a:gd name="T59" fmla="*/ 162771546 h 5277"/>
              <a:gd name="T60" fmla="*/ 341182738 w 5171"/>
              <a:gd name="T61" fmla="*/ 155082595 h 5277"/>
              <a:gd name="T62" fmla="*/ 342483876 w 5171"/>
              <a:gd name="T63" fmla="*/ 152215529 h 5277"/>
              <a:gd name="T64" fmla="*/ 344045458 w 5171"/>
              <a:gd name="T65" fmla="*/ 147263323 h 5277"/>
              <a:gd name="T66" fmla="*/ 647752755 w 5171"/>
              <a:gd name="T67" fmla="*/ 0 h 5277"/>
              <a:gd name="T68" fmla="*/ 333375189 w 5171"/>
              <a:gd name="T69" fmla="*/ 114813343 h 5277"/>
              <a:gd name="T70" fmla="*/ 325177696 w 5171"/>
              <a:gd name="T71" fmla="*/ 109860776 h 5277"/>
              <a:gd name="T72" fmla="*/ 309302515 w 5171"/>
              <a:gd name="T73" fmla="*/ 234057246 h 5277"/>
              <a:gd name="T74" fmla="*/ 315808565 w 5171"/>
              <a:gd name="T75" fmla="*/ 234708852 h 5277"/>
              <a:gd name="T76" fmla="*/ 324657169 w 5171"/>
              <a:gd name="T77" fmla="*/ 237966882 h 5277"/>
              <a:gd name="T78" fmla="*/ 332074051 w 5171"/>
              <a:gd name="T79" fmla="*/ 243570694 h 5277"/>
              <a:gd name="T80" fmla="*/ 337669269 w 5171"/>
              <a:gd name="T81" fmla="*/ 250999002 h 5277"/>
              <a:gd name="T82" fmla="*/ 340792433 w 5171"/>
              <a:gd name="T83" fmla="*/ 259860844 h 5277"/>
              <a:gd name="T84" fmla="*/ 341573043 w 5171"/>
              <a:gd name="T85" fmla="*/ 266376904 h 5277"/>
              <a:gd name="T86" fmla="*/ 341442821 w 5171"/>
              <a:gd name="T87" fmla="*/ 269634935 h 5277"/>
              <a:gd name="T88" fmla="*/ 339100629 w 5171"/>
              <a:gd name="T89" fmla="*/ 278887740 h 5277"/>
              <a:gd name="T90" fmla="*/ 334156160 w 5171"/>
              <a:gd name="T91" fmla="*/ 286967655 h 5277"/>
              <a:gd name="T92" fmla="*/ 327389666 w 5171"/>
              <a:gd name="T93" fmla="*/ 293223073 h 5277"/>
              <a:gd name="T94" fmla="*/ 318801507 w 5171"/>
              <a:gd name="T95" fmla="*/ 297263030 h 5277"/>
              <a:gd name="T96" fmla="*/ 310994319 w 5171"/>
              <a:gd name="T97" fmla="*/ 298566242 h 5277"/>
              <a:gd name="T98" fmla="*/ 307611072 w 5171"/>
              <a:gd name="T99" fmla="*/ 298566242 h 5277"/>
              <a:gd name="T100" fmla="*/ 299673301 w 5171"/>
              <a:gd name="T101" fmla="*/ 297263030 h 5277"/>
              <a:gd name="T102" fmla="*/ 291215364 w 5171"/>
              <a:gd name="T103" fmla="*/ 293223073 h 5277"/>
              <a:gd name="T104" fmla="*/ 284319008 w 5171"/>
              <a:gd name="T105" fmla="*/ 286967655 h 5277"/>
              <a:gd name="T106" fmla="*/ 279634623 w 5171"/>
              <a:gd name="T107" fmla="*/ 278887740 h 5277"/>
              <a:gd name="T108" fmla="*/ 277292431 w 5171"/>
              <a:gd name="T109" fmla="*/ 269634935 h 5277"/>
              <a:gd name="T110" fmla="*/ 277162209 w 5171"/>
              <a:gd name="T111" fmla="*/ 266376904 h 5277"/>
              <a:gd name="T112" fmla="*/ 277422292 w 5171"/>
              <a:gd name="T113" fmla="*/ 261294377 h 5277"/>
              <a:gd name="T114" fmla="*/ 54261454 w 5171"/>
              <a:gd name="T115" fmla="*/ 7819272 h 5277"/>
              <a:gd name="T116" fmla="*/ 299933745 w 5171"/>
              <a:gd name="T117" fmla="*/ 235490779 h 5277"/>
              <a:gd name="T118" fmla="*/ 309302515 w 5171"/>
              <a:gd name="T119" fmla="*/ 234057246 h 5277"/>
              <a:gd name="T120" fmla="*/ 55432370 w 5171"/>
              <a:gd name="T121" fmla="*/ 409600270 h 527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171" h="5277">
                <a:moveTo>
                  <a:pt x="4925" y="2919"/>
                </a:moveTo>
                <a:lnTo>
                  <a:pt x="4925" y="3686"/>
                </a:lnTo>
                <a:lnTo>
                  <a:pt x="4518" y="2919"/>
                </a:lnTo>
                <a:lnTo>
                  <a:pt x="4088" y="2919"/>
                </a:lnTo>
                <a:lnTo>
                  <a:pt x="3438" y="4335"/>
                </a:lnTo>
                <a:lnTo>
                  <a:pt x="2755" y="2919"/>
                </a:lnTo>
                <a:lnTo>
                  <a:pt x="2323" y="2919"/>
                </a:lnTo>
                <a:lnTo>
                  <a:pt x="1552" y="4366"/>
                </a:lnTo>
                <a:lnTo>
                  <a:pt x="951" y="3143"/>
                </a:lnTo>
                <a:lnTo>
                  <a:pt x="1310" y="3143"/>
                </a:lnTo>
                <a:lnTo>
                  <a:pt x="1310" y="2919"/>
                </a:lnTo>
                <a:lnTo>
                  <a:pt x="841" y="2919"/>
                </a:lnTo>
                <a:lnTo>
                  <a:pt x="527" y="2919"/>
                </a:lnTo>
                <a:lnTo>
                  <a:pt x="227" y="2919"/>
                </a:lnTo>
                <a:lnTo>
                  <a:pt x="2" y="2919"/>
                </a:lnTo>
                <a:lnTo>
                  <a:pt x="2" y="2427"/>
                </a:lnTo>
                <a:lnTo>
                  <a:pt x="5148" y="2427"/>
                </a:lnTo>
                <a:lnTo>
                  <a:pt x="5148" y="2919"/>
                </a:lnTo>
                <a:lnTo>
                  <a:pt x="4925" y="2919"/>
                </a:lnTo>
                <a:close/>
                <a:moveTo>
                  <a:pt x="2" y="4787"/>
                </a:moveTo>
                <a:lnTo>
                  <a:pt x="2" y="5277"/>
                </a:lnTo>
                <a:lnTo>
                  <a:pt x="5148" y="5277"/>
                </a:lnTo>
                <a:lnTo>
                  <a:pt x="5148" y="4787"/>
                </a:lnTo>
                <a:lnTo>
                  <a:pt x="4925" y="4787"/>
                </a:lnTo>
                <a:lnTo>
                  <a:pt x="4925" y="4507"/>
                </a:lnTo>
                <a:lnTo>
                  <a:pt x="4312" y="3353"/>
                </a:lnTo>
                <a:lnTo>
                  <a:pt x="3654" y="4787"/>
                </a:lnTo>
                <a:lnTo>
                  <a:pt x="3229" y="4787"/>
                </a:lnTo>
                <a:lnTo>
                  <a:pt x="2532" y="3343"/>
                </a:lnTo>
                <a:lnTo>
                  <a:pt x="1763" y="4787"/>
                </a:lnTo>
                <a:lnTo>
                  <a:pt x="1331" y="4787"/>
                </a:lnTo>
                <a:lnTo>
                  <a:pt x="690" y="3481"/>
                </a:lnTo>
                <a:lnTo>
                  <a:pt x="227" y="4536"/>
                </a:lnTo>
                <a:lnTo>
                  <a:pt x="227" y="4787"/>
                </a:lnTo>
                <a:lnTo>
                  <a:pt x="2" y="4787"/>
                </a:lnTo>
                <a:close/>
                <a:moveTo>
                  <a:pt x="2499" y="843"/>
                </a:moveTo>
                <a:lnTo>
                  <a:pt x="2499" y="843"/>
                </a:lnTo>
                <a:lnTo>
                  <a:pt x="2488" y="839"/>
                </a:lnTo>
                <a:lnTo>
                  <a:pt x="2476" y="834"/>
                </a:lnTo>
                <a:lnTo>
                  <a:pt x="2451" y="828"/>
                </a:lnTo>
                <a:lnTo>
                  <a:pt x="2428" y="825"/>
                </a:lnTo>
                <a:lnTo>
                  <a:pt x="2403" y="824"/>
                </a:lnTo>
                <a:lnTo>
                  <a:pt x="2379" y="825"/>
                </a:lnTo>
                <a:lnTo>
                  <a:pt x="2356" y="828"/>
                </a:lnTo>
                <a:lnTo>
                  <a:pt x="2332" y="834"/>
                </a:lnTo>
                <a:lnTo>
                  <a:pt x="2310" y="842"/>
                </a:lnTo>
                <a:lnTo>
                  <a:pt x="2288" y="853"/>
                </a:lnTo>
                <a:lnTo>
                  <a:pt x="2268" y="864"/>
                </a:lnTo>
                <a:lnTo>
                  <a:pt x="2249" y="878"/>
                </a:lnTo>
                <a:lnTo>
                  <a:pt x="2230" y="894"/>
                </a:lnTo>
                <a:lnTo>
                  <a:pt x="2214" y="912"/>
                </a:lnTo>
                <a:lnTo>
                  <a:pt x="2199" y="932"/>
                </a:lnTo>
                <a:lnTo>
                  <a:pt x="2186" y="952"/>
                </a:lnTo>
                <a:lnTo>
                  <a:pt x="2180" y="964"/>
                </a:lnTo>
                <a:lnTo>
                  <a:pt x="2176" y="976"/>
                </a:lnTo>
                <a:lnTo>
                  <a:pt x="2170" y="988"/>
                </a:lnTo>
                <a:lnTo>
                  <a:pt x="2167" y="1000"/>
                </a:lnTo>
                <a:lnTo>
                  <a:pt x="2161" y="1024"/>
                </a:lnTo>
                <a:lnTo>
                  <a:pt x="2157" y="1048"/>
                </a:lnTo>
                <a:lnTo>
                  <a:pt x="2156" y="1072"/>
                </a:lnTo>
                <a:lnTo>
                  <a:pt x="2157" y="1096"/>
                </a:lnTo>
                <a:lnTo>
                  <a:pt x="2161" y="1120"/>
                </a:lnTo>
                <a:lnTo>
                  <a:pt x="2166" y="1143"/>
                </a:lnTo>
                <a:lnTo>
                  <a:pt x="2175" y="1166"/>
                </a:lnTo>
                <a:lnTo>
                  <a:pt x="2184" y="1187"/>
                </a:lnTo>
                <a:lnTo>
                  <a:pt x="2196" y="1207"/>
                </a:lnTo>
                <a:lnTo>
                  <a:pt x="2211" y="1227"/>
                </a:lnTo>
                <a:lnTo>
                  <a:pt x="2226" y="1245"/>
                </a:lnTo>
                <a:lnTo>
                  <a:pt x="2244" y="1261"/>
                </a:lnTo>
                <a:lnTo>
                  <a:pt x="2264" y="1276"/>
                </a:lnTo>
                <a:lnTo>
                  <a:pt x="2285" y="1289"/>
                </a:lnTo>
                <a:lnTo>
                  <a:pt x="2297" y="1295"/>
                </a:lnTo>
                <a:lnTo>
                  <a:pt x="2308" y="1300"/>
                </a:lnTo>
                <a:lnTo>
                  <a:pt x="2319" y="1305"/>
                </a:lnTo>
                <a:lnTo>
                  <a:pt x="2332" y="1309"/>
                </a:lnTo>
                <a:lnTo>
                  <a:pt x="2356" y="1315"/>
                </a:lnTo>
                <a:lnTo>
                  <a:pt x="2380" y="1318"/>
                </a:lnTo>
                <a:lnTo>
                  <a:pt x="2404" y="1320"/>
                </a:lnTo>
                <a:lnTo>
                  <a:pt x="2429" y="1318"/>
                </a:lnTo>
                <a:lnTo>
                  <a:pt x="2452" y="1315"/>
                </a:lnTo>
                <a:lnTo>
                  <a:pt x="2475" y="1309"/>
                </a:lnTo>
                <a:lnTo>
                  <a:pt x="2497" y="1301"/>
                </a:lnTo>
                <a:lnTo>
                  <a:pt x="2519" y="1291"/>
                </a:lnTo>
                <a:lnTo>
                  <a:pt x="2540" y="1279"/>
                </a:lnTo>
                <a:lnTo>
                  <a:pt x="2559" y="1265"/>
                </a:lnTo>
                <a:lnTo>
                  <a:pt x="2577" y="1249"/>
                </a:lnTo>
                <a:lnTo>
                  <a:pt x="2594" y="1231"/>
                </a:lnTo>
                <a:lnTo>
                  <a:pt x="2609" y="1212"/>
                </a:lnTo>
                <a:lnTo>
                  <a:pt x="2622" y="1190"/>
                </a:lnTo>
                <a:lnTo>
                  <a:pt x="2627" y="1180"/>
                </a:lnTo>
                <a:lnTo>
                  <a:pt x="2632" y="1168"/>
                </a:lnTo>
                <a:lnTo>
                  <a:pt x="2637" y="1155"/>
                </a:lnTo>
                <a:lnTo>
                  <a:pt x="2641" y="1143"/>
                </a:lnTo>
                <a:lnTo>
                  <a:pt x="2644" y="1130"/>
                </a:lnTo>
                <a:lnTo>
                  <a:pt x="2647" y="1117"/>
                </a:lnTo>
                <a:lnTo>
                  <a:pt x="5171" y="621"/>
                </a:lnTo>
                <a:lnTo>
                  <a:pt x="4978" y="0"/>
                </a:lnTo>
                <a:lnTo>
                  <a:pt x="2579" y="897"/>
                </a:lnTo>
                <a:lnTo>
                  <a:pt x="2562" y="881"/>
                </a:lnTo>
                <a:lnTo>
                  <a:pt x="2542" y="867"/>
                </a:lnTo>
                <a:lnTo>
                  <a:pt x="2522" y="854"/>
                </a:lnTo>
                <a:lnTo>
                  <a:pt x="2499" y="843"/>
                </a:lnTo>
                <a:close/>
                <a:moveTo>
                  <a:pt x="2377" y="1796"/>
                </a:moveTo>
                <a:lnTo>
                  <a:pt x="2377" y="1796"/>
                </a:lnTo>
                <a:lnTo>
                  <a:pt x="2390" y="1797"/>
                </a:lnTo>
                <a:lnTo>
                  <a:pt x="2402" y="1797"/>
                </a:lnTo>
                <a:lnTo>
                  <a:pt x="2427" y="1801"/>
                </a:lnTo>
                <a:lnTo>
                  <a:pt x="2450" y="1808"/>
                </a:lnTo>
                <a:lnTo>
                  <a:pt x="2474" y="1815"/>
                </a:lnTo>
                <a:lnTo>
                  <a:pt x="2495" y="1826"/>
                </a:lnTo>
                <a:lnTo>
                  <a:pt x="2516" y="1839"/>
                </a:lnTo>
                <a:lnTo>
                  <a:pt x="2535" y="1853"/>
                </a:lnTo>
                <a:lnTo>
                  <a:pt x="2552" y="1869"/>
                </a:lnTo>
                <a:lnTo>
                  <a:pt x="2568" y="1886"/>
                </a:lnTo>
                <a:lnTo>
                  <a:pt x="2582" y="1905"/>
                </a:lnTo>
                <a:lnTo>
                  <a:pt x="2595" y="1926"/>
                </a:lnTo>
                <a:lnTo>
                  <a:pt x="2606" y="1947"/>
                </a:lnTo>
                <a:lnTo>
                  <a:pt x="2614" y="1971"/>
                </a:lnTo>
                <a:lnTo>
                  <a:pt x="2619" y="1994"/>
                </a:lnTo>
                <a:lnTo>
                  <a:pt x="2624" y="2019"/>
                </a:lnTo>
                <a:lnTo>
                  <a:pt x="2625" y="2032"/>
                </a:lnTo>
                <a:lnTo>
                  <a:pt x="2625" y="2044"/>
                </a:lnTo>
                <a:lnTo>
                  <a:pt x="2625" y="2057"/>
                </a:lnTo>
                <a:lnTo>
                  <a:pt x="2624" y="2069"/>
                </a:lnTo>
                <a:lnTo>
                  <a:pt x="2619" y="2094"/>
                </a:lnTo>
                <a:lnTo>
                  <a:pt x="2614" y="2118"/>
                </a:lnTo>
                <a:lnTo>
                  <a:pt x="2606" y="2140"/>
                </a:lnTo>
                <a:lnTo>
                  <a:pt x="2595" y="2163"/>
                </a:lnTo>
                <a:lnTo>
                  <a:pt x="2582" y="2183"/>
                </a:lnTo>
                <a:lnTo>
                  <a:pt x="2568" y="2202"/>
                </a:lnTo>
                <a:lnTo>
                  <a:pt x="2552" y="2220"/>
                </a:lnTo>
                <a:lnTo>
                  <a:pt x="2535" y="2236"/>
                </a:lnTo>
                <a:lnTo>
                  <a:pt x="2516" y="2250"/>
                </a:lnTo>
                <a:lnTo>
                  <a:pt x="2495" y="2262"/>
                </a:lnTo>
                <a:lnTo>
                  <a:pt x="2474" y="2273"/>
                </a:lnTo>
                <a:lnTo>
                  <a:pt x="2450" y="2281"/>
                </a:lnTo>
                <a:lnTo>
                  <a:pt x="2427" y="2287"/>
                </a:lnTo>
                <a:lnTo>
                  <a:pt x="2402" y="2291"/>
                </a:lnTo>
                <a:lnTo>
                  <a:pt x="2390" y="2291"/>
                </a:lnTo>
                <a:lnTo>
                  <a:pt x="2377" y="2292"/>
                </a:lnTo>
                <a:lnTo>
                  <a:pt x="2364" y="2291"/>
                </a:lnTo>
                <a:lnTo>
                  <a:pt x="2351" y="2291"/>
                </a:lnTo>
                <a:lnTo>
                  <a:pt x="2327" y="2287"/>
                </a:lnTo>
                <a:lnTo>
                  <a:pt x="2303" y="2281"/>
                </a:lnTo>
                <a:lnTo>
                  <a:pt x="2281" y="2273"/>
                </a:lnTo>
                <a:lnTo>
                  <a:pt x="2259" y="2262"/>
                </a:lnTo>
                <a:lnTo>
                  <a:pt x="2238" y="2250"/>
                </a:lnTo>
                <a:lnTo>
                  <a:pt x="2220" y="2236"/>
                </a:lnTo>
                <a:lnTo>
                  <a:pt x="2201" y="2220"/>
                </a:lnTo>
                <a:lnTo>
                  <a:pt x="2185" y="2202"/>
                </a:lnTo>
                <a:lnTo>
                  <a:pt x="2171" y="2183"/>
                </a:lnTo>
                <a:lnTo>
                  <a:pt x="2159" y="2163"/>
                </a:lnTo>
                <a:lnTo>
                  <a:pt x="2149" y="2140"/>
                </a:lnTo>
                <a:lnTo>
                  <a:pt x="2140" y="2118"/>
                </a:lnTo>
                <a:lnTo>
                  <a:pt x="2134" y="2094"/>
                </a:lnTo>
                <a:lnTo>
                  <a:pt x="2131" y="2069"/>
                </a:lnTo>
                <a:lnTo>
                  <a:pt x="2130" y="2057"/>
                </a:lnTo>
                <a:lnTo>
                  <a:pt x="2130" y="2044"/>
                </a:lnTo>
                <a:lnTo>
                  <a:pt x="2130" y="2031"/>
                </a:lnTo>
                <a:lnTo>
                  <a:pt x="2131" y="2018"/>
                </a:lnTo>
                <a:lnTo>
                  <a:pt x="2132" y="2005"/>
                </a:lnTo>
                <a:lnTo>
                  <a:pt x="2135" y="1992"/>
                </a:lnTo>
                <a:lnTo>
                  <a:pt x="0" y="558"/>
                </a:lnTo>
                <a:lnTo>
                  <a:pt x="417" y="60"/>
                </a:lnTo>
                <a:lnTo>
                  <a:pt x="2283" y="1815"/>
                </a:lnTo>
                <a:lnTo>
                  <a:pt x="2305" y="1807"/>
                </a:lnTo>
                <a:lnTo>
                  <a:pt x="2328" y="1801"/>
                </a:lnTo>
                <a:lnTo>
                  <a:pt x="2353" y="1797"/>
                </a:lnTo>
                <a:lnTo>
                  <a:pt x="2377" y="1796"/>
                </a:lnTo>
                <a:close/>
                <a:moveTo>
                  <a:pt x="227" y="3591"/>
                </a:moveTo>
                <a:lnTo>
                  <a:pt x="426" y="3143"/>
                </a:lnTo>
                <a:lnTo>
                  <a:pt x="227" y="3143"/>
                </a:lnTo>
                <a:lnTo>
                  <a:pt x="227" y="3591"/>
                </a:lnTo>
                <a:close/>
              </a:path>
            </a:pathLst>
          </a:custGeom>
          <a:solidFill>
            <a:schemeClr val="accent1"/>
          </a:solidFill>
          <a:ln>
            <a:noFill/>
          </a:ln>
          <a:effectLst/>
        </p:spPr>
        <p:txBody>
          <a:bodyPr/>
          <a:lstStyle/>
          <a:p>
            <a:endParaRPr lang="zh-CN" altLang="en-US" sz="4400"/>
          </a:p>
        </p:txBody>
      </p:sp>
      <p:sp>
        <p:nvSpPr>
          <p:cNvPr id="41" name="KSO_Shape"/>
          <p:cNvSpPr/>
          <p:nvPr/>
        </p:nvSpPr>
        <p:spPr bwMode="auto">
          <a:xfrm>
            <a:off x="6846827" y="4269064"/>
            <a:ext cx="324688" cy="348502"/>
          </a:xfrm>
          <a:custGeom>
            <a:avLst/>
            <a:gdLst>
              <a:gd name="T0" fmla="*/ 377250015 w 5554"/>
              <a:gd name="T1" fmla="*/ 549192827 h 5958"/>
              <a:gd name="T2" fmla="*/ 191127626 w 5554"/>
              <a:gd name="T3" fmla="*/ 554406798 h 5958"/>
              <a:gd name="T4" fmla="*/ 58124720 w 5554"/>
              <a:gd name="T5" fmla="*/ 433772465 h 5958"/>
              <a:gd name="T6" fmla="*/ 28602676 w 5554"/>
              <a:gd name="T7" fmla="*/ 242086556 h 5958"/>
              <a:gd name="T8" fmla="*/ 32382408 w 5554"/>
              <a:gd name="T9" fmla="*/ 166127958 h 5958"/>
              <a:gd name="T10" fmla="*/ 61496057 w 5554"/>
              <a:gd name="T11" fmla="*/ 258954982 h 5958"/>
              <a:gd name="T12" fmla="*/ 146997628 w 5554"/>
              <a:gd name="T13" fmla="*/ 372841881 h 5958"/>
              <a:gd name="T14" fmla="*/ 263860299 w 5554"/>
              <a:gd name="T15" fmla="*/ 471700765 h 5958"/>
              <a:gd name="T16" fmla="*/ 378986493 w 5554"/>
              <a:gd name="T17" fmla="*/ 528541898 h 5958"/>
              <a:gd name="T18" fmla="*/ 318205607 w 5554"/>
              <a:gd name="T19" fmla="*/ 139138540 h 5958"/>
              <a:gd name="T20" fmla="*/ 286640309 w 5554"/>
              <a:gd name="T21" fmla="*/ 173386334 h 5958"/>
              <a:gd name="T22" fmla="*/ 308399012 w 5554"/>
              <a:gd name="T23" fmla="*/ 191890541 h 5958"/>
              <a:gd name="T24" fmla="*/ 366217275 w 5554"/>
              <a:gd name="T25" fmla="*/ 171852870 h 5958"/>
              <a:gd name="T26" fmla="*/ 395739639 w 5554"/>
              <a:gd name="T27" fmla="*/ 66962125 h 5958"/>
              <a:gd name="T28" fmla="*/ 403605239 w 5554"/>
              <a:gd name="T29" fmla="*/ 94462805 h 5958"/>
              <a:gd name="T30" fmla="*/ 413309895 w 5554"/>
              <a:gd name="T31" fmla="*/ 67882331 h 5958"/>
              <a:gd name="T32" fmla="*/ 378067124 w 5554"/>
              <a:gd name="T33" fmla="*/ 24535748 h 5958"/>
              <a:gd name="T34" fmla="*/ 365502424 w 5554"/>
              <a:gd name="T35" fmla="*/ 204313 h 5958"/>
              <a:gd name="T36" fmla="*/ 338840424 w 5554"/>
              <a:gd name="T37" fmla="*/ 133208995 h 5958"/>
              <a:gd name="T38" fmla="*/ 363663688 w 5554"/>
              <a:gd name="T39" fmla="*/ 267951455 h 5958"/>
              <a:gd name="T40" fmla="*/ 346808283 w 5554"/>
              <a:gd name="T41" fmla="*/ 318863044 h 5958"/>
              <a:gd name="T42" fmla="*/ 405852690 w 5554"/>
              <a:gd name="T43" fmla="*/ 337673880 h 5958"/>
              <a:gd name="T44" fmla="*/ 474907891 w 5554"/>
              <a:gd name="T45" fmla="*/ 308946684 h 5958"/>
              <a:gd name="T46" fmla="*/ 500956659 w 5554"/>
              <a:gd name="T47" fmla="*/ 269689232 h 5958"/>
              <a:gd name="T48" fmla="*/ 548049279 w 5554"/>
              <a:gd name="T49" fmla="*/ 128506287 h 5958"/>
              <a:gd name="T50" fmla="*/ 551624494 w 5554"/>
              <a:gd name="T51" fmla="*/ 166843532 h 5958"/>
              <a:gd name="T52" fmla="*/ 566334386 w 5554"/>
              <a:gd name="T53" fmla="*/ 129733122 h 5958"/>
              <a:gd name="T54" fmla="*/ 518322718 w 5554"/>
              <a:gd name="T55" fmla="*/ 72176095 h 5958"/>
              <a:gd name="T56" fmla="*/ 497279186 w 5554"/>
              <a:gd name="T57" fmla="*/ 9814363 h 5958"/>
              <a:gd name="T58" fmla="*/ 468267796 w 5554"/>
              <a:gd name="T59" fmla="*/ 14108127 h 5958"/>
              <a:gd name="T60" fmla="*/ 421584210 w 5554"/>
              <a:gd name="T61" fmla="*/ 237997105 h 5958"/>
              <a:gd name="T62" fmla="*/ 153331267 w 5554"/>
              <a:gd name="T63" fmla="*/ 544285806 h 5958"/>
              <a:gd name="T64" fmla="*/ 26355544 w 5554"/>
              <a:gd name="T65" fmla="*/ 409849975 h 5958"/>
              <a:gd name="T66" fmla="*/ 408715 w 5554"/>
              <a:gd name="T67" fmla="*/ 393288497 h 5958"/>
              <a:gd name="T68" fmla="*/ 20124164 w 5554"/>
              <a:gd name="T69" fmla="*/ 459330735 h 5958"/>
              <a:gd name="T70" fmla="*/ 128303806 w 5554"/>
              <a:gd name="T71" fmla="*/ 570559650 h 5958"/>
              <a:gd name="T72" fmla="*/ 217789626 w 5554"/>
              <a:gd name="T73" fmla="*/ 608896896 h 5958"/>
              <a:gd name="T74" fmla="*/ 258241831 w 5554"/>
              <a:gd name="T75" fmla="*/ 594686453 h 5958"/>
              <a:gd name="T76" fmla="*/ 256607611 w 5554"/>
              <a:gd name="T77" fmla="*/ 360267218 h 5958"/>
              <a:gd name="T78" fmla="*/ 330770307 w 5554"/>
              <a:gd name="T79" fmla="*/ 387256636 h 5958"/>
              <a:gd name="T80" fmla="*/ 289602931 w 5554"/>
              <a:gd name="T81" fmla="*/ 310480149 h 5958"/>
              <a:gd name="T82" fmla="*/ 212375355 w 5554"/>
              <a:gd name="T83" fmla="*/ 266826936 h 5958"/>
              <a:gd name="T84" fmla="*/ 337410402 w 5554"/>
              <a:gd name="T85" fmla="*/ 213870302 h 5958"/>
              <a:gd name="T86" fmla="*/ 446305215 w 5554"/>
              <a:gd name="T87" fmla="*/ 352599897 h 5958"/>
              <a:gd name="T88" fmla="*/ 477768254 w 5554"/>
              <a:gd name="T89" fmla="*/ 439497377 h 5958"/>
              <a:gd name="T90" fmla="*/ 453353705 w 5554"/>
              <a:gd name="T91" fmla="*/ 473131913 h 5958"/>
              <a:gd name="T92" fmla="*/ 375921932 w 5554"/>
              <a:gd name="T93" fmla="*/ 460046309 h 5958"/>
              <a:gd name="T94" fmla="*/ 225348770 w 5554"/>
              <a:gd name="T95" fmla="*/ 360880796 h 5958"/>
              <a:gd name="T96" fmla="*/ 109814181 w 5554"/>
              <a:gd name="T97" fmla="*/ 216528285 h 5958"/>
              <a:gd name="T98" fmla="*/ 91732952 w 5554"/>
              <a:gd name="T99" fmla="*/ 142716410 h 5958"/>
              <a:gd name="T100" fmla="*/ 125034728 w 5554"/>
              <a:gd name="T101" fmla="*/ 117056143 h 5958"/>
              <a:gd name="T102" fmla="*/ 210434679 w 5554"/>
              <a:gd name="T103" fmla="*/ 139342852 h 5958"/>
              <a:gd name="T104" fmla="*/ 243838394 w 5554"/>
              <a:gd name="T105" fmla="*/ 134333515 h 5958"/>
              <a:gd name="T106" fmla="*/ 142707242 w 5554"/>
              <a:gd name="T107" fmla="*/ 96098585 h 5958"/>
              <a:gd name="T108" fmla="*/ 66092898 w 5554"/>
              <a:gd name="T109" fmla="*/ 115624995 h 5958"/>
              <a:gd name="T110" fmla="*/ 53323681 w 5554"/>
              <a:gd name="T111" fmla="*/ 189334554 h 5958"/>
              <a:gd name="T112" fmla="*/ 100007586 w 5554"/>
              <a:gd name="T113" fmla="*/ 287477865 h 5958"/>
              <a:gd name="T114" fmla="*/ 194907357 w 5554"/>
              <a:gd name="T115" fmla="*/ 394515332 h 5958"/>
              <a:gd name="T116" fmla="*/ 305742846 w 5554"/>
              <a:gd name="T117" fmla="*/ 475789897 h 5958"/>
              <a:gd name="T118" fmla="*/ 408406278 w 5554"/>
              <a:gd name="T119" fmla="*/ 514740720 h 5958"/>
              <a:gd name="T120" fmla="*/ 485020942 w 5554"/>
              <a:gd name="T121" fmla="*/ 495214310 h 5958"/>
              <a:gd name="T122" fmla="*/ 497892098 w 5554"/>
              <a:gd name="T123" fmla="*/ 421504431 h 5958"/>
              <a:gd name="T124" fmla="*/ 446305215 w 5554"/>
              <a:gd name="T125" fmla="*/ 352599897 h 595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554" h="5958">
                <a:moveTo>
                  <a:pt x="4328" y="5230"/>
                </a:moveTo>
                <a:lnTo>
                  <a:pt x="4328" y="5230"/>
                </a:lnTo>
                <a:lnTo>
                  <a:pt x="4304" y="5249"/>
                </a:lnTo>
                <a:lnTo>
                  <a:pt x="4279" y="5266"/>
                </a:lnTo>
                <a:lnTo>
                  <a:pt x="4254" y="5282"/>
                </a:lnTo>
                <a:lnTo>
                  <a:pt x="4227" y="5296"/>
                </a:lnTo>
                <a:lnTo>
                  <a:pt x="4200" y="5310"/>
                </a:lnTo>
                <a:lnTo>
                  <a:pt x="4171" y="5321"/>
                </a:lnTo>
                <a:lnTo>
                  <a:pt x="4142" y="5332"/>
                </a:lnTo>
                <a:lnTo>
                  <a:pt x="4112" y="5343"/>
                </a:lnTo>
                <a:lnTo>
                  <a:pt x="4081" y="5351"/>
                </a:lnTo>
                <a:lnTo>
                  <a:pt x="4050" y="5359"/>
                </a:lnTo>
                <a:lnTo>
                  <a:pt x="4018" y="5365"/>
                </a:lnTo>
                <a:lnTo>
                  <a:pt x="3985" y="5371"/>
                </a:lnTo>
                <a:lnTo>
                  <a:pt x="3950" y="5374"/>
                </a:lnTo>
                <a:lnTo>
                  <a:pt x="3916" y="5377"/>
                </a:lnTo>
                <a:lnTo>
                  <a:pt x="3879" y="5379"/>
                </a:lnTo>
                <a:lnTo>
                  <a:pt x="3844" y="5379"/>
                </a:lnTo>
                <a:lnTo>
                  <a:pt x="3807" y="5379"/>
                </a:lnTo>
                <a:lnTo>
                  <a:pt x="3769" y="5378"/>
                </a:lnTo>
                <a:lnTo>
                  <a:pt x="3732" y="5375"/>
                </a:lnTo>
                <a:lnTo>
                  <a:pt x="3693" y="5372"/>
                </a:lnTo>
                <a:lnTo>
                  <a:pt x="3653" y="5367"/>
                </a:lnTo>
                <a:lnTo>
                  <a:pt x="3614" y="5361"/>
                </a:lnTo>
                <a:lnTo>
                  <a:pt x="3573" y="5354"/>
                </a:lnTo>
                <a:lnTo>
                  <a:pt x="3531" y="5346"/>
                </a:lnTo>
                <a:lnTo>
                  <a:pt x="3490" y="5336"/>
                </a:lnTo>
                <a:lnTo>
                  <a:pt x="3447" y="5327"/>
                </a:lnTo>
                <a:lnTo>
                  <a:pt x="3405" y="5315"/>
                </a:lnTo>
                <a:lnTo>
                  <a:pt x="3362" y="5303"/>
                </a:lnTo>
                <a:lnTo>
                  <a:pt x="3318" y="5290"/>
                </a:lnTo>
                <a:lnTo>
                  <a:pt x="3274" y="5275"/>
                </a:lnTo>
                <a:lnTo>
                  <a:pt x="3230" y="5260"/>
                </a:lnTo>
                <a:lnTo>
                  <a:pt x="3185" y="5244"/>
                </a:lnTo>
                <a:lnTo>
                  <a:pt x="3120" y="5220"/>
                </a:lnTo>
                <a:lnTo>
                  <a:pt x="3056" y="5193"/>
                </a:lnTo>
                <a:lnTo>
                  <a:pt x="2150" y="5572"/>
                </a:lnTo>
                <a:lnTo>
                  <a:pt x="2096" y="5547"/>
                </a:lnTo>
                <a:lnTo>
                  <a:pt x="2040" y="5519"/>
                </a:lnTo>
                <a:lnTo>
                  <a:pt x="1984" y="5489"/>
                </a:lnTo>
                <a:lnTo>
                  <a:pt x="1927" y="5458"/>
                </a:lnTo>
                <a:lnTo>
                  <a:pt x="1871" y="5423"/>
                </a:lnTo>
                <a:lnTo>
                  <a:pt x="1812" y="5388"/>
                </a:lnTo>
                <a:lnTo>
                  <a:pt x="1752" y="5350"/>
                </a:lnTo>
                <a:lnTo>
                  <a:pt x="1692" y="5310"/>
                </a:lnTo>
                <a:lnTo>
                  <a:pt x="1629" y="5267"/>
                </a:lnTo>
                <a:lnTo>
                  <a:pt x="1566" y="5221"/>
                </a:lnTo>
                <a:lnTo>
                  <a:pt x="1501" y="5172"/>
                </a:lnTo>
                <a:lnTo>
                  <a:pt x="1435" y="5120"/>
                </a:lnTo>
                <a:lnTo>
                  <a:pt x="1367" y="5065"/>
                </a:lnTo>
                <a:lnTo>
                  <a:pt x="1298" y="5007"/>
                </a:lnTo>
                <a:lnTo>
                  <a:pt x="1226" y="4945"/>
                </a:lnTo>
                <a:lnTo>
                  <a:pt x="1153" y="4881"/>
                </a:lnTo>
                <a:lnTo>
                  <a:pt x="1094" y="4826"/>
                </a:lnTo>
                <a:lnTo>
                  <a:pt x="1034" y="4768"/>
                </a:lnTo>
                <a:lnTo>
                  <a:pt x="974" y="4707"/>
                </a:lnTo>
                <a:lnTo>
                  <a:pt x="913" y="4644"/>
                </a:lnTo>
                <a:lnTo>
                  <a:pt x="853" y="4580"/>
                </a:lnTo>
                <a:lnTo>
                  <a:pt x="793" y="4513"/>
                </a:lnTo>
                <a:lnTo>
                  <a:pt x="734" y="4446"/>
                </a:lnTo>
                <a:lnTo>
                  <a:pt x="677" y="4378"/>
                </a:lnTo>
                <a:lnTo>
                  <a:pt x="622" y="4311"/>
                </a:lnTo>
                <a:lnTo>
                  <a:pt x="569" y="4243"/>
                </a:lnTo>
                <a:lnTo>
                  <a:pt x="518" y="4177"/>
                </a:lnTo>
                <a:lnTo>
                  <a:pt x="471" y="4111"/>
                </a:lnTo>
                <a:lnTo>
                  <a:pt x="427" y="4048"/>
                </a:lnTo>
                <a:lnTo>
                  <a:pt x="386" y="3987"/>
                </a:lnTo>
                <a:lnTo>
                  <a:pt x="349" y="3928"/>
                </a:lnTo>
                <a:lnTo>
                  <a:pt x="317" y="3872"/>
                </a:lnTo>
                <a:lnTo>
                  <a:pt x="579" y="3022"/>
                </a:lnTo>
                <a:lnTo>
                  <a:pt x="538" y="2952"/>
                </a:lnTo>
                <a:lnTo>
                  <a:pt x="498" y="2884"/>
                </a:lnTo>
                <a:lnTo>
                  <a:pt x="462" y="2815"/>
                </a:lnTo>
                <a:lnTo>
                  <a:pt x="428" y="2747"/>
                </a:lnTo>
                <a:lnTo>
                  <a:pt x="407" y="2703"/>
                </a:lnTo>
                <a:lnTo>
                  <a:pt x="387" y="2661"/>
                </a:lnTo>
                <a:lnTo>
                  <a:pt x="369" y="2618"/>
                </a:lnTo>
                <a:lnTo>
                  <a:pt x="352" y="2575"/>
                </a:lnTo>
                <a:lnTo>
                  <a:pt x="334" y="2533"/>
                </a:lnTo>
                <a:lnTo>
                  <a:pt x="319" y="2491"/>
                </a:lnTo>
                <a:lnTo>
                  <a:pt x="304" y="2449"/>
                </a:lnTo>
                <a:lnTo>
                  <a:pt x="292" y="2409"/>
                </a:lnTo>
                <a:lnTo>
                  <a:pt x="280" y="2368"/>
                </a:lnTo>
                <a:lnTo>
                  <a:pt x="269" y="2328"/>
                </a:lnTo>
                <a:lnTo>
                  <a:pt x="258" y="2289"/>
                </a:lnTo>
                <a:lnTo>
                  <a:pt x="250" y="2249"/>
                </a:lnTo>
                <a:lnTo>
                  <a:pt x="242" y="2210"/>
                </a:lnTo>
                <a:lnTo>
                  <a:pt x="237" y="2173"/>
                </a:lnTo>
                <a:lnTo>
                  <a:pt x="231" y="2135"/>
                </a:lnTo>
                <a:lnTo>
                  <a:pt x="227" y="2099"/>
                </a:lnTo>
                <a:lnTo>
                  <a:pt x="225" y="2062"/>
                </a:lnTo>
                <a:lnTo>
                  <a:pt x="223" y="2027"/>
                </a:lnTo>
                <a:lnTo>
                  <a:pt x="223" y="1992"/>
                </a:lnTo>
                <a:lnTo>
                  <a:pt x="224" y="1957"/>
                </a:lnTo>
                <a:lnTo>
                  <a:pt x="226" y="1923"/>
                </a:lnTo>
                <a:lnTo>
                  <a:pt x="229" y="1890"/>
                </a:lnTo>
                <a:lnTo>
                  <a:pt x="234" y="1858"/>
                </a:lnTo>
                <a:lnTo>
                  <a:pt x="240" y="1825"/>
                </a:lnTo>
                <a:lnTo>
                  <a:pt x="248" y="1795"/>
                </a:lnTo>
                <a:lnTo>
                  <a:pt x="256" y="1764"/>
                </a:lnTo>
                <a:lnTo>
                  <a:pt x="266" y="1735"/>
                </a:lnTo>
                <a:lnTo>
                  <a:pt x="277" y="1706"/>
                </a:lnTo>
                <a:lnTo>
                  <a:pt x="288" y="1679"/>
                </a:lnTo>
                <a:lnTo>
                  <a:pt x="302" y="1652"/>
                </a:lnTo>
                <a:lnTo>
                  <a:pt x="317" y="1625"/>
                </a:lnTo>
                <a:lnTo>
                  <a:pt x="333" y="1600"/>
                </a:lnTo>
                <a:lnTo>
                  <a:pt x="330" y="1638"/>
                </a:lnTo>
                <a:lnTo>
                  <a:pt x="328" y="1679"/>
                </a:lnTo>
                <a:lnTo>
                  <a:pt x="329" y="1720"/>
                </a:lnTo>
                <a:lnTo>
                  <a:pt x="332" y="1763"/>
                </a:lnTo>
                <a:lnTo>
                  <a:pt x="337" y="1808"/>
                </a:lnTo>
                <a:lnTo>
                  <a:pt x="344" y="1855"/>
                </a:lnTo>
                <a:lnTo>
                  <a:pt x="354" y="1903"/>
                </a:lnTo>
                <a:lnTo>
                  <a:pt x="364" y="1952"/>
                </a:lnTo>
                <a:lnTo>
                  <a:pt x="378" y="2002"/>
                </a:lnTo>
                <a:lnTo>
                  <a:pt x="394" y="2055"/>
                </a:lnTo>
                <a:lnTo>
                  <a:pt x="412" y="2107"/>
                </a:lnTo>
                <a:lnTo>
                  <a:pt x="431" y="2162"/>
                </a:lnTo>
                <a:lnTo>
                  <a:pt x="452" y="2218"/>
                </a:lnTo>
                <a:lnTo>
                  <a:pt x="476" y="2274"/>
                </a:lnTo>
                <a:lnTo>
                  <a:pt x="502" y="2331"/>
                </a:lnTo>
                <a:lnTo>
                  <a:pt x="530" y="2389"/>
                </a:lnTo>
                <a:lnTo>
                  <a:pt x="552" y="2438"/>
                </a:lnTo>
                <a:lnTo>
                  <a:pt x="577" y="2485"/>
                </a:lnTo>
                <a:lnTo>
                  <a:pt x="602" y="2533"/>
                </a:lnTo>
                <a:lnTo>
                  <a:pt x="629" y="2581"/>
                </a:lnTo>
                <a:lnTo>
                  <a:pt x="657" y="2631"/>
                </a:lnTo>
                <a:lnTo>
                  <a:pt x="686" y="2679"/>
                </a:lnTo>
                <a:lnTo>
                  <a:pt x="716" y="2728"/>
                </a:lnTo>
                <a:lnTo>
                  <a:pt x="747" y="2779"/>
                </a:lnTo>
                <a:lnTo>
                  <a:pt x="779" y="2829"/>
                </a:lnTo>
                <a:lnTo>
                  <a:pt x="813" y="2878"/>
                </a:lnTo>
                <a:lnTo>
                  <a:pt x="848" y="2929"/>
                </a:lnTo>
                <a:lnTo>
                  <a:pt x="883" y="2980"/>
                </a:lnTo>
                <a:lnTo>
                  <a:pt x="920" y="3030"/>
                </a:lnTo>
                <a:lnTo>
                  <a:pt x="957" y="3082"/>
                </a:lnTo>
                <a:lnTo>
                  <a:pt x="996" y="3133"/>
                </a:lnTo>
                <a:lnTo>
                  <a:pt x="1035" y="3184"/>
                </a:lnTo>
                <a:lnTo>
                  <a:pt x="1076" y="3235"/>
                </a:lnTo>
                <a:lnTo>
                  <a:pt x="1118" y="3287"/>
                </a:lnTo>
                <a:lnTo>
                  <a:pt x="1161" y="3338"/>
                </a:lnTo>
                <a:lnTo>
                  <a:pt x="1205" y="3390"/>
                </a:lnTo>
                <a:lnTo>
                  <a:pt x="1250" y="3441"/>
                </a:lnTo>
                <a:lnTo>
                  <a:pt x="1295" y="3494"/>
                </a:lnTo>
                <a:lnTo>
                  <a:pt x="1342" y="3545"/>
                </a:lnTo>
                <a:lnTo>
                  <a:pt x="1389" y="3597"/>
                </a:lnTo>
                <a:lnTo>
                  <a:pt x="1439" y="3647"/>
                </a:lnTo>
                <a:lnTo>
                  <a:pt x="1488" y="3698"/>
                </a:lnTo>
                <a:lnTo>
                  <a:pt x="1538" y="3750"/>
                </a:lnTo>
                <a:lnTo>
                  <a:pt x="1590" y="3800"/>
                </a:lnTo>
                <a:lnTo>
                  <a:pt x="1641" y="3852"/>
                </a:lnTo>
                <a:lnTo>
                  <a:pt x="1695" y="3902"/>
                </a:lnTo>
                <a:lnTo>
                  <a:pt x="1748" y="3952"/>
                </a:lnTo>
                <a:lnTo>
                  <a:pt x="1803" y="4003"/>
                </a:lnTo>
                <a:lnTo>
                  <a:pt x="1859" y="4052"/>
                </a:lnTo>
                <a:lnTo>
                  <a:pt x="1915" y="4101"/>
                </a:lnTo>
                <a:lnTo>
                  <a:pt x="1970" y="4149"/>
                </a:lnTo>
                <a:lnTo>
                  <a:pt x="2026" y="4196"/>
                </a:lnTo>
                <a:lnTo>
                  <a:pt x="2082" y="4242"/>
                </a:lnTo>
                <a:lnTo>
                  <a:pt x="2137" y="4287"/>
                </a:lnTo>
                <a:lnTo>
                  <a:pt x="2193" y="4331"/>
                </a:lnTo>
                <a:lnTo>
                  <a:pt x="2249" y="4375"/>
                </a:lnTo>
                <a:lnTo>
                  <a:pt x="2305" y="4417"/>
                </a:lnTo>
                <a:lnTo>
                  <a:pt x="2360" y="4458"/>
                </a:lnTo>
                <a:lnTo>
                  <a:pt x="2416" y="4498"/>
                </a:lnTo>
                <a:lnTo>
                  <a:pt x="2472" y="4538"/>
                </a:lnTo>
                <a:lnTo>
                  <a:pt x="2528" y="4576"/>
                </a:lnTo>
                <a:lnTo>
                  <a:pt x="2583" y="4614"/>
                </a:lnTo>
                <a:lnTo>
                  <a:pt x="2638" y="4650"/>
                </a:lnTo>
                <a:lnTo>
                  <a:pt x="2694" y="4686"/>
                </a:lnTo>
                <a:lnTo>
                  <a:pt x="2749" y="4720"/>
                </a:lnTo>
                <a:lnTo>
                  <a:pt x="2803" y="4754"/>
                </a:lnTo>
                <a:lnTo>
                  <a:pt x="2858" y="4787"/>
                </a:lnTo>
                <a:lnTo>
                  <a:pt x="2911" y="4818"/>
                </a:lnTo>
                <a:lnTo>
                  <a:pt x="2966" y="4849"/>
                </a:lnTo>
                <a:lnTo>
                  <a:pt x="3020" y="4878"/>
                </a:lnTo>
                <a:lnTo>
                  <a:pt x="3073" y="4906"/>
                </a:lnTo>
                <a:lnTo>
                  <a:pt x="3126" y="4933"/>
                </a:lnTo>
                <a:lnTo>
                  <a:pt x="3178" y="4959"/>
                </a:lnTo>
                <a:lnTo>
                  <a:pt x="3231" y="4985"/>
                </a:lnTo>
                <a:lnTo>
                  <a:pt x="3282" y="5008"/>
                </a:lnTo>
                <a:lnTo>
                  <a:pt x="3334" y="5031"/>
                </a:lnTo>
                <a:lnTo>
                  <a:pt x="3384" y="5053"/>
                </a:lnTo>
                <a:lnTo>
                  <a:pt x="3435" y="5074"/>
                </a:lnTo>
                <a:lnTo>
                  <a:pt x="3485" y="5093"/>
                </a:lnTo>
                <a:lnTo>
                  <a:pt x="3534" y="5111"/>
                </a:lnTo>
                <a:lnTo>
                  <a:pt x="3593" y="5133"/>
                </a:lnTo>
                <a:lnTo>
                  <a:pt x="3652" y="5152"/>
                </a:lnTo>
                <a:lnTo>
                  <a:pt x="3710" y="5170"/>
                </a:lnTo>
                <a:lnTo>
                  <a:pt x="3766" y="5185"/>
                </a:lnTo>
                <a:lnTo>
                  <a:pt x="3822" y="5199"/>
                </a:lnTo>
                <a:lnTo>
                  <a:pt x="3875" y="5212"/>
                </a:lnTo>
                <a:lnTo>
                  <a:pt x="3928" y="5223"/>
                </a:lnTo>
                <a:lnTo>
                  <a:pt x="3978" y="5231"/>
                </a:lnTo>
                <a:lnTo>
                  <a:pt x="4027" y="5238"/>
                </a:lnTo>
                <a:lnTo>
                  <a:pt x="4076" y="5242"/>
                </a:lnTo>
                <a:lnTo>
                  <a:pt x="4122" y="5245"/>
                </a:lnTo>
                <a:lnTo>
                  <a:pt x="4167" y="5246"/>
                </a:lnTo>
                <a:lnTo>
                  <a:pt x="4210" y="5245"/>
                </a:lnTo>
                <a:lnTo>
                  <a:pt x="4250" y="5242"/>
                </a:lnTo>
                <a:lnTo>
                  <a:pt x="4290" y="5238"/>
                </a:lnTo>
                <a:lnTo>
                  <a:pt x="4328" y="5230"/>
                </a:lnTo>
                <a:close/>
                <a:moveTo>
                  <a:pt x="3247" y="1317"/>
                </a:moveTo>
                <a:lnTo>
                  <a:pt x="3247" y="1317"/>
                </a:lnTo>
                <a:lnTo>
                  <a:pt x="3223" y="1323"/>
                </a:lnTo>
                <a:lnTo>
                  <a:pt x="3202" y="1329"/>
                </a:lnTo>
                <a:lnTo>
                  <a:pt x="3179" y="1337"/>
                </a:lnTo>
                <a:lnTo>
                  <a:pt x="3158" y="1344"/>
                </a:lnTo>
                <a:lnTo>
                  <a:pt x="3137" y="1353"/>
                </a:lnTo>
                <a:lnTo>
                  <a:pt x="3115" y="1361"/>
                </a:lnTo>
                <a:lnTo>
                  <a:pt x="3075" y="1381"/>
                </a:lnTo>
                <a:lnTo>
                  <a:pt x="3037" y="1401"/>
                </a:lnTo>
                <a:lnTo>
                  <a:pt x="3000" y="1423"/>
                </a:lnTo>
                <a:lnTo>
                  <a:pt x="2966" y="1447"/>
                </a:lnTo>
                <a:lnTo>
                  <a:pt x="2950" y="1460"/>
                </a:lnTo>
                <a:lnTo>
                  <a:pt x="2935" y="1473"/>
                </a:lnTo>
                <a:lnTo>
                  <a:pt x="2921" y="1486"/>
                </a:lnTo>
                <a:lnTo>
                  <a:pt x="2907" y="1498"/>
                </a:lnTo>
                <a:lnTo>
                  <a:pt x="2893" y="1512"/>
                </a:lnTo>
                <a:lnTo>
                  <a:pt x="2881" y="1525"/>
                </a:lnTo>
                <a:lnTo>
                  <a:pt x="2870" y="1539"/>
                </a:lnTo>
                <a:lnTo>
                  <a:pt x="2859" y="1553"/>
                </a:lnTo>
                <a:lnTo>
                  <a:pt x="2849" y="1567"/>
                </a:lnTo>
                <a:lnTo>
                  <a:pt x="2841" y="1582"/>
                </a:lnTo>
                <a:lnTo>
                  <a:pt x="2833" y="1596"/>
                </a:lnTo>
                <a:lnTo>
                  <a:pt x="2826" y="1610"/>
                </a:lnTo>
                <a:lnTo>
                  <a:pt x="2820" y="1625"/>
                </a:lnTo>
                <a:lnTo>
                  <a:pt x="2815" y="1639"/>
                </a:lnTo>
                <a:lnTo>
                  <a:pt x="2812" y="1653"/>
                </a:lnTo>
                <a:lnTo>
                  <a:pt x="2809" y="1668"/>
                </a:lnTo>
                <a:lnTo>
                  <a:pt x="2806" y="1682"/>
                </a:lnTo>
                <a:lnTo>
                  <a:pt x="2806" y="1696"/>
                </a:lnTo>
                <a:lnTo>
                  <a:pt x="2806" y="1710"/>
                </a:lnTo>
                <a:lnTo>
                  <a:pt x="2809" y="1723"/>
                </a:lnTo>
                <a:lnTo>
                  <a:pt x="2812" y="1735"/>
                </a:lnTo>
                <a:lnTo>
                  <a:pt x="2815" y="1748"/>
                </a:lnTo>
                <a:lnTo>
                  <a:pt x="2820" y="1760"/>
                </a:lnTo>
                <a:lnTo>
                  <a:pt x="2826" y="1772"/>
                </a:lnTo>
                <a:lnTo>
                  <a:pt x="2833" y="1783"/>
                </a:lnTo>
                <a:lnTo>
                  <a:pt x="2841" y="1793"/>
                </a:lnTo>
                <a:lnTo>
                  <a:pt x="2849" y="1803"/>
                </a:lnTo>
                <a:lnTo>
                  <a:pt x="2859" y="1813"/>
                </a:lnTo>
                <a:lnTo>
                  <a:pt x="2870" y="1821"/>
                </a:lnTo>
                <a:lnTo>
                  <a:pt x="2881" y="1830"/>
                </a:lnTo>
                <a:lnTo>
                  <a:pt x="2893" y="1837"/>
                </a:lnTo>
                <a:lnTo>
                  <a:pt x="2907" y="1844"/>
                </a:lnTo>
                <a:lnTo>
                  <a:pt x="2921" y="1850"/>
                </a:lnTo>
                <a:lnTo>
                  <a:pt x="2935" y="1857"/>
                </a:lnTo>
                <a:lnTo>
                  <a:pt x="2950" y="1862"/>
                </a:lnTo>
                <a:lnTo>
                  <a:pt x="2966" y="1866"/>
                </a:lnTo>
                <a:lnTo>
                  <a:pt x="2983" y="1870"/>
                </a:lnTo>
                <a:lnTo>
                  <a:pt x="3000" y="1874"/>
                </a:lnTo>
                <a:lnTo>
                  <a:pt x="3019" y="1877"/>
                </a:lnTo>
                <a:lnTo>
                  <a:pt x="3037" y="1879"/>
                </a:lnTo>
                <a:lnTo>
                  <a:pt x="3055" y="1880"/>
                </a:lnTo>
                <a:lnTo>
                  <a:pt x="3075" y="1881"/>
                </a:lnTo>
                <a:lnTo>
                  <a:pt x="3095" y="1881"/>
                </a:lnTo>
                <a:lnTo>
                  <a:pt x="3115" y="1880"/>
                </a:lnTo>
                <a:lnTo>
                  <a:pt x="3137" y="1879"/>
                </a:lnTo>
                <a:lnTo>
                  <a:pt x="3158" y="1877"/>
                </a:lnTo>
                <a:lnTo>
                  <a:pt x="3179" y="1874"/>
                </a:lnTo>
                <a:lnTo>
                  <a:pt x="3202" y="1870"/>
                </a:lnTo>
                <a:lnTo>
                  <a:pt x="3223" y="1866"/>
                </a:lnTo>
                <a:lnTo>
                  <a:pt x="3247" y="1861"/>
                </a:lnTo>
                <a:lnTo>
                  <a:pt x="3287" y="1850"/>
                </a:lnTo>
                <a:lnTo>
                  <a:pt x="3326" y="1837"/>
                </a:lnTo>
                <a:lnTo>
                  <a:pt x="3364" y="1822"/>
                </a:lnTo>
                <a:lnTo>
                  <a:pt x="3401" y="1806"/>
                </a:lnTo>
                <a:lnTo>
                  <a:pt x="3437" y="1788"/>
                </a:lnTo>
                <a:lnTo>
                  <a:pt x="3470" y="1769"/>
                </a:lnTo>
                <a:lnTo>
                  <a:pt x="3502" y="1748"/>
                </a:lnTo>
                <a:lnTo>
                  <a:pt x="3532" y="1727"/>
                </a:lnTo>
                <a:lnTo>
                  <a:pt x="3560" y="1704"/>
                </a:lnTo>
                <a:lnTo>
                  <a:pt x="3585" y="1681"/>
                </a:lnTo>
                <a:lnTo>
                  <a:pt x="3608" y="1657"/>
                </a:lnTo>
                <a:lnTo>
                  <a:pt x="3629" y="1632"/>
                </a:lnTo>
                <a:lnTo>
                  <a:pt x="3646" y="1607"/>
                </a:lnTo>
                <a:lnTo>
                  <a:pt x="3653" y="1594"/>
                </a:lnTo>
                <a:lnTo>
                  <a:pt x="3661" y="1582"/>
                </a:lnTo>
                <a:lnTo>
                  <a:pt x="3667" y="1569"/>
                </a:lnTo>
                <a:lnTo>
                  <a:pt x="3673" y="1556"/>
                </a:lnTo>
                <a:lnTo>
                  <a:pt x="3677" y="1544"/>
                </a:lnTo>
                <a:lnTo>
                  <a:pt x="3681" y="1531"/>
                </a:lnTo>
                <a:lnTo>
                  <a:pt x="3686" y="1519"/>
                </a:lnTo>
                <a:lnTo>
                  <a:pt x="3691" y="1507"/>
                </a:lnTo>
                <a:lnTo>
                  <a:pt x="3693" y="1495"/>
                </a:lnTo>
                <a:lnTo>
                  <a:pt x="3694" y="1482"/>
                </a:lnTo>
                <a:lnTo>
                  <a:pt x="3694" y="638"/>
                </a:lnTo>
                <a:lnTo>
                  <a:pt x="3720" y="638"/>
                </a:lnTo>
                <a:lnTo>
                  <a:pt x="3748" y="639"/>
                </a:lnTo>
                <a:lnTo>
                  <a:pt x="3779" y="640"/>
                </a:lnTo>
                <a:lnTo>
                  <a:pt x="3811" y="643"/>
                </a:lnTo>
                <a:lnTo>
                  <a:pt x="3843" y="648"/>
                </a:lnTo>
                <a:lnTo>
                  <a:pt x="3874" y="655"/>
                </a:lnTo>
                <a:lnTo>
                  <a:pt x="3889" y="659"/>
                </a:lnTo>
                <a:lnTo>
                  <a:pt x="3903" y="664"/>
                </a:lnTo>
                <a:lnTo>
                  <a:pt x="3917" y="670"/>
                </a:lnTo>
                <a:lnTo>
                  <a:pt x="3930" y="676"/>
                </a:lnTo>
                <a:lnTo>
                  <a:pt x="3938" y="682"/>
                </a:lnTo>
                <a:lnTo>
                  <a:pt x="3946" y="687"/>
                </a:lnTo>
                <a:lnTo>
                  <a:pt x="3952" y="694"/>
                </a:lnTo>
                <a:lnTo>
                  <a:pt x="3958" y="702"/>
                </a:lnTo>
                <a:lnTo>
                  <a:pt x="3962" y="709"/>
                </a:lnTo>
                <a:lnTo>
                  <a:pt x="3966" y="719"/>
                </a:lnTo>
                <a:lnTo>
                  <a:pt x="3969" y="728"/>
                </a:lnTo>
                <a:lnTo>
                  <a:pt x="3973" y="737"/>
                </a:lnTo>
                <a:lnTo>
                  <a:pt x="3975" y="748"/>
                </a:lnTo>
                <a:lnTo>
                  <a:pt x="3976" y="759"/>
                </a:lnTo>
                <a:lnTo>
                  <a:pt x="3977" y="780"/>
                </a:lnTo>
                <a:lnTo>
                  <a:pt x="3977" y="802"/>
                </a:lnTo>
                <a:lnTo>
                  <a:pt x="3975" y="823"/>
                </a:lnTo>
                <a:lnTo>
                  <a:pt x="3972" y="845"/>
                </a:lnTo>
                <a:lnTo>
                  <a:pt x="3967" y="865"/>
                </a:lnTo>
                <a:lnTo>
                  <a:pt x="3959" y="900"/>
                </a:lnTo>
                <a:lnTo>
                  <a:pt x="3951" y="924"/>
                </a:lnTo>
                <a:lnTo>
                  <a:pt x="3948" y="932"/>
                </a:lnTo>
                <a:lnTo>
                  <a:pt x="3951" y="931"/>
                </a:lnTo>
                <a:lnTo>
                  <a:pt x="3962" y="926"/>
                </a:lnTo>
                <a:lnTo>
                  <a:pt x="3977" y="917"/>
                </a:lnTo>
                <a:lnTo>
                  <a:pt x="3986" y="912"/>
                </a:lnTo>
                <a:lnTo>
                  <a:pt x="3995" y="905"/>
                </a:lnTo>
                <a:lnTo>
                  <a:pt x="4005" y="896"/>
                </a:lnTo>
                <a:lnTo>
                  <a:pt x="4015" y="886"/>
                </a:lnTo>
                <a:lnTo>
                  <a:pt x="4024" y="875"/>
                </a:lnTo>
                <a:lnTo>
                  <a:pt x="4033" y="862"/>
                </a:lnTo>
                <a:lnTo>
                  <a:pt x="4041" y="847"/>
                </a:lnTo>
                <a:lnTo>
                  <a:pt x="4049" y="831"/>
                </a:lnTo>
                <a:lnTo>
                  <a:pt x="4056" y="813"/>
                </a:lnTo>
                <a:lnTo>
                  <a:pt x="4062" y="793"/>
                </a:lnTo>
                <a:lnTo>
                  <a:pt x="4065" y="773"/>
                </a:lnTo>
                <a:lnTo>
                  <a:pt x="4066" y="751"/>
                </a:lnTo>
                <a:lnTo>
                  <a:pt x="4065" y="730"/>
                </a:lnTo>
                <a:lnTo>
                  <a:pt x="4061" y="708"/>
                </a:lnTo>
                <a:lnTo>
                  <a:pt x="4054" y="687"/>
                </a:lnTo>
                <a:lnTo>
                  <a:pt x="4046" y="664"/>
                </a:lnTo>
                <a:lnTo>
                  <a:pt x="4034" y="642"/>
                </a:lnTo>
                <a:lnTo>
                  <a:pt x="4020" y="619"/>
                </a:lnTo>
                <a:lnTo>
                  <a:pt x="4005" y="596"/>
                </a:lnTo>
                <a:lnTo>
                  <a:pt x="3987" y="572"/>
                </a:lnTo>
                <a:lnTo>
                  <a:pt x="3965" y="549"/>
                </a:lnTo>
                <a:lnTo>
                  <a:pt x="3943" y="524"/>
                </a:lnTo>
                <a:lnTo>
                  <a:pt x="3918" y="499"/>
                </a:lnTo>
                <a:lnTo>
                  <a:pt x="3891" y="475"/>
                </a:lnTo>
                <a:lnTo>
                  <a:pt x="3862" y="449"/>
                </a:lnTo>
                <a:lnTo>
                  <a:pt x="3830" y="423"/>
                </a:lnTo>
                <a:lnTo>
                  <a:pt x="3816" y="410"/>
                </a:lnTo>
                <a:lnTo>
                  <a:pt x="3802" y="399"/>
                </a:lnTo>
                <a:lnTo>
                  <a:pt x="3790" y="386"/>
                </a:lnTo>
                <a:lnTo>
                  <a:pt x="3779" y="373"/>
                </a:lnTo>
                <a:lnTo>
                  <a:pt x="3768" y="360"/>
                </a:lnTo>
                <a:lnTo>
                  <a:pt x="3757" y="346"/>
                </a:lnTo>
                <a:lnTo>
                  <a:pt x="3749" y="333"/>
                </a:lnTo>
                <a:lnTo>
                  <a:pt x="3740" y="319"/>
                </a:lnTo>
                <a:lnTo>
                  <a:pt x="3724" y="292"/>
                </a:lnTo>
                <a:lnTo>
                  <a:pt x="3712" y="266"/>
                </a:lnTo>
                <a:lnTo>
                  <a:pt x="3701" y="240"/>
                </a:lnTo>
                <a:lnTo>
                  <a:pt x="3694" y="214"/>
                </a:lnTo>
                <a:lnTo>
                  <a:pt x="3694" y="96"/>
                </a:lnTo>
                <a:lnTo>
                  <a:pt x="3693" y="87"/>
                </a:lnTo>
                <a:lnTo>
                  <a:pt x="3692" y="77"/>
                </a:lnTo>
                <a:lnTo>
                  <a:pt x="3690" y="67"/>
                </a:lnTo>
                <a:lnTo>
                  <a:pt x="3686" y="59"/>
                </a:lnTo>
                <a:lnTo>
                  <a:pt x="3682" y="50"/>
                </a:lnTo>
                <a:lnTo>
                  <a:pt x="3677" y="43"/>
                </a:lnTo>
                <a:lnTo>
                  <a:pt x="3671" y="35"/>
                </a:lnTo>
                <a:lnTo>
                  <a:pt x="3665" y="29"/>
                </a:lnTo>
                <a:lnTo>
                  <a:pt x="3659" y="22"/>
                </a:lnTo>
                <a:lnTo>
                  <a:pt x="3651" y="17"/>
                </a:lnTo>
                <a:lnTo>
                  <a:pt x="3644" y="12"/>
                </a:lnTo>
                <a:lnTo>
                  <a:pt x="3635" y="8"/>
                </a:lnTo>
                <a:lnTo>
                  <a:pt x="3626" y="5"/>
                </a:lnTo>
                <a:lnTo>
                  <a:pt x="3617" y="2"/>
                </a:lnTo>
                <a:lnTo>
                  <a:pt x="3607" y="1"/>
                </a:lnTo>
                <a:lnTo>
                  <a:pt x="3598" y="0"/>
                </a:lnTo>
                <a:lnTo>
                  <a:pt x="3588" y="1"/>
                </a:lnTo>
                <a:lnTo>
                  <a:pt x="3578" y="2"/>
                </a:lnTo>
                <a:lnTo>
                  <a:pt x="3569" y="5"/>
                </a:lnTo>
                <a:lnTo>
                  <a:pt x="3560" y="8"/>
                </a:lnTo>
                <a:lnTo>
                  <a:pt x="3551" y="12"/>
                </a:lnTo>
                <a:lnTo>
                  <a:pt x="3544" y="17"/>
                </a:lnTo>
                <a:lnTo>
                  <a:pt x="3536" y="22"/>
                </a:lnTo>
                <a:lnTo>
                  <a:pt x="3529" y="29"/>
                </a:lnTo>
                <a:lnTo>
                  <a:pt x="3524" y="35"/>
                </a:lnTo>
                <a:lnTo>
                  <a:pt x="3517" y="43"/>
                </a:lnTo>
                <a:lnTo>
                  <a:pt x="3513" y="50"/>
                </a:lnTo>
                <a:lnTo>
                  <a:pt x="3509" y="59"/>
                </a:lnTo>
                <a:lnTo>
                  <a:pt x="3505" y="67"/>
                </a:lnTo>
                <a:lnTo>
                  <a:pt x="3503" y="77"/>
                </a:lnTo>
                <a:lnTo>
                  <a:pt x="3502" y="87"/>
                </a:lnTo>
                <a:lnTo>
                  <a:pt x="3501" y="96"/>
                </a:lnTo>
                <a:lnTo>
                  <a:pt x="3501" y="1306"/>
                </a:lnTo>
                <a:lnTo>
                  <a:pt x="3473" y="1301"/>
                </a:lnTo>
                <a:lnTo>
                  <a:pt x="3444" y="1298"/>
                </a:lnTo>
                <a:lnTo>
                  <a:pt x="3414" y="1297"/>
                </a:lnTo>
                <a:lnTo>
                  <a:pt x="3382" y="1298"/>
                </a:lnTo>
                <a:lnTo>
                  <a:pt x="3350" y="1300"/>
                </a:lnTo>
                <a:lnTo>
                  <a:pt x="3317" y="1303"/>
                </a:lnTo>
                <a:lnTo>
                  <a:pt x="3281" y="1310"/>
                </a:lnTo>
                <a:lnTo>
                  <a:pt x="3247" y="1317"/>
                </a:lnTo>
                <a:close/>
                <a:moveTo>
                  <a:pt x="4127" y="2328"/>
                </a:moveTo>
                <a:lnTo>
                  <a:pt x="4127" y="2328"/>
                </a:lnTo>
                <a:lnTo>
                  <a:pt x="4088" y="2339"/>
                </a:lnTo>
                <a:lnTo>
                  <a:pt x="4049" y="2350"/>
                </a:lnTo>
                <a:lnTo>
                  <a:pt x="4010" y="2363"/>
                </a:lnTo>
                <a:lnTo>
                  <a:pt x="3973" y="2375"/>
                </a:lnTo>
                <a:lnTo>
                  <a:pt x="3936" y="2389"/>
                </a:lnTo>
                <a:lnTo>
                  <a:pt x="3900" y="2405"/>
                </a:lnTo>
                <a:lnTo>
                  <a:pt x="3863" y="2422"/>
                </a:lnTo>
                <a:lnTo>
                  <a:pt x="3829" y="2438"/>
                </a:lnTo>
                <a:lnTo>
                  <a:pt x="3795" y="2456"/>
                </a:lnTo>
                <a:lnTo>
                  <a:pt x="3762" y="2474"/>
                </a:lnTo>
                <a:lnTo>
                  <a:pt x="3729" y="2493"/>
                </a:lnTo>
                <a:lnTo>
                  <a:pt x="3698" y="2513"/>
                </a:lnTo>
                <a:lnTo>
                  <a:pt x="3668" y="2534"/>
                </a:lnTo>
                <a:lnTo>
                  <a:pt x="3639" y="2554"/>
                </a:lnTo>
                <a:lnTo>
                  <a:pt x="3611" y="2576"/>
                </a:lnTo>
                <a:lnTo>
                  <a:pt x="3586" y="2598"/>
                </a:lnTo>
                <a:lnTo>
                  <a:pt x="3560" y="2621"/>
                </a:lnTo>
                <a:lnTo>
                  <a:pt x="3535" y="2645"/>
                </a:lnTo>
                <a:lnTo>
                  <a:pt x="3513" y="2667"/>
                </a:lnTo>
                <a:lnTo>
                  <a:pt x="3491" y="2692"/>
                </a:lnTo>
                <a:lnTo>
                  <a:pt x="3472" y="2715"/>
                </a:lnTo>
                <a:lnTo>
                  <a:pt x="3453" y="2740"/>
                </a:lnTo>
                <a:lnTo>
                  <a:pt x="3436" y="2764"/>
                </a:lnTo>
                <a:lnTo>
                  <a:pt x="3421" y="2788"/>
                </a:lnTo>
                <a:lnTo>
                  <a:pt x="3407" y="2814"/>
                </a:lnTo>
                <a:lnTo>
                  <a:pt x="3395" y="2839"/>
                </a:lnTo>
                <a:lnTo>
                  <a:pt x="3384" y="2863"/>
                </a:lnTo>
                <a:lnTo>
                  <a:pt x="3376" y="2888"/>
                </a:lnTo>
                <a:lnTo>
                  <a:pt x="3369" y="2914"/>
                </a:lnTo>
                <a:lnTo>
                  <a:pt x="3365" y="2938"/>
                </a:lnTo>
                <a:lnTo>
                  <a:pt x="3362" y="2963"/>
                </a:lnTo>
                <a:lnTo>
                  <a:pt x="3361" y="2988"/>
                </a:lnTo>
                <a:lnTo>
                  <a:pt x="3362" y="3011"/>
                </a:lnTo>
                <a:lnTo>
                  <a:pt x="3365" y="3035"/>
                </a:lnTo>
                <a:lnTo>
                  <a:pt x="3369" y="3057"/>
                </a:lnTo>
                <a:lnTo>
                  <a:pt x="3376" y="3079"/>
                </a:lnTo>
                <a:lnTo>
                  <a:pt x="3384" y="3100"/>
                </a:lnTo>
                <a:lnTo>
                  <a:pt x="3395" y="3119"/>
                </a:lnTo>
                <a:lnTo>
                  <a:pt x="3407" y="3139"/>
                </a:lnTo>
                <a:lnTo>
                  <a:pt x="3421" y="3157"/>
                </a:lnTo>
                <a:lnTo>
                  <a:pt x="3436" y="3174"/>
                </a:lnTo>
                <a:lnTo>
                  <a:pt x="3453" y="3190"/>
                </a:lnTo>
                <a:lnTo>
                  <a:pt x="3472" y="3206"/>
                </a:lnTo>
                <a:lnTo>
                  <a:pt x="3491" y="3220"/>
                </a:lnTo>
                <a:lnTo>
                  <a:pt x="3513" y="3233"/>
                </a:lnTo>
                <a:lnTo>
                  <a:pt x="3535" y="3246"/>
                </a:lnTo>
                <a:lnTo>
                  <a:pt x="3560" y="3257"/>
                </a:lnTo>
                <a:lnTo>
                  <a:pt x="3586" y="3267"/>
                </a:lnTo>
                <a:lnTo>
                  <a:pt x="3611" y="3277"/>
                </a:lnTo>
                <a:lnTo>
                  <a:pt x="3639" y="3285"/>
                </a:lnTo>
                <a:lnTo>
                  <a:pt x="3668" y="3292"/>
                </a:lnTo>
                <a:lnTo>
                  <a:pt x="3698" y="3297"/>
                </a:lnTo>
                <a:lnTo>
                  <a:pt x="3729" y="3303"/>
                </a:lnTo>
                <a:lnTo>
                  <a:pt x="3762" y="3306"/>
                </a:lnTo>
                <a:lnTo>
                  <a:pt x="3795" y="3308"/>
                </a:lnTo>
                <a:lnTo>
                  <a:pt x="3829" y="3309"/>
                </a:lnTo>
                <a:lnTo>
                  <a:pt x="3863" y="3310"/>
                </a:lnTo>
                <a:lnTo>
                  <a:pt x="3900" y="3308"/>
                </a:lnTo>
                <a:lnTo>
                  <a:pt x="3936" y="3306"/>
                </a:lnTo>
                <a:lnTo>
                  <a:pt x="3973" y="3303"/>
                </a:lnTo>
                <a:lnTo>
                  <a:pt x="4010" y="3297"/>
                </a:lnTo>
                <a:lnTo>
                  <a:pt x="4049" y="3291"/>
                </a:lnTo>
                <a:lnTo>
                  <a:pt x="4088" y="3283"/>
                </a:lnTo>
                <a:lnTo>
                  <a:pt x="4127" y="3275"/>
                </a:lnTo>
                <a:lnTo>
                  <a:pt x="4162" y="3265"/>
                </a:lnTo>
                <a:lnTo>
                  <a:pt x="4198" y="3256"/>
                </a:lnTo>
                <a:lnTo>
                  <a:pt x="4232" y="3245"/>
                </a:lnTo>
                <a:lnTo>
                  <a:pt x="4266" y="3233"/>
                </a:lnTo>
                <a:lnTo>
                  <a:pt x="4300" y="3221"/>
                </a:lnTo>
                <a:lnTo>
                  <a:pt x="4333" y="3207"/>
                </a:lnTo>
                <a:lnTo>
                  <a:pt x="4365" y="3194"/>
                </a:lnTo>
                <a:lnTo>
                  <a:pt x="4396" y="3179"/>
                </a:lnTo>
                <a:lnTo>
                  <a:pt x="4427" y="3164"/>
                </a:lnTo>
                <a:lnTo>
                  <a:pt x="4458" y="3148"/>
                </a:lnTo>
                <a:lnTo>
                  <a:pt x="4487" y="3132"/>
                </a:lnTo>
                <a:lnTo>
                  <a:pt x="4516" y="3115"/>
                </a:lnTo>
                <a:lnTo>
                  <a:pt x="4545" y="3097"/>
                </a:lnTo>
                <a:lnTo>
                  <a:pt x="4572" y="3080"/>
                </a:lnTo>
                <a:lnTo>
                  <a:pt x="4599" y="3060"/>
                </a:lnTo>
                <a:lnTo>
                  <a:pt x="4624" y="3042"/>
                </a:lnTo>
                <a:lnTo>
                  <a:pt x="4649" y="3022"/>
                </a:lnTo>
                <a:lnTo>
                  <a:pt x="4673" y="3003"/>
                </a:lnTo>
                <a:lnTo>
                  <a:pt x="4695" y="2982"/>
                </a:lnTo>
                <a:lnTo>
                  <a:pt x="4717" y="2962"/>
                </a:lnTo>
                <a:lnTo>
                  <a:pt x="4737" y="2940"/>
                </a:lnTo>
                <a:lnTo>
                  <a:pt x="4756" y="2920"/>
                </a:lnTo>
                <a:lnTo>
                  <a:pt x="4775" y="2899"/>
                </a:lnTo>
                <a:lnTo>
                  <a:pt x="4792" y="2877"/>
                </a:lnTo>
                <a:lnTo>
                  <a:pt x="4808" y="2855"/>
                </a:lnTo>
                <a:lnTo>
                  <a:pt x="4823" y="2833"/>
                </a:lnTo>
                <a:lnTo>
                  <a:pt x="4837" y="2811"/>
                </a:lnTo>
                <a:lnTo>
                  <a:pt x="4849" y="2788"/>
                </a:lnTo>
                <a:lnTo>
                  <a:pt x="4859" y="2767"/>
                </a:lnTo>
                <a:lnTo>
                  <a:pt x="4869" y="2744"/>
                </a:lnTo>
                <a:lnTo>
                  <a:pt x="4876" y="2722"/>
                </a:lnTo>
                <a:lnTo>
                  <a:pt x="4884" y="2699"/>
                </a:lnTo>
                <a:lnTo>
                  <a:pt x="4888" y="2690"/>
                </a:lnTo>
                <a:lnTo>
                  <a:pt x="4892" y="2680"/>
                </a:lnTo>
                <a:lnTo>
                  <a:pt x="4897" y="2670"/>
                </a:lnTo>
                <a:lnTo>
                  <a:pt x="4900" y="2660"/>
                </a:lnTo>
                <a:lnTo>
                  <a:pt x="4902" y="2649"/>
                </a:lnTo>
                <a:lnTo>
                  <a:pt x="4904" y="2638"/>
                </a:lnTo>
                <a:lnTo>
                  <a:pt x="4905" y="2627"/>
                </a:lnTo>
                <a:lnTo>
                  <a:pt x="4906" y="2616"/>
                </a:lnTo>
                <a:lnTo>
                  <a:pt x="4906" y="1145"/>
                </a:lnTo>
                <a:lnTo>
                  <a:pt x="4950" y="1145"/>
                </a:lnTo>
                <a:lnTo>
                  <a:pt x="5001" y="1147"/>
                </a:lnTo>
                <a:lnTo>
                  <a:pt x="5054" y="1150"/>
                </a:lnTo>
                <a:lnTo>
                  <a:pt x="5082" y="1152"/>
                </a:lnTo>
                <a:lnTo>
                  <a:pt x="5110" y="1155"/>
                </a:lnTo>
                <a:lnTo>
                  <a:pt x="5138" y="1160"/>
                </a:lnTo>
                <a:lnTo>
                  <a:pt x="5166" y="1164"/>
                </a:lnTo>
                <a:lnTo>
                  <a:pt x="5194" y="1169"/>
                </a:lnTo>
                <a:lnTo>
                  <a:pt x="5220" y="1176"/>
                </a:lnTo>
                <a:lnTo>
                  <a:pt x="5246" y="1183"/>
                </a:lnTo>
                <a:lnTo>
                  <a:pt x="5271" y="1192"/>
                </a:lnTo>
                <a:lnTo>
                  <a:pt x="5294" y="1202"/>
                </a:lnTo>
                <a:lnTo>
                  <a:pt x="5317" y="1212"/>
                </a:lnTo>
                <a:lnTo>
                  <a:pt x="5331" y="1221"/>
                </a:lnTo>
                <a:lnTo>
                  <a:pt x="5344" y="1232"/>
                </a:lnTo>
                <a:lnTo>
                  <a:pt x="5356" y="1243"/>
                </a:lnTo>
                <a:lnTo>
                  <a:pt x="5365" y="1257"/>
                </a:lnTo>
                <a:lnTo>
                  <a:pt x="5374" y="1271"/>
                </a:lnTo>
                <a:lnTo>
                  <a:pt x="5381" y="1286"/>
                </a:lnTo>
                <a:lnTo>
                  <a:pt x="5387" y="1302"/>
                </a:lnTo>
                <a:lnTo>
                  <a:pt x="5392" y="1319"/>
                </a:lnTo>
                <a:lnTo>
                  <a:pt x="5395" y="1338"/>
                </a:lnTo>
                <a:lnTo>
                  <a:pt x="5397" y="1356"/>
                </a:lnTo>
                <a:lnTo>
                  <a:pt x="5398" y="1374"/>
                </a:lnTo>
                <a:lnTo>
                  <a:pt x="5400" y="1392"/>
                </a:lnTo>
                <a:lnTo>
                  <a:pt x="5400" y="1412"/>
                </a:lnTo>
                <a:lnTo>
                  <a:pt x="5398" y="1431"/>
                </a:lnTo>
                <a:lnTo>
                  <a:pt x="5395" y="1470"/>
                </a:lnTo>
                <a:lnTo>
                  <a:pt x="5389" y="1506"/>
                </a:lnTo>
                <a:lnTo>
                  <a:pt x="5382" y="1541"/>
                </a:lnTo>
                <a:lnTo>
                  <a:pt x="5375" y="1574"/>
                </a:lnTo>
                <a:lnTo>
                  <a:pt x="5367" y="1601"/>
                </a:lnTo>
                <a:lnTo>
                  <a:pt x="5353" y="1643"/>
                </a:lnTo>
                <a:lnTo>
                  <a:pt x="5348" y="1659"/>
                </a:lnTo>
                <a:lnTo>
                  <a:pt x="5356" y="1656"/>
                </a:lnTo>
                <a:lnTo>
                  <a:pt x="5373" y="1649"/>
                </a:lnTo>
                <a:lnTo>
                  <a:pt x="5386" y="1641"/>
                </a:lnTo>
                <a:lnTo>
                  <a:pt x="5400" y="1632"/>
                </a:lnTo>
                <a:lnTo>
                  <a:pt x="5415" y="1623"/>
                </a:lnTo>
                <a:lnTo>
                  <a:pt x="5431" y="1610"/>
                </a:lnTo>
                <a:lnTo>
                  <a:pt x="5448" y="1595"/>
                </a:lnTo>
                <a:lnTo>
                  <a:pt x="5464" y="1578"/>
                </a:lnTo>
                <a:lnTo>
                  <a:pt x="5481" y="1557"/>
                </a:lnTo>
                <a:lnTo>
                  <a:pt x="5496" y="1535"/>
                </a:lnTo>
                <a:lnTo>
                  <a:pt x="5511" y="1510"/>
                </a:lnTo>
                <a:lnTo>
                  <a:pt x="5519" y="1496"/>
                </a:lnTo>
                <a:lnTo>
                  <a:pt x="5525" y="1482"/>
                </a:lnTo>
                <a:lnTo>
                  <a:pt x="5531" y="1466"/>
                </a:lnTo>
                <a:lnTo>
                  <a:pt x="5537" y="1451"/>
                </a:lnTo>
                <a:lnTo>
                  <a:pt x="5542" y="1434"/>
                </a:lnTo>
                <a:lnTo>
                  <a:pt x="5546" y="1417"/>
                </a:lnTo>
                <a:lnTo>
                  <a:pt x="5550" y="1399"/>
                </a:lnTo>
                <a:lnTo>
                  <a:pt x="5553" y="1381"/>
                </a:lnTo>
                <a:lnTo>
                  <a:pt x="5554" y="1362"/>
                </a:lnTo>
                <a:lnTo>
                  <a:pt x="5554" y="1344"/>
                </a:lnTo>
                <a:lnTo>
                  <a:pt x="5554" y="1325"/>
                </a:lnTo>
                <a:lnTo>
                  <a:pt x="5552" y="1307"/>
                </a:lnTo>
                <a:lnTo>
                  <a:pt x="5549" y="1288"/>
                </a:lnTo>
                <a:lnTo>
                  <a:pt x="5544" y="1269"/>
                </a:lnTo>
                <a:lnTo>
                  <a:pt x="5540" y="1250"/>
                </a:lnTo>
                <a:lnTo>
                  <a:pt x="5534" y="1230"/>
                </a:lnTo>
                <a:lnTo>
                  <a:pt x="5526" y="1211"/>
                </a:lnTo>
                <a:lnTo>
                  <a:pt x="5517" y="1192"/>
                </a:lnTo>
                <a:lnTo>
                  <a:pt x="5509" y="1173"/>
                </a:lnTo>
                <a:lnTo>
                  <a:pt x="5498" y="1153"/>
                </a:lnTo>
                <a:lnTo>
                  <a:pt x="5487" y="1133"/>
                </a:lnTo>
                <a:lnTo>
                  <a:pt x="5475" y="1114"/>
                </a:lnTo>
                <a:lnTo>
                  <a:pt x="5461" y="1093"/>
                </a:lnTo>
                <a:lnTo>
                  <a:pt x="5447" y="1073"/>
                </a:lnTo>
                <a:lnTo>
                  <a:pt x="5432" y="1053"/>
                </a:lnTo>
                <a:lnTo>
                  <a:pt x="5415" y="1032"/>
                </a:lnTo>
                <a:lnTo>
                  <a:pt x="5379" y="990"/>
                </a:lnTo>
                <a:lnTo>
                  <a:pt x="5339" y="947"/>
                </a:lnTo>
                <a:lnTo>
                  <a:pt x="5297" y="905"/>
                </a:lnTo>
                <a:lnTo>
                  <a:pt x="5249" y="861"/>
                </a:lnTo>
                <a:lnTo>
                  <a:pt x="5198" y="817"/>
                </a:lnTo>
                <a:lnTo>
                  <a:pt x="5144" y="772"/>
                </a:lnTo>
                <a:lnTo>
                  <a:pt x="5119" y="750"/>
                </a:lnTo>
                <a:lnTo>
                  <a:pt x="5096" y="729"/>
                </a:lnTo>
                <a:lnTo>
                  <a:pt x="5074" y="706"/>
                </a:lnTo>
                <a:lnTo>
                  <a:pt x="5053" y="684"/>
                </a:lnTo>
                <a:lnTo>
                  <a:pt x="5035" y="661"/>
                </a:lnTo>
                <a:lnTo>
                  <a:pt x="5017" y="639"/>
                </a:lnTo>
                <a:lnTo>
                  <a:pt x="5001" y="615"/>
                </a:lnTo>
                <a:lnTo>
                  <a:pt x="4986" y="592"/>
                </a:lnTo>
                <a:lnTo>
                  <a:pt x="4972" y="568"/>
                </a:lnTo>
                <a:lnTo>
                  <a:pt x="4960" y="545"/>
                </a:lnTo>
                <a:lnTo>
                  <a:pt x="4948" y="522"/>
                </a:lnTo>
                <a:lnTo>
                  <a:pt x="4937" y="498"/>
                </a:lnTo>
                <a:lnTo>
                  <a:pt x="4929" y="476"/>
                </a:lnTo>
                <a:lnTo>
                  <a:pt x="4920" y="453"/>
                </a:lnTo>
                <a:lnTo>
                  <a:pt x="4913" y="431"/>
                </a:lnTo>
                <a:lnTo>
                  <a:pt x="4906" y="408"/>
                </a:lnTo>
                <a:lnTo>
                  <a:pt x="4906" y="203"/>
                </a:lnTo>
                <a:lnTo>
                  <a:pt x="4905" y="186"/>
                </a:lnTo>
                <a:lnTo>
                  <a:pt x="4902" y="169"/>
                </a:lnTo>
                <a:lnTo>
                  <a:pt x="4898" y="153"/>
                </a:lnTo>
                <a:lnTo>
                  <a:pt x="4892" y="138"/>
                </a:lnTo>
                <a:lnTo>
                  <a:pt x="4886" y="123"/>
                </a:lnTo>
                <a:lnTo>
                  <a:pt x="4877" y="109"/>
                </a:lnTo>
                <a:lnTo>
                  <a:pt x="4868" y="96"/>
                </a:lnTo>
                <a:lnTo>
                  <a:pt x="4857" y="84"/>
                </a:lnTo>
                <a:lnTo>
                  <a:pt x="4845" y="74"/>
                </a:lnTo>
                <a:lnTo>
                  <a:pt x="4832" y="64"/>
                </a:lnTo>
                <a:lnTo>
                  <a:pt x="4819" y="55"/>
                </a:lnTo>
                <a:lnTo>
                  <a:pt x="4803" y="49"/>
                </a:lnTo>
                <a:lnTo>
                  <a:pt x="4788" y="43"/>
                </a:lnTo>
                <a:lnTo>
                  <a:pt x="4772" y="39"/>
                </a:lnTo>
                <a:lnTo>
                  <a:pt x="4755" y="36"/>
                </a:lnTo>
                <a:lnTo>
                  <a:pt x="4738" y="35"/>
                </a:lnTo>
                <a:lnTo>
                  <a:pt x="4721" y="36"/>
                </a:lnTo>
                <a:lnTo>
                  <a:pt x="4705" y="39"/>
                </a:lnTo>
                <a:lnTo>
                  <a:pt x="4689" y="43"/>
                </a:lnTo>
                <a:lnTo>
                  <a:pt x="4673" y="49"/>
                </a:lnTo>
                <a:lnTo>
                  <a:pt x="4659" y="55"/>
                </a:lnTo>
                <a:lnTo>
                  <a:pt x="4645" y="64"/>
                </a:lnTo>
                <a:lnTo>
                  <a:pt x="4632" y="74"/>
                </a:lnTo>
                <a:lnTo>
                  <a:pt x="4620" y="84"/>
                </a:lnTo>
                <a:lnTo>
                  <a:pt x="4609" y="96"/>
                </a:lnTo>
                <a:lnTo>
                  <a:pt x="4600" y="109"/>
                </a:lnTo>
                <a:lnTo>
                  <a:pt x="4591" y="123"/>
                </a:lnTo>
                <a:lnTo>
                  <a:pt x="4584" y="138"/>
                </a:lnTo>
                <a:lnTo>
                  <a:pt x="4578" y="153"/>
                </a:lnTo>
                <a:lnTo>
                  <a:pt x="4574" y="169"/>
                </a:lnTo>
                <a:lnTo>
                  <a:pt x="4572" y="186"/>
                </a:lnTo>
                <a:lnTo>
                  <a:pt x="4571" y="203"/>
                </a:lnTo>
                <a:lnTo>
                  <a:pt x="4571" y="2308"/>
                </a:lnTo>
                <a:lnTo>
                  <a:pt x="4547" y="2304"/>
                </a:lnTo>
                <a:lnTo>
                  <a:pt x="4523" y="2300"/>
                </a:lnTo>
                <a:lnTo>
                  <a:pt x="4498" y="2297"/>
                </a:lnTo>
                <a:lnTo>
                  <a:pt x="4472" y="2295"/>
                </a:lnTo>
                <a:lnTo>
                  <a:pt x="4445" y="2294"/>
                </a:lnTo>
                <a:lnTo>
                  <a:pt x="4419" y="2293"/>
                </a:lnTo>
                <a:lnTo>
                  <a:pt x="4392" y="2293"/>
                </a:lnTo>
                <a:lnTo>
                  <a:pt x="4364" y="2294"/>
                </a:lnTo>
                <a:lnTo>
                  <a:pt x="4336" y="2296"/>
                </a:lnTo>
                <a:lnTo>
                  <a:pt x="4307" y="2298"/>
                </a:lnTo>
                <a:lnTo>
                  <a:pt x="4278" y="2301"/>
                </a:lnTo>
                <a:lnTo>
                  <a:pt x="4249" y="2305"/>
                </a:lnTo>
                <a:lnTo>
                  <a:pt x="4219" y="2310"/>
                </a:lnTo>
                <a:lnTo>
                  <a:pt x="4189" y="2315"/>
                </a:lnTo>
                <a:lnTo>
                  <a:pt x="4158" y="2322"/>
                </a:lnTo>
                <a:lnTo>
                  <a:pt x="4127" y="2328"/>
                </a:lnTo>
                <a:close/>
                <a:moveTo>
                  <a:pt x="2528" y="5817"/>
                </a:moveTo>
                <a:lnTo>
                  <a:pt x="2528" y="5817"/>
                </a:lnTo>
                <a:lnTo>
                  <a:pt x="2492" y="5811"/>
                </a:lnTo>
                <a:lnTo>
                  <a:pt x="2454" y="5805"/>
                </a:lnTo>
                <a:lnTo>
                  <a:pt x="2412" y="5795"/>
                </a:lnTo>
                <a:lnTo>
                  <a:pt x="2368" y="5782"/>
                </a:lnTo>
                <a:lnTo>
                  <a:pt x="2322" y="5769"/>
                </a:lnTo>
                <a:lnTo>
                  <a:pt x="2274" y="5751"/>
                </a:lnTo>
                <a:lnTo>
                  <a:pt x="2223" y="5733"/>
                </a:lnTo>
                <a:lnTo>
                  <a:pt x="2171" y="5712"/>
                </a:lnTo>
                <a:lnTo>
                  <a:pt x="2109" y="5685"/>
                </a:lnTo>
                <a:lnTo>
                  <a:pt x="2045" y="5656"/>
                </a:lnTo>
                <a:lnTo>
                  <a:pt x="1981" y="5623"/>
                </a:lnTo>
                <a:lnTo>
                  <a:pt x="1916" y="5588"/>
                </a:lnTo>
                <a:lnTo>
                  <a:pt x="1848" y="5551"/>
                </a:lnTo>
                <a:lnTo>
                  <a:pt x="1781" y="5510"/>
                </a:lnTo>
                <a:lnTo>
                  <a:pt x="1711" y="5467"/>
                </a:lnTo>
                <a:lnTo>
                  <a:pt x="1641" y="5422"/>
                </a:lnTo>
                <a:lnTo>
                  <a:pt x="1571" y="5374"/>
                </a:lnTo>
                <a:lnTo>
                  <a:pt x="1501" y="5324"/>
                </a:lnTo>
                <a:lnTo>
                  <a:pt x="1429" y="5271"/>
                </a:lnTo>
                <a:lnTo>
                  <a:pt x="1357" y="5215"/>
                </a:lnTo>
                <a:lnTo>
                  <a:pt x="1285" y="5159"/>
                </a:lnTo>
                <a:lnTo>
                  <a:pt x="1213" y="5098"/>
                </a:lnTo>
                <a:lnTo>
                  <a:pt x="1142" y="5036"/>
                </a:lnTo>
                <a:lnTo>
                  <a:pt x="1070" y="4973"/>
                </a:lnTo>
                <a:lnTo>
                  <a:pt x="999" y="4908"/>
                </a:lnTo>
                <a:lnTo>
                  <a:pt x="930" y="4842"/>
                </a:lnTo>
                <a:lnTo>
                  <a:pt x="864" y="4776"/>
                </a:lnTo>
                <a:lnTo>
                  <a:pt x="800" y="4710"/>
                </a:lnTo>
                <a:lnTo>
                  <a:pt x="737" y="4645"/>
                </a:lnTo>
                <a:lnTo>
                  <a:pt x="679" y="4579"/>
                </a:lnTo>
                <a:lnTo>
                  <a:pt x="621" y="4513"/>
                </a:lnTo>
                <a:lnTo>
                  <a:pt x="566" y="4448"/>
                </a:lnTo>
                <a:lnTo>
                  <a:pt x="514" y="4383"/>
                </a:lnTo>
                <a:lnTo>
                  <a:pt x="465" y="4319"/>
                </a:lnTo>
                <a:lnTo>
                  <a:pt x="418" y="4255"/>
                </a:lnTo>
                <a:lnTo>
                  <a:pt x="374" y="4193"/>
                </a:lnTo>
                <a:lnTo>
                  <a:pt x="332" y="4130"/>
                </a:lnTo>
                <a:lnTo>
                  <a:pt x="294" y="4069"/>
                </a:lnTo>
                <a:lnTo>
                  <a:pt x="258" y="4009"/>
                </a:lnTo>
                <a:lnTo>
                  <a:pt x="225" y="3950"/>
                </a:lnTo>
                <a:lnTo>
                  <a:pt x="203" y="3906"/>
                </a:lnTo>
                <a:lnTo>
                  <a:pt x="182" y="3863"/>
                </a:lnTo>
                <a:lnTo>
                  <a:pt x="163" y="3823"/>
                </a:lnTo>
                <a:lnTo>
                  <a:pt x="145" y="3783"/>
                </a:lnTo>
                <a:lnTo>
                  <a:pt x="130" y="3746"/>
                </a:lnTo>
                <a:lnTo>
                  <a:pt x="116" y="3709"/>
                </a:lnTo>
                <a:lnTo>
                  <a:pt x="104" y="3675"/>
                </a:lnTo>
                <a:lnTo>
                  <a:pt x="95" y="3642"/>
                </a:lnTo>
                <a:lnTo>
                  <a:pt x="81" y="3657"/>
                </a:lnTo>
                <a:lnTo>
                  <a:pt x="70" y="3674"/>
                </a:lnTo>
                <a:lnTo>
                  <a:pt x="59" y="3691"/>
                </a:lnTo>
                <a:lnTo>
                  <a:pt x="48" y="3708"/>
                </a:lnTo>
                <a:lnTo>
                  <a:pt x="39" y="3726"/>
                </a:lnTo>
                <a:lnTo>
                  <a:pt x="31" y="3746"/>
                </a:lnTo>
                <a:lnTo>
                  <a:pt x="24" y="3765"/>
                </a:lnTo>
                <a:lnTo>
                  <a:pt x="17" y="3784"/>
                </a:lnTo>
                <a:lnTo>
                  <a:pt x="12" y="3805"/>
                </a:lnTo>
                <a:lnTo>
                  <a:pt x="7" y="3826"/>
                </a:lnTo>
                <a:lnTo>
                  <a:pt x="4" y="3847"/>
                </a:lnTo>
                <a:lnTo>
                  <a:pt x="2" y="3869"/>
                </a:lnTo>
                <a:lnTo>
                  <a:pt x="0" y="3891"/>
                </a:lnTo>
                <a:lnTo>
                  <a:pt x="0" y="3915"/>
                </a:lnTo>
                <a:lnTo>
                  <a:pt x="0" y="3937"/>
                </a:lnTo>
                <a:lnTo>
                  <a:pt x="1" y="3962"/>
                </a:lnTo>
                <a:lnTo>
                  <a:pt x="3" y="3986"/>
                </a:lnTo>
                <a:lnTo>
                  <a:pt x="6" y="4010"/>
                </a:lnTo>
                <a:lnTo>
                  <a:pt x="11" y="4035"/>
                </a:lnTo>
                <a:lnTo>
                  <a:pt x="15" y="4061"/>
                </a:lnTo>
                <a:lnTo>
                  <a:pt x="21" y="4086"/>
                </a:lnTo>
                <a:lnTo>
                  <a:pt x="28" y="4112"/>
                </a:lnTo>
                <a:lnTo>
                  <a:pt x="35" y="4139"/>
                </a:lnTo>
                <a:lnTo>
                  <a:pt x="44" y="4166"/>
                </a:lnTo>
                <a:lnTo>
                  <a:pt x="52" y="4193"/>
                </a:lnTo>
                <a:lnTo>
                  <a:pt x="62" y="4220"/>
                </a:lnTo>
                <a:lnTo>
                  <a:pt x="74" y="4248"/>
                </a:lnTo>
                <a:lnTo>
                  <a:pt x="85" y="4276"/>
                </a:lnTo>
                <a:lnTo>
                  <a:pt x="111" y="4333"/>
                </a:lnTo>
                <a:lnTo>
                  <a:pt x="140" y="4391"/>
                </a:lnTo>
                <a:lnTo>
                  <a:pt x="167" y="4441"/>
                </a:lnTo>
                <a:lnTo>
                  <a:pt x="197" y="4493"/>
                </a:lnTo>
                <a:lnTo>
                  <a:pt x="229" y="4544"/>
                </a:lnTo>
                <a:lnTo>
                  <a:pt x="265" y="4598"/>
                </a:lnTo>
                <a:lnTo>
                  <a:pt x="301" y="4651"/>
                </a:lnTo>
                <a:lnTo>
                  <a:pt x="340" y="4705"/>
                </a:lnTo>
                <a:lnTo>
                  <a:pt x="382" y="4759"/>
                </a:lnTo>
                <a:lnTo>
                  <a:pt x="424" y="4813"/>
                </a:lnTo>
                <a:lnTo>
                  <a:pt x="469" y="4869"/>
                </a:lnTo>
                <a:lnTo>
                  <a:pt x="517" y="4924"/>
                </a:lnTo>
                <a:lnTo>
                  <a:pt x="566" y="4978"/>
                </a:lnTo>
                <a:lnTo>
                  <a:pt x="617" y="5033"/>
                </a:lnTo>
                <a:lnTo>
                  <a:pt x="670" y="5088"/>
                </a:lnTo>
                <a:lnTo>
                  <a:pt x="725" y="5142"/>
                </a:lnTo>
                <a:lnTo>
                  <a:pt x="781" y="5197"/>
                </a:lnTo>
                <a:lnTo>
                  <a:pt x="839" y="5251"/>
                </a:lnTo>
                <a:lnTo>
                  <a:pt x="899" y="5303"/>
                </a:lnTo>
                <a:lnTo>
                  <a:pt x="958" y="5354"/>
                </a:lnTo>
                <a:lnTo>
                  <a:pt x="1018" y="5403"/>
                </a:lnTo>
                <a:lnTo>
                  <a:pt x="1077" y="5450"/>
                </a:lnTo>
                <a:lnTo>
                  <a:pt x="1137" y="5496"/>
                </a:lnTo>
                <a:lnTo>
                  <a:pt x="1196" y="5539"/>
                </a:lnTo>
                <a:lnTo>
                  <a:pt x="1256" y="5581"/>
                </a:lnTo>
                <a:lnTo>
                  <a:pt x="1315" y="5621"/>
                </a:lnTo>
                <a:lnTo>
                  <a:pt x="1373" y="5658"/>
                </a:lnTo>
                <a:lnTo>
                  <a:pt x="1432" y="5693"/>
                </a:lnTo>
                <a:lnTo>
                  <a:pt x="1489" y="5727"/>
                </a:lnTo>
                <a:lnTo>
                  <a:pt x="1546" y="5759"/>
                </a:lnTo>
                <a:lnTo>
                  <a:pt x="1601" y="5788"/>
                </a:lnTo>
                <a:lnTo>
                  <a:pt x="1657" y="5815"/>
                </a:lnTo>
                <a:lnTo>
                  <a:pt x="1711" y="5839"/>
                </a:lnTo>
                <a:lnTo>
                  <a:pt x="1764" y="5862"/>
                </a:lnTo>
                <a:lnTo>
                  <a:pt x="1824" y="5885"/>
                </a:lnTo>
                <a:lnTo>
                  <a:pt x="1854" y="5896"/>
                </a:lnTo>
                <a:lnTo>
                  <a:pt x="1884" y="5906"/>
                </a:lnTo>
                <a:lnTo>
                  <a:pt x="1913" y="5914"/>
                </a:lnTo>
                <a:lnTo>
                  <a:pt x="1942" y="5923"/>
                </a:lnTo>
                <a:lnTo>
                  <a:pt x="1970" y="5929"/>
                </a:lnTo>
                <a:lnTo>
                  <a:pt x="1998" y="5936"/>
                </a:lnTo>
                <a:lnTo>
                  <a:pt x="2026" y="5942"/>
                </a:lnTo>
                <a:lnTo>
                  <a:pt x="2054" y="5946"/>
                </a:lnTo>
                <a:lnTo>
                  <a:pt x="2081" y="5951"/>
                </a:lnTo>
                <a:lnTo>
                  <a:pt x="2106" y="5954"/>
                </a:lnTo>
                <a:lnTo>
                  <a:pt x="2132" y="5956"/>
                </a:lnTo>
                <a:lnTo>
                  <a:pt x="2158" y="5957"/>
                </a:lnTo>
                <a:lnTo>
                  <a:pt x="2182" y="5958"/>
                </a:lnTo>
                <a:lnTo>
                  <a:pt x="2207" y="5957"/>
                </a:lnTo>
                <a:lnTo>
                  <a:pt x="2231" y="5956"/>
                </a:lnTo>
                <a:lnTo>
                  <a:pt x="2254" y="5954"/>
                </a:lnTo>
                <a:lnTo>
                  <a:pt x="2277" y="5951"/>
                </a:lnTo>
                <a:lnTo>
                  <a:pt x="2299" y="5948"/>
                </a:lnTo>
                <a:lnTo>
                  <a:pt x="2321" y="5942"/>
                </a:lnTo>
                <a:lnTo>
                  <a:pt x="2342" y="5937"/>
                </a:lnTo>
                <a:lnTo>
                  <a:pt x="2363" y="5930"/>
                </a:lnTo>
                <a:lnTo>
                  <a:pt x="2382" y="5923"/>
                </a:lnTo>
                <a:lnTo>
                  <a:pt x="2401" y="5914"/>
                </a:lnTo>
                <a:lnTo>
                  <a:pt x="2420" y="5906"/>
                </a:lnTo>
                <a:lnTo>
                  <a:pt x="2438" y="5895"/>
                </a:lnTo>
                <a:lnTo>
                  <a:pt x="2455" y="5884"/>
                </a:lnTo>
                <a:lnTo>
                  <a:pt x="2472" y="5871"/>
                </a:lnTo>
                <a:lnTo>
                  <a:pt x="2487" y="5859"/>
                </a:lnTo>
                <a:lnTo>
                  <a:pt x="2502" y="5845"/>
                </a:lnTo>
                <a:lnTo>
                  <a:pt x="2517" y="5830"/>
                </a:lnTo>
                <a:lnTo>
                  <a:pt x="2528" y="5817"/>
                </a:lnTo>
                <a:close/>
                <a:moveTo>
                  <a:pt x="1640" y="2625"/>
                </a:moveTo>
                <a:lnTo>
                  <a:pt x="1640" y="2625"/>
                </a:lnTo>
                <a:lnTo>
                  <a:pt x="1678" y="2672"/>
                </a:lnTo>
                <a:lnTo>
                  <a:pt x="1715" y="2720"/>
                </a:lnTo>
                <a:lnTo>
                  <a:pt x="1755" y="2767"/>
                </a:lnTo>
                <a:lnTo>
                  <a:pt x="1794" y="2814"/>
                </a:lnTo>
                <a:lnTo>
                  <a:pt x="1835" y="2861"/>
                </a:lnTo>
                <a:lnTo>
                  <a:pt x="1877" y="2908"/>
                </a:lnTo>
                <a:lnTo>
                  <a:pt x="1920" y="2955"/>
                </a:lnTo>
                <a:lnTo>
                  <a:pt x="1964" y="3003"/>
                </a:lnTo>
                <a:lnTo>
                  <a:pt x="2009" y="3050"/>
                </a:lnTo>
                <a:lnTo>
                  <a:pt x="2054" y="3097"/>
                </a:lnTo>
                <a:lnTo>
                  <a:pt x="2101" y="3144"/>
                </a:lnTo>
                <a:lnTo>
                  <a:pt x="2148" y="3191"/>
                </a:lnTo>
                <a:lnTo>
                  <a:pt x="2195" y="3238"/>
                </a:lnTo>
                <a:lnTo>
                  <a:pt x="2245" y="3285"/>
                </a:lnTo>
                <a:lnTo>
                  <a:pt x="2294" y="3332"/>
                </a:lnTo>
                <a:lnTo>
                  <a:pt x="2345" y="3378"/>
                </a:lnTo>
                <a:lnTo>
                  <a:pt x="2400" y="3427"/>
                </a:lnTo>
                <a:lnTo>
                  <a:pt x="2456" y="3476"/>
                </a:lnTo>
                <a:lnTo>
                  <a:pt x="2512" y="3524"/>
                </a:lnTo>
                <a:lnTo>
                  <a:pt x="2567" y="3571"/>
                </a:lnTo>
                <a:lnTo>
                  <a:pt x="2623" y="3616"/>
                </a:lnTo>
                <a:lnTo>
                  <a:pt x="2680" y="3661"/>
                </a:lnTo>
                <a:lnTo>
                  <a:pt x="2736" y="3705"/>
                </a:lnTo>
                <a:lnTo>
                  <a:pt x="2791" y="3747"/>
                </a:lnTo>
                <a:lnTo>
                  <a:pt x="2847" y="3788"/>
                </a:lnTo>
                <a:lnTo>
                  <a:pt x="2903" y="3829"/>
                </a:lnTo>
                <a:lnTo>
                  <a:pt x="2959" y="3869"/>
                </a:lnTo>
                <a:lnTo>
                  <a:pt x="3013" y="3906"/>
                </a:lnTo>
                <a:lnTo>
                  <a:pt x="3069" y="3944"/>
                </a:lnTo>
                <a:lnTo>
                  <a:pt x="3124" y="3980"/>
                </a:lnTo>
                <a:lnTo>
                  <a:pt x="3179" y="4015"/>
                </a:lnTo>
                <a:lnTo>
                  <a:pt x="3233" y="4049"/>
                </a:lnTo>
                <a:lnTo>
                  <a:pt x="3238" y="4018"/>
                </a:lnTo>
                <a:lnTo>
                  <a:pt x="3243" y="3987"/>
                </a:lnTo>
                <a:lnTo>
                  <a:pt x="3245" y="3955"/>
                </a:lnTo>
                <a:lnTo>
                  <a:pt x="3247" y="3922"/>
                </a:lnTo>
                <a:lnTo>
                  <a:pt x="3246" y="3889"/>
                </a:lnTo>
                <a:lnTo>
                  <a:pt x="3245" y="3856"/>
                </a:lnTo>
                <a:lnTo>
                  <a:pt x="3243" y="3823"/>
                </a:lnTo>
                <a:lnTo>
                  <a:pt x="3238" y="3788"/>
                </a:lnTo>
                <a:lnTo>
                  <a:pt x="3233" y="3754"/>
                </a:lnTo>
                <a:lnTo>
                  <a:pt x="3227" y="3720"/>
                </a:lnTo>
                <a:lnTo>
                  <a:pt x="3218" y="3686"/>
                </a:lnTo>
                <a:lnTo>
                  <a:pt x="3209" y="3651"/>
                </a:lnTo>
                <a:lnTo>
                  <a:pt x="3199" y="3616"/>
                </a:lnTo>
                <a:lnTo>
                  <a:pt x="3187" y="3580"/>
                </a:lnTo>
                <a:lnTo>
                  <a:pt x="3174" y="3546"/>
                </a:lnTo>
                <a:lnTo>
                  <a:pt x="3159" y="3511"/>
                </a:lnTo>
                <a:lnTo>
                  <a:pt x="3144" y="3475"/>
                </a:lnTo>
                <a:lnTo>
                  <a:pt x="3127" y="3440"/>
                </a:lnTo>
                <a:lnTo>
                  <a:pt x="3110" y="3406"/>
                </a:lnTo>
                <a:lnTo>
                  <a:pt x="3090" y="3370"/>
                </a:lnTo>
                <a:lnTo>
                  <a:pt x="3070" y="3336"/>
                </a:lnTo>
                <a:lnTo>
                  <a:pt x="3049" y="3302"/>
                </a:lnTo>
                <a:lnTo>
                  <a:pt x="3026" y="3267"/>
                </a:lnTo>
                <a:lnTo>
                  <a:pt x="3003" y="3233"/>
                </a:lnTo>
                <a:lnTo>
                  <a:pt x="2977" y="3199"/>
                </a:lnTo>
                <a:lnTo>
                  <a:pt x="2951" y="3166"/>
                </a:lnTo>
                <a:lnTo>
                  <a:pt x="2923" y="3133"/>
                </a:lnTo>
                <a:lnTo>
                  <a:pt x="2895" y="3100"/>
                </a:lnTo>
                <a:lnTo>
                  <a:pt x="2865" y="3068"/>
                </a:lnTo>
                <a:lnTo>
                  <a:pt x="2835" y="3037"/>
                </a:lnTo>
                <a:lnTo>
                  <a:pt x="2803" y="3006"/>
                </a:lnTo>
                <a:lnTo>
                  <a:pt x="2770" y="2975"/>
                </a:lnTo>
                <a:lnTo>
                  <a:pt x="2737" y="2945"/>
                </a:lnTo>
                <a:lnTo>
                  <a:pt x="2701" y="2916"/>
                </a:lnTo>
                <a:lnTo>
                  <a:pt x="2666" y="2888"/>
                </a:lnTo>
                <a:lnTo>
                  <a:pt x="2631" y="2861"/>
                </a:lnTo>
                <a:lnTo>
                  <a:pt x="2595" y="2836"/>
                </a:lnTo>
                <a:lnTo>
                  <a:pt x="2559" y="2812"/>
                </a:lnTo>
                <a:lnTo>
                  <a:pt x="2522" y="2788"/>
                </a:lnTo>
                <a:lnTo>
                  <a:pt x="2486" y="2767"/>
                </a:lnTo>
                <a:lnTo>
                  <a:pt x="2449" y="2746"/>
                </a:lnTo>
                <a:lnTo>
                  <a:pt x="2412" y="2727"/>
                </a:lnTo>
                <a:lnTo>
                  <a:pt x="2375" y="2709"/>
                </a:lnTo>
                <a:lnTo>
                  <a:pt x="2338" y="2693"/>
                </a:lnTo>
                <a:lnTo>
                  <a:pt x="2300" y="2677"/>
                </a:lnTo>
                <a:lnTo>
                  <a:pt x="2264" y="2663"/>
                </a:lnTo>
                <a:lnTo>
                  <a:pt x="2226" y="2649"/>
                </a:lnTo>
                <a:lnTo>
                  <a:pt x="2189" y="2637"/>
                </a:lnTo>
                <a:lnTo>
                  <a:pt x="2152" y="2627"/>
                </a:lnTo>
                <a:lnTo>
                  <a:pt x="2115" y="2618"/>
                </a:lnTo>
                <a:lnTo>
                  <a:pt x="2079" y="2610"/>
                </a:lnTo>
                <a:lnTo>
                  <a:pt x="2042" y="2603"/>
                </a:lnTo>
                <a:lnTo>
                  <a:pt x="2007" y="2597"/>
                </a:lnTo>
                <a:lnTo>
                  <a:pt x="1970" y="2594"/>
                </a:lnTo>
                <a:lnTo>
                  <a:pt x="1935" y="2591"/>
                </a:lnTo>
                <a:lnTo>
                  <a:pt x="1901" y="2590"/>
                </a:lnTo>
                <a:lnTo>
                  <a:pt x="1866" y="2589"/>
                </a:lnTo>
                <a:lnTo>
                  <a:pt x="1832" y="2590"/>
                </a:lnTo>
                <a:lnTo>
                  <a:pt x="1799" y="2593"/>
                </a:lnTo>
                <a:lnTo>
                  <a:pt x="1765" y="2596"/>
                </a:lnTo>
                <a:lnTo>
                  <a:pt x="1733" y="2602"/>
                </a:lnTo>
                <a:lnTo>
                  <a:pt x="1701" y="2608"/>
                </a:lnTo>
                <a:lnTo>
                  <a:pt x="1670" y="2616"/>
                </a:lnTo>
                <a:lnTo>
                  <a:pt x="1640" y="2625"/>
                </a:lnTo>
                <a:close/>
                <a:moveTo>
                  <a:pt x="3487" y="2116"/>
                </a:moveTo>
                <a:lnTo>
                  <a:pt x="3487" y="2116"/>
                </a:lnTo>
                <a:lnTo>
                  <a:pt x="3421" y="2056"/>
                </a:lnTo>
                <a:lnTo>
                  <a:pt x="3391" y="2067"/>
                </a:lnTo>
                <a:lnTo>
                  <a:pt x="3361" y="2076"/>
                </a:lnTo>
                <a:lnTo>
                  <a:pt x="3332" y="2085"/>
                </a:lnTo>
                <a:lnTo>
                  <a:pt x="3303" y="2092"/>
                </a:lnTo>
                <a:lnTo>
                  <a:pt x="3276" y="2098"/>
                </a:lnTo>
                <a:lnTo>
                  <a:pt x="3249" y="2103"/>
                </a:lnTo>
                <a:lnTo>
                  <a:pt x="3221" y="2107"/>
                </a:lnTo>
                <a:lnTo>
                  <a:pt x="3193" y="2112"/>
                </a:lnTo>
                <a:lnTo>
                  <a:pt x="3277" y="2184"/>
                </a:lnTo>
                <a:lnTo>
                  <a:pt x="3360" y="2258"/>
                </a:lnTo>
                <a:lnTo>
                  <a:pt x="3423" y="2315"/>
                </a:lnTo>
                <a:lnTo>
                  <a:pt x="3485" y="2374"/>
                </a:lnTo>
                <a:lnTo>
                  <a:pt x="3525" y="2345"/>
                </a:lnTo>
                <a:lnTo>
                  <a:pt x="3565" y="2318"/>
                </a:lnTo>
                <a:lnTo>
                  <a:pt x="3607" y="2292"/>
                </a:lnTo>
                <a:lnTo>
                  <a:pt x="3649" y="2267"/>
                </a:lnTo>
                <a:lnTo>
                  <a:pt x="3570" y="2191"/>
                </a:lnTo>
                <a:lnTo>
                  <a:pt x="3487" y="2116"/>
                </a:lnTo>
                <a:close/>
                <a:moveTo>
                  <a:pt x="4369" y="3449"/>
                </a:moveTo>
                <a:lnTo>
                  <a:pt x="4369" y="3449"/>
                </a:lnTo>
                <a:lnTo>
                  <a:pt x="4403" y="3504"/>
                </a:lnTo>
                <a:lnTo>
                  <a:pt x="4434" y="3560"/>
                </a:lnTo>
                <a:lnTo>
                  <a:pt x="4463" y="3615"/>
                </a:lnTo>
                <a:lnTo>
                  <a:pt x="4490" y="3668"/>
                </a:lnTo>
                <a:lnTo>
                  <a:pt x="4526" y="3741"/>
                </a:lnTo>
                <a:lnTo>
                  <a:pt x="4557" y="3813"/>
                </a:lnTo>
                <a:lnTo>
                  <a:pt x="4586" y="3882"/>
                </a:lnTo>
                <a:lnTo>
                  <a:pt x="4598" y="3916"/>
                </a:lnTo>
                <a:lnTo>
                  <a:pt x="4609" y="3949"/>
                </a:lnTo>
                <a:lnTo>
                  <a:pt x="4621" y="3981"/>
                </a:lnTo>
                <a:lnTo>
                  <a:pt x="4631" y="4014"/>
                </a:lnTo>
                <a:lnTo>
                  <a:pt x="4639" y="4045"/>
                </a:lnTo>
                <a:lnTo>
                  <a:pt x="4648" y="4076"/>
                </a:lnTo>
                <a:lnTo>
                  <a:pt x="4654" y="4106"/>
                </a:lnTo>
                <a:lnTo>
                  <a:pt x="4661" y="4136"/>
                </a:lnTo>
                <a:lnTo>
                  <a:pt x="4666" y="4165"/>
                </a:lnTo>
                <a:lnTo>
                  <a:pt x="4671" y="4193"/>
                </a:lnTo>
                <a:lnTo>
                  <a:pt x="4674" y="4220"/>
                </a:lnTo>
                <a:lnTo>
                  <a:pt x="4676" y="4247"/>
                </a:lnTo>
                <a:lnTo>
                  <a:pt x="4677" y="4273"/>
                </a:lnTo>
                <a:lnTo>
                  <a:pt x="4677" y="4299"/>
                </a:lnTo>
                <a:lnTo>
                  <a:pt x="4677" y="4323"/>
                </a:lnTo>
                <a:lnTo>
                  <a:pt x="4675" y="4347"/>
                </a:lnTo>
                <a:lnTo>
                  <a:pt x="4672" y="4369"/>
                </a:lnTo>
                <a:lnTo>
                  <a:pt x="4668" y="4392"/>
                </a:lnTo>
                <a:lnTo>
                  <a:pt x="4663" y="4413"/>
                </a:lnTo>
                <a:lnTo>
                  <a:pt x="4657" y="4434"/>
                </a:lnTo>
                <a:lnTo>
                  <a:pt x="4650" y="4453"/>
                </a:lnTo>
                <a:lnTo>
                  <a:pt x="4642" y="4472"/>
                </a:lnTo>
                <a:lnTo>
                  <a:pt x="4632" y="4490"/>
                </a:lnTo>
                <a:lnTo>
                  <a:pt x="4622" y="4507"/>
                </a:lnTo>
                <a:lnTo>
                  <a:pt x="4611" y="4523"/>
                </a:lnTo>
                <a:lnTo>
                  <a:pt x="4598" y="4538"/>
                </a:lnTo>
                <a:lnTo>
                  <a:pt x="4585" y="4552"/>
                </a:lnTo>
                <a:lnTo>
                  <a:pt x="4570" y="4565"/>
                </a:lnTo>
                <a:lnTo>
                  <a:pt x="4554" y="4576"/>
                </a:lnTo>
                <a:lnTo>
                  <a:pt x="4537" y="4587"/>
                </a:lnTo>
                <a:lnTo>
                  <a:pt x="4519" y="4598"/>
                </a:lnTo>
                <a:lnTo>
                  <a:pt x="4500" y="4606"/>
                </a:lnTo>
                <a:lnTo>
                  <a:pt x="4481" y="4615"/>
                </a:lnTo>
                <a:lnTo>
                  <a:pt x="4459" y="4621"/>
                </a:lnTo>
                <a:lnTo>
                  <a:pt x="4438" y="4628"/>
                </a:lnTo>
                <a:lnTo>
                  <a:pt x="4415" y="4633"/>
                </a:lnTo>
                <a:lnTo>
                  <a:pt x="4392" y="4637"/>
                </a:lnTo>
                <a:lnTo>
                  <a:pt x="4368" y="4641"/>
                </a:lnTo>
                <a:lnTo>
                  <a:pt x="4343" y="4643"/>
                </a:lnTo>
                <a:lnTo>
                  <a:pt x="4317" y="4644"/>
                </a:lnTo>
                <a:lnTo>
                  <a:pt x="4290" y="4644"/>
                </a:lnTo>
                <a:lnTo>
                  <a:pt x="4262" y="4644"/>
                </a:lnTo>
                <a:lnTo>
                  <a:pt x="4233" y="4643"/>
                </a:lnTo>
                <a:lnTo>
                  <a:pt x="4204" y="4641"/>
                </a:lnTo>
                <a:lnTo>
                  <a:pt x="4174" y="4637"/>
                </a:lnTo>
                <a:lnTo>
                  <a:pt x="4143" y="4633"/>
                </a:lnTo>
                <a:lnTo>
                  <a:pt x="4112" y="4628"/>
                </a:lnTo>
                <a:lnTo>
                  <a:pt x="4080" y="4622"/>
                </a:lnTo>
                <a:lnTo>
                  <a:pt x="4047" y="4615"/>
                </a:lnTo>
                <a:lnTo>
                  <a:pt x="4013" y="4607"/>
                </a:lnTo>
                <a:lnTo>
                  <a:pt x="3979" y="4599"/>
                </a:lnTo>
                <a:lnTo>
                  <a:pt x="3944" y="4590"/>
                </a:lnTo>
                <a:lnTo>
                  <a:pt x="3873" y="4569"/>
                </a:lnTo>
                <a:lnTo>
                  <a:pt x="3799" y="4544"/>
                </a:lnTo>
                <a:lnTo>
                  <a:pt x="3723" y="4516"/>
                </a:lnTo>
                <a:lnTo>
                  <a:pt x="3680" y="4500"/>
                </a:lnTo>
                <a:lnTo>
                  <a:pt x="3636" y="4482"/>
                </a:lnTo>
                <a:lnTo>
                  <a:pt x="3592" y="4464"/>
                </a:lnTo>
                <a:lnTo>
                  <a:pt x="3548" y="4443"/>
                </a:lnTo>
                <a:lnTo>
                  <a:pt x="3503" y="4423"/>
                </a:lnTo>
                <a:lnTo>
                  <a:pt x="3458" y="4402"/>
                </a:lnTo>
                <a:lnTo>
                  <a:pt x="3413" y="4379"/>
                </a:lnTo>
                <a:lnTo>
                  <a:pt x="3367" y="4356"/>
                </a:lnTo>
                <a:lnTo>
                  <a:pt x="3321" y="4331"/>
                </a:lnTo>
                <a:lnTo>
                  <a:pt x="3274" y="4305"/>
                </a:lnTo>
                <a:lnTo>
                  <a:pt x="3227" y="4279"/>
                </a:lnTo>
                <a:lnTo>
                  <a:pt x="3179" y="4253"/>
                </a:lnTo>
                <a:lnTo>
                  <a:pt x="3085" y="4195"/>
                </a:lnTo>
                <a:lnTo>
                  <a:pt x="2989" y="4135"/>
                </a:lnTo>
                <a:lnTo>
                  <a:pt x="2892" y="4070"/>
                </a:lnTo>
                <a:lnTo>
                  <a:pt x="2795" y="4003"/>
                </a:lnTo>
                <a:lnTo>
                  <a:pt x="2696" y="3932"/>
                </a:lnTo>
                <a:lnTo>
                  <a:pt x="2598" y="3858"/>
                </a:lnTo>
                <a:lnTo>
                  <a:pt x="2500" y="3781"/>
                </a:lnTo>
                <a:lnTo>
                  <a:pt x="2402" y="3701"/>
                </a:lnTo>
                <a:lnTo>
                  <a:pt x="2304" y="3617"/>
                </a:lnTo>
                <a:lnTo>
                  <a:pt x="2206" y="3530"/>
                </a:lnTo>
                <a:lnTo>
                  <a:pt x="2111" y="3442"/>
                </a:lnTo>
                <a:lnTo>
                  <a:pt x="2017" y="3352"/>
                </a:lnTo>
                <a:lnTo>
                  <a:pt x="1928" y="3263"/>
                </a:lnTo>
                <a:lnTo>
                  <a:pt x="1842" y="3173"/>
                </a:lnTo>
                <a:lnTo>
                  <a:pt x="1758" y="3082"/>
                </a:lnTo>
                <a:lnTo>
                  <a:pt x="1678" y="2992"/>
                </a:lnTo>
                <a:lnTo>
                  <a:pt x="1601" y="2902"/>
                </a:lnTo>
                <a:lnTo>
                  <a:pt x="1528" y="2812"/>
                </a:lnTo>
                <a:lnTo>
                  <a:pt x="1458" y="2722"/>
                </a:lnTo>
                <a:lnTo>
                  <a:pt x="1392" y="2633"/>
                </a:lnTo>
                <a:lnTo>
                  <a:pt x="1360" y="2589"/>
                </a:lnTo>
                <a:lnTo>
                  <a:pt x="1329" y="2545"/>
                </a:lnTo>
                <a:lnTo>
                  <a:pt x="1300" y="2501"/>
                </a:lnTo>
                <a:lnTo>
                  <a:pt x="1271" y="2457"/>
                </a:lnTo>
                <a:lnTo>
                  <a:pt x="1243" y="2414"/>
                </a:lnTo>
                <a:lnTo>
                  <a:pt x="1217" y="2370"/>
                </a:lnTo>
                <a:lnTo>
                  <a:pt x="1190" y="2328"/>
                </a:lnTo>
                <a:lnTo>
                  <a:pt x="1165" y="2285"/>
                </a:lnTo>
                <a:lnTo>
                  <a:pt x="1142" y="2244"/>
                </a:lnTo>
                <a:lnTo>
                  <a:pt x="1118" y="2201"/>
                </a:lnTo>
                <a:lnTo>
                  <a:pt x="1097" y="2160"/>
                </a:lnTo>
                <a:lnTo>
                  <a:pt x="1075" y="2118"/>
                </a:lnTo>
                <a:lnTo>
                  <a:pt x="1041" y="2045"/>
                </a:lnTo>
                <a:lnTo>
                  <a:pt x="1009" y="1974"/>
                </a:lnTo>
                <a:lnTo>
                  <a:pt x="981" y="1906"/>
                </a:lnTo>
                <a:lnTo>
                  <a:pt x="968" y="1872"/>
                </a:lnTo>
                <a:lnTo>
                  <a:pt x="956" y="1838"/>
                </a:lnTo>
                <a:lnTo>
                  <a:pt x="945" y="1806"/>
                </a:lnTo>
                <a:lnTo>
                  <a:pt x="936" y="1774"/>
                </a:lnTo>
                <a:lnTo>
                  <a:pt x="926" y="1743"/>
                </a:lnTo>
                <a:lnTo>
                  <a:pt x="919" y="1712"/>
                </a:lnTo>
                <a:lnTo>
                  <a:pt x="911" y="1682"/>
                </a:lnTo>
                <a:lnTo>
                  <a:pt x="905" y="1652"/>
                </a:lnTo>
                <a:lnTo>
                  <a:pt x="900" y="1623"/>
                </a:lnTo>
                <a:lnTo>
                  <a:pt x="896" y="1595"/>
                </a:lnTo>
                <a:lnTo>
                  <a:pt x="893" y="1567"/>
                </a:lnTo>
                <a:lnTo>
                  <a:pt x="891" y="1540"/>
                </a:lnTo>
                <a:lnTo>
                  <a:pt x="889" y="1515"/>
                </a:lnTo>
                <a:lnTo>
                  <a:pt x="889" y="1489"/>
                </a:lnTo>
                <a:lnTo>
                  <a:pt x="890" y="1464"/>
                </a:lnTo>
                <a:lnTo>
                  <a:pt x="892" y="1441"/>
                </a:lnTo>
                <a:lnTo>
                  <a:pt x="894" y="1418"/>
                </a:lnTo>
                <a:lnTo>
                  <a:pt x="898" y="1396"/>
                </a:lnTo>
                <a:lnTo>
                  <a:pt x="904" y="1374"/>
                </a:lnTo>
                <a:lnTo>
                  <a:pt x="909" y="1354"/>
                </a:lnTo>
                <a:lnTo>
                  <a:pt x="916" y="1334"/>
                </a:lnTo>
                <a:lnTo>
                  <a:pt x="925" y="1315"/>
                </a:lnTo>
                <a:lnTo>
                  <a:pt x="934" y="1298"/>
                </a:lnTo>
                <a:lnTo>
                  <a:pt x="944" y="1281"/>
                </a:lnTo>
                <a:lnTo>
                  <a:pt x="956" y="1265"/>
                </a:lnTo>
                <a:lnTo>
                  <a:pt x="968" y="1250"/>
                </a:lnTo>
                <a:lnTo>
                  <a:pt x="982" y="1236"/>
                </a:lnTo>
                <a:lnTo>
                  <a:pt x="997" y="1223"/>
                </a:lnTo>
                <a:lnTo>
                  <a:pt x="1013" y="1211"/>
                </a:lnTo>
                <a:lnTo>
                  <a:pt x="1029" y="1199"/>
                </a:lnTo>
                <a:lnTo>
                  <a:pt x="1047" y="1190"/>
                </a:lnTo>
                <a:lnTo>
                  <a:pt x="1065" y="1181"/>
                </a:lnTo>
                <a:lnTo>
                  <a:pt x="1086" y="1173"/>
                </a:lnTo>
                <a:lnTo>
                  <a:pt x="1106" y="1165"/>
                </a:lnTo>
                <a:lnTo>
                  <a:pt x="1128" y="1160"/>
                </a:lnTo>
                <a:lnTo>
                  <a:pt x="1150" y="1154"/>
                </a:lnTo>
                <a:lnTo>
                  <a:pt x="1174" y="1150"/>
                </a:lnTo>
                <a:lnTo>
                  <a:pt x="1198" y="1147"/>
                </a:lnTo>
                <a:lnTo>
                  <a:pt x="1224" y="1145"/>
                </a:lnTo>
                <a:lnTo>
                  <a:pt x="1250" y="1144"/>
                </a:lnTo>
                <a:lnTo>
                  <a:pt x="1277" y="1143"/>
                </a:lnTo>
                <a:lnTo>
                  <a:pt x="1305" y="1144"/>
                </a:lnTo>
                <a:lnTo>
                  <a:pt x="1332" y="1145"/>
                </a:lnTo>
                <a:lnTo>
                  <a:pt x="1362" y="1147"/>
                </a:lnTo>
                <a:lnTo>
                  <a:pt x="1392" y="1150"/>
                </a:lnTo>
                <a:lnTo>
                  <a:pt x="1424" y="1154"/>
                </a:lnTo>
                <a:lnTo>
                  <a:pt x="1455" y="1160"/>
                </a:lnTo>
                <a:lnTo>
                  <a:pt x="1487" y="1165"/>
                </a:lnTo>
                <a:lnTo>
                  <a:pt x="1520" y="1172"/>
                </a:lnTo>
                <a:lnTo>
                  <a:pt x="1553" y="1180"/>
                </a:lnTo>
                <a:lnTo>
                  <a:pt x="1588" y="1188"/>
                </a:lnTo>
                <a:lnTo>
                  <a:pt x="1622" y="1197"/>
                </a:lnTo>
                <a:lnTo>
                  <a:pt x="1694" y="1219"/>
                </a:lnTo>
                <a:lnTo>
                  <a:pt x="1768" y="1243"/>
                </a:lnTo>
                <a:lnTo>
                  <a:pt x="1844" y="1271"/>
                </a:lnTo>
                <a:lnTo>
                  <a:pt x="1886" y="1287"/>
                </a:lnTo>
                <a:lnTo>
                  <a:pt x="1928" y="1304"/>
                </a:lnTo>
                <a:lnTo>
                  <a:pt x="1972" y="1324"/>
                </a:lnTo>
                <a:lnTo>
                  <a:pt x="2016" y="1343"/>
                </a:lnTo>
                <a:lnTo>
                  <a:pt x="2060" y="1363"/>
                </a:lnTo>
                <a:lnTo>
                  <a:pt x="2105" y="1385"/>
                </a:lnTo>
                <a:lnTo>
                  <a:pt x="2150" y="1407"/>
                </a:lnTo>
                <a:lnTo>
                  <a:pt x="2196" y="1430"/>
                </a:lnTo>
                <a:lnTo>
                  <a:pt x="2241" y="1455"/>
                </a:lnTo>
                <a:lnTo>
                  <a:pt x="2289" y="1479"/>
                </a:lnTo>
                <a:lnTo>
                  <a:pt x="2381" y="1532"/>
                </a:lnTo>
                <a:lnTo>
                  <a:pt x="2475" y="1589"/>
                </a:lnTo>
                <a:lnTo>
                  <a:pt x="2571" y="1649"/>
                </a:lnTo>
                <a:lnTo>
                  <a:pt x="2574" y="1623"/>
                </a:lnTo>
                <a:lnTo>
                  <a:pt x="2579" y="1598"/>
                </a:lnTo>
                <a:lnTo>
                  <a:pt x="2586" y="1575"/>
                </a:lnTo>
                <a:lnTo>
                  <a:pt x="2592" y="1551"/>
                </a:lnTo>
                <a:lnTo>
                  <a:pt x="2602" y="1527"/>
                </a:lnTo>
                <a:lnTo>
                  <a:pt x="2611" y="1505"/>
                </a:lnTo>
                <a:lnTo>
                  <a:pt x="2622" y="1483"/>
                </a:lnTo>
                <a:lnTo>
                  <a:pt x="2634" y="1461"/>
                </a:lnTo>
                <a:lnTo>
                  <a:pt x="2535" y="1400"/>
                </a:lnTo>
                <a:lnTo>
                  <a:pt x="2485" y="1370"/>
                </a:lnTo>
                <a:lnTo>
                  <a:pt x="2437" y="1341"/>
                </a:lnTo>
                <a:lnTo>
                  <a:pt x="2387" y="1314"/>
                </a:lnTo>
                <a:lnTo>
                  <a:pt x="2339" y="1286"/>
                </a:lnTo>
                <a:lnTo>
                  <a:pt x="2290" y="1260"/>
                </a:lnTo>
                <a:lnTo>
                  <a:pt x="2243" y="1236"/>
                </a:lnTo>
                <a:lnTo>
                  <a:pt x="2194" y="1211"/>
                </a:lnTo>
                <a:lnTo>
                  <a:pt x="2147" y="1189"/>
                </a:lnTo>
                <a:lnTo>
                  <a:pt x="2100" y="1166"/>
                </a:lnTo>
                <a:lnTo>
                  <a:pt x="2053" y="1145"/>
                </a:lnTo>
                <a:lnTo>
                  <a:pt x="2007" y="1124"/>
                </a:lnTo>
                <a:lnTo>
                  <a:pt x="1961" y="1105"/>
                </a:lnTo>
                <a:lnTo>
                  <a:pt x="1916" y="1086"/>
                </a:lnTo>
                <a:lnTo>
                  <a:pt x="1871" y="1069"/>
                </a:lnTo>
                <a:lnTo>
                  <a:pt x="1821" y="1050"/>
                </a:lnTo>
                <a:lnTo>
                  <a:pt x="1771" y="1033"/>
                </a:lnTo>
                <a:lnTo>
                  <a:pt x="1723" y="1017"/>
                </a:lnTo>
                <a:lnTo>
                  <a:pt x="1674" y="1002"/>
                </a:lnTo>
                <a:lnTo>
                  <a:pt x="1626" y="988"/>
                </a:lnTo>
                <a:lnTo>
                  <a:pt x="1579" y="976"/>
                </a:lnTo>
                <a:lnTo>
                  <a:pt x="1533" y="965"/>
                </a:lnTo>
                <a:lnTo>
                  <a:pt x="1487" y="955"/>
                </a:lnTo>
                <a:lnTo>
                  <a:pt x="1442" y="947"/>
                </a:lnTo>
                <a:lnTo>
                  <a:pt x="1397" y="940"/>
                </a:lnTo>
                <a:lnTo>
                  <a:pt x="1354" y="935"/>
                </a:lnTo>
                <a:lnTo>
                  <a:pt x="1311" y="929"/>
                </a:lnTo>
                <a:lnTo>
                  <a:pt x="1268" y="926"/>
                </a:lnTo>
                <a:lnTo>
                  <a:pt x="1227" y="925"/>
                </a:lnTo>
                <a:lnTo>
                  <a:pt x="1187" y="924"/>
                </a:lnTo>
                <a:lnTo>
                  <a:pt x="1147" y="925"/>
                </a:lnTo>
                <a:lnTo>
                  <a:pt x="1108" y="927"/>
                </a:lnTo>
                <a:lnTo>
                  <a:pt x="1071" y="931"/>
                </a:lnTo>
                <a:lnTo>
                  <a:pt x="1033" y="936"/>
                </a:lnTo>
                <a:lnTo>
                  <a:pt x="997" y="942"/>
                </a:lnTo>
                <a:lnTo>
                  <a:pt x="963" y="950"/>
                </a:lnTo>
                <a:lnTo>
                  <a:pt x="928" y="959"/>
                </a:lnTo>
                <a:lnTo>
                  <a:pt x="895" y="970"/>
                </a:lnTo>
                <a:lnTo>
                  <a:pt x="863" y="982"/>
                </a:lnTo>
                <a:lnTo>
                  <a:pt x="833" y="996"/>
                </a:lnTo>
                <a:lnTo>
                  <a:pt x="803" y="1011"/>
                </a:lnTo>
                <a:lnTo>
                  <a:pt x="774" y="1027"/>
                </a:lnTo>
                <a:lnTo>
                  <a:pt x="746" y="1045"/>
                </a:lnTo>
                <a:lnTo>
                  <a:pt x="719" y="1064"/>
                </a:lnTo>
                <a:lnTo>
                  <a:pt x="695" y="1085"/>
                </a:lnTo>
                <a:lnTo>
                  <a:pt x="670" y="1107"/>
                </a:lnTo>
                <a:lnTo>
                  <a:pt x="647" y="1131"/>
                </a:lnTo>
                <a:lnTo>
                  <a:pt x="626" y="1155"/>
                </a:lnTo>
                <a:lnTo>
                  <a:pt x="607" y="1182"/>
                </a:lnTo>
                <a:lnTo>
                  <a:pt x="588" y="1209"/>
                </a:lnTo>
                <a:lnTo>
                  <a:pt x="571" y="1237"/>
                </a:lnTo>
                <a:lnTo>
                  <a:pt x="556" y="1267"/>
                </a:lnTo>
                <a:lnTo>
                  <a:pt x="543" y="1297"/>
                </a:lnTo>
                <a:lnTo>
                  <a:pt x="532" y="1328"/>
                </a:lnTo>
                <a:lnTo>
                  <a:pt x="521" y="1360"/>
                </a:lnTo>
                <a:lnTo>
                  <a:pt x="512" y="1393"/>
                </a:lnTo>
                <a:lnTo>
                  <a:pt x="505" y="1427"/>
                </a:lnTo>
                <a:lnTo>
                  <a:pt x="499" y="1462"/>
                </a:lnTo>
                <a:lnTo>
                  <a:pt x="495" y="1497"/>
                </a:lnTo>
                <a:lnTo>
                  <a:pt x="492" y="1534"/>
                </a:lnTo>
                <a:lnTo>
                  <a:pt x="491" y="1571"/>
                </a:lnTo>
                <a:lnTo>
                  <a:pt x="491" y="1609"/>
                </a:lnTo>
                <a:lnTo>
                  <a:pt x="492" y="1648"/>
                </a:lnTo>
                <a:lnTo>
                  <a:pt x="495" y="1687"/>
                </a:lnTo>
                <a:lnTo>
                  <a:pt x="499" y="1728"/>
                </a:lnTo>
                <a:lnTo>
                  <a:pt x="506" y="1769"/>
                </a:lnTo>
                <a:lnTo>
                  <a:pt x="513" y="1810"/>
                </a:lnTo>
                <a:lnTo>
                  <a:pt x="522" y="1852"/>
                </a:lnTo>
                <a:lnTo>
                  <a:pt x="532" y="1895"/>
                </a:lnTo>
                <a:lnTo>
                  <a:pt x="543" y="1939"/>
                </a:lnTo>
                <a:lnTo>
                  <a:pt x="556" y="1983"/>
                </a:lnTo>
                <a:lnTo>
                  <a:pt x="570" y="2028"/>
                </a:lnTo>
                <a:lnTo>
                  <a:pt x="586" y="2073"/>
                </a:lnTo>
                <a:lnTo>
                  <a:pt x="602" y="2118"/>
                </a:lnTo>
                <a:lnTo>
                  <a:pt x="621" y="2165"/>
                </a:lnTo>
                <a:lnTo>
                  <a:pt x="640" y="2211"/>
                </a:lnTo>
                <a:lnTo>
                  <a:pt x="661" y="2259"/>
                </a:lnTo>
                <a:lnTo>
                  <a:pt x="683" y="2306"/>
                </a:lnTo>
                <a:lnTo>
                  <a:pt x="706" y="2354"/>
                </a:lnTo>
                <a:lnTo>
                  <a:pt x="729" y="2398"/>
                </a:lnTo>
                <a:lnTo>
                  <a:pt x="752" y="2443"/>
                </a:lnTo>
                <a:lnTo>
                  <a:pt x="777" y="2488"/>
                </a:lnTo>
                <a:lnTo>
                  <a:pt x="803" y="2533"/>
                </a:lnTo>
                <a:lnTo>
                  <a:pt x="830" y="2579"/>
                </a:lnTo>
                <a:lnTo>
                  <a:pt x="858" y="2625"/>
                </a:lnTo>
                <a:lnTo>
                  <a:pt x="886" y="2671"/>
                </a:lnTo>
                <a:lnTo>
                  <a:pt x="916" y="2717"/>
                </a:lnTo>
                <a:lnTo>
                  <a:pt x="948" y="2765"/>
                </a:lnTo>
                <a:lnTo>
                  <a:pt x="979" y="2812"/>
                </a:lnTo>
                <a:lnTo>
                  <a:pt x="1012" y="2859"/>
                </a:lnTo>
                <a:lnTo>
                  <a:pt x="1045" y="2906"/>
                </a:lnTo>
                <a:lnTo>
                  <a:pt x="1081" y="2953"/>
                </a:lnTo>
                <a:lnTo>
                  <a:pt x="1116" y="3002"/>
                </a:lnTo>
                <a:lnTo>
                  <a:pt x="1152" y="3049"/>
                </a:lnTo>
                <a:lnTo>
                  <a:pt x="1190" y="3097"/>
                </a:lnTo>
                <a:lnTo>
                  <a:pt x="1228" y="3145"/>
                </a:lnTo>
                <a:lnTo>
                  <a:pt x="1268" y="3193"/>
                </a:lnTo>
                <a:lnTo>
                  <a:pt x="1308" y="3241"/>
                </a:lnTo>
                <a:lnTo>
                  <a:pt x="1350" y="3289"/>
                </a:lnTo>
                <a:lnTo>
                  <a:pt x="1391" y="3337"/>
                </a:lnTo>
                <a:lnTo>
                  <a:pt x="1434" y="3385"/>
                </a:lnTo>
                <a:lnTo>
                  <a:pt x="1478" y="3434"/>
                </a:lnTo>
                <a:lnTo>
                  <a:pt x="1522" y="3481"/>
                </a:lnTo>
                <a:lnTo>
                  <a:pt x="1568" y="3529"/>
                </a:lnTo>
                <a:lnTo>
                  <a:pt x="1614" y="3577"/>
                </a:lnTo>
                <a:lnTo>
                  <a:pt x="1662" y="3624"/>
                </a:lnTo>
                <a:lnTo>
                  <a:pt x="1709" y="3672"/>
                </a:lnTo>
                <a:lnTo>
                  <a:pt x="1758" y="3719"/>
                </a:lnTo>
                <a:lnTo>
                  <a:pt x="1807" y="3766"/>
                </a:lnTo>
                <a:lnTo>
                  <a:pt x="1858" y="3813"/>
                </a:lnTo>
                <a:lnTo>
                  <a:pt x="1908" y="3859"/>
                </a:lnTo>
                <a:lnTo>
                  <a:pt x="1960" y="3905"/>
                </a:lnTo>
                <a:lnTo>
                  <a:pt x="2011" y="3951"/>
                </a:lnTo>
                <a:lnTo>
                  <a:pt x="2064" y="3995"/>
                </a:lnTo>
                <a:lnTo>
                  <a:pt x="2115" y="4039"/>
                </a:lnTo>
                <a:lnTo>
                  <a:pt x="2166" y="4082"/>
                </a:lnTo>
                <a:lnTo>
                  <a:pt x="2219" y="4125"/>
                </a:lnTo>
                <a:lnTo>
                  <a:pt x="2270" y="4166"/>
                </a:lnTo>
                <a:lnTo>
                  <a:pt x="2323" y="4207"/>
                </a:lnTo>
                <a:lnTo>
                  <a:pt x="2375" y="4246"/>
                </a:lnTo>
                <a:lnTo>
                  <a:pt x="2427" y="4285"/>
                </a:lnTo>
                <a:lnTo>
                  <a:pt x="2479" y="4322"/>
                </a:lnTo>
                <a:lnTo>
                  <a:pt x="2531" y="4360"/>
                </a:lnTo>
                <a:lnTo>
                  <a:pt x="2583" y="4396"/>
                </a:lnTo>
                <a:lnTo>
                  <a:pt x="2635" y="4432"/>
                </a:lnTo>
                <a:lnTo>
                  <a:pt x="2686" y="4466"/>
                </a:lnTo>
                <a:lnTo>
                  <a:pt x="2738" y="4499"/>
                </a:lnTo>
                <a:lnTo>
                  <a:pt x="2789" y="4532"/>
                </a:lnTo>
                <a:lnTo>
                  <a:pt x="2841" y="4564"/>
                </a:lnTo>
                <a:lnTo>
                  <a:pt x="2891" y="4595"/>
                </a:lnTo>
                <a:lnTo>
                  <a:pt x="2943" y="4625"/>
                </a:lnTo>
                <a:lnTo>
                  <a:pt x="2993" y="4654"/>
                </a:lnTo>
                <a:lnTo>
                  <a:pt x="3042" y="4681"/>
                </a:lnTo>
                <a:lnTo>
                  <a:pt x="3093" y="4708"/>
                </a:lnTo>
                <a:lnTo>
                  <a:pt x="3142" y="4734"/>
                </a:lnTo>
                <a:lnTo>
                  <a:pt x="3191" y="4760"/>
                </a:lnTo>
                <a:lnTo>
                  <a:pt x="3241" y="4783"/>
                </a:lnTo>
                <a:lnTo>
                  <a:pt x="3289" y="4807"/>
                </a:lnTo>
                <a:lnTo>
                  <a:pt x="3337" y="4828"/>
                </a:lnTo>
                <a:lnTo>
                  <a:pt x="3384" y="4850"/>
                </a:lnTo>
                <a:lnTo>
                  <a:pt x="3431" y="4870"/>
                </a:lnTo>
                <a:lnTo>
                  <a:pt x="3479" y="4889"/>
                </a:lnTo>
                <a:lnTo>
                  <a:pt x="3525" y="4907"/>
                </a:lnTo>
                <a:lnTo>
                  <a:pt x="3575" y="4926"/>
                </a:lnTo>
                <a:lnTo>
                  <a:pt x="3624" y="4943"/>
                </a:lnTo>
                <a:lnTo>
                  <a:pt x="3674" y="4959"/>
                </a:lnTo>
                <a:lnTo>
                  <a:pt x="3722" y="4974"/>
                </a:lnTo>
                <a:lnTo>
                  <a:pt x="3769" y="4987"/>
                </a:lnTo>
                <a:lnTo>
                  <a:pt x="3816" y="5000"/>
                </a:lnTo>
                <a:lnTo>
                  <a:pt x="3863" y="5011"/>
                </a:lnTo>
                <a:lnTo>
                  <a:pt x="3908" y="5020"/>
                </a:lnTo>
                <a:lnTo>
                  <a:pt x="3954" y="5029"/>
                </a:lnTo>
                <a:lnTo>
                  <a:pt x="3998" y="5035"/>
                </a:lnTo>
                <a:lnTo>
                  <a:pt x="4042" y="5042"/>
                </a:lnTo>
                <a:lnTo>
                  <a:pt x="4085" y="5046"/>
                </a:lnTo>
                <a:lnTo>
                  <a:pt x="4127" y="5049"/>
                </a:lnTo>
                <a:lnTo>
                  <a:pt x="4169" y="5051"/>
                </a:lnTo>
                <a:lnTo>
                  <a:pt x="4209" y="5051"/>
                </a:lnTo>
                <a:lnTo>
                  <a:pt x="4248" y="5050"/>
                </a:lnTo>
                <a:lnTo>
                  <a:pt x="4288" y="5048"/>
                </a:lnTo>
                <a:lnTo>
                  <a:pt x="4325" y="5045"/>
                </a:lnTo>
                <a:lnTo>
                  <a:pt x="4362" y="5040"/>
                </a:lnTo>
                <a:lnTo>
                  <a:pt x="4398" y="5033"/>
                </a:lnTo>
                <a:lnTo>
                  <a:pt x="4434" y="5026"/>
                </a:lnTo>
                <a:lnTo>
                  <a:pt x="4467" y="5016"/>
                </a:lnTo>
                <a:lnTo>
                  <a:pt x="4500" y="5005"/>
                </a:lnTo>
                <a:lnTo>
                  <a:pt x="4532" y="4993"/>
                </a:lnTo>
                <a:lnTo>
                  <a:pt x="4563" y="4981"/>
                </a:lnTo>
                <a:lnTo>
                  <a:pt x="4593" y="4966"/>
                </a:lnTo>
                <a:lnTo>
                  <a:pt x="4621" y="4948"/>
                </a:lnTo>
                <a:lnTo>
                  <a:pt x="4649" y="4931"/>
                </a:lnTo>
                <a:lnTo>
                  <a:pt x="4676" y="4912"/>
                </a:lnTo>
                <a:lnTo>
                  <a:pt x="4701" y="4891"/>
                </a:lnTo>
                <a:lnTo>
                  <a:pt x="4725" y="4869"/>
                </a:lnTo>
                <a:lnTo>
                  <a:pt x="4748" y="4844"/>
                </a:lnTo>
                <a:lnTo>
                  <a:pt x="4769" y="4820"/>
                </a:lnTo>
                <a:lnTo>
                  <a:pt x="4790" y="4794"/>
                </a:lnTo>
                <a:lnTo>
                  <a:pt x="4808" y="4766"/>
                </a:lnTo>
                <a:lnTo>
                  <a:pt x="4824" y="4738"/>
                </a:lnTo>
                <a:lnTo>
                  <a:pt x="4839" y="4709"/>
                </a:lnTo>
                <a:lnTo>
                  <a:pt x="4853" y="4679"/>
                </a:lnTo>
                <a:lnTo>
                  <a:pt x="4865" y="4647"/>
                </a:lnTo>
                <a:lnTo>
                  <a:pt x="4874" y="4616"/>
                </a:lnTo>
                <a:lnTo>
                  <a:pt x="4884" y="4583"/>
                </a:lnTo>
                <a:lnTo>
                  <a:pt x="4891" y="4549"/>
                </a:lnTo>
                <a:lnTo>
                  <a:pt x="4897" y="4514"/>
                </a:lnTo>
                <a:lnTo>
                  <a:pt x="4901" y="4478"/>
                </a:lnTo>
                <a:lnTo>
                  <a:pt x="4904" y="4441"/>
                </a:lnTo>
                <a:lnTo>
                  <a:pt x="4905" y="4405"/>
                </a:lnTo>
                <a:lnTo>
                  <a:pt x="4905" y="4366"/>
                </a:lnTo>
                <a:lnTo>
                  <a:pt x="4903" y="4328"/>
                </a:lnTo>
                <a:lnTo>
                  <a:pt x="4900" y="4288"/>
                </a:lnTo>
                <a:lnTo>
                  <a:pt x="4896" y="4248"/>
                </a:lnTo>
                <a:lnTo>
                  <a:pt x="4890" y="4207"/>
                </a:lnTo>
                <a:lnTo>
                  <a:pt x="4883" y="4165"/>
                </a:lnTo>
                <a:lnTo>
                  <a:pt x="4874" y="4123"/>
                </a:lnTo>
                <a:lnTo>
                  <a:pt x="4864" y="4080"/>
                </a:lnTo>
                <a:lnTo>
                  <a:pt x="4853" y="4036"/>
                </a:lnTo>
                <a:lnTo>
                  <a:pt x="4840" y="3992"/>
                </a:lnTo>
                <a:lnTo>
                  <a:pt x="4825" y="3948"/>
                </a:lnTo>
                <a:lnTo>
                  <a:pt x="4810" y="3903"/>
                </a:lnTo>
                <a:lnTo>
                  <a:pt x="4793" y="3857"/>
                </a:lnTo>
                <a:lnTo>
                  <a:pt x="4775" y="3811"/>
                </a:lnTo>
                <a:lnTo>
                  <a:pt x="4755" y="3764"/>
                </a:lnTo>
                <a:lnTo>
                  <a:pt x="4735" y="3717"/>
                </a:lnTo>
                <a:lnTo>
                  <a:pt x="4712" y="3669"/>
                </a:lnTo>
                <a:lnTo>
                  <a:pt x="4689" y="3621"/>
                </a:lnTo>
                <a:lnTo>
                  <a:pt x="4658" y="3559"/>
                </a:lnTo>
                <a:lnTo>
                  <a:pt x="4623" y="3497"/>
                </a:lnTo>
                <a:lnTo>
                  <a:pt x="4587" y="3432"/>
                </a:lnTo>
                <a:lnTo>
                  <a:pt x="4549" y="3368"/>
                </a:lnTo>
                <a:lnTo>
                  <a:pt x="4504" y="3391"/>
                </a:lnTo>
                <a:lnTo>
                  <a:pt x="4459" y="3411"/>
                </a:lnTo>
                <a:lnTo>
                  <a:pt x="4414" y="3430"/>
                </a:lnTo>
                <a:lnTo>
                  <a:pt x="4369" y="3449"/>
                </a:lnTo>
                <a:close/>
              </a:path>
            </a:pathLst>
          </a:custGeom>
          <a:solidFill>
            <a:schemeClr val="accent1"/>
          </a:solidFill>
          <a:ln>
            <a:noFill/>
          </a:ln>
          <a:effectLst/>
        </p:spPr>
        <p:txBody>
          <a:bodyPr/>
          <a:lstStyle/>
          <a:p>
            <a:endParaRPr lang="zh-CN" altLang="en-US" sz="4400"/>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Freeform 12"/>
          <p:cNvSpPr/>
          <p:nvPr/>
        </p:nvSpPr>
        <p:spPr bwMode="auto">
          <a:xfrm>
            <a:off x="8332788" y="2872057"/>
            <a:ext cx="2012950" cy="33779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chemeClr val="accent1"/>
          </a:solidFill>
          <a:ln>
            <a:solidFill>
              <a:schemeClr val="bg1"/>
            </a:solidFill>
          </a:ln>
        </p:spPr>
        <p:txBody>
          <a:bodyPr anchor="ctr"/>
          <a:lstStyle/>
          <a:p>
            <a:pPr algn="ctr"/>
            <a:r>
              <a:rPr lang="zh-CN" altLang="en-US" sz="1800" dirty="0">
                <a:solidFill>
                  <a:srgbClr val="FFFFFF"/>
                </a:solidFill>
                <a:latin typeface="+mn-ea"/>
                <a:ea typeface="+mn-ea"/>
              </a:rPr>
              <a:t>请输入文本</a:t>
            </a:r>
            <a:endParaRPr lang="zh-CN" altLang="en-US" sz="1800" dirty="0">
              <a:solidFill>
                <a:srgbClr val="FFFFFF"/>
              </a:solidFill>
              <a:latin typeface="+mn-ea"/>
              <a:ea typeface="+mn-ea"/>
            </a:endParaRPr>
          </a:p>
        </p:txBody>
      </p:sp>
      <p:sp>
        <p:nvSpPr>
          <p:cNvPr id="16" name="Oval 15"/>
          <p:cNvSpPr>
            <a:spLocks noChangeArrowheads="1"/>
          </p:cNvSpPr>
          <p:nvPr/>
        </p:nvSpPr>
        <p:spPr bwMode="auto">
          <a:xfrm>
            <a:off x="7917273" y="2751993"/>
            <a:ext cx="583381" cy="593303"/>
          </a:xfrm>
          <a:prstGeom prst="ellipse">
            <a:avLst/>
          </a:prstGeom>
          <a:solidFill>
            <a:schemeClr val="accent1"/>
          </a:solidFill>
          <a:ln w="38100">
            <a:solidFill>
              <a:srgbClr val="FFFFFF"/>
            </a:solidFill>
            <a:round/>
          </a:ln>
          <a:effectLst>
            <a:outerShdw blurRad="50800" dist="38100" algn="l" rotWithShape="0">
              <a:prstClr val="black">
                <a:alpha val="40000"/>
              </a:prstClr>
            </a:outerShdw>
          </a:effectLst>
        </p:spPr>
        <p:txBody>
          <a:bodyPr/>
          <a:lstStyle/>
          <a:p>
            <a:pPr algn="ctr"/>
            <a:r>
              <a:rPr lang="en-US" altLang="zh-CN" dirty="0">
                <a:solidFill>
                  <a:srgbClr val="FFFFFF"/>
                </a:solidFill>
                <a:latin typeface="+mj-ea"/>
                <a:ea typeface="+mj-ea"/>
              </a:rPr>
              <a:t>2</a:t>
            </a:r>
            <a:endParaRPr lang="zh-CN" altLang="en-US" dirty="0">
              <a:solidFill>
                <a:srgbClr val="FFFFFF"/>
              </a:solidFill>
              <a:latin typeface="+mj-ea"/>
              <a:ea typeface="+mj-ea"/>
            </a:endParaRPr>
          </a:p>
        </p:txBody>
      </p:sp>
      <p:sp>
        <p:nvSpPr>
          <p:cNvPr id="17" name="Freeform 12"/>
          <p:cNvSpPr/>
          <p:nvPr/>
        </p:nvSpPr>
        <p:spPr bwMode="auto">
          <a:xfrm flipH="1">
            <a:off x="1846263" y="2872057"/>
            <a:ext cx="2012950" cy="33779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chemeClr val="accent1"/>
          </a:solidFill>
          <a:ln>
            <a:solidFill>
              <a:schemeClr val="bg1"/>
            </a:solidFill>
          </a:ln>
        </p:spPr>
        <p:txBody>
          <a:bodyPr anchor="ctr"/>
          <a:lstStyle/>
          <a:p>
            <a:pPr algn="ctr"/>
            <a:r>
              <a:rPr lang="zh-CN" altLang="en-US" sz="1800" dirty="0">
                <a:solidFill>
                  <a:srgbClr val="FFFFFF"/>
                </a:solidFill>
                <a:latin typeface="+mn-ea"/>
                <a:ea typeface="+mn-ea"/>
              </a:rPr>
              <a:t>请输入文本</a:t>
            </a:r>
            <a:endParaRPr lang="zh-CN" altLang="en-US" sz="1800" dirty="0">
              <a:solidFill>
                <a:srgbClr val="FFFFFF"/>
              </a:solidFill>
              <a:latin typeface="+mn-ea"/>
              <a:ea typeface="+mn-ea"/>
            </a:endParaRPr>
          </a:p>
        </p:txBody>
      </p:sp>
      <p:sp>
        <p:nvSpPr>
          <p:cNvPr id="18" name="Oval 15"/>
          <p:cNvSpPr>
            <a:spLocks noChangeArrowheads="1"/>
          </p:cNvSpPr>
          <p:nvPr/>
        </p:nvSpPr>
        <p:spPr bwMode="auto">
          <a:xfrm>
            <a:off x="3688173" y="2751993"/>
            <a:ext cx="583381" cy="593303"/>
          </a:xfrm>
          <a:prstGeom prst="ellipse">
            <a:avLst/>
          </a:prstGeom>
          <a:solidFill>
            <a:schemeClr val="accent1"/>
          </a:solidFill>
          <a:ln w="38100">
            <a:solidFill>
              <a:srgbClr val="FFFFFF"/>
            </a:solidFill>
            <a:round/>
          </a:ln>
          <a:effectLst>
            <a:outerShdw blurRad="50800" dist="38100" algn="l" rotWithShape="0">
              <a:prstClr val="black">
                <a:alpha val="40000"/>
              </a:prstClr>
            </a:outerShdw>
          </a:effectLst>
        </p:spPr>
        <p:txBody>
          <a:bodyPr/>
          <a:lstStyle/>
          <a:p>
            <a:pPr algn="ctr"/>
            <a:r>
              <a:rPr lang="en-US" altLang="zh-CN" dirty="0">
                <a:solidFill>
                  <a:srgbClr val="FFFFFF"/>
                </a:solidFill>
                <a:latin typeface="+mj-ea"/>
                <a:ea typeface="+mj-ea"/>
              </a:rPr>
              <a:t>1</a:t>
            </a:r>
            <a:endParaRPr lang="zh-CN" altLang="en-US" dirty="0">
              <a:solidFill>
                <a:srgbClr val="FFFFFF"/>
              </a:solidFill>
              <a:latin typeface="+mj-ea"/>
              <a:ea typeface="+mj-ea"/>
            </a:endParaRPr>
          </a:p>
        </p:txBody>
      </p:sp>
      <p:sp>
        <p:nvSpPr>
          <p:cNvPr id="19" name="任意多边形 18"/>
          <p:cNvSpPr/>
          <p:nvPr/>
        </p:nvSpPr>
        <p:spPr>
          <a:xfrm>
            <a:off x="5175862" y="1951918"/>
            <a:ext cx="1840277" cy="1840277"/>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4000" dirty="0">
                <a:solidFill>
                  <a:schemeClr val="tx1"/>
                </a:solidFill>
                <a:latin typeface="+mj-ea"/>
                <a:ea typeface="+mj-ea"/>
              </a:rPr>
              <a:t>89%</a:t>
            </a:r>
            <a:endParaRPr lang="zh-CN" altLang="en-US" sz="4000" dirty="0">
              <a:solidFill>
                <a:schemeClr val="tx1"/>
              </a:solidFill>
              <a:latin typeface="+mj-ea"/>
              <a:ea typeface="+mj-ea"/>
            </a:endParaRPr>
          </a:p>
        </p:txBody>
      </p:sp>
      <p:sp>
        <p:nvSpPr>
          <p:cNvPr id="29" name="文本框 28"/>
          <p:cNvSpPr txBox="1"/>
          <p:nvPr/>
        </p:nvSpPr>
        <p:spPr>
          <a:xfrm>
            <a:off x="466005" y="2779344"/>
            <a:ext cx="1377084" cy="523220"/>
          </a:xfrm>
          <a:prstGeom prst="rect">
            <a:avLst/>
          </a:prstGeom>
          <a:noFill/>
        </p:spPr>
        <p:txBody>
          <a:bodyPr wrap="square" rtlCol="0">
            <a:spAutoFit/>
          </a:bodyPr>
          <a:lstStyle/>
          <a:p>
            <a:pPr algn="r"/>
            <a:r>
              <a:rPr lang="en-US" altLang="zh-CN" sz="2800" dirty="0">
                <a:latin typeface="+mj-ea"/>
                <a:ea typeface="+mj-ea"/>
              </a:rPr>
              <a:t>48%</a:t>
            </a:r>
            <a:endParaRPr lang="zh-CN" altLang="en-US" sz="2800" dirty="0">
              <a:latin typeface="+mj-ea"/>
              <a:ea typeface="+mj-ea"/>
            </a:endParaRPr>
          </a:p>
        </p:txBody>
      </p:sp>
      <p:sp>
        <p:nvSpPr>
          <p:cNvPr id="30" name="文本框 29"/>
          <p:cNvSpPr txBox="1"/>
          <p:nvPr/>
        </p:nvSpPr>
        <p:spPr>
          <a:xfrm>
            <a:off x="10345738" y="2779344"/>
            <a:ext cx="1377084" cy="523220"/>
          </a:xfrm>
          <a:prstGeom prst="rect">
            <a:avLst/>
          </a:prstGeom>
          <a:noFill/>
        </p:spPr>
        <p:txBody>
          <a:bodyPr wrap="square" rtlCol="0">
            <a:spAutoFit/>
          </a:bodyPr>
          <a:lstStyle/>
          <a:p>
            <a:r>
              <a:rPr lang="en-US" altLang="zh-CN" sz="2800" dirty="0">
                <a:latin typeface="+mj-ea"/>
                <a:ea typeface="+mj-ea"/>
              </a:rPr>
              <a:t>41%</a:t>
            </a:r>
            <a:endParaRPr lang="zh-CN" altLang="en-US" sz="2800" dirty="0">
              <a:latin typeface="+mj-ea"/>
              <a:ea typeface="+mj-ea"/>
            </a:endParaRPr>
          </a:p>
        </p:txBody>
      </p:sp>
      <p:sp>
        <p:nvSpPr>
          <p:cNvPr id="31" name="矩形 30"/>
          <p:cNvSpPr/>
          <p:nvPr/>
        </p:nvSpPr>
        <p:spPr>
          <a:xfrm>
            <a:off x="1136129" y="3955188"/>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2" name="矩形 31"/>
          <p:cNvSpPr/>
          <p:nvPr/>
        </p:nvSpPr>
        <p:spPr>
          <a:xfrm>
            <a:off x="1136129" y="5309825"/>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33" name="直接连接符 32"/>
          <p:cNvCxnSpPr/>
          <p:nvPr/>
        </p:nvCxnSpPr>
        <p:spPr>
          <a:xfrm>
            <a:off x="1145338" y="5276850"/>
            <a:ext cx="9901325"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cxnSp>
        <p:nvCxnSpPr>
          <p:cNvPr id="29" name="直接连接符 28"/>
          <p:cNvCxnSpPr/>
          <p:nvPr/>
        </p:nvCxnSpPr>
        <p:spPr>
          <a:xfrm>
            <a:off x="792163" y="3829050"/>
            <a:ext cx="10409237" cy="0"/>
          </a:xfrm>
          <a:prstGeom prst="line">
            <a:avLst/>
          </a:prstGeom>
        </p:spPr>
        <p:style>
          <a:lnRef idx="1">
            <a:schemeClr val="accent1"/>
          </a:lnRef>
          <a:fillRef idx="0">
            <a:schemeClr val="accent1"/>
          </a:fillRef>
          <a:effectRef idx="0">
            <a:schemeClr val="accent1"/>
          </a:effectRef>
          <a:fontRef idx="minor">
            <a:schemeClr val="tx1"/>
          </a:fontRef>
        </p:style>
      </p:cxnSp>
      <p:sp>
        <p:nvSpPr>
          <p:cNvPr id="30" name="任意多边形 31"/>
          <p:cNvSpPr/>
          <p:nvPr>
            <p:custDataLst>
              <p:tags r:id="rId1"/>
            </p:custDataLst>
          </p:nvPr>
        </p:nvSpPr>
        <p:spPr bwMode="auto">
          <a:xfrm>
            <a:off x="1227932" y="4219510"/>
            <a:ext cx="1992312" cy="619190"/>
          </a:xfrm>
          <a:custGeom>
            <a:avLst/>
            <a:gdLst>
              <a:gd name="connsiteX0" fmla="*/ 967581 w 1992312"/>
              <a:gd name="connsiteY0" fmla="*/ 161990 h 619190"/>
              <a:gd name="connsiteX1" fmla="*/ 815181 w 1992312"/>
              <a:gd name="connsiteY1" fmla="*/ 314390 h 619190"/>
              <a:gd name="connsiteX2" fmla="*/ 967581 w 1992312"/>
              <a:gd name="connsiteY2" fmla="*/ 466790 h 619190"/>
              <a:gd name="connsiteX3" fmla="*/ 1119981 w 1992312"/>
              <a:gd name="connsiteY3" fmla="*/ 314390 h 619190"/>
              <a:gd name="connsiteX4" fmla="*/ 967581 w 1992312"/>
              <a:gd name="connsiteY4" fmla="*/ 161990 h 619190"/>
              <a:gd name="connsiteX5" fmla="*/ 962561 w 1992312"/>
              <a:gd name="connsiteY5" fmla="*/ 37 h 619190"/>
              <a:gd name="connsiteX6" fmla="*/ 1267835 w 1992312"/>
              <a:gd name="connsiteY6" fmla="*/ 128752 h 619190"/>
              <a:gd name="connsiteX7" fmla="*/ 1717712 w 1992312"/>
              <a:gd name="connsiteY7" fmla="*/ 545930 h 619190"/>
              <a:gd name="connsiteX8" fmla="*/ 1992312 w 1992312"/>
              <a:gd name="connsiteY8" fmla="*/ 619190 h 619190"/>
              <a:gd name="connsiteX9" fmla="*/ 0 w 1992312"/>
              <a:gd name="connsiteY9" fmla="*/ 619190 h 619190"/>
              <a:gd name="connsiteX10" fmla="*/ 257073 w 1992312"/>
              <a:gd name="connsiteY10" fmla="*/ 556105 h 619190"/>
              <a:gd name="connsiteX11" fmla="*/ 648524 w 1992312"/>
              <a:gd name="connsiteY11" fmla="*/ 155207 h 619190"/>
              <a:gd name="connsiteX12" fmla="*/ 962561 w 1992312"/>
              <a:gd name="connsiteY12" fmla="*/ 37 h 61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2312" h="619190">
                <a:moveTo>
                  <a:pt x="967581" y="161990"/>
                </a:moveTo>
                <a:cubicBezTo>
                  <a:pt x="883413" y="161990"/>
                  <a:pt x="815181" y="230222"/>
                  <a:pt x="815181" y="314390"/>
                </a:cubicBezTo>
                <a:cubicBezTo>
                  <a:pt x="815181" y="398558"/>
                  <a:pt x="883413" y="466790"/>
                  <a:pt x="967581" y="466790"/>
                </a:cubicBezTo>
                <a:cubicBezTo>
                  <a:pt x="1051749" y="466790"/>
                  <a:pt x="1119981" y="398558"/>
                  <a:pt x="1119981" y="314390"/>
                </a:cubicBezTo>
                <a:cubicBezTo>
                  <a:pt x="1119981" y="230222"/>
                  <a:pt x="1051749" y="161990"/>
                  <a:pt x="967581" y="161990"/>
                </a:cubicBezTo>
                <a:close/>
                <a:moveTo>
                  <a:pt x="962561" y="37"/>
                </a:moveTo>
                <a:cubicBezTo>
                  <a:pt x="1069188" y="1563"/>
                  <a:pt x="1174354" y="50404"/>
                  <a:pt x="1267835" y="128752"/>
                </a:cubicBezTo>
                <a:cubicBezTo>
                  <a:pt x="1437269" y="269168"/>
                  <a:pt x="1548278" y="411619"/>
                  <a:pt x="1717712" y="545930"/>
                </a:cubicBezTo>
                <a:cubicBezTo>
                  <a:pt x="1793665" y="600875"/>
                  <a:pt x="1892989" y="617155"/>
                  <a:pt x="1992312" y="619190"/>
                </a:cubicBezTo>
                <a:lnTo>
                  <a:pt x="0" y="619190"/>
                </a:lnTo>
                <a:cubicBezTo>
                  <a:pt x="58426" y="619190"/>
                  <a:pt x="175277" y="602910"/>
                  <a:pt x="257073" y="556105"/>
                </a:cubicBezTo>
                <a:cubicBezTo>
                  <a:pt x="414822" y="466564"/>
                  <a:pt x="555043" y="254922"/>
                  <a:pt x="648524" y="155207"/>
                </a:cubicBezTo>
                <a:cubicBezTo>
                  <a:pt x="747848" y="44298"/>
                  <a:pt x="855935" y="-1489"/>
                  <a:pt x="962561" y="37"/>
                </a:cubicBezTo>
                <a:close/>
              </a:path>
            </a:pathLst>
          </a:custGeom>
          <a:solidFill>
            <a:schemeClr val="accent1"/>
          </a:solidFill>
          <a:ln>
            <a:noFill/>
          </a:ln>
        </p:spPr>
        <p:txBody>
          <a:bodyPr wrap="square">
            <a:noAutofit/>
          </a:bodyPr>
          <a:lstStyle/>
          <a:p>
            <a:endParaRPr lang="zh-CN" altLang="en-US"/>
          </a:p>
        </p:txBody>
      </p:sp>
      <p:sp>
        <p:nvSpPr>
          <p:cNvPr id="31" name="Freeform 15"/>
          <p:cNvSpPr/>
          <p:nvPr/>
        </p:nvSpPr>
        <p:spPr bwMode="auto">
          <a:xfrm>
            <a:off x="1118333" y="4838700"/>
            <a:ext cx="2211510" cy="1382790"/>
          </a:xfrm>
          <a:prstGeom prst="rect">
            <a:avLst/>
          </a:prstGeom>
          <a:solidFill>
            <a:schemeClr val="accent1"/>
          </a:solidFill>
          <a:ln w="9525">
            <a:noFill/>
            <a:round/>
          </a:ln>
        </p:spPr>
        <p:txBody>
          <a:bodyPr vert="horz" wrap="square" lIns="121920" tIns="60960" rIns="121920" bIns="60960" numCol="1" anchor="ctr" anchorCtr="0" compatLnSpc="1"/>
          <a:lstStyle/>
          <a:p>
            <a:pPr algn="ctr"/>
            <a:r>
              <a:rPr lang="zh-CN" altLang="en-US" sz="2000">
                <a:solidFill>
                  <a:srgbClr val="FFFFFF"/>
                </a:solidFill>
                <a:latin typeface="+mn-ea"/>
                <a:ea typeface="+mn-ea"/>
              </a:rPr>
              <a:t>请输入文本请输入文本</a:t>
            </a:r>
            <a:endParaRPr lang="en-US" sz="2000">
              <a:solidFill>
                <a:srgbClr val="FFFFFF"/>
              </a:solidFill>
              <a:latin typeface="+mn-ea"/>
              <a:ea typeface="+mn-ea"/>
            </a:endParaRPr>
          </a:p>
        </p:txBody>
      </p:sp>
      <p:cxnSp>
        <p:nvCxnSpPr>
          <p:cNvPr id="32" name="直接箭头连接符 31"/>
          <p:cNvCxnSpPr/>
          <p:nvPr/>
        </p:nvCxnSpPr>
        <p:spPr>
          <a:xfrm>
            <a:off x="2195513" y="3500372"/>
            <a:ext cx="0" cy="61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任意多边形 32"/>
          <p:cNvSpPr/>
          <p:nvPr>
            <p:custDataLst>
              <p:tags r:id="rId2"/>
            </p:custDataLst>
          </p:nvPr>
        </p:nvSpPr>
        <p:spPr bwMode="auto">
          <a:xfrm>
            <a:off x="3809207" y="4219510"/>
            <a:ext cx="1992312" cy="619190"/>
          </a:xfrm>
          <a:custGeom>
            <a:avLst/>
            <a:gdLst>
              <a:gd name="connsiteX0" fmla="*/ 967581 w 1992312"/>
              <a:gd name="connsiteY0" fmla="*/ 161990 h 619190"/>
              <a:gd name="connsiteX1" fmla="*/ 815181 w 1992312"/>
              <a:gd name="connsiteY1" fmla="*/ 314390 h 619190"/>
              <a:gd name="connsiteX2" fmla="*/ 967581 w 1992312"/>
              <a:gd name="connsiteY2" fmla="*/ 466790 h 619190"/>
              <a:gd name="connsiteX3" fmla="*/ 1119981 w 1992312"/>
              <a:gd name="connsiteY3" fmla="*/ 314390 h 619190"/>
              <a:gd name="connsiteX4" fmla="*/ 967581 w 1992312"/>
              <a:gd name="connsiteY4" fmla="*/ 161990 h 619190"/>
              <a:gd name="connsiteX5" fmla="*/ 962561 w 1992312"/>
              <a:gd name="connsiteY5" fmla="*/ 37 h 619190"/>
              <a:gd name="connsiteX6" fmla="*/ 1267835 w 1992312"/>
              <a:gd name="connsiteY6" fmla="*/ 128752 h 619190"/>
              <a:gd name="connsiteX7" fmla="*/ 1717712 w 1992312"/>
              <a:gd name="connsiteY7" fmla="*/ 545930 h 619190"/>
              <a:gd name="connsiteX8" fmla="*/ 1992312 w 1992312"/>
              <a:gd name="connsiteY8" fmla="*/ 619190 h 619190"/>
              <a:gd name="connsiteX9" fmla="*/ 0 w 1992312"/>
              <a:gd name="connsiteY9" fmla="*/ 619190 h 619190"/>
              <a:gd name="connsiteX10" fmla="*/ 257073 w 1992312"/>
              <a:gd name="connsiteY10" fmla="*/ 556105 h 619190"/>
              <a:gd name="connsiteX11" fmla="*/ 648524 w 1992312"/>
              <a:gd name="connsiteY11" fmla="*/ 155207 h 619190"/>
              <a:gd name="connsiteX12" fmla="*/ 962561 w 1992312"/>
              <a:gd name="connsiteY12" fmla="*/ 37 h 61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2312" h="619190">
                <a:moveTo>
                  <a:pt x="967581" y="161990"/>
                </a:moveTo>
                <a:cubicBezTo>
                  <a:pt x="883413" y="161990"/>
                  <a:pt x="815181" y="230222"/>
                  <a:pt x="815181" y="314390"/>
                </a:cubicBezTo>
                <a:cubicBezTo>
                  <a:pt x="815181" y="398558"/>
                  <a:pt x="883413" y="466790"/>
                  <a:pt x="967581" y="466790"/>
                </a:cubicBezTo>
                <a:cubicBezTo>
                  <a:pt x="1051749" y="466790"/>
                  <a:pt x="1119981" y="398558"/>
                  <a:pt x="1119981" y="314390"/>
                </a:cubicBezTo>
                <a:cubicBezTo>
                  <a:pt x="1119981" y="230222"/>
                  <a:pt x="1051749" y="161990"/>
                  <a:pt x="967581" y="161990"/>
                </a:cubicBezTo>
                <a:close/>
                <a:moveTo>
                  <a:pt x="962561" y="37"/>
                </a:moveTo>
                <a:cubicBezTo>
                  <a:pt x="1069188" y="1563"/>
                  <a:pt x="1174354" y="50404"/>
                  <a:pt x="1267835" y="128752"/>
                </a:cubicBezTo>
                <a:cubicBezTo>
                  <a:pt x="1437269" y="269168"/>
                  <a:pt x="1548278" y="411619"/>
                  <a:pt x="1717712" y="545930"/>
                </a:cubicBezTo>
                <a:cubicBezTo>
                  <a:pt x="1793665" y="600875"/>
                  <a:pt x="1892989" y="617155"/>
                  <a:pt x="1992312" y="619190"/>
                </a:cubicBezTo>
                <a:lnTo>
                  <a:pt x="0" y="619190"/>
                </a:lnTo>
                <a:cubicBezTo>
                  <a:pt x="58426" y="619190"/>
                  <a:pt x="175277" y="602910"/>
                  <a:pt x="257073" y="556105"/>
                </a:cubicBezTo>
                <a:cubicBezTo>
                  <a:pt x="414822" y="466564"/>
                  <a:pt x="555043" y="254922"/>
                  <a:pt x="648524" y="155207"/>
                </a:cubicBezTo>
                <a:cubicBezTo>
                  <a:pt x="747848" y="44298"/>
                  <a:pt x="855935" y="-1489"/>
                  <a:pt x="962561" y="37"/>
                </a:cubicBezTo>
                <a:close/>
              </a:path>
            </a:pathLst>
          </a:custGeom>
          <a:solidFill>
            <a:schemeClr val="accent1"/>
          </a:solidFill>
          <a:ln>
            <a:noFill/>
          </a:ln>
        </p:spPr>
        <p:txBody>
          <a:bodyPr wrap="square">
            <a:noAutofit/>
          </a:bodyPr>
          <a:lstStyle/>
          <a:p>
            <a:endParaRPr lang="zh-CN" altLang="en-US"/>
          </a:p>
        </p:txBody>
      </p:sp>
      <p:sp>
        <p:nvSpPr>
          <p:cNvPr id="34" name="Freeform 15"/>
          <p:cNvSpPr/>
          <p:nvPr/>
        </p:nvSpPr>
        <p:spPr bwMode="auto">
          <a:xfrm>
            <a:off x="3699608" y="4838700"/>
            <a:ext cx="2211510" cy="1382790"/>
          </a:xfrm>
          <a:prstGeom prst="rect">
            <a:avLst/>
          </a:prstGeom>
          <a:solidFill>
            <a:schemeClr val="accent1"/>
          </a:solidFill>
          <a:ln w="9525">
            <a:noFill/>
            <a:round/>
          </a:ln>
        </p:spPr>
        <p:txBody>
          <a:bodyPr vert="horz" wrap="square" lIns="121920" tIns="60960" rIns="121920" bIns="60960" numCol="1" anchor="ctr" anchorCtr="0" compatLnSpc="1"/>
          <a:lstStyle/>
          <a:p>
            <a:pPr algn="ctr"/>
            <a:r>
              <a:rPr lang="zh-CN" altLang="en-US" sz="2000">
                <a:solidFill>
                  <a:srgbClr val="FFFFFF"/>
                </a:solidFill>
                <a:latin typeface="+mn-ea"/>
                <a:ea typeface="+mn-ea"/>
              </a:rPr>
              <a:t>请输入文本请输入文本</a:t>
            </a:r>
            <a:endParaRPr lang="en-US" sz="2000">
              <a:solidFill>
                <a:srgbClr val="FFFFFF"/>
              </a:solidFill>
              <a:latin typeface="+mn-ea"/>
              <a:ea typeface="+mn-ea"/>
            </a:endParaRPr>
          </a:p>
        </p:txBody>
      </p:sp>
      <p:cxnSp>
        <p:nvCxnSpPr>
          <p:cNvPr id="35" name="直接箭头连接符 34"/>
          <p:cNvCxnSpPr/>
          <p:nvPr/>
        </p:nvCxnSpPr>
        <p:spPr>
          <a:xfrm>
            <a:off x="4776788" y="3500372"/>
            <a:ext cx="0" cy="61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任意多边形 36"/>
          <p:cNvSpPr/>
          <p:nvPr>
            <p:custDataLst>
              <p:tags r:id="rId3"/>
            </p:custDataLst>
          </p:nvPr>
        </p:nvSpPr>
        <p:spPr bwMode="auto">
          <a:xfrm>
            <a:off x="6390482" y="4219510"/>
            <a:ext cx="1992312" cy="619190"/>
          </a:xfrm>
          <a:custGeom>
            <a:avLst/>
            <a:gdLst>
              <a:gd name="connsiteX0" fmla="*/ 967581 w 1992312"/>
              <a:gd name="connsiteY0" fmla="*/ 161990 h 619190"/>
              <a:gd name="connsiteX1" fmla="*/ 815181 w 1992312"/>
              <a:gd name="connsiteY1" fmla="*/ 314390 h 619190"/>
              <a:gd name="connsiteX2" fmla="*/ 967581 w 1992312"/>
              <a:gd name="connsiteY2" fmla="*/ 466790 h 619190"/>
              <a:gd name="connsiteX3" fmla="*/ 1119981 w 1992312"/>
              <a:gd name="connsiteY3" fmla="*/ 314390 h 619190"/>
              <a:gd name="connsiteX4" fmla="*/ 967581 w 1992312"/>
              <a:gd name="connsiteY4" fmla="*/ 161990 h 619190"/>
              <a:gd name="connsiteX5" fmla="*/ 962561 w 1992312"/>
              <a:gd name="connsiteY5" fmla="*/ 37 h 619190"/>
              <a:gd name="connsiteX6" fmla="*/ 1267835 w 1992312"/>
              <a:gd name="connsiteY6" fmla="*/ 128752 h 619190"/>
              <a:gd name="connsiteX7" fmla="*/ 1717712 w 1992312"/>
              <a:gd name="connsiteY7" fmla="*/ 545930 h 619190"/>
              <a:gd name="connsiteX8" fmla="*/ 1992312 w 1992312"/>
              <a:gd name="connsiteY8" fmla="*/ 619190 h 619190"/>
              <a:gd name="connsiteX9" fmla="*/ 0 w 1992312"/>
              <a:gd name="connsiteY9" fmla="*/ 619190 h 619190"/>
              <a:gd name="connsiteX10" fmla="*/ 257073 w 1992312"/>
              <a:gd name="connsiteY10" fmla="*/ 556105 h 619190"/>
              <a:gd name="connsiteX11" fmla="*/ 648524 w 1992312"/>
              <a:gd name="connsiteY11" fmla="*/ 155207 h 619190"/>
              <a:gd name="connsiteX12" fmla="*/ 962561 w 1992312"/>
              <a:gd name="connsiteY12" fmla="*/ 37 h 61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2312" h="619190">
                <a:moveTo>
                  <a:pt x="967581" y="161990"/>
                </a:moveTo>
                <a:cubicBezTo>
                  <a:pt x="883413" y="161990"/>
                  <a:pt x="815181" y="230222"/>
                  <a:pt x="815181" y="314390"/>
                </a:cubicBezTo>
                <a:cubicBezTo>
                  <a:pt x="815181" y="398558"/>
                  <a:pt x="883413" y="466790"/>
                  <a:pt x="967581" y="466790"/>
                </a:cubicBezTo>
                <a:cubicBezTo>
                  <a:pt x="1051749" y="466790"/>
                  <a:pt x="1119981" y="398558"/>
                  <a:pt x="1119981" y="314390"/>
                </a:cubicBezTo>
                <a:cubicBezTo>
                  <a:pt x="1119981" y="230222"/>
                  <a:pt x="1051749" y="161990"/>
                  <a:pt x="967581" y="161990"/>
                </a:cubicBezTo>
                <a:close/>
                <a:moveTo>
                  <a:pt x="962561" y="37"/>
                </a:moveTo>
                <a:cubicBezTo>
                  <a:pt x="1069188" y="1563"/>
                  <a:pt x="1174354" y="50404"/>
                  <a:pt x="1267835" y="128752"/>
                </a:cubicBezTo>
                <a:cubicBezTo>
                  <a:pt x="1437269" y="269168"/>
                  <a:pt x="1548278" y="411619"/>
                  <a:pt x="1717712" y="545930"/>
                </a:cubicBezTo>
                <a:cubicBezTo>
                  <a:pt x="1793665" y="600875"/>
                  <a:pt x="1892989" y="617155"/>
                  <a:pt x="1992312" y="619190"/>
                </a:cubicBezTo>
                <a:lnTo>
                  <a:pt x="0" y="619190"/>
                </a:lnTo>
                <a:cubicBezTo>
                  <a:pt x="58426" y="619190"/>
                  <a:pt x="175277" y="602910"/>
                  <a:pt x="257073" y="556105"/>
                </a:cubicBezTo>
                <a:cubicBezTo>
                  <a:pt x="414822" y="466564"/>
                  <a:pt x="555043" y="254922"/>
                  <a:pt x="648524" y="155207"/>
                </a:cubicBezTo>
                <a:cubicBezTo>
                  <a:pt x="747848" y="44298"/>
                  <a:pt x="855935" y="-1489"/>
                  <a:pt x="962561" y="37"/>
                </a:cubicBezTo>
                <a:close/>
              </a:path>
            </a:pathLst>
          </a:custGeom>
          <a:solidFill>
            <a:schemeClr val="accent1"/>
          </a:solidFill>
          <a:ln>
            <a:noFill/>
          </a:ln>
        </p:spPr>
        <p:txBody>
          <a:bodyPr wrap="square">
            <a:noAutofit/>
          </a:bodyPr>
          <a:lstStyle/>
          <a:p>
            <a:endParaRPr lang="zh-CN" altLang="en-US"/>
          </a:p>
        </p:txBody>
      </p:sp>
      <p:sp>
        <p:nvSpPr>
          <p:cNvPr id="39" name="Freeform 15"/>
          <p:cNvSpPr/>
          <p:nvPr/>
        </p:nvSpPr>
        <p:spPr bwMode="auto">
          <a:xfrm>
            <a:off x="6280883" y="4838700"/>
            <a:ext cx="2211510" cy="1382790"/>
          </a:xfrm>
          <a:prstGeom prst="rect">
            <a:avLst/>
          </a:prstGeom>
          <a:solidFill>
            <a:schemeClr val="accent1"/>
          </a:solidFill>
          <a:ln w="9525">
            <a:noFill/>
            <a:round/>
          </a:ln>
        </p:spPr>
        <p:txBody>
          <a:bodyPr vert="horz" wrap="square" lIns="121920" tIns="60960" rIns="121920" bIns="60960" numCol="1" anchor="ctr" anchorCtr="0" compatLnSpc="1"/>
          <a:lstStyle/>
          <a:p>
            <a:pPr algn="ctr"/>
            <a:r>
              <a:rPr lang="zh-CN" altLang="en-US" sz="2000">
                <a:solidFill>
                  <a:srgbClr val="FFFFFF"/>
                </a:solidFill>
                <a:latin typeface="+mn-ea"/>
                <a:ea typeface="+mn-ea"/>
              </a:rPr>
              <a:t>请输入文本请输入文本</a:t>
            </a:r>
            <a:endParaRPr lang="en-US" sz="2000">
              <a:solidFill>
                <a:srgbClr val="FFFFFF"/>
              </a:solidFill>
              <a:latin typeface="+mn-ea"/>
              <a:ea typeface="+mn-ea"/>
            </a:endParaRPr>
          </a:p>
        </p:txBody>
      </p:sp>
      <p:cxnSp>
        <p:nvCxnSpPr>
          <p:cNvPr id="49" name="直接箭头连接符 48"/>
          <p:cNvCxnSpPr/>
          <p:nvPr/>
        </p:nvCxnSpPr>
        <p:spPr>
          <a:xfrm>
            <a:off x="7358063" y="3500372"/>
            <a:ext cx="0" cy="61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0" name="任意多边形 39"/>
          <p:cNvSpPr/>
          <p:nvPr>
            <p:custDataLst>
              <p:tags r:id="rId4"/>
            </p:custDataLst>
          </p:nvPr>
        </p:nvSpPr>
        <p:spPr bwMode="auto">
          <a:xfrm>
            <a:off x="8971757" y="4219510"/>
            <a:ext cx="1992312" cy="619190"/>
          </a:xfrm>
          <a:custGeom>
            <a:avLst/>
            <a:gdLst>
              <a:gd name="connsiteX0" fmla="*/ 967581 w 1992312"/>
              <a:gd name="connsiteY0" fmla="*/ 161990 h 619190"/>
              <a:gd name="connsiteX1" fmla="*/ 815181 w 1992312"/>
              <a:gd name="connsiteY1" fmla="*/ 314390 h 619190"/>
              <a:gd name="connsiteX2" fmla="*/ 967581 w 1992312"/>
              <a:gd name="connsiteY2" fmla="*/ 466790 h 619190"/>
              <a:gd name="connsiteX3" fmla="*/ 1119981 w 1992312"/>
              <a:gd name="connsiteY3" fmla="*/ 314390 h 619190"/>
              <a:gd name="connsiteX4" fmla="*/ 967581 w 1992312"/>
              <a:gd name="connsiteY4" fmla="*/ 161990 h 619190"/>
              <a:gd name="connsiteX5" fmla="*/ 962561 w 1992312"/>
              <a:gd name="connsiteY5" fmla="*/ 37 h 619190"/>
              <a:gd name="connsiteX6" fmla="*/ 1267835 w 1992312"/>
              <a:gd name="connsiteY6" fmla="*/ 128752 h 619190"/>
              <a:gd name="connsiteX7" fmla="*/ 1717712 w 1992312"/>
              <a:gd name="connsiteY7" fmla="*/ 545930 h 619190"/>
              <a:gd name="connsiteX8" fmla="*/ 1992312 w 1992312"/>
              <a:gd name="connsiteY8" fmla="*/ 619190 h 619190"/>
              <a:gd name="connsiteX9" fmla="*/ 0 w 1992312"/>
              <a:gd name="connsiteY9" fmla="*/ 619190 h 619190"/>
              <a:gd name="connsiteX10" fmla="*/ 257073 w 1992312"/>
              <a:gd name="connsiteY10" fmla="*/ 556105 h 619190"/>
              <a:gd name="connsiteX11" fmla="*/ 648524 w 1992312"/>
              <a:gd name="connsiteY11" fmla="*/ 155207 h 619190"/>
              <a:gd name="connsiteX12" fmla="*/ 962561 w 1992312"/>
              <a:gd name="connsiteY12" fmla="*/ 37 h 61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2312" h="619190">
                <a:moveTo>
                  <a:pt x="967581" y="161990"/>
                </a:moveTo>
                <a:cubicBezTo>
                  <a:pt x="883413" y="161990"/>
                  <a:pt x="815181" y="230222"/>
                  <a:pt x="815181" y="314390"/>
                </a:cubicBezTo>
                <a:cubicBezTo>
                  <a:pt x="815181" y="398558"/>
                  <a:pt x="883413" y="466790"/>
                  <a:pt x="967581" y="466790"/>
                </a:cubicBezTo>
                <a:cubicBezTo>
                  <a:pt x="1051749" y="466790"/>
                  <a:pt x="1119981" y="398558"/>
                  <a:pt x="1119981" y="314390"/>
                </a:cubicBezTo>
                <a:cubicBezTo>
                  <a:pt x="1119981" y="230222"/>
                  <a:pt x="1051749" y="161990"/>
                  <a:pt x="967581" y="161990"/>
                </a:cubicBezTo>
                <a:close/>
                <a:moveTo>
                  <a:pt x="962561" y="37"/>
                </a:moveTo>
                <a:cubicBezTo>
                  <a:pt x="1069188" y="1563"/>
                  <a:pt x="1174354" y="50404"/>
                  <a:pt x="1267835" y="128752"/>
                </a:cubicBezTo>
                <a:cubicBezTo>
                  <a:pt x="1437269" y="269168"/>
                  <a:pt x="1548278" y="411619"/>
                  <a:pt x="1717712" y="545930"/>
                </a:cubicBezTo>
                <a:cubicBezTo>
                  <a:pt x="1793665" y="600875"/>
                  <a:pt x="1892989" y="617155"/>
                  <a:pt x="1992312" y="619190"/>
                </a:cubicBezTo>
                <a:lnTo>
                  <a:pt x="0" y="619190"/>
                </a:lnTo>
                <a:cubicBezTo>
                  <a:pt x="58426" y="619190"/>
                  <a:pt x="175277" y="602910"/>
                  <a:pt x="257073" y="556105"/>
                </a:cubicBezTo>
                <a:cubicBezTo>
                  <a:pt x="414822" y="466564"/>
                  <a:pt x="555043" y="254922"/>
                  <a:pt x="648524" y="155207"/>
                </a:cubicBezTo>
                <a:cubicBezTo>
                  <a:pt x="747848" y="44298"/>
                  <a:pt x="855935" y="-1489"/>
                  <a:pt x="962561" y="37"/>
                </a:cubicBezTo>
                <a:close/>
              </a:path>
            </a:pathLst>
          </a:custGeom>
          <a:solidFill>
            <a:schemeClr val="accent1"/>
          </a:solidFill>
          <a:ln>
            <a:noFill/>
          </a:ln>
        </p:spPr>
        <p:txBody>
          <a:bodyPr wrap="square">
            <a:noAutofit/>
          </a:bodyPr>
          <a:lstStyle/>
          <a:p>
            <a:endParaRPr lang="zh-CN" altLang="en-US"/>
          </a:p>
        </p:txBody>
      </p:sp>
      <p:sp>
        <p:nvSpPr>
          <p:cNvPr id="51" name="Freeform 15"/>
          <p:cNvSpPr/>
          <p:nvPr/>
        </p:nvSpPr>
        <p:spPr bwMode="auto">
          <a:xfrm>
            <a:off x="8862158" y="4838700"/>
            <a:ext cx="2211510" cy="1382790"/>
          </a:xfrm>
          <a:prstGeom prst="rect">
            <a:avLst/>
          </a:prstGeom>
          <a:solidFill>
            <a:schemeClr val="accent1"/>
          </a:solidFill>
          <a:ln w="9525">
            <a:noFill/>
            <a:round/>
          </a:ln>
        </p:spPr>
        <p:txBody>
          <a:bodyPr vert="horz" wrap="square" lIns="121920" tIns="60960" rIns="121920" bIns="60960" numCol="1" anchor="ctr" anchorCtr="0" compatLnSpc="1"/>
          <a:lstStyle/>
          <a:p>
            <a:pPr algn="ctr"/>
            <a:r>
              <a:rPr lang="zh-CN" altLang="en-US" sz="2000">
                <a:solidFill>
                  <a:srgbClr val="FFFFFF"/>
                </a:solidFill>
                <a:latin typeface="+mn-ea"/>
                <a:ea typeface="+mn-ea"/>
              </a:rPr>
              <a:t>请输入文本请输入文本</a:t>
            </a:r>
            <a:endParaRPr lang="en-US" sz="2000">
              <a:solidFill>
                <a:srgbClr val="FFFFFF"/>
              </a:solidFill>
              <a:latin typeface="+mn-ea"/>
              <a:ea typeface="+mn-ea"/>
            </a:endParaRPr>
          </a:p>
        </p:txBody>
      </p:sp>
      <p:cxnSp>
        <p:nvCxnSpPr>
          <p:cNvPr id="52" name="直接箭头连接符 51"/>
          <p:cNvCxnSpPr/>
          <p:nvPr/>
        </p:nvCxnSpPr>
        <p:spPr>
          <a:xfrm>
            <a:off x="9939338" y="3500372"/>
            <a:ext cx="0" cy="61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3" name="圆角矩形 8"/>
          <p:cNvSpPr/>
          <p:nvPr/>
        </p:nvSpPr>
        <p:spPr>
          <a:xfrm>
            <a:off x="1571626" y="3143250"/>
            <a:ext cx="1247775" cy="485775"/>
          </a:xfrm>
          <a:prstGeom prst="roundRect">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latin typeface="+mj-ea"/>
                <a:ea typeface="+mj-ea"/>
              </a:rPr>
              <a:t>2014</a:t>
            </a:r>
            <a:endParaRPr lang="zh-CN" altLang="en-US" dirty="0">
              <a:solidFill>
                <a:schemeClr val="accent1"/>
              </a:solidFill>
              <a:latin typeface="+mj-ea"/>
              <a:ea typeface="+mj-ea"/>
            </a:endParaRPr>
          </a:p>
        </p:txBody>
      </p:sp>
      <p:sp>
        <p:nvSpPr>
          <p:cNvPr id="54" name="圆角矩形 42"/>
          <p:cNvSpPr/>
          <p:nvPr/>
        </p:nvSpPr>
        <p:spPr>
          <a:xfrm>
            <a:off x="4152900" y="3143250"/>
            <a:ext cx="1247775" cy="485775"/>
          </a:xfrm>
          <a:prstGeom prst="roundRect">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latin typeface="+mj-ea"/>
                <a:ea typeface="+mj-ea"/>
              </a:rPr>
              <a:t>2015</a:t>
            </a:r>
            <a:endParaRPr lang="zh-CN" altLang="en-US" dirty="0">
              <a:solidFill>
                <a:schemeClr val="accent1"/>
              </a:solidFill>
              <a:latin typeface="+mj-ea"/>
              <a:ea typeface="+mj-ea"/>
            </a:endParaRPr>
          </a:p>
        </p:txBody>
      </p:sp>
      <p:sp>
        <p:nvSpPr>
          <p:cNvPr id="55" name="圆角矩形 43"/>
          <p:cNvSpPr/>
          <p:nvPr/>
        </p:nvSpPr>
        <p:spPr>
          <a:xfrm>
            <a:off x="6734174" y="3143250"/>
            <a:ext cx="1247775" cy="485775"/>
          </a:xfrm>
          <a:prstGeom prst="roundRect">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latin typeface="+mj-ea"/>
                <a:ea typeface="+mj-ea"/>
              </a:rPr>
              <a:t>2016</a:t>
            </a:r>
            <a:endParaRPr lang="zh-CN" altLang="en-US" dirty="0">
              <a:solidFill>
                <a:schemeClr val="accent1"/>
              </a:solidFill>
              <a:latin typeface="+mj-ea"/>
              <a:ea typeface="+mj-ea"/>
            </a:endParaRPr>
          </a:p>
        </p:txBody>
      </p:sp>
      <p:sp>
        <p:nvSpPr>
          <p:cNvPr id="56" name="圆角矩形 44"/>
          <p:cNvSpPr/>
          <p:nvPr/>
        </p:nvSpPr>
        <p:spPr>
          <a:xfrm>
            <a:off x="9315448" y="3143250"/>
            <a:ext cx="1247775" cy="485775"/>
          </a:xfrm>
          <a:prstGeom prst="roundRect">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latin typeface="+mj-ea"/>
                <a:ea typeface="+mj-ea"/>
              </a:rPr>
              <a:t>2017</a:t>
            </a:r>
            <a:endParaRPr lang="zh-CN" altLang="en-US" dirty="0">
              <a:solidFill>
                <a:schemeClr val="accent1"/>
              </a:solidFill>
              <a:latin typeface="+mj-ea"/>
              <a:ea typeface="+mj-ea"/>
            </a:endParaRPr>
          </a:p>
        </p:txBody>
      </p:sp>
      <p:sp>
        <p:nvSpPr>
          <p:cNvPr id="57" name="矩形 56"/>
          <p:cNvSpPr/>
          <p:nvPr/>
        </p:nvSpPr>
        <p:spPr>
          <a:xfrm>
            <a:off x="1136129" y="1564414"/>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8" name="文本框 57"/>
          <p:cNvSpPr txBox="1"/>
          <p:nvPr/>
        </p:nvSpPr>
        <p:spPr>
          <a:xfrm>
            <a:off x="471748" y="1619247"/>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椭圆 12"/>
          <p:cNvSpPr/>
          <p:nvPr/>
        </p:nvSpPr>
        <p:spPr>
          <a:xfrm>
            <a:off x="581466" y="2239712"/>
            <a:ext cx="3235569" cy="3235569"/>
          </a:xfrm>
          <a:prstGeom prst="ellipse">
            <a:avLst/>
          </a:prstGeom>
          <a:solidFill>
            <a:srgbClr val="FEFFFF"/>
          </a:solidFill>
          <a:ln w="76200">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14" name="KSO_Shape"/>
          <p:cNvSpPr/>
          <p:nvPr/>
        </p:nvSpPr>
        <p:spPr bwMode="auto">
          <a:xfrm>
            <a:off x="1259857" y="3217142"/>
            <a:ext cx="1878787" cy="1280706"/>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 name="Freeform 3"/>
          <p:cNvSpPr/>
          <p:nvPr/>
        </p:nvSpPr>
        <p:spPr>
          <a:xfrm>
            <a:off x="6387490" y="2114611"/>
            <a:ext cx="5383066" cy="1420837"/>
          </a:xfrm>
          <a:prstGeom prst="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Ins="216000"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50000"/>
              </a:lnSpc>
            </a:pPr>
            <a:r>
              <a:rPr lang="zh-CN" altLang="en-US" dirty="0">
                <a:solidFill>
                  <a:srgbClr val="FFFFFF"/>
                </a:solidFill>
                <a:latin typeface="+mn-ea"/>
              </a:rPr>
              <a:t>请输入文本请输入文本请输入文本请输入文本请输入文本请输入文本请输入文本请输入文本请输入文本请输入文本</a:t>
            </a:r>
            <a:endParaRPr lang="zh-CN" altLang="en-US" dirty="0">
              <a:solidFill>
                <a:srgbClr val="FFFFFF"/>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1" name="文本框 24"/>
          <p:cNvSpPr txBox="1"/>
          <p:nvPr/>
        </p:nvSpPr>
        <p:spPr>
          <a:xfrm>
            <a:off x="4773320" y="2416236"/>
            <a:ext cx="161417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800</a:t>
            </a:r>
            <a:r>
              <a:rPr lang="en-US"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sz="4000" dirty="0">
              <a:solidFill>
                <a:schemeClr val="accent1"/>
              </a:solidFill>
            </a:endParaRPr>
          </a:p>
        </p:txBody>
      </p:sp>
      <p:sp>
        <p:nvSpPr>
          <p:cNvPr id="22" name="椭圆 21"/>
          <p:cNvSpPr/>
          <p:nvPr/>
        </p:nvSpPr>
        <p:spPr>
          <a:xfrm>
            <a:off x="4773320" y="2114611"/>
            <a:ext cx="1374775" cy="1374775"/>
          </a:xfrm>
          <a:prstGeom prst="ellipse">
            <a:avLst/>
          </a:prstGeom>
          <a:noFill/>
          <a:ln w="12700">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Freeform 3"/>
          <p:cNvSpPr/>
          <p:nvPr/>
        </p:nvSpPr>
        <p:spPr>
          <a:xfrm>
            <a:off x="6387490" y="4179545"/>
            <a:ext cx="5383066" cy="1420837"/>
          </a:xfrm>
          <a:prstGeom prst="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Ins="216000"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50000"/>
              </a:lnSpc>
            </a:pPr>
            <a:r>
              <a:rPr lang="zh-CN" altLang="en-US" dirty="0">
                <a:solidFill>
                  <a:srgbClr val="FFFFFF"/>
                </a:solidFill>
                <a:latin typeface="+mn-ea"/>
              </a:rPr>
              <a:t>请输入文本请输入文本请输入文本请输入文本请输入文本请输入文本请输入文本请输入文本请输入文本请输入文本</a:t>
            </a:r>
            <a:endParaRPr lang="zh-CN" altLang="en-US" dirty="0">
              <a:solidFill>
                <a:srgbClr val="FFFFFF"/>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4" name="文本框 24"/>
          <p:cNvSpPr txBox="1"/>
          <p:nvPr/>
        </p:nvSpPr>
        <p:spPr>
          <a:xfrm>
            <a:off x="4773320" y="4481170"/>
            <a:ext cx="161417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600</a:t>
            </a:r>
            <a:r>
              <a:rPr lang="en-US"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sz="4000" dirty="0">
              <a:solidFill>
                <a:schemeClr val="accent1"/>
              </a:solidFill>
            </a:endParaRPr>
          </a:p>
        </p:txBody>
      </p:sp>
      <p:sp>
        <p:nvSpPr>
          <p:cNvPr id="25" name="椭圆 24"/>
          <p:cNvSpPr/>
          <p:nvPr/>
        </p:nvSpPr>
        <p:spPr>
          <a:xfrm>
            <a:off x="4773320" y="4179545"/>
            <a:ext cx="1374775" cy="1374775"/>
          </a:xfrm>
          <a:prstGeom prst="ellipse">
            <a:avLst/>
          </a:prstGeom>
          <a:noFill/>
          <a:ln w="12700">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097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4" name="椭圆 123"/>
          <p:cNvSpPr/>
          <p:nvPr/>
        </p:nvSpPr>
        <p:spPr>
          <a:xfrm>
            <a:off x="38671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5" name="椭圆 124"/>
          <p:cNvSpPr/>
          <p:nvPr/>
        </p:nvSpPr>
        <p:spPr>
          <a:xfrm>
            <a:off x="63246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观</a:t>
            </a:r>
            <a:endParaRPr lang="zh-CN" altLang="en-US" sz="6000" dirty="0">
              <a:solidFill>
                <a:srgbClr val="FFFFFF"/>
              </a:solidFill>
            </a:endParaRPr>
          </a:p>
        </p:txBody>
      </p:sp>
      <p:sp>
        <p:nvSpPr>
          <p:cNvPr id="126" name="椭圆 125"/>
          <p:cNvSpPr/>
          <p:nvPr/>
        </p:nvSpPr>
        <p:spPr>
          <a:xfrm>
            <a:off x="87820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看</a:t>
            </a:r>
            <a:endParaRPr lang="zh-CN" altLang="en-US" sz="6000" dirty="0">
              <a:solidFill>
                <a:srgbClr val="FFFFFF"/>
              </a:solidFill>
            </a:endParaRPr>
          </a:p>
        </p:txBody>
      </p:sp>
    </p:spTree>
  </p:cSld>
  <p:clrMapOvr>
    <a:masterClrMapping/>
  </p:clrMapOvr>
  <p:transition spd="slow"/>
</p:sld>
</file>

<file path=ppt/tags/tag1.xml><?xml version="1.0" encoding="utf-8"?>
<p:tagLst xmlns:p="http://schemas.openxmlformats.org/presentationml/2006/main">
  <p:tag name="MH" val="20160621213506"/>
  <p:tag name="MH_LIBRARY" val="CONTENTS"/>
  <p:tag name="MH_TYPE" val="OTHERS"/>
  <p:tag name="ID" val="553532"/>
</p:tagLst>
</file>

<file path=ppt/tags/tag2.xml><?xml version="1.0" encoding="utf-8"?>
<p:tagLst xmlns:p="http://schemas.openxmlformats.org/presentationml/2006/main">
  <p:tag name="MH" val="20160621213506"/>
  <p:tag name="MH_LIBRARY" val="CONTENTS"/>
  <p:tag name="MH_TYPE" val="ENTRY"/>
  <p:tag name="ID" val="553532"/>
  <p:tag name="MH_ORDER" val="1"/>
</p:tagLst>
</file>

<file path=ppt/tags/tag3.xml><?xml version="1.0" encoding="utf-8"?>
<p:tagLst xmlns:p="http://schemas.openxmlformats.org/presentationml/2006/main">
  <p:tag name="MH" val="20160621213506"/>
  <p:tag name="MH_LIBRARY" val="CONTENTS"/>
  <p:tag name="MH_TYPE" val="OTHERS"/>
  <p:tag name="ID" val="553532"/>
</p:tagLst>
</file>

<file path=ppt/tags/tag4.xml><?xml version="1.0" encoding="utf-8"?>
<p:tagLst xmlns:p="http://schemas.openxmlformats.org/presentationml/2006/main">
  <p:tag name="MH" val="20160621213506"/>
  <p:tag name="MH_LIBRARY" val="CONTENTS"/>
  <p:tag name="MH_TYPE" val="NUMBER"/>
  <p:tag name="ID" val="553532"/>
  <p:tag name="MH_ORDER" val="1"/>
</p:tagLst>
</file>

<file path=ppt/tags/tag5.xml><?xml version="1.0" encoding="utf-8"?>
<p:tagLst xmlns:p="http://schemas.openxmlformats.org/presentationml/2006/main">
  <p:tag name="MH" val="20160621213506"/>
  <p:tag name="MH_LIBRARY" val="CONTENTS"/>
  <p:tag name="MH_TYPE" val="OTHERS"/>
  <p:tag name="ID" val="553532"/>
</p:tagLst>
</file>

<file path=ppt/tags/tag6.xml><?xml version="1.0" encoding="utf-8"?>
<p:tagLst xmlns:p="http://schemas.openxmlformats.org/presentationml/2006/main">
  <p:tag name="MH" val="20160621213506"/>
  <p:tag name="MH_LIBRARY" val="CONTENTS"/>
  <p:tag name="MH_TYPE" val="ENTRY"/>
  <p:tag name="ID" val="553532"/>
  <p:tag name="MH_ORDER" val="1"/>
</p:tagLst>
</file>

<file path=ppt/tags/tag7.xml><?xml version="1.0" encoding="utf-8"?>
<p:tagLst xmlns:p="http://schemas.openxmlformats.org/presentationml/2006/main">
  <p:tag name="MH" val="20160621213506"/>
  <p:tag name="MH_LIBRARY" val="CONTENTS"/>
  <p:tag name="MH_TYPE" val="OTHERS"/>
  <p:tag name="ID" val="553532"/>
</p:tagLst>
</file>

<file path=ppt/tags/tag8.xml><?xml version="1.0" encoding="utf-8"?>
<p:tagLst xmlns:p="http://schemas.openxmlformats.org/presentationml/2006/main">
  <p:tag name="MH" val="20160621213506"/>
  <p:tag name="MH_LIBRARY" val="CONTENTS"/>
  <p:tag name="MH_TYPE" val="NUMBER"/>
  <p:tag name="ID" val="553532"/>
  <p:tag name="MH_ORDER" val="1"/>
</p:tagLst>
</file>

<file path=ppt/tags/tag9.xml><?xml version="1.0" encoding="utf-8"?>
<p:tagLst xmlns:p="http://schemas.openxmlformats.org/presentationml/2006/main">
  <p:tag name="MH" val="20160621213506"/>
  <p:tag name="MH_LIBRARY" val="CONTENTS"/>
  <p:tag name="MH_TYPE" val="OTHERS"/>
  <p:tag name="ID" val="553532"/>
</p:tagLst>
</file>

<file path=ppt/tags/tag10.xml><?xml version="1.0" encoding="utf-8"?>
<p:tagLst xmlns:p="http://schemas.openxmlformats.org/presentationml/2006/main">
  <p:tag name="MH" val="20160621213506"/>
  <p:tag name="MH_LIBRARY" val="CONTENTS"/>
  <p:tag name="MH_TYPE" val="ENTRY"/>
  <p:tag name="ID" val="553532"/>
  <p:tag name="MH_ORDER" val="1"/>
</p:tagLst>
</file>

<file path=ppt/tags/tag11.xml><?xml version="1.0" encoding="utf-8"?>
<p:tagLst xmlns:p="http://schemas.openxmlformats.org/presentationml/2006/main">
  <p:tag name="MH" val="20160621213506"/>
  <p:tag name="MH_LIBRARY" val="CONTENTS"/>
  <p:tag name="MH_TYPE" val="OTHERS"/>
  <p:tag name="ID" val="553532"/>
</p:tagLst>
</file>

<file path=ppt/tags/tag12.xml><?xml version="1.0" encoding="utf-8"?>
<p:tagLst xmlns:p="http://schemas.openxmlformats.org/presentationml/2006/main">
  <p:tag name="MH" val="20160621213506"/>
  <p:tag name="MH_LIBRARY" val="CONTENTS"/>
  <p:tag name="MH_TYPE" val="NUMBER"/>
  <p:tag name="ID" val="553532"/>
  <p:tag name="MH_ORDER" val="1"/>
</p:tagLst>
</file>

<file path=ppt/tags/tag13.xml><?xml version="1.0" encoding="utf-8"?>
<p:tagLst xmlns:p="http://schemas.openxmlformats.org/presentationml/2006/main">
  <p:tag name="MH" val="20160621213506"/>
  <p:tag name="MH_LIBRARY" val="CONTENTS"/>
  <p:tag name="MH_TYPE" val="OTHERS"/>
  <p:tag name="ID" val="553532"/>
</p:tagLst>
</file>

<file path=ppt/tags/tag14.xml><?xml version="1.0" encoding="utf-8"?>
<p:tagLst xmlns:p="http://schemas.openxmlformats.org/presentationml/2006/main">
  <p:tag name="MH" val="20160621213506"/>
  <p:tag name="MH_LIBRARY" val="CONTENTS"/>
  <p:tag name="MH_TYPE" val="ENTRY"/>
  <p:tag name="ID" val="553532"/>
  <p:tag name="MH_ORDER" val="1"/>
</p:tagLst>
</file>

<file path=ppt/tags/tag15.xml><?xml version="1.0" encoding="utf-8"?>
<p:tagLst xmlns:p="http://schemas.openxmlformats.org/presentationml/2006/main">
  <p:tag name="MH" val="20160621213506"/>
  <p:tag name="MH_LIBRARY" val="CONTENTS"/>
  <p:tag name="MH_TYPE" val="OTHERS"/>
  <p:tag name="ID" val="553532"/>
</p:tagLst>
</file>

<file path=ppt/tags/tag16.xml><?xml version="1.0" encoding="utf-8"?>
<p:tagLst xmlns:p="http://schemas.openxmlformats.org/presentationml/2006/main">
  <p:tag name="MH" val="20160621213506"/>
  <p:tag name="MH_LIBRARY" val="CONTENTS"/>
  <p:tag name="MH_TYPE" val="NUMBER"/>
  <p:tag name="ID" val="553532"/>
  <p:tag name="MH_ORDER" val="1"/>
</p:tagLst>
</file>

<file path=ppt/tags/tag17.xml><?xml version="1.0" encoding="utf-8"?>
<p:tagLst xmlns:p="http://schemas.openxmlformats.org/presentationml/2006/main">
  <p:tag name="MH" val="20160621213506"/>
  <p:tag name="MH_LIBRARY" val="CONTENTS"/>
  <p:tag name="MH_TYPE" val="OTHERS"/>
  <p:tag name="ID" val="553532"/>
</p:tagLst>
</file>

<file path=ppt/tags/tag18.xml><?xml version="1.0" encoding="utf-8"?>
<p:tagLst xmlns:p="http://schemas.openxmlformats.org/presentationml/2006/main">
  <p:tag name="MH" val="20160621213506"/>
  <p:tag name="MH_LIBRARY" val="CONTENTS"/>
  <p:tag name="MH_TYPE" val="ENTRY"/>
  <p:tag name="ID" val="553532"/>
  <p:tag name="MH_ORDER" val="1"/>
</p:tagLst>
</file>

<file path=ppt/tags/tag19.xml><?xml version="1.0" encoding="utf-8"?>
<p:tagLst xmlns:p="http://schemas.openxmlformats.org/presentationml/2006/main">
  <p:tag name="MH" val="20160621213506"/>
  <p:tag name="MH_LIBRARY" val="CONTENTS"/>
  <p:tag name="MH_TYPE" val="OTHERS"/>
  <p:tag name="ID" val="553532"/>
</p:tagLst>
</file>

<file path=ppt/tags/tag20.xml><?xml version="1.0" encoding="utf-8"?>
<p:tagLst xmlns:p="http://schemas.openxmlformats.org/presentationml/2006/main">
  <p:tag name="MH" val="20160621213506"/>
  <p:tag name="MH_LIBRARY" val="CONTENTS"/>
  <p:tag name="MH_TYPE" val="NUMBER"/>
  <p:tag name="ID" val="553532"/>
  <p:tag name="MH_ORDER" val="1"/>
</p:tagLst>
</file>

<file path=ppt/tags/tag21.xml><?xml version="1.0" encoding="utf-8"?>
<p:tagLst xmlns:p="http://schemas.openxmlformats.org/presentationml/2006/main">
  <p:tag name="MH" val="20160621213506"/>
  <p:tag name="MH_LIBRARY" val="CONTENTS"/>
  <p:tag name="MH_TYPE" val="OTHERS"/>
  <p:tag name="ID" val="553532"/>
</p:tagLst>
</file>

<file path=ppt/tags/tag22.xml><?xml version="1.0" encoding="utf-8"?>
<p:tagLst xmlns:p="http://schemas.openxmlformats.org/presentationml/2006/main">
  <p:tag name="MH" val="20160621213506"/>
  <p:tag name="MH_LIBRARY" val="CONTENTS"/>
  <p:tag name="MH_TYPE" val="ENTRY"/>
  <p:tag name="ID" val="553532"/>
  <p:tag name="MH_ORDER" val="1"/>
</p:tagLst>
</file>

<file path=ppt/tags/tag23.xml><?xml version="1.0" encoding="utf-8"?>
<p:tagLst xmlns:p="http://schemas.openxmlformats.org/presentationml/2006/main">
  <p:tag name="MH" val="20160621213506"/>
  <p:tag name="MH_LIBRARY" val="CONTENTS"/>
  <p:tag name="MH_TYPE" val="OTHERS"/>
  <p:tag name="ID" val="553532"/>
</p:tagLst>
</file>

<file path=ppt/tags/tag24.xml><?xml version="1.0" encoding="utf-8"?>
<p:tagLst xmlns:p="http://schemas.openxmlformats.org/presentationml/2006/main">
  <p:tag name="MH" val="20160621213506"/>
  <p:tag name="MH_LIBRARY" val="CONTENTS"/>
  <p:tag name="MH_TYPE" val="NUMBER"/>
  <p:tag name="ID" val="553532"/>
  <p:tag name="MH_ORDER" val="1"/>
</p:tagLst>
</file>

<file path=ppt/tags/tag25.xml><?xml version="1.0" encoding="utf-8"?>
<p:tagLst xmlns:p="http://schemas.openxmlformats.org/presentationml/2006/main">
  <p:tag name="MH" val="20160621213506"/>
  <p:tag name="MH_LIBRARY" val="CONTENTS"/>
  <p:tag name="MH_TYPE" val="OTHERS"/>
  <p:tag name="ID" val="553532"/>
</p:tagLst>
</file>

<file path=ppt/tags/tag26.xml><?xml version="1.0" encoding="utf-8"?>
<p:tagLst xmlns:p="http://schemas.openxmlformats.org/presentationml/2006/main">
  <p:tag name="MH" val="20160624112451"/>
  <p:tag name="MH_LIBRARY" val="GRAPHIC"/>
  <p:tag name="MH_TYPE" val="Other"/>
  <p:tag name="MH_ORDER" val="4"/>
</p:tagLst>
</file>

<file path=ppt/tags/tag27.xml><?xml version="1.0" encoding="utf-8"?>
<p:tagLst xmlns:p="http://schemas.openxmlformats.org/presentationml/2006/main">
  <p:tag name="MH" val="20160624112451"/>
  <p:tag name="MH_LIBRARY" val="GRAPHIC"/>
  <p:tag name="MH_TYPE" val="Other"/>
  <p:tag name="MH_ORDER" val="4"/>
</p:tagLst>
</file>

<file path=ppt/tags/tag28.xml><?xml version="1.0" encoding="utf-8"?>
<p:tagLst xmlns:p="http://schemas.openxmlformats.org/presentationml/2006/main">
  <p:tag name="MH" val="20160623111113"/>
  <p:tag name="MH_LIBRARY" val="GRAPHIC"/>
  <p:tag name="MH_TYPE" val="Other"/>
  <p:tag name="MH_ORDER" val="3"/>
</p:tagLst>
</file>

<file path=ppt/tags/tag29.xml><?xml version="1.0" encoding="utf-8"?>
<p:tagLst xmlns:p="http://schemas.openxmlformats.org/presentationml/2006/main">
  <p:tag name="MH" val="20160623111113"/>
  <p:tag name="MH_LIBRARY" val="GRAPHIC"/>
  <p:tag name="MH_TYPE" val="Other"/>
  <p:tag name="MH_ORDER" val="4"/>
</p:tagLst>
</file>

<file path=ppt/tags/tag30.xml><?xml version="1.0" encoding="utf-8"?>
<p:tagLst xmlns:p="http://schemas.openxmlformats.org/presentationml/2006/main">
  <p:tag name="MH" val="20160623110603"/>
  <p:tag name="MH_LIBRARY" val="GRAPHIC"/>
  <p:tag name="MH_ORDER" val="Rectangle 5"/>
</p:tagLst>
</file>

<file path=ppt/tags/tag31.xml><?xml version="1.0" encoding="utf-8"?>
<p:tagLst xmlns:p="http://schemas.openxmlformats.org/presentationml/2006/main">
  <p:tag name="MH" val="20160623111113"/>
  <p:tag name="MH_LIBRARY" val="GRAPHIC"/>
  <p:tag name="MH_TYPE" val="Other"/>
  <p:tag name="MH_ORDER" val="3"/>
</p:tagLst>
</file>

<file path=ppt/tags/tag32.xml><?xml version="1.0" encoding="utf-8"?>
<p:tagLst xmlns:p="http://schemas.openxmlformats.org/presentationml/2006/main">
  <p:tag name="MH" val="20160623111113"/>
  <p:tag name="MH_LIBRARY" val="GRAPHIC"/>
  <p:tag name="MH_TYPE" val="Other"/>
  <p:tag name="MH_ORDER" val="4"/>
</p:tagLst>
</file>

<file path=ppt/tags/tag33.xml><?xml version="1.0" encoding="utf-8"?>
<p:tagLst xmlns:p="http://schemas.openxmlformats.org/presentationml/2006/main">
  <p:tag name="MH" val="20160623110603"/>
  <p:tag name="MH_LIBRARY" val="GRAPHIC"/>
  <p:tag name="MH_ORDER" val="Rectangle 5"/>
</p:tagLst>
</file>

<file path=ppt/tags/tag34.xml><?xml version="1.0" encoding="utf-8"?>
<p:tagLst xmlns:p="http://schemas.openxmlformats.org/presentationml/2006/main">
  <p:tag name="MH" val="20160623111113"/>
  <p:tag name="MH_LIBRARY" val="GRAPHIC"/>
  <p:tag name="MH_TYPE" val="Other"/>
  <p:tag name="MH_ORDER" val="3"/>
</p:tagLst>
</file>

<file path=ppt/tags/tag35.xml><?xml version="1.0" encoding="utf-8"?>
<p:tagLst xmlns:p="http://schemas.openxmlformats.org/presentationml/2006/main">
  <p:tag name="MH" val="20160623111113"/>
  <p:tag name="MH_LIBRARY" val="GRAPHIC"/>
  <p:tag name="MH_TYPE" val="Other"/>
  <p:tag name="MH_ORDER" val="4"/>
</p:tagLst>
</file>

<file path=ppt/tags/tag36.xml><?xml version="1.0" encoding="utf-8"?>
<p:tagLst xmlns:p="http://schemas.openxmlformats.org/presentationml/2006/main">
  <p:tag name="MH" val="20160623110603"/>
  <p:tag name="MH_LIBRARY" val="GRAPHIC"/>
  <p:tag name="MH_ORDER" val="Rectangle 5"/>
</p:tagLst>
</file>

<file path=ppt/tags/tag37.xml><?xml version="1.0" encoding="utf-8"?>
<p:tagLst xmlns:p="http://schemas.openxmlformats.org/presentationml/2006/main">
  <p:tag name="MH" val="20160614212001"/>
  <p:tag name="MH_LIBRARY" val="GRAPHIC"/>
  <p:tag name="MH_TYPE" val="Other"/>
  <p:tag name="MH_ORDER" val="1"/>
</p:tagLst>
</file>

<file path=ppt/tags/tag38.xml><?xml version="1.0" encoding="utf-8"?>
<p:tagLst xmlns:p="http://schemas.openxmlformats.org/presentationml/2006/main">
  <p:tag name="MH" val="20160614212001"/>
  <p:tag name="MH_LIBRARY" val="GRAPHIC"/>
  <p:tag name="MH_TYPE" val="Other"/>
  <p:tag name="MH_ORDER" val="16"/>
</p:tagLst>
</file>

<file path=ppt/tags/tag39.xml><?xml version="1.0" encoding="utf-8"?>
<p:tagLst xmlns:p="http://schemas.openxmlformats.org/presentationml/2006/main">
  <p:tag name="MH" val="20160614212001"/>
  <p:tag name="MH_LIBRARY" val="GRAPHIC"/>
  <p:tag name="MH_TYPE" val="Other"/>
  <p:tag name="MH_ORDER" val="1"/>
</p:tagLst>
</file>

<file path=ppt/tags/tag40.xml><?xml version="1.0" encoding="utf-8"?>
<p:tagLst xmlns:p="http://schemas.openxmlformats.org/presentationml/2006/main">
  <p:tag name="MH" val="20160614212001"/>
  <p:tag name="MH_LIBRARY" val="GRAPHIC"/>
  <p:tag name="MH_TYPE" val="Other"/>
  <p:tag name="MH_ORDER" val="16"/>
</p:tagLst>
</file>

<file path=ppt/tags/tag41.xml><?xml version="1.0" encoding="utf-8"?>
<p:tagLst xmlns:p="http://schemas.openxmlformats.org/presentationml/2006/main">
  <p:tag name="MH" val="20160614212001"/>
  <p:tag name="MH_LIBRARY" val="GRAPHIC"/>
  <p:tag name="MH_TYPE" val="Other"/>
  <p:tag name="MH_ORDER" val="1"/>
</p:tagLst>
</file>

<file path=ppt/tags/tag42.xml><?xml version="1.0" encoding="utf-8"?>
<p:tagLst xmlns:p="http://schemas.openxmlformats.org/presentationml/2006/main">
  <p:tag name="MH" val="20160614212001"/>
  <p:tag name="MH_LIBRARY" val="GRAPHIC"/>
  <p:tag name="MH_TYPE" val="Other"/>
  <p:tag name="MH_ORDER" val="16"/>
</p:tagLst>
</file>

<file path=ppt/tags/tag43.xml><?xml version="1.0" encoding="utf-8"?>
<p:tagLst xmlns:p="http://schemas.openxmlformats.org/presentationml/2006/main">
  <p:tag name="MH" val="20160614212001"/>
  <p:tag name="MH_LIBRARY" val="GRAPHIC"/>
  <p:tag name="MH_TYPE" val="Other"/>
  <p:tag name="MH_ORDER" val="1"/>
</p:tagLst>
</file>

<file path=ppt/tags/tag44.xml><?xml version="1.0" encoding="utf-8"?>
<p:tagLst xmlns:p="http://schemas.openxmlformats.org/presentationml/2006/main">
  <p:tag name="MH" val="20160614212001"/>
  <p:tag name="MH_LIBRARY" val="GRAPHIC"/>
  <p:tag name="MH_TYPE" val="Other"/>
  <p:tag name="MH_ORDER" val="16"/>
</p:tagLst>
</file>

<file path=ppt/tags/tag45.xml><?xml version="1.0" encoding="utf-8"?>
<p:tagLst xmlns:p="http://schemas.openxmlformats.org/presentationml/2006/main">
  <p:tag name="MH" val="20160623114101"/>
  <p:tag name="MH_LIBRARY" val="GRAPHIC"/>
  <p:tag name="MH_TYPE" val="Other"/>
  <p:tag name="MH_ORDER" val="7"/>
</p:tagLst>
</file>

<file path=ppt/tags/tag46.xml><?xml version="1.0" encoding="utf-8"?>
<p:tagLst xmlns:p="http://schemas.openxmlformats.org/presentationml/2006/main">
  <p:tag name="MH" val="20160623114101"/>
  <p:tag name="MH_LIBRARY" val="GRAPHIC"/>
  <p:tag name="MH_TYPE" val="Other"/>
  <p:tag name="MH_ORDER" val="7"/>
</p:tagLst>
</file>

<file path=ppt/tags/tag47.xml><?xml version="1.0" encoding="utf-8"?>
<p:tagLst xmlns:p="http://schemas.openxmlformats.org/presentationml/2006/main">
  <p:tag name="MH" val="20160623114101"/>
  <p:tag name="MH_LIBRARY" val="GRAPHIC"/>
  <p:tag name="MH_TYPE" val="Other"/>
  <p:tag name="MH_ORDER" val="7"/>
</p:tagLst>
</file>

<file path=ppt/tags/tag48.xml><?xml version="1.0" encoding="utf-8"?>
<p:tagLst xmlns:p="http://schemas.openxmlformats.org/presentationml/2006/main">
  <p:tag name="MH" val="20160623114101"/>
  <p:tag name="MH_LIBRARY" val="GRAPHIC"/>
  <p:tag name="MH_TYPE" val="Other"/>
  <p:tag name="MH_ORDER" val="7"/>
</p:tagLst>
</file>

<file path=ppt/tags/tag49.xml><?xml version="1.0" encoding="utf-8"?>
<p:tagLst xmlns:p="http://schemas.openxmlformats.org/presentationml/2006/main">
  <p:tag name="MH" val="20160623103843"/>
  <p:tag name="MH_LIBRARY" val="GRAPHIC"/>
  <p:tag name="MH_TYPE" val="Other"/>
  <p:tag name="MH_ORDER" val="5"/>
</p:tagLst>
</file>

<file path=ppt/tags/tag50.xml><?xml version="1.0" encoding="utf-8"?>
<p:tagLst xmlns:p="http://schemas.openxmlformats.org/presentationml/2006/main">
  <p:tag name="MH" val="20160623103843"/>
  <p:tag name="MH_LIBRARY" val="GRAPHIC"/>
  <p:tag name="MH_TYPE" val="Other"/>
  <p:tag name="MH_ORDER" val="5"/>
</p:tagLst>
</file>

<file path=ppt/tags/tag51.xml><?xml version="1.0" encoding="utf-8"?>
<p:tagLst xmlns:p="http://schemas.openxmlformats.org/presentationml/2006/main">
  <p:tag name="MH" val="20160623103843"/>
  <p:tag name="MH_LIBRARY" val="GRAPHIC"/>
  <p:tag name="MH_TYPE" val="Other"/>
  <p:tag name="MH_ORDER" val="5"/>
</p:tagLst>
</file>

<file path=ppt/tags/tag52.xml><?xml version="1.0" encoding="utf-8"?>
<p:tagLst xmlns:p="http://schemas.openxmlformats.org/presentationml/2006/main">
  <p:tag name="MH" val="20160624103217"/>
  <p:tag name="MH_LIBRARY" val="GRAPHIC"/>
  <p:tag name="MH_TYPE" val="Other"/>
  <p:tag name="MH_ORDER" val="1"/>
</p:tagLst>
</file>

<file path=ppt/tags/tag53.xml><?xml version="1.0" encoding="utf-8"?>
<p:tagLst xmlns:p="http://schemas.openxmlformats.org/presentationml/2006/main">
  <p:tag name="MH" val="20160624103217"/>
  <p:tag name="MH_LIBRARY" val="GRAPHIC"/>
  <p:tag name="MH_TYPE" val="SubTitle"/>
  <p:tag name="MH_ORDER" val="1"/>
</p:tagLst>
</file>

<file path=ppt/tags/tag54.xml><?xml version="1.0" encoding="utf-8"?>
<p:tagLst xmlns:p="http://schemas.openxmlformats.org/presentationml/2006/main">
  <p:tag name="MH" val="20160624103217"/>
  <p:tag name="MH_LIBRARY" val="GRAPHIC"/>
  <p:tag name="MH_TYPE" val="Other"/>
  <p:tag name="MH_ORDER" val="1"/>
</p:tagLst>
</file>

<file path=ppt/tags/tag55.xml><?xml version="1.0" encoding="utf-8"?>
<p:tagLst xmlns:p="http://schemas.openxmlformats.org/presentationml/2006/main">
  <p:tag name="MH" val="20160624103217"/>
  <p:tag name="MH_LIBRARY" val="GRAPHIC"/>
  <p:tag name="MH_TYPE" val="SubTitle"/>
  <p:tag name="MH_ORDER" val="1"/>
</p:tagLst>
</file>

<file path=ppt/tags/tag56.xml><?xml version="1.0" encoding="utf-8"?>
<p:tagLst xmlns:p="http://schemas.openxmlformats.org/presentationml/2006/main">
  <p:tag name="MH" val="20160624103217"/>
  <p:tag name="MH_LIBRARY" val="GRAPHIC"/>
  <p:tag name="MH_TYPE" val="Other"/>
  <p:tag name="MH_ORDER" val="1"/>
</p:tagLst>
</file>

<file path=ppt/tags/tag57.xml><?xml version="1.0" encoding="utf-8"?>
<p:tagLst xmlns:p="http://schemas.openxmlformats.org/presentationml/2006/main">
  <p:tag name="MH" val="20160624103217"/>
  <p:tag name="MH_LIBRARY" val="GRAPHIC"/>
  <p:tag name="MH_TYPE" val="SubTitle"/>
  <p:tag name="MH_ORDER" val="1"/>
</p:tagLst>
</file>

<file path=ppt/tags/tag58.xml><?xml version="1.0" encoding="utf-8"?>
<p:tagLst xmlns:p="http://schemas.openxmlformats.org/presentationml/2006/main">
  <p:tag name="MH" val="20160624103217"/>
  <p:tag name="MH_LIBRARY" val="GRAPHIC"/>
  <p:tag name="MH_TYPE" val="Other"/>
  <p:tag name="MH_ORDER" val="1"/>
</p:tagLst>
</file>

<file path=ppt/tags/tag59.xml><?xml version="1.0" encoding="utf-8"?>
<p:tagLst xmlns:p="http://schemas.openxmlformats.org/presentationml/2006/main">
  <p:tag name="MH" val="20160624103217"/>
  <p:tag name="MH_LIBRARY" val="GRAPHIC"/>
  <p:tag name="MH_TYPE" val="SubTitle"/>
  <p:tag name="MH_ORDER" val="1"/>
</p:tagLst>
</file>

<file path=ppt/tags/tag60.xml><?xml version="1.0" encoding="utf-8"?>
<p:tagLst xmlns:p="http://schemas.openxmlformats.org/presentationml/2006/main">
  <p:tag name="MH" val="20160624103217"/>
  <p:tag name="MH_LIBRARY" val="GRAPHIC"/>
  <p:tag name="MH_TYPE" val="Other"/>
  <p:tag name="MH_ORDER" val="1"/>
</p:tagLst>
</file>

<file path=ppt/tags/tag61.xml><?xml version="1.0" encoding="utf-8"?>
<p:tagLst xmlns:p="http://schemas.openxmlformats.org/presentationml/2006/main">
  <p:tag name="MH" val="20160624103217"/>
  <p:tag name="MH_LIBRARY" val="GRAPHIC"/>
  <p:tag name="MH_TYPE" val="SubTitle"/>
  <p:tag name="MH_ORDER" val="1"/>
</p:tagLst>
</file>

<file path=ppt/tags/tag62.xml><?xml version="1.0" encoding="utf-8"?>
<p:tagLst xmlns:p="http://schemas.openxmlformats.org/presentationml/2006/main">
  <p:tag name="MH" val="20160623111113"/>
  <p:tag name="MH_LIBRARY" val="GRAPHIC"/>
  <p:tag name="MH_TYPE" val="Other"/>
  <p:tag name="MH_ORDER" val="3"/>
</p:tagLst>
</file>

<file path=ppt/tags/tag63.xml><?xml version="1.0" encoding="utf-8"?>
<p:tagLst xmlns:p="http://schemas.openxmlformats.org/presentationml/2006/main">
  <p:tag name="MH" val="20160623111113"/>
  <p:tag name="MH_LIBRARY" val="GRAPHIC"/>
  <p:tag name="MH_TYPE" val="Other"/>
  <p:tag name="MH_ORDER" val="4"/>
</p:tagLst>
</file>

<file path=ppt/tags/tag64.xml><?xml version="1.0" encoding="utf-8"?>
<p:tagLst xmlns:p="http://schemas.openxmlformats.org/presentationml/2006/main">
  <p:tag name="MH" val="20160623111113"/>
  <p:tag name="MH_LIBRARY" val="GRAPHIC"/>
  <p:tag name="MH_TYPE" val="Other"/>
  <p:tag name="MH_ORDER" val="3"/>
</p:tagLst>
</file>

<file path=ppt/tags/tag65.xml><?xml version="1.0" encoding="utf-8"?>
<p:tagLst xmlns:p="http://schemas.openxmlformats.org/presentationml/2006/main">
  <p:tag name="MH" val="20160623111113"/>
  <p:tag name="MH_LIBRARY" val="GRAPHIC"/>
  <p:tag name="MH_TYPE" val="Other"/>
  <p:tag name="MH_ORDER" val="4"/>
</p:tagLst>
</file>

<file path=ppt/tags/tag66.xml><?xml version="1.0" encoding="utf-8"?>
<p:tagLst xmlns:p="http://schemas.openxmlformats.org/presentationml/2006/main">
  <p:tag name="MH" val="20160623111113"/>
  <p:tag name="MH_LIBRARY" val="GRAPHIC"/>
  <p:tag name="MH_TYPE" val="Other"/>
  <p:tag name="MH_ORDER" val="3"/>
</p:tagLst>
</file>

<file path=ppt/tags/tag67.xml><?xml version="1.0" encoding="utf-8"?>
<p:tagLst xmlns:p="http://schemas.openxmlformats.org/presentationml/2006/main">
  <p:tag name="MH" val="20160623111113"/>
  <p:tag name="MH_LIBRARY" val="GRAPHIC"/>
  <p:tag name="MH_TYPE" val="Other"/>
  <p:tag name="MH_ORDER" val="4"/>
</p:tagLst>
</file>

<file path=ppt/tags/tag68.xml><?xml version="1.0" encoding="utf-8"?>
<p:tagLst xmlns:p="http://schemas.openxmlformats.org/presentationml/2006/main">
  <p:tag name="MH" val="20160623111113"/>
  <p:tag name="MH_LIBRARY" val="GRAPHIC"/>
  <p:tag name="MH_TYPE" val="Other"/>
  <p:tag name="MH_ORDER" val="3"/>
</p:tagLst>
</file>

<file path=ppt/tags/tag69.xml><?xml version="1.0" encoding="utf-8"?>
<p:tagLst xmlns:p="http://schemas.openxmlformats.org/presentationml/2006/main">
  <p:tag name="MH" val="20160623111113"/>
  <p:tag name="MH_LIBRARY" val="GRAPHIC"/>
  <p:tag name="MH_TYPE" val="Other"/>
  <p:tag name="MH_ORDER" val="4"/>
</p:tagLst>
</file>

<file path=ppt/tags/tag70.xml><?xml version="1.0" encoding="utf-8"?>
<p:tagLst xmlns:p="http://schemas.openxmlformats.org/presentationml/2006/main">
  <p:tag name="MH" val="20160624111018"/>
  <p:tag name="MH_LIBRARY" val="GRAPHIC"/>
  <p:tag name="MH_TYPE" val="Other"/>
  <p:tag name="MH_ORDER" val="2"/>
</p:tagLst>
</file>

<file path=ppt/tags/tag71.xml><?xml version="1.0" encoding="utf-8"?>
<p:tagLst xmlns:p="http://schemas.openxmlformats.org/presentationml/2006/main">
  <p:tag name="MH" val="20160624111018"/>
  <p:tag name="MH_LIBRARY" val="GRAPHIC"/>
  <p:tag name="MH_TYPE" val="Other"/>
  <p:tag name="MH_ORDER" val="3"/>
</p:tagLst>
</file>

<file path=ppt/tags/tag72.xml><?xml version="1.0" encoding="utf-8"?>
<p:tagLst xmlns:p="http://schemas.openxmlformats.org/presentationml/2006/main">
  <p:tag name="MH" val="20160624111018"/>
  <p:tag name="MH_LIBRARY" val="GRAPHIC"/>
  <p:tag name="MH_TYPE" val="Other"/>
  <p:tag name="MH_ORDER" val="4"/>
</p:tagLst>
</file>

<file path=ppt/tags/tag73.xml><?xml version="1.0" encoding="utf-8"?>
<p:tagLst xmlns:p="http://schemas.openxmlformats.org/presentationml/2006/main">
  <p:tag name="MH" val="20160624104149"/>
  <p:tag name="MH_LIBRARY" val="GRAPHIC"/>
  <p:tag name="MH_TYPE" val="Other"/>
  <p:tag name="MH_ORDER" val="1"/>
</p:tagLst>
</file>

<file path=ppt/tags/tag74.xml><?xml version="1.0" encoding="utf-8"?>
<p:tagLst xmlns:p="http://schemas.openxmlformats.org/presentationml/2006/main">
  <p:tag name="MH" val="20160624104149"/>
  <p:tag name="MH_LIBRARY" val="GRAPHIC"/>
  <p:tag name="MH_TYPE" val="SubTitle"/>
  <p:tag name="MH_ORDER" val="1"/>
</p:tagLst>
</file>

<file path=ppt/tags/tag75.xml><?xml version="1.0" encoding="utf-8"?>
<p:tagLst xmlns:p="http://schemas.openxmlformats.org/presentationml/2006/main">
  <p:tag name="MH" val="20160624103217"/>
  <p:tag name="MH_LIBRARY" val="GRAPHIC"/>
  <p:tag name="MH_TYPE" val="Other"/>
  <p:tag name="MH_ORDER" val="2"/>
</p:tagLst>
</file>

<file path=ppt/tags/tag76.xml><?xml version="1.0" encoding="utf-8"?>
<p:tagLst xmlns:p="http://schemas.openxmlformats.org/presentationml/2006/main">
  <p:tag name="MH" val="20160624104149"/>
  <p:tag name="MH_LIBRARY" val="GRAPHIC"/>
  <p:tag name="MH_TYPE" val="Other"/>
  <p:tag name="MH_ORDER" val="1"/>
</p:tagLst>
</file>

<file path=ppt/tags/tag77.xml><?xml version="1.0" encoding="utf-8"?>
<p:tagLst xmlns:p="http://schemas.openxmlformats.org/presentationml/2006/main">
  <p:tag name="MH" val="20160624104149"/>
  <p:tag name="MH_LIBRARY" val="GRAPHIC"/>
  <p:tag name="MH_TYPE" val="SubTitle"/>
  <p:tag name="MH_ORDER" val="1"/>
</p:tagLst>
</file>

<file path=ppt/tags/tag78.xml><?xml version="1.0" encoding="utf-8"?>
<p:tagLst xmlns:p="http://schemas.openxmlformats.org/presentationml/2006/main">
  <p:tag name="MH" val="20160624103217"/>
  <p:tag name="MH_LIBRARY" val="GRAPHIC"/>
  <p:tag name="MH_TYPE" val="Other"/>
  <p:tag name="MH_ORDER" val="2"/>
</p:tagLst>
</file>

<file path=ppt/tags/tag79.xml><?xml version="1.0" encoding="utf-8"?>
<p:tagLst xmlns:p="http://schemas.openxmlformats.org/presentationml/2006/main">
  <p:tag name="MH" val="20160624104149"/>
  <p:tag name="MH_LIBRARY" val="GRAPHIC"/>
  <p:tag name="MH_TYPE" val="Other"/>
  <p:tag name="MH_ORDER" val="1"/>
</p:tagLst>
</file>

<file path=ppt/tags/tag80.xml><?xml version="1.0" encoding="utf-8"?>
<p:tagLst xmlns:p="http://schemas.openxmlformats.org/presentationml/2006/main">
  <p:tag name="MH" val="20160624104149"/>
  <p:tag name="MH_LIBRARY" val="GRAPHIC"/>
  <p:tag name="MH_TYPE" val="SubTitle"/>
  <p:tag name="MH_ORDER" val="1"/>
</p:tagLst>
</file>

<file path=ppt/tags/tag81.xml><?xml version="1.0" encoding="utf-8"?>
<p:tagLst xmlns:p="http://schemas.openxmlformats.org/presentationml/2006/main">
  <p:tag name="MH" val="20160624103217"/>
  <p:tag name="MH_LIBRARY" val="GRAPHIC"/>
  <p:tag name="MH_TYPE" val="Other"/>
  <p:tag name="MH_ORDER" val="2"/>
</p:tagLst>
</file>

<file path=ppt/tags/tag82.xml><?xml version="1.0" encoding="utf-8"?>
<p:tagLst xmlns:p="http://schemas.openxmlformats.org/presentationml/2006/main">
  <p:tag name="MH" val="20160624102044"/>
  <p:tag name="MH_LIBRARY" val="GRAPHIC"/>
  <p:tag name="MH_TYPE" val="Other"/>
  <p:tag name="MH_ORDER" val="5"/>
</p:tagLst>
</file>

<file path=ppt/tags/tag83.xml><?xml version="1.0" encoding="utf-8"?>
<p:tagLst xmlns:p="http://schemas.openxmlformats.org/presentationml/2006/main">
  <p:tag name="MH" val="20160624102044"/>
  <p:tag name="MH_LIBRARY" val="GRAPHIC"/>
  <p:tag name="MH_TYPE" val="Other"/>
  <p:tag name="MH_ORDER" val="5"/>
</p:tagLst>
</file>

<file path=ppt/tags/tag84.xml><?xml version="1.0" encoding="utf-8"?>
<p:tagLst xmlns:p="http://schemas.openxmlformats.org/presentationml/2006/main">
  <p:tag name="MH" val="20160624102044"/>
  <p:tag name="MH_LIBRARY" val="GRAPHIC"/>
  <p:tag name="MH_TYPE" val="Other"/>
  <p:tag name="MH_ORDER" val="5"/>
</p:tagLst>
</file>

<file path=ppt/tags/tag85.xml><?xml version="1.0" encoding="utf-8"?>
<p:tagLst xmlns:p="http://schemas.openxmlformats.org/presentationml/2006/main">
  <p:tag name="MH" val="20160624102044"/>
  <p:tag name="MH_LIBRARY" val="GRAPHIC"/>
  <p:tag name="MH_TYPE" val="Other"/>
  <p:tag name="MH_ORDER" val="5"/>
</p:tagLst>
</file>

<file path=ppt/theme/theme1.xml><?xml version="1.0" encoding="utf-8"?>
<a:theme xmlns:a="http://schemas.openxmlformats.org/drawingml/2006/main" name="A000120141119A01PPBG">
  <a:themeElements>
    <a:clrScheme name="自定义 124">
      <a:dk1>
        <a:srgbClr val="4D4D4D"/>
      </a:dk1>
      <a:lt1>
        <a:srgbClr val="FFFFFF"/>
      </a:lt1>
      <a:dk2>
        <a:srgbClr val="4D4D4D"/>
      </a:dk2>
      <a:lt2>
        <a:srgbClr val="FFFFFF"/>
      </a:lt2>
      <a:accent1>
        <a:srgbClr val="40805E"/>
      </a:accent1>
      <a:accent2>
        <a:srgbClr val="6BC3B9"/>
      </a:accent2>
      <a:accent3>
        <a:srgbClr val="6688BE"/>
      </a:accent3>
      <a:accent4>
        <a:srgbClr val="A55DAB"/>
      </a:accent4>
      <a:accent5>
        <a:srgbClr val="BA466F"/>
      </a:accent5>
      <a:accent6>
        <a:srgbClr val="D42C44"/>
      </a:accent6>
      <a:hlink>
        <a:srgbClr val="002060"/>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0</TotalTime>
  <Words>3717</Words>
  <Application>WPS 演示</Application>
  <PresentationFormat>宽屏</PresentationFormat>
  <Paragraphs>385</Paragraphs>
  <Slides>29</Slides>
  <Notes>1</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29</vt:i4>
      </vt:variant>
    </vt:vector>
  </HeadingPairs>
  <TitlesOfParts>
    <vt:vector size="51" baseType="lpstr">
      <vt:lpstr>Arial</vt:lpstr>
      <vt:lpstr>宋体</vt:lpstr>
      <vt:lpstr>Wingdings</vt:lpstr>
      <vt:lpstr>Calibri</vt:lpstr>
      <vt:lpstr>幼圆</vt:lpstr>
      <vt:lpstr>等线 Light</vt:lpstr>
      <vt:lpstr>Tempus Sans ITC</vt:lpstr>
      <vt:lpstr>Wingdings 2</vt:lpstr>
      <vt:lpstr>Times New Roman</vt:lpstr>
      <vt:lpstr>微软雅黑</vt:lpstr>
      <vt:lpstr>Bernard MT Condensed</vt:lpstr>
      <vt:lpstr>等线</vt:lpstr>
      <vt:lpstr>Courier New</vt:lpstr>
      <vt:lpstr>等线 Light</vt:lpstr>
      <vt:lpstr>等线</vt:lpstr>
      <vt:lpstr>Calibri</vt:lpstr>
      <vt:lpstr>华文隶书</vt:lpstr>
      <vt:lpstr>幼圆</vt:lpstr>
      <vt:lpstr>AMOceanus</vt:lpstr>
      <vt:lpstr>MT Extra</vt:lpstr>
      <vt:lpstr>Gabriola</vt:lpstr>
      <vt:lpstr>A000120141119A01PPBG</vt:lpstr>
      <vt:lpstr>商务简约 扁平化小清新通用模板</vt:lpstr>
      <vt:lpstr>PowerPoint 演示文稿</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商务简约 扁平化小清新通用模板</dc:title>
  <dc:creator/>
  <cp:lastModifiedBy>Administrator</cp:lastModifiedBy>
  <cp:revision>1</cp:revision>
  <dcterms:created xsi:type="dcterms:W3CDTF">2017-03-11T09:07:40Z</dcterms:created>
  <dcterms:modified xsi:type="dcterms:W3CDTF">2017-03-11T09:07:41Z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