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3"/>
  </p:notesMasterIdLst>
  <p:handoutMasterIdLst>
    <p:handoutMasterId r:id="rId34"/>
  </p:handoutMasterIdLst>
  <p:sldIdLst>
    <p:sldId id="257" r:id="rId2"/>
    <p:sldId id="258" r:id="rId3"/>
    <p:sldId id="259" r:id="rId4"/>
    <p:sldId id="311" r:id="rId5"/>
    <p:sldId id="318" r:id="rId6"/>
    <p:sldId id="302" r:id="rId7"/>
    <p:sldId id="314" r:id="rId8"/>
    <p:sldId id="295" r:id="rId9"/>
    <p:sldId id="315" r:id="rId10"/>
    <p:sldId id="265" r:id="rId11"/>
    <p:sldId id="316" r:id="rId12"/>
    <p:sldId id="299" r:id="rId13"/>
    <p:sldId id="319" r:id="rId14"/>
    <p:sldId id="263" r:id="rId15"/>
    <p:sldId id="300" r:id="rId16"/>
    <p:sldId id="297" r:id="rId17"/>
    <p:sldId id="272" r:id="rId18"/>
    <p:sldId id="313" r:id="rId19"/>
    <p:sldId id="317" r:id="rId20"/>
    <p:sldId id="294" r:id="rId21"/>
    <p:sldId id="320" r:id="rId22"/>
    <p:sldId id="276" r:id="rId23"/>
    <p:sldId id="283" r:id="rId24"/>
    <p:sldId id="278" r:id="rId25"/>
    <p:sldId id="291" r:id="rId26"/>
    <p:sldId id="304" r:id="rId27"/>
    <p:sldId id="309" r:id="rId28"/>
    <p:sldId id="310" r:id="rId29"/>
    <p:sldId id="321" r:id="rId30"/>
    <p:sldId id="292" r:id="rId31"/>
    <p:sldId id="282" r:id="rId32"/>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F4041"/>
    <a:srgbClr val="323549"/>
    <a:srgbClr val="C2384C"/>
    <a:srgbClr val="F5F5F5"/>
    <a:srgbClr val="FEFFFF"/>
    <a:srgbClr val="2B3449"/>
    <a:srgbClr val="3D3D51"/>
    <a:srgbClr val="3B3B39"/>
    <a:srgbClr val="F183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9" d="100"/>
          <a:sy n="89" d="100"/>
        </p:scale>
        <p:origin x="-21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판매</c:v>
                </c:pt>
              </c:strCache>
            </c:strRef>
          </c:tx>
          <c:dPt>
            <c:idx val="0"/>
            <c:bubble3D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dPt>
          <c:dPt>
            <c:idx val="1"/>
            <c:bubble3D val="0"/>
            <c:spPr>
              <a:solidFill>
                <a:schemeClr val="tx1"/>
              </a:solidFill>
              <a:ln>
                <a:noFill/>
              </a:ln>
              <a:effectLst/>
            </c:spPr>
          </c:dPt>
          <c:cat>
            <c:strRef>
              <c:f>Sheet1!$A$2:$A$3</c:f>
              <c:strCache>
                <c:ptCount val="2"/>
                <c:pt idx="0">
                  <c:v>1분기</c:v>
                </c:pt>
                <c:pt idx="1">
                  <c:v>2분기</c:v>
                </c:pt>
              </c:strCache>
            </c:strRef>
          </c:cat>
          <c:val>
            <c:numRef>
              <c:f>Sheet1!$B$2:$B$3</c:f>
              <c:numCache>
                <c:formatCode>General</c:formatCode>
                <c:ptCount val="2"/>
                <c:pt idx="0">
                  <c:v>8.1999999999999993</c:v>
                </c:pt>
                <c:pt idx="1">
                  <c:v>3.2</c:v>
                </c:pt>
              </c:numCache>
            </c:numRef>
          </c:val>
        </c:ser>
        <c:dLbls>
          <c:showLegendKey val="0"/>
          <c:showVal val="0"/>
          <c:showCatName val="0"/>
          <c:showSerName val="0"/>
          <c:showPercent val="0"/>
          <c:showBubbleSize val="0"/>
          <c:showLeaderLines val="1"/>
        </c:dLbls>
        <c:firstSliceAng val="0"/>
        <c:holeSize val="78"/>
      </c:doughnutChart>
      <c:spPr>
        <a:noFill/>
        <a:ln w="25336">
          <a:noFill/>
        </a:ln>
      </c:spPr>
    </c:plotArea>
    <c:plotVisOnly val="1"/>
    <c:dispBlanksAs val="gap"/>
    <c:showDLblsOverMax val="0"/>
  </c:chart>
  <c:spPr>
    <a:noFill/>
    <a:ln>
      <a:noFill/>
    </a:ln>
    <a:effectLst/>
  </c:spPr>
  <c:txPr>
    <a:bodyPr/>
    <a:lstStyle/>
    <a:p>
      <a:pPr>
        <a:defRPr lang="zh-CN" sz="1190" b="0" i="0" u="none" strike="noStrike" baseline="0">
          <a:solidFill>
            <a:srgbClr val="333300"/>
          </a:solidFill>
          <a:latin typeface="Malgun Gothic" panose="020B0503020000020004" charset="-127"/>
          <a:ea typeface="Malgun Gothic" panose="020B0503020000020004" charset="-127"/>
          <a:cs typeface="Malgun Gothic" panose="020B0503020000020004" charset="-127"/>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2018/1/20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35980136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767E72-F0B9-48A2-BF4B-66876E74273F}" type="datetimeFigureOut">
              <a:rPr lang="zh-CN" altLang="en-US" smtClean="0"/>
              <a:t>2018/1/20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712880-4CE6-4E9A-8093-84C77429CE23}" type="slidenum">
              <a:rPr lang="zh-CN" altLang="en-US" smtClean="0"/>
              <a:t>‹#›</a:t>
            </a:fld>
            <a:endParaRPr lang="zh-CN" altLang="en-US"/>
          </a:p>
        </p:txBody>
      </p:sp>
    </p:spTree>
    <p:extLst>
      <p:ext uri="{BB962C8B-B14F-4D97-AF65-F5344CB8AC3E}">
        <p14:creationId xmlns:p14="http://schemas.microsoft.com/office/powerpoint/2010/main" val="4279227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t>1</a:t>
            </a:fld>
            <a:endParaRPr lang="zh-CN" altLang="en-US">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2">
            <a:extLst>
              <a:ext uri="{BEBA8EAE-BF5A-486C-A8C5-ECC9F3942E4B}">
                <a14:imgProps xmlns:a14="http://schemas.microsoft.com/office/drawing/2010/main">
                  <a14:imgLayer r:embed="rId3">
                    <a14:imgEffect>
                      <a14:colorTemperature colorTemp="4700"/>
                    </a14:imgEffect>
                  </a14:imgLayer>
                </a14:imgProps>
              </a:ext>
            </a:extLst>
          </a:blip>
          <a:stretch>
            <a:fillRect/>
          </a:stretch>
        </p:blipFill>
        <p:spPr>
          <a:xfrm>
            <a:off x="0" y="0"/>
            <a:ext cx="12192000" cy="6858000"/>
          </a:xfrm>
          <a:prstGeom prst="rect">
            <a:avLst/>
          </a:prstGeom>
        </p:spPr>
      </p:pic>
      <p:sp>
        <p:nvSpPr>
          <p:cNvPr id="29"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
        <p:nvSpPr>
          <p:cNvPr id="2" name="Title 1"/>
          <p:cNvSpPr>
            <a:spLocks noGrp="1"/>
          </p:cNvSpPr>
          <p:nvPr>
            <p:ph type="ctrTitle"/>
          </p:nvPr>
        </p:nvSpPr>
        <p:spPr>
          <a:xfrm>
            <a:off x="415644" y="789704"/>
            <a:ext cx="5999011" cy="2951988"/>
          </a:xfrm>
          <a:noFill/>
        </p:spPr>
        <p:txBody>
          <a:bodyPr anchor="ctr">
            <a:normAutofit/>
          </a:bodyPr>
          <a:lstStyle>
            <a:lvl1pPr algn="ctr">
              <a:lnSpc>
                <a:spcPct val="150000"/>
              </a:lnSpc>
              <a:defRPr sz="4400" b="1" i="0">
                <a:solidFill>
                  <a:schemeClr val="accent1">
                    <a:lumMod val="50000"/>
                  </a:schemeClr>
                </a:solidFill>
                <a:effectLst/>
              </a:defRPr>
            </a:lvl1pPr>
          </a:lstStyle>
          <a:p>
            <a:r>
              <a:rPr lang="zh-CN" altLang="en-US" dirty="0"/>
              <a:t>单击此处编辑母版标题样式</a:t>
            </a:r>
            <a:endParaRPr lang="en-US" dirty="0"/>
          </a:p>
        </p:txBody>
      </p:sp>
      <p:sp>
        <p:nvSpPr>
          <p:cNvPr id="3" name="Subtitle 2"/>
          <p:cNvSpPr>
            <a:spLocks noGrp="1"/>
          </p:cNvSpPr>
          <p:nvPr>
            <p:ph type="subTitle" idx="1" hasCustomPrompt="1"/>
          </p:nvPr>
        </p:nvSpPr>
        <p:spPr>
          <a:xfrm>
            <a:off x="415645" y="4021746"/>
            <a:ext cx="5999011" cy="643396"/>
          </a:xfrm>
        </p:spPr>
        <p:txBody>
          <a:bodyPr>
            <a:normAutofit/>
          </a:bodyPr>
          <a:lstStyle>
            <a:lvl1pPr marL="0" indent="0" algn="ctr">
              <a:lnSpc>
                <a:spcPct val="15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a:extLst>
              <a:ext uri="{BEBA8EAE-BF5A-486C-A8C5-ECC9F3942E4B}">
                <a14:imgProps xmlns:a14="http://schemas.microsoft.com/office/drawing/2010/main">
                  <a14:imgLayer r:embed="rId3">
                    <a14:imgEffect>
                      <a14:colorTemperature colorTemp="4700"/>
                    </a14:imgEffect>
                  </a14:imgLayer>
                </a14:imgProps>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446651" y="734291"/>
            <a:ext cx="6134255" cy="2724367"/>
          </a:xfrm>
        </p:spPr>
        <p:txBody>
          <a:bodyPr anchor="ctr"/>
          <a:lstStyle>
            <a:lvl1pPr algn="ctr">
              <a:lnSpc>
                <a:spcPct val="150000"/>
              </a:lnSpc>
              <a:defRPr sz="4400">
                <a:solidFill>
                  <a:schemeClr val="accent1">
                    <a:lumMod val="75000"/>
                  </a:schemeClr>
                </a:solidFill>
                <a:latin typeface="+mj-ea"/>
                <a:ea typeface="+mj-ea"/>
              </a:defRPr>
            </a:lvl1pPr>
          </a:lstStyle>
          <a:p>
            <a:r>
              <a:rPr lang="zh-CN" altLang="en-US" dirty="0"/>
              <a:t>单击此处编辑母版标题样式</a:t>
            </a:r>
            <a:endParaRPr lang="en-US" dirty="0"/>
          </a:p>
        </p:txBody>
      </p:sp>
      <p:sp>
        <p:nvSpPr>
          <p:cNvPr id="3" name="Text Placeholder 2"/>
          <p:cNvSpPr>
            <a:spLocks noGrp="1"/>
          </p:cNvSpPr>
          <p:nvPr>
            <p:ph type="body" idx="1" hasCustomPrompt="1"/>
          </p:nvPr>
        </p:nvSpPr>
        <p:spPr>
          <a:xfrm>
            <a:off x="446651" y="3572114"/>
            <a:ext cx="6134255" cy="644071"/>
          </a:xfrm>
        </p:spPr>
        <p:txBody>
          <a:bodyPr/>
          <a:lstStyle>
            <a:lvl1pPr marL="0" indent="0" algn="ctr">
              <a:lnSpc>
                <a:spcPct val="150000"/>
              </a:lnSpc>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编辑母版文本样式</a:t>
            </a:r>
          </a:p>
        </p:txBody>
      </p:sp>
      <p:sp>
        <p:nvSpPr>
          <p:cNvPr id="11"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754063" y="276859"/>
            <a:ext cx="9999662" cy="848454"/>
          </a:xfrm>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bg>
      <p:bgPr>
        <a:solidFill>
          <a:schemeClr val="bg1"/>
        </a:solidFill>
        <a:effectLst/>
      </p:bgPr>
    </p:bg>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pic>
        <p:nvPicPr>
          <p:cNvPr id="7" name="图片 6"/>
          <p:cNvPicPr>
            <a:picLocks noChangeAspect="1"/>
          </p:cNvPicPr>
          <p:nvPr userDrawn="1"/>
        </p:nvPicPr>
        <p:blipFill>
          <a:blip r:embed="rId2">
            <a:extLst>
              <a:ext uri="{BEBA8EAE-BF5A-486C-A8C5-ECC9F3942E4B}">
                <a14:imgProps xmlns:a14="http://schemas.microsoft.com/office/drawing/2010/main">
                  <a14:imgLayer r:embed="rId3">
                    <a14:imgEffect>
                      <a14:artisticBlur radius="93"/>
                    </a14:imgEffect>
                    <a14:imgEffect>
                      <a14:colorTemperature colorTemp="4700"/>
                    </a14:imgEffect>
                  </a14:imgLayer>
                </a14:imgProps>
              </a:ext>
            </a:extLst>
          </a:blip>
          <a:stretch>
            <a:fillRect/>
          </a:stretch>
        </p:blipFill>
        <p:spPr>
          <a:xfrm>
            <a:off x="0" y="0"/>
            <a:ext cx="12192000" cy="6858000"/>
          </a:xfrm>
          <a:prstGeom prst="rect">
            <a:avLst/>
          </a:prstGeom>
        </p:spPr>
      </p:pic>
      <p:sp>
        <p:nvSpPr>
          <p:cNvPr id="10" name="矩形 9"/>
          <p:cNvSpPr/>
          <p:nvPr userDrawn="1"/>
        </p:nvSpPr>
        <p:spPr>
          <a:xfrm>
            <a:off x="0" y="0"/>
            <a:ext cx="12192000" cy="6857999"/>
          </a:xfrm>
          <a:prstGeom prst="rect">
            <a:avLst/>
          </a:prstGeom>
          <a:solidFill>
            <a:srgbClr val="FFFFFF">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t>2018/1/20</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13">
            <a:extLst>
              <a:ext uri="{BEBA8EAE-BF5A-486C-A8C5-ECC9F3942E4B}">
                <a14:imgProps xmlns:a14="http://schemas.microsoft.com/office/drawing/2010/main">
                  <a14:imgLayer r:embed="rId14">
                    <a14:imgEffect>
                      <a14:artisticBlur radius="93"/>
                    </a14:imgEffect>
                    <a14:imgEffect>
                      <a14:colorTemperature colorTemp="4700"/>
                    </a14:imgEffect>
                  </a14:imgLayer>
                </a14:imgProps>
              </a:ext>
            </a:extLst>
          </a:blip>
          <a:stretch>
            <a:fillRect/>
          </a:stretch>
        </p:blipFill>
        <p:spPr>
          <a:xfrm>
            <a:off x="0" y="0"/>
            <a:ext cx="12192000" cy="6858000"/>
          </a:xfrm>
          <a:prstGeom prst="rect">
            <a:avLst/>
          </a:prstGeom>
        </p:spPr>
      </p:pic>
      <p:sp>
        <p:nvSpPr>
          <p:cNvPr id="3" name="矩形 2"/>
          <p:cNvSpPr/>
          <p:nvPr userDrawn="1"/>
        </p:nvSpPr>
        <p:spPr>
          <a:xfrm>
            <a:off x="0" y="0"/>
            <a:ext cx="12192000" cy="6858000"/>
          </a:xfrm>
          <a:prstGeom prst="rect">
            <a:avLst/>
          </a:prstGeom>
          <a:solidFill>
            <a:srgbClr val="FFFFFF">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7" name="Text Placeholder 2"/>
          <p:cNvSpPr>
            <a:spLocks noGrp="1"/>
          </p:cNvSpPr>
          <p:nvPr>
            <p:ph type="body" idx="1"/>
          </p:nvPr>
        </p:nvSpPr>
        <p:spPr bwMode="auto">
          <a:xfrm>
            <a:off x="754063" y="1510145"/>
            <a:ext cx="10680700" cy="484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p>
          <a:p>
            <a:pPr lvl="1"/>
            <a:r>
              <a:rPr lang="zh-CN" altLang="en-US" dirty="0"/>
              <a:t>第二级</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EEE407F6-43BC-4ED3-AE83-C5AE7025F527}" type="datetimeFigureOut">
              <a:rPr lang="zh-CN" altLang="en-US" smtClean="0"/>
              <a:t>2018/1/20</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DF0AED0E-59F6-4A46-B703-AE7EE0C4450E}" type="slidenum">
              <a:rPr lang="zh-CN" altLang="en-US" smtClean="0"/>
              <a:t>‹#›</a:t>
            </a:fld>
            <a:endParaRPr lang="zh-CN" altLang="en-US"/>
          </a:p>
        </p:txBody>
      </p:sp>
      <p:sp>
        <p:nvSpPr>
          <p:cNvPr id="1031" name="Title Placeholder 1"/>
          <p:cNvSpPr>
            <a:spLocks noGrp="1"/>
          </p:cNvSpPr>
          <p:nvPr>
            <p:ph type="title"/>
          </p:nvPr>
        </p:nvSpPr>
        <p:spPr bwMode="auto">
          <a:xfrm>
            <a:off x="754063" y="276859"/>
            <a:ext cx="9581259" cy="84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dirty="0"/>
              <a:t>单击此处编辑母版标题样式</a:t>
            </a:r>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90000"/>
        </a:lnSpc>
        <a:spcBef>
          <a:spcPct val="0"/>
        </a:spcBef>
        <a:spcAft>
          <a:spcPct val="0"/>
        </a:spcAft>
        <a:defRPr sz="3600" kern="1200">
          <a:ln>
            <a:noFill/>
          </a:ln>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panose="05000000000000000000" pitchFamily="2" charset="2"/>
        <a:buChar char="ü"/>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panose="05000000000000000000" pitchFamily="2" charset="2"/>
        <a:buChar char="ü"/>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6.xml"/><Relationship Id="rId5" Type="http://schemas.openxmlformats.org/officeDocument/2006/relationships/tags" Target="../tags/tag5.xml"/><Relationship Id="rId4" Type="http://schemas.openxmlformats.org/officeDocument/2006/relationships/tags" Target="../tags/tag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tags" Target="../tags/tag11.xml"/><Relationship Id="rId7" Type="http://schemas.openxmlformats.org/officeDocument/2006/relationships/slideLayout" Target="../slideLayouts/slideLayout7.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5"/>
          <p:cNvSpPr>
            <a:spLocks noGrp="1"/>
          </p:cNvSpPr>
          <p:nvPr>
            <p:ph type="ctrTitle"/>
          </p:nvPr>
        </p:nvSpPr>
        <p:spPr/>
        <p:txBody>
          <a:bodyPr>
            <a:noAutofit/>
          </a:bodyPr>
          <a:lstStyle/>
          <a:p>
            <a:r>
              <a:rPr lang="zh-CN" altLang="en-US" sz="5400" dirty="0"/>
              <a:t>商务简洁城市</a:t>
            </a:r>
            <a:r>
              <a:rPr lang="en-US" altLang="zh-CN" sz="5400" dirty="0"/>
              <a:t/>
            </a:r>
            <a:br>
              <a:rPr lang="en-US" altLang="zh-CN" sz="5400" dirty="0"/>
            </a:br>
            <a:r>
              <a:rPr lang="zh-CN" altLang="en-US" sz="5400" dirty="0"/>
              <a:t>桥梁小清新模板</a:t>
            </a:r>
            <a:endParaRPr lang="zh-CN" altLang="en-US" sz="5400" dirty="0">
              <a:solidFill>
                <a:schemeClr val="accent1">
                  <a:lumMod val="50000"/>
                </a:schemeClr>
              </a:solidFill>
            </a:endParaRPr>
          </a:p>
        </p:txBody>
      </p:sp>
      <p:sp>
        <p:nvSpPr>
          <p:cNvPr id="7" name="副标题 6"/>
          <p:cNvSpPr>
            <a:spLocks noGrp="1"/>
          </p:cNvSpPr>
          <p:nvPr>
            <p:ph type="subTitle" idx="1"/>
          </p:nvPr>
        </p:nvSpPr>
        <p:spPr/>
        <p:txBody>
          <a:bodyPr>
            <a:normAutofit fontScale="80000" lnSpcReduction="20000"/>
          </a:bodyPr>
          <a:lstStyle/>
          <a:p>
            <a:r>
              <a:rPr lang="zh-CN" altLang="en-US"/>
              <a:t>汇报人：商务简约   </a:t>
            </a:r>
            <a:r>
              <a:rPr lang="en-US" altLang="zh-CN"/>
              <a:t>|</a:t>
            </a:r>
            <a:r>
              <a:rPr lang="zh-CN" altLang="en-US"/>
              <a:t>   日期：</a:t>
            </a:r>
            <a:r>
              <a:rPr lang="en-US" altLang="zh-CN"/>
              <a:t>2019-10-08</a:t>
            </a:r>
            <a:r>
              <a:rPr lang="zh-CN" altLang="en-US"/>
              <a:t>   </a:t>
            </a:r>
            <a:r>
              <a:rPr lang="en-US" altLang="zh-CN"/>
              <a:t>|   </a:t>
            </a:r>
            <a:r>
              <a:rPr lang="zh-CN" altLang="en-US"/>
              <a:t>地点：中国北京</a:t>
            </a:r>
            <a:endParaRPr lang="en-US" altLang="zh-CN" dirty="0"/>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633970" y="2828836"/>
            <a:ext cx="347026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zh-CN" altLang="en-US" sz="7200" b="1" dirty="0">
                <a:solidFill>
                  <a:schemeClr val="accent1">
                    <a:lumMod val="75000"/>
                  </a:schemeClr>
                </a:solidFill>
                <a:latin typeface="+mj-ea"/>
                <a:ea typeface="+mj-ea"/>
              </a:rPr>
              <a:t>目录</a:t>
            </a:r>
            <a:endParaRPr lang="en-US" altLang="zh-CN" sz="7200" b="1" dirty="0">
              <a:solidFill>
                <a:schemeClr val="accent1">
                  <a:lumMod val="75000"/>
                </a:schemeClr>
              </a:solidFill>
              <a:latin typeface="+mj-ea"/>
              <a:ea typeface="+mj-ea"/>
            </a:endParaRPr>
          </a:p>
        </p:txBody>
      </p:sp>
      <p:sp>
        <p:nvSpPr>
          <p:cNvPr id="8194" name="Rectangle 144"/>
          <p:cNvSpPr>
            <a:spLocks noChangeArrowheads="1"/>
          </p:cNvSpPr>
          <p:nvPr/>
        </p:nvSpPr>
        <p:spPr bwMode="auto">
          <a:xfrm>
            <a:off x="6218843" y="1494410"/>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11" name="Rectangle 144"/>
          <p:cNvSpPr>
            <a:spLocks noChangeArrowheads="1"/>
          </p:cNvSpPr>
          <p:nvPr/>
        </p:nvSpPr>
        <p:spPr bwMode="auto">
          <a:xfrm>
            <a:off x="5528603" y="1494410"/>
            <a:ext cx="689321" cy="661749"/>
          </a:xfrm>
          <a:prstGeom prst="rect">
            <a:avLst/>
          </a:prstGeom>
          <a:solidFill>
            <a:schemeClr val="accent1">
              <a:lumMod val="75000"/>
            </a:schemeClr>
          </a:solidFill>
          <a:ln w="38100">
            <a:noFill/>
            <a:miter lim="800000"/>
          </a:ln>
        </p:spPr>
        <p:txBody>
          <a:bodyPr wrap="none" lIns="72000" tIns="72000" rIns="72000" bIns="72000" anchor="ctr"/>
          <a:lstStyle/>
          <a:p>
            <a:pPr algn="ctr">
              <a:buFont typeface="Arial" panose="020B0604020202020204" pitchFamily="34" charset="0"/>
              <a:buNone/>
            </a:pPr>
            <a:r>
              <a:rPr lang="en-US" altLang="zh-CN" sz="2800" dirty="0">
                <a:solidFill>
                  <a:srgbClr val="FEFFFF"/>
                </a:solidFill>
                <a:latin typeface="+mj-ea"/>
                <a:ea typeface="+mj-ea"/>
              </a:rPr>
              <a:t>A</a:t>
            </a:r>
            <a:endParaRPr lang="zh-CN" altLang="en-US" sz="2800" dirty="0">
              <a:solidFill>
                <a:srgbClr val="FEFFFF"/>
              </a:solidFill>
              <a:latin typeface="+mj-ea"/>
              <a:ea typeface="+mj-ea"/>
            </a:endParaRPr>
          </a:p>
        </p:txBody>
      </p:sp>
      <p:sp>
        <p:nvSpPr>
          <p:cNvPr id="12" name="Rectangle 144"/>
          <p:cNvSpPr>
            <a:spLocks noChangeArrowheads="1"/>
          </p:cNvSpPr>
          <p:nvPr/>
        </p:nvSpPr>
        <p:spPr bwMode="auto">
          <a:xfrm>
            <a:off x="6218843" y="2563554"/>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13" name="Rectangle 144"/>
          <p:cNvSpPr>
            <a:spLocks noChangeArrowheads="1"/>
          </p:cNvSpPr>
          <p:nvPr/>
        </p:nvSpPr>
        <p:spPr bwMode="auto">
          <a:xfrm>
            <a:off x="5528603" y="2563554"/>
            <a:ext cx="689321" cy="661749"/>
          </a:xfrm>
          <a:prstGeom prst="rect">
            <a:avLst/>
          </a:prstGeom>
          <a:solidFill>
            <a:schemeClr val="accent1">
              <a:lumMod val="75000"/>
            </a:schemeClr>
          </a:solidFill>
          <a:ln w="38100">
            <a:noFill/>
            <a:miter lim="800000"/>
          </a:ln>
        </p:spPr>
        <p:txBody>
          <a:bodyPr wrap="none" lIns="72000" tIns="72000" rIns="72000" bIns="72000" anchor="ctr"/>
          <a:lstStyle/>
          <a:p>
            <a:pPr algn="ctr">
              <a:buFont typeface="Arial" panose="020B0604020202020204" pitchFamily="34" charset="0"/>
              <a:buNone/>
            </a:pPr>
            <a:r>
              <a:rPr lang="en-US" altLang="zh-CN" sz="2800" dirty="0">
                <a:solidFill>
                  <a:srgbClr val="FEFFFF"/>
                </a:solidFill>
                <a:latin typeface="+mj-ea"/>
                <a:ea typeface="+mj-ea"/>
              </a:rPr>
              <a:t>B</a:t>
            </a:r>
            <a:endParaRPr lang="zh-CN" altLang="en-US" sz="2800" dirty="0">
              <a:solidFill>
                <a:srgbClr val="FEFFFF"/>
              </a:solidFill>
              <a:latin typeface="+mj-ea"/>
              <a:ea typeface="+mj-ea"/>
            </a:endParaRPr>
          </a:p>
        </p:txBody>
      </p:sp>
      <p:sp>
        <p:nvSpPr>
          <p:cNvPr id="14" name="Rectangle 144"/>
          <p:cNvSpPr>
            <a:spLocks noChangeArrowheads="1"/>
          </p:cNvSpPr>
          <p:nvPr/>
        </p:nvSpPr>
        <p:spPr bwMode="auto">
          <a:xfrm>
            <a:off x="6218843" y="3632698"/>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15" name="Rectangle 144"/>
          <p:cNvSpPr>
            <a:spLocks noChangeArrowheads="1"/>
          </p:cNvSpPr>
          <p:nvPr/>
        </p:nvSpPr>
        <p:spPr bwMode="auto">
          <a:xfrm>
            <a:off x="5528603" y="3632698"/>
            <a:ext cx="689321" cy="661749"/>
          </a:xfrm>
          <a:prstGeom prst="rect">
            <a:avLst/>
          </a:prstGeom>
          <a:solidFill>
            <a:schemeClr val="accent1">
              <a:lumMod val="75000"/>
            </a:schemeClr>
          </a:solidFill>
          <a:ln w="38100">
            <a:noFill/>
            <a:miter lim="800000"/>
          </a:ln>
        </p:spPr>
        <p:txBody>
          <a:bodyPr wrap="none" lIns="72000" tIns="72000" rIns="72000" bIns="72000" anchor="ctr"/>
          <a:lstStyle/>
          <a:p>
            <a:pPr algn="ctr">
              <a:buFont typeface="Arial" panose="020B0604020202020204" pitchFamily="34" charset="0"/>
              <a:buNone/>
            </a:pPr>
            <a:r>
              <a:rPr lang="en-US" altLang="zh-CN" sz="2800" dirty="0">
                <a:solidFill>
                  <a:srgbClr val="FEFFFF"/>
                </a:solidFill>
                <a:latin typeface="+mj-ea"/>
                <a:ea typeface="+mj-ea"/>
              </a:rPr>
              <a:t>C</a:t>
            </a:r>
            <a:endParaRPr lang="zh-CN" altLang="en-US" sz="2800" dirty="0">
              <a:solidFill>
                <a:srgbClr val="FEFFFF"/>
              </a:solidFill>
              <a:latin typeface="+mj-ea"/>
              <a:ea typeface="+mj-ea"/>
            </a:endParaRPr>
          </a:p>
        </p:txBody>
      </p:sp>
      <p:sp>
        <p:nvSpPr>
          <p:cNvPr id="16" name="Rectangle 144"/>
          <p:cNvSpPr>
            <a:spLocks noChangeArrowheads="1"/>
          </p:cNvSpPr>
          <p:nvPr/>
        </p:nvSpPr>
        <p:spPr bwMode="auto">
          <a:xfrm>
            <a:off x="6218843" y="4701842"/>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17" name="Rectangle 144"/>
          <p:cNvSpPr>
            <a:spLocks noChangeArrowheads="1"/>
          </p:cNvSpPr>
          <p:nvPr/>
        </p:nvSpPr>
        <p:spPr bwMode="auto">
          <a:xfrm>
            <a:off x="5528603" y="4701842"/>
            <a:ext cx="689321" cy="661749"/>
          </a:xfrm>
          <a:prstGeom prst="rect">
            <a:avLst/>
          </a:prstGeom>
          <a:solidFill>
            <a:schemeClr val="accent1">
              <a:lumMod val="75000"/>
            </a:schemeClr>
          </a:solidFill>
          <a:ln w="38100">
            <a:noFill/>
            <a:miter lim="800000"/>
          </a:ln>
        </p:spPr>
        <p:txBody>
          <a:bodyPr wrap="none" lIns="72000" tIns="72000" rIns="72000" bIns="72000" anchor="ctr"/>
          <a:lstStyle/>
          <a:p>
            <a:pPr algn="ctr">
              <a:buFont typeface="Arial" panose="020B0604020202020204" pitchFamily="34" charset="0"/>
              <a:buNone/>
            </a:pPr>
            <a:r>
              <a:rPr lang="en-US" altLang="zh-CN" sz="2800" dirty="0">
                <a:solidFill>
                  <a:srgbClr val="FEFFFF"/>
                </a:solidFill>
                <a:latin typeface="+mj-ea"/>
                <a:ea typeface="+mj-ea"/>
              </a:rPr>
              <a:t>D</a:t>
            </a:r>
            <a:endParaRPr lang="zh-CN" altLang="en-US" sz="2800" dirty="0">
              <a:solidFill>
                <a:srgbClr val="FEFFFF"/>
              </a:solidFill>
              <a:latin typeface="+mj-ea"/>
              <a:ea typeface="+mj-ea"/>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请在此添加第一节标题</a:t>
            </a:r>
            <a:endParaRPr lang="zh-CN" altLang="en-US" dirty="0"/>
          </a:p>
        </p:txBody>
      </p:sp>
      <p:sp>
        <p:nvSpPr>
          <p:cNvPr id="9219" name="文本占位符 2"/>
          <p:cNvSpPr>
            <a:spLocks noGrp="1"/>
          </p:cNvSpPr>
          <p:nvPr>
            <p:ph type="body" idx="1"/>
          </p:nvPr>
        </p:nvSpPr>
        <p:spPr/>
        <p:txBody>
          <a:bodyPr/>
          <a:lstStyle/>
          <a:p>
            <a:r>
              <a:rPr lang="zh-CN" altLang="en-US"/>
              <a:t>请输入第一节的小标题</a:t>
            </a: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20" name="Rectangle 134"/>
          <p:cNvSpPr>
            <a:spLocks noChangeArrowheads="1"/>
          </p:cNvSpPr>
          <p:nvPr/>
        </p:nvSpPr>
        <p:spPr bwMode="auto">
          <a:xfrm>
            <a:off x="4839043" y="3723895"/>
            <a:ext cx="2513915" cy="297642"/>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1" name="Rectangle 135"/>
          <p:cNvSpPr>
            <a:spLocks noChangeArrowheads="1"/>
          </p:cNvSpPr>
          <p:nvPr/>
        </p:nvSpPr>
        <p:spPr bwMode="auto">
          <a:xfrm>
            <a:off x="5452639" y="4625975"/>
            <a:ext cx="1277564" cy="302219"/>
          </a:xfrm>
          <a:prstGeom prst="rect">
            <a:avLst/>
          </a:prstGeom>
          <a:solidFill>
            <a:schemeClr val="tx1">
              <a:lumMod val="60000"/>
              <a:lumOff val="40000"/>
            </a:schemeClr>
          </a:solidFill>
          <a:ln>
            <a:noFill/>
          </a:ln>
        </p:spPr>
        <p:txBody>
          <a:bodyPr vert="horz" wrap="square" lIns="91440" tIns="45720" rIns="91440" bIns="45720" numCol="1" anchor="t" anchorCtr="0" compatLnSpc="1"/>
          <a:lstStyle/>
          <a:p>
            <a:endParaRPr lang="zh-CN" altLang="en-US"/>
          </a:p>
        </p:txBody>
      </p:sp>
      <p:sp>
        <p:nvSpPr>
          <p:cNvPr id="23" name="Freeform 136"/>
          <p:cNvSpPr/>
          <p:nvPr/>
        </p:nvSpPr>
        <p:spPr bwMode="auto">
          <a:xfrm>
            <a:off x="4839043" y="4021536"/>
            <a:ext cx="2513915" cy="604438"/>
          </a:xfrm>
          <a:custGeom>
            <a:avLst/>
            <a:gdLst>
              <a:gd name="T0" fmla="*/ 413 w 549"/>
              <a:gd name="T1" fmla="*/ 132 h 132"/>
              <a:gd name="T2" fmla="*/ 134 w 549"/>
              <a:gd name="T3" fmla="*/ 132 h 132"/>
              <a:gd name="T4" fmla="*/ 0 w 549"/>
              <a:gd name="T5" fmla="*/ 0 h 132"/>
              <a:gd name="T6" fmla="*/ 549 w 549"/>
              <a:gd name="T7" fmla="*/ 0 h 132"/>
              <a:gd name="T8" fmla="*/ 413 w 549"/>
              <a:gd name="T9" fmla="*/ 132 h 132"/>
            </a:gdLst>
            <a:ahLst/>
            <a:cxnLst>
              <a:cxn ang="0">
                <a:pos x="T0" y="T1"/>
              </a:cxn>
              <a:cxn ang="0">
                <a:pos x="T2" y="T3"/>
              </a:cxn>
              <a:cxn ang="0">
                <a:pos x="T4" y="T5"/>
              </a:cxn>
              <a:cxn ang="0">
                <a:pos x="T6" y="T7"/>
              </a:cxn>
              <a:cxn ang="0">
                <a:pos x="T8" y="T9"/>
              </a:cxn>
            </a:cxnLst>
            <a:rect l="0" t="0" r="r" b="b"/>
            <a:pathLst>
              <a:path w="549" h="132">
                <a:moveTo>
                  <a:pt x="413" y="132"/>
                </a:moveTo>
                <a:lnTo>
                  <a:pt x="134" y="132"/>
                </a:lnTo>
                <a:lnTo>
                  <a:pt x="0" y="0"/>
                </a:lnTo>
                <a:lnTo>
                  <a:pt x="549" y="0"/>
                </a:lnTo>
                <a:lnTo>
                  <a:pt x="413" y="132"/>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24" name="Rectangle 134"/>
          <p:cNvSpPr>
            <a:spLocks noChangeArrowheads="1"/>
          </p:cNvSpPr>
          <p:nvPr/>
        </p:nvSpPr>
        <p:spPr bwMode="auto">
          <a:xfrm>
            <a:off x="4839043" y="3258851"/>
            <a:ext cx="2513915" cy="297642"/>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5" name="Rectangle 134"/>
          <p:cNvSpPr>
            <a:spLocks noChangeArrowheads="1"/>
          </p:cNvSpPr>
          <p:nvPr/>
        </p:nvSpPr>
        <p:spPr bwMode="auto">
          <a:xfrm>
            <a:off x="4839043" y="2793807"/>
            <a:ext cx="2513915" cy="297642"/>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6" name="Rectangle 134"/>
          <p:cNvSpPr>
            <a:spLocks noChangeArrowheads="1"/>
          </p:cNvSpPr>
          <p:nvPr/>
        </p:nvSpPr>
        <p:spPr bwMode="auto">
          <a:xfrm>
            <a:off x="4839043" y="2328763"/>
            <a:ext cx="2513915" cy="297642"/>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7" name="Rectangle 34"/>
          <p:cNvSpPr/>
          <p:nvPr/>
        </p:nvSpPr>
        <p:spPr>
          <a:xfrm>
            <a:off x="5340998" y="2402389"/>
            <a:ext cx="1510005" cy="1510005"/>
          </a:xfrm>
          <a:prstGeom prst="ellipse">
            <a:avLst/>
          </a:prstGeom>
          <a:solidFill>
            <a:srgbClr val="FFFF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rgbClr val="323549"/>
                </a:solidFill>
              </a:rPr>
              <a:t>52%</a:t>
            </a:r>
          </a:p>
        </p:txBody>
      </p:sp>
      <p:cxnSp>
        <p:nvCxnSpPr>
          <p:cNvPr id="28" name="直接连接符 27"/>
          <p:cNvCxnSpPr/>
          <p:nvPr/>
        </p:nvCxnSpPr>
        <p:spPr>
          <a:xfrm>
            <a:off x="1596683" y="4937757"/>
            <a:ext cx="8998634" cy="0"/>
          </a:xfrm>
          <a:prstGeom prst="line">
            <a:avLst/>
          </a:prstGeom>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3805259" y="4995873"/>
            <a:ext cx="4581483" cy="11798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sp>
        <p:nvSpPr>
          <p:cNvPr id="33" name="矩形 32"/>
          <p:cNvSpPr/>
          <p:nvPr/>
        </p:nvSpPr>
        <p:spPr>
          <a:xfrm>
            <a:off x="1596683" y="2434442"/>
            <a:ext cx="2637448" cy="14382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sp>
        <p:nvSpPr>
          <p:cNvPr id="34" name="矩形 33"/>
          <p:cNvSpPr/>
          <p:nvPr/>
        </p:nvSpPr>
        <p:spPr>
          <a:xfrm>
            <a:off x="7957869" y="2434442"/>
            <a:ext cx="2637448" cy="14382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3"/>
          <p:cNvSpPr>
            <a:spLocks noGrp="1"/>
          </p:cNvSpPr>
          <p:nvPr>
            <p:ph type="title"/>
          </p:nvPr>
        </p:nvSpPr>
        <p:spPr/>
        <p:txBody>
          <a:bodyPr/>
          <a:lstStyle/>
          <a:p>
            <a:r>
              <a:rPr lang="zh-CN" altLang="en-US"/>
              <a:t>请在此添加您的大标题</a:t>
            </a:r>
            <a:endParaRPr lang="en-US" altLang="zh-CN" dirty="0"/>
          </a:p>
        </p:txBody>
      </p:sp>
      <p:sp>
        <p:nvSpPr>
          <p:cNvPr id="20" name="Freeform 11"/>
          <p:cNvSpPr>
            <a:spLocks noEditPoints="1"/>
          </p:cNvSpPr>
          <p:nvPr/>
        </p:nvSpPr>
        <p:spPr bwMode="auto">
          <a:xfrm>
            <a:off x="5265858" y="2726241"/>
            <a:ext cx="889859" cy="887990"/>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ndParaRPr>
          </a:p>
        </p:txBody>
      </p:sp>
      <p:sp>
        <p:nvSpPr>
          <p:cNvPr id="21" name="Freeform 11"/>
          <p:cNvSpPr>
            <a:spLocks noEditPoints="1"/>
          </p:cNvSpPr>
          <p:nvPr/>
        </p:nvSpPr>
        <p:spPr bwMode="auto">
          <a:xfrm>
            <a:off x="6155717" y="2539998"/>
            <a:ext cx="474095" cy="473099"/>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ndParaRPr>
          </a:p>
        </p:txBody>
      </p:sp>
      <p:sp>
        <p:nvSpPr>
          <p:cNvPr id="23" name="Freeform 11"/>
          <p:cNvSpPr>
            <a:spLocks noEditPoints="1"/>
          </p:cNvSpPr>
          <p:nvPr/>
        </p:nvSpPr>
        <p:spPr bwMode="auto">
          <a:xfrm>
            <a:off x="6155717" y="3063344"/>
            <a:ext cx="1477362" cy="1474259"/>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ndParaRPr>
          </a:p>
        </p:txBody>
      </p:sp>
      <p:sp>
        <p:nvSpPr>
          <p:cNvPr id="24" name="Freeform 11"/>
          <p:cNvSpPr>
            <a:spLocks noEditPoints="1"/>
          </p:cNvSpPr>
          <p:nvPr/>
        </p:nvSpPr>
        <p:spPr bwMode="auto">
          <a:xfrm>
            <a:off x="4344657" y="3664478"/>
            <a:ext cx="1811060" cy="1807256"/>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ndParaRPr>
          </a:p>
        </p:txBody>
      </p:sp>
      <p:sp>
        <p:nvSpPr>
          <p:cNvPr id="29" name="Freeform 11"/>
          <p:cNvSpPr>
            <a:spLocks noEditPoints="1"/>
          </p:cNvSpPr>
          <p:nvPr/>
        </p:nvSpPr>
        <p:spPr bwMode="auto">
          <a:xfrm>
            <a:off x="6248851" y="4587850"/>
            <a:ext cx="542672" cy="541532"/>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ndParaRPr>
          </a:p>
        </p:txBody>
      </p:sp>
      <p:cxnSp>
        <p:nvCxnSpPr>
          <p:cNvPr id="31" name="肘形连接符 43"/>
          <p:cNvCxnSpPr/>
          <p:nvPr/>
        </p:nvCxnSpPr>
        <p:spPr>
          <a:xfrm flipV="1">
            <a:off x="7045576" y="2689249"/>
            <a:ext cx="856005" cy="323848"/>
          </a:xfrm>
          <a:prstGeom prst="bentConnector3">
            <a:avLst>
              <a:gd name="adj1" fmla="val 545"/>
            </a:avLst>
          </a:prstGeom>
          <a:ln w="127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肘形连接符 44"/>
          <p:cNvCxnSpPr/>
          <p:nvPr/>
        </p:nvCxnSpPr>
        <p:spPr>
          <a:xfrm flipH="1">
            <a:off x="4409853" y="5523010"/>
            <a:ext cx="856005" cy="323848"/>
          </a:xfrm>
          <a:prstGeom prst="bentConnector3">
            <a:avLst>
              <a:gd name="adj1" fmla="val 545"/>
            </a:avLst>
          </a:prstGeom>
          <a:ln w="127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8178842" y="3098237"/>
            <a:ext cx="3211759" cy="1947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4" name="圆角矩形 46"/>
          <p:cNvSpPr/>
          <p:nvPr/>
        </p:nvSpPr>
        <p:spPr>
          <a:xfrm>
            <a:off x="8178842" y="2441127"/>
            <a:ext cx="3211759" cy="49624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dirty="0">
                <a:solidFill>
                  <a:srgbClr val="FEFFFF"/>
                </a:solidFill>
                <a:latin typeface="幼圆" panose="02010509060101010101" pitchFamily="49" charset="-122"/>
                <a:ea typeface="幼圆" panose="02010509060101010101" pitchFamily="49" charset="-122"/>
              </a:rPr>
              <a:t>请输入您的小标题</a:t>
            </a:r>
            <a:endParaRPr lang="zh-CN" altLang="zh-CN" dirty="0">
              <a:solidFill>
                <a:srgbClr val="FEFFFF"/>
              </a:solidFill>
              <a:latin typeface="幼圆" panose="02010509060101010101" pitchFamily="49" charset="-122"/>
              <a:ea typeface="幼圆" panose="02010509060101010101" pitchFamily="49" charset="-122"/>
            </a:endParaRPr>
          </a:p>
        </p:txBody>
      </p:sp>
      <p:sp>
        <p:nvSpPr>
          <p:cNvPr id="36" name="矩形 35"/>
          <p:cNvSpPr/>
          <p:nvPr/>
        </p:nvSpPr>
        <p:spPr>
          <a:xfrm>
            <a:off x="801400" y="3563905"/>
            <a:ext cx="3211759" cy="1947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7" name="圆角矩形 48"/>
          <p:cNvSpPr/>
          <p:nvPr/>
        </p:nvSpPr>
        <p:spPr>
          <a:xfrm>
            <a:off x="801400" y="5573801"/>
            <a:ext cx="3211759" cy="49624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dirty="0">
                <a:solidFill>
                  <a:srgbClr val="FEFFFF"/>
                </a:solidFill>
                <a:latin typeface="幼圆" panose="02010509060101010101" pitchFamily="49" charset="-122"/>
                <a:ea typeface="幼圆" panose="02010509060101010101" pitchFamily="49" charset="-122"/>
              </a:rPr>
              <a:t>请输入您的小标题</a:t>
            </a:r>
            <a:endParaRPr lang="zh-CN" altLang="zh-CN" dirty="0">
              <a:solidFill>
                <a:srgbClr val="FEFFFF"/>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1" name="Freeform 6"/>
          <p:cNvSpPr/>
          <p:nvPr/>
        </p:nvSpPr>
        <p:spPr bwMode="auto">
          <a:xfrm rot="5915630">
            <a:off x="2592025" y="2445273"/>
            <a:ext cx="2333159" cy="2344904"/>
          </a:xfrm>
          <a:custGeom>
            <a:avLst/>
            <a:gdLst>
              <a:gd name="T0" fmla="*/ 282 w 282"/>
              <a:gd name="T1" fmla="*/ 13 h 282"/>
              <a:gd name="T2" fmla="*/ 12 w 282"/>
              <a:gd name="T3" fmla="*/ 282 h 282"/>
              <a:gd name="T4" fmla="*/ 0 w 282"/>
              <a:gd name="T5" fmla="*/ 270 h 282"/>
              <a:gd name="T6" fmla="*/ 270 w 282"/>
              <a:gd name="T7" fmla="*/ 0 h 282"/>
              <a:gd name="T8" fmla="*/ 282 w 282"/>
              <a:gd name="T9" fmla="*/ 13 h 282"/>
            </a:gdLst>
            <a:ahLst/>
            <a:cxnLst>
              <a:cxn ang="0">
                <a:pos x="T0" y="T1"/>
              </a:cxn>
              <a:cxn ang="0">
                <a:pos x="T2" y="T3"/>
              </a:cxn>
              <a:cxn ang="0">
                <a:pos x="T4" y="T5"/>
              </a:cxn>
              <a:cxn ang="0">
                <a:pos x="T6" y="T7"/>
              </a:cxn>
              <a:cxn ang="0">
                <a:pos x="T8" y="T9"/>
              </a:cxn>
            </a:cxnLst>
            <a:rect l="0" t="0" r="r" b="b"/>
            <a:pathLst>
              <a:path w="282" h="282">
                <a:moveTo>
                  <a:pt x="282" y="13"/>
                </a:moveTo>
                <a:cubicBezTo>
                  <a:pt x="12" y="282"/>
                  <a:pt x="12" y="282"/>
                  <a:pt x="12" y="282"/>
                </a:cubicBezTo>
                <a:cubicBezTo>
                  <a:pt x="9" y="278"/>
                  <a:pt x="5" y="273"/>
                  <a:pt x="0" y="270"/>
                </a:cubicBezTo>
                <a:cubicBezTo>
                  <a:pt x="270" y="0"/>
                  <a:pt x="270" y="0"/>
                  <a:pt x="270" y="0"/>
                </a:cubicBezTo>
                <a:cubicBezTo>
                  <a:pt x="273" y="5"/>
                  <a:pt x="277" y="9"/>
                  <a:pt x="282" y="13"/>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 name="Freeform 6"/>
          <p:cNvSpPr/>
          <p:nvPr/>
        </p:nvSpPr>
        <p:spPr bwMode="auto">
          <a:xfrm rot="10464981">
            <a:off x="5621896" y="2288646"/>
            <a:ext cx="1264225" cy="1270589"/>
          </a:xfrm>
          <a:custGeom>
            <a:avLst/>
            <a:gdLst>
              <a:gd name="T0" fmla="*/ 282 w 282"/>
              <a:gd name="T1" fmla="*/ 13 h 282"/>
              <a:gd name="T2" fmla="*/ 12 w 282"/>
              <a:gd name="T3" fmla="*/ 282 h 282"/>
              <a:gd name="T4" fmla="*/ 0 w 282"/>
              <a:gd name="T5" fmla="*/ 270 h 282"/>
              <a:gd name="T6" fmla="*/ 270 w 282"/>
              <a:gd name="T7" fmla="*/ 0 h 282"/>
              <a:gd name="T8" fmla="*/ 282 w 282"/>
              <a:gd name="T9" fmla="*/ 13 h 282"/>
            </a:gdLst>
            <a:ahLst/>
            <a:cxnLst>
              <a:cxn ang="0">
                <a:pos x="T0" y="T1"/>
              </a:cxn>
              <a:cxn ang="0">
                <a:pos x="T2" y="T3"/>
              </a:cxn>
              <a:cxn ang="0">
                <a:pos x="T4" y="T5"/>
              </a:cxn>
              <a:cxn ang="0">
                <a:pos x="T6" y="T7"/>
              </a:cxn>
              <a:cxn ang="0">
                <a:pos x="T8" y="T9"/>
              </a:cxn>
            </a:cxnLst>
            <a:rect l="0" t="0" r="r" b="b"/>
            <a:pathLst>
              <a:path w="282" h="282">
                <a:moveTo>
                  <a:pt x="282" y="13"/>
                </a:moveTo>
                <a:cubicBezTo>
                  <a:pt x="12" y="282"/>
                  <a:pt x="12" y="282"/>
                  <a:pt x="12" y="282"/>
                </a:cubicBezTo>
                <a:cubicBezTo>
                  <a:pt x="9" y="278"/>
                  <a:pt x="5" y="273"/>
                  <a:pt x="0" y="270"/>
                </a:cubicBezTo>
                <a:cubicBezTo>
                  <a:pt x="270" y="0"/>
                  <a:pt x="270" y="0"/>
                  <a:pt x="270" y="0"/>
                </a:cubicBezTo>
                <a:cubicBezTo>
                  <a:pt x="273" y="5"/>
                  <a:pt x="277" y="9"/>
                  <a:pt x="282" y="13"/>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 name="Freeform 6"/>
          <p:cNvSpPr/>
          <p:nvPr/>
        </p:nvSpPr>
        <p:spPr bwMode="auto">
          <a:xfrm rot="5221240">
            <a:off x="8247416" y="2952924"/>
            <a:ext cx="1264225" cy="1270589"/>
          </a:xfrm>
          <a:custGeom>
            <a:avLst/>
            <a:gdLst>
              <a:gd name="T0" fmla="*/ 282 w 282"/>
              <a:gd name="T1" fmla="*/ 13 h 282"/>
              <a:gd name="T2" fmla="*/ 12 w 282"/>
              <a:gd name="T3" fmla="*/ 282 h 282"/>
              <a:gd name="T4" fmla="*/ 0 w 282"/>
              <a:gd name="T5" fmla="*/ 270 h 282"/>
              <a:gd name="T6" fmla="*/ 270 w 282"/>
              <a:gd name="T7" fmla="*/ 0 h 282"/>
              <a:gd name="T8" fmla="*/ 282 w 282"/>
              <a:gd name="T9" fmla="*/ 13 h 282"/>
            </a:gdLst>
            <a:ahLst/>
            <a:cxnLst>
              <a:cxn ang="0">
                <a:pos x="T0" y="T1"/>
              </a:cxn>
              <a:cxn ang="0">
                <a:pos x="T2" y="T3"/>
              </a:cxn>
              <a:cxn ang="0">
                <a:pos x="T4" y="T5"/>
              </a:cxn>
              <a:cxn ang="0">
                <a:pos x="T6" y="T7"/>
              </a:cxn>
              <a:cxn ang="0">
                <a:pos x="T8" y="T9"/>
              </a:cxn>
            </a:cxnLst>
            <a:rect l="0" t="0" r="r" b="b"/>
            <a:pathLst>
              <a:path w="282" h="282">
                <a:moveTo>
                  <a:pt x="282" y="13"/>
                </a:moveTo>
                <a:cubicBezTo>
                  <a:pt x="12" y="282"/>
                  <a:pt x="12" y="282"/>
                  <a:pt x="12" y="282"/>
                </a:cubicBezTo>
                <a:cubicBezTo>
                  <a:pt x="9" y="278"/>
                  <a:pt x="5" y="273"/>
                  <a:pt x="0" y="270"/>
                </a:cubicBezTo>
                <a:cubicBezTo>
                  <a:pt x="270" y="0"/>
                  <a:pt x="270" y="0"/>
                  <a:pt x="270" y="0"/>
                </a:cubicBezTo>
                <a:cubicBezTo>
                  <a:pt x="273" y="5"/>
                  <a:pt x="277" y="9"/>
                  <a:pt x="282" y="13"/>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 name="Freeform 5"/>
          <p:cNvSpPr>
            <a:spLocks noEditPoints="1"/>
          </p:cNvSpPr>
          <p:nvPr/>
        </p:nvSpPr>
        <p:spPr bwMode="auto">
          <a:xfrm>
            <a:off x="9364992" y="3432758"/>
            <a:ext cx="1832892" cy="1840966"/>
          </a:xfrm>
          <a:custGeom>
            <a:avLst/>
            <a:gdLst>
              <a:gd name="T0" fmla="*/ 143 w 161"/>
              <a:gd name="T1" fmla="*/ 31 h 161"/>
              <a:gd name="T2" fmla="*/ 131 w 161"/>
              <a:gd name="T3" fmla="*/ 18 h 161"/>
              <a:gd name="T4" fmla="*/ 80 w 161"/>
              <a:gd name="T5" fmla="*/ 0 h 161"/>
              <a:gd name="T6" fmla="*/ 0 w 161"/>
              <a:gd name="T7" fmla="*/ 81 h 161"/>
              <a:gd name="T8" fmla="*/ 80 w 161"/>
              <a:gd name="T9" fmla="*/ 161 h 161"/>
              <a:gd name="T10" fmla="*/ 161 w 161"/>
              <a:gd name="T11" fmla="*/ 81 h 161"/>
              <a:gd name="T12" fmla="*/ 143 w 161"/>
              <a:gd name="T13" fmla="*/ 31 h 161"/>
              <a:gd name="T14" fmla="*/ 80 w 161"/>
              <a:gd name="T15" fmla="*/ 143 h 161"/>
              <a:gd name="T16" fmla="*/ 18 w 161"/>
              <a:gd name="T17" fmla="*/ 81 h 161"/>
              <a:gd name="T18" fmla="*/ 80 w 161"/>
              <a:gd name="T19" fmla="*/ 18 h 161"/>
              <a:gd name="T20" fmla="*/ 118 w 161"/>
              <a:gd name="T21" fmla="*/ 31 h 161"/>
              <a:gd name="T22" fmla="*/ 130 w 161"/>
              <a:gd name="T23" fmla="*/ 43 h 161"/>
              <a:gd name="T24" fmla="*/ 143 w 161"/>
              <a:gd name="T25" fmla="*/ 81 h 161"/>
              <a:gd name="T26" fmla="*/ 80 w 161"/>
              <a:gd name="T27" fmla="*/ 14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1" h="161">
                <a:moveTo>
                  <a:pt x="143" y="31"/>
                </a:moveTo>
                <a:cubicBezTo>
                  <a:pt x="140" y="26"/>
                  <a:pt x="135" y="22"/>
                  <a:pt x="131" y="18"/>
                </a:cubicBezTo>
                <a:cubicBezTo>
                  <a:pt x="117" y="7"/>
                  <a:pt x="99" y="0"/>
                  <a:pt x="80" y="0"/>
                </a:cubicBezTo>
                <a:cubicBezTo>
                  <a:pt x="36" y="0"/>
                  <a:pt x="0" y="36"/>
                  <a:pt x="0" y="81"/>
                </a:cubicBezTo>
                <a:cubicBezTo>
                  <a:pt x="0" y="125"/>
                  <a:pt x="36" y="161"/>
                  <a:pt x="80" y="161"/>
                </a:cubicBezTo>
                <a:cubicBezTo>
                  <a:pt x="125" y="161"/>
                  <a:pt x="161" y="125"/>
                  <a:pt x="161" y="81"/>
                </a:cubicBezTo>
                <a:cubicBezTo>
                  <a:pt x="161" y="62"/>
                  <a:pt x="154" y="44"/>
                  <a:pt x="143" y="31"/>
                </a:cubicBezTo>
                <a:close/>
                <a:moveTo>
                  <a:pt x="80" y="143"/>
                </a:moveTo>
                <a:cubicBezTo>
                  <a:pt x="46" y="143"/>
                  <a:pt x="18" y="115"/>
                  <a:pt x="18" y="81"/>
                </a:cubicBezTo>
                <a:cubicBezTo>
                  <a:pt x="18" y="46"/>
                  <a:pt x="46" y="18"/>
                  <a:pt x="80" y="18"/>
                </a:cubicBezTo>
                <a:cubicBezTo>
                  <a:pt x="94" y="18"/>
                  <a:pt x="107" y="23"/>
                  <a:pt x="118" y="31"/>
                </a:cubicBezTo>
                <a:cubicBezTo>
                  <a:pt x="123" y="34"/>
                  <a:pt x="127" y="39"/>
                  <a:pt x="130" y="43"/>
                </a:cubicBezTo>
                <a:cubicBezTo>
                  <a:pt x="138" y="54"/>
                  <a:pt x="143" y="67"/>
                  <a:pt x="143" y="81"/>
                </a:cubicBezTo>
                <a:cubicBezTo>
                  <a:pt x="143" y="115"/>
                  <a:pt x="115" y="143"/>
                  <a:pt x="80" y="143"/>
                </a:cubicBezTo>
                <a:close/>
              </a:path>
            </a:pathLst>
          </a:custGeom>
          <a:solidFill>
            <a:srgbClr val="FEFFFF"/>
          </a:solidFill>
          <a:ln>
            <a:solidFill>
              <a:schemeClr val="accent1"/>
            </a:solidFill>
          </a:ln>
        </p:spPr>
        <p:txBody>
          <a:bodyPr vert="horz" wrap="square" lIns="91440" tIns="45720" rIns="91440" bIns="45720" numCol="1" anchor="ctr"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a:solidFill>
                  <a:schemeClr val="accent1"/>
                </a:solidFill>
              </a:rPr>
              <a:t>文本</a:t>
            </a:r>
          </a:p>
        </p:txBody>
      </p:sp>
      <p:sp>
        <p:nvSpPr>
          <p:cNvPr id="15" name="Freeform 5"/>
          <p:cNvSpPr>
            <a:spLocks noEditPoints="1"/>
          </p:cNvSpPr>
          <p:nvPr/>
        </p:nvSpPr>
        <p:spPr bwMode="auto">
          <a:xfrm>
            <a:off x="6597637" y="1591792"/>
            <a:ext cx="1832892" cy="1840966"/>
          </a:xfrm>
          <a:custGeom>
            <a:avLst/>
            <a:gdLst>
              <a:gd name="T0" fmla="*/ 143 w 161"/>
              <a:gd name="T1" fmla="*/ 31 h 161"/>
              <a:gd name="T2" fmla="*/ 131 w 161"/>
              <a:gd name="T3" fmla="*/ 18 h 161"/>
              <a:gd name="T4" fmla="*/ 80 w 161"/>
              <a:gd name="T5" fmla="*/ 0 h 161"/>
              <a:gd name="T6" fmla="*/ 0 w 161"/>
              <a:gd name="T7" fmla="*/ 81 h 161"/>
              <a:gd name="T8" fmla="*/ 80 w 161"/>
              <a:gd name="T9" fmla="*/ 161 h 161"/>
              <a:gd name="T10" fmla="*/ 161 w 161"/>
              <a:gd name="T11" fmla="*/ 81 h 161"/>
              <a:gd name="T12" fmla="*/ 143 w 161"/>
              <a:gd name="T13" fmla="*/ 31 h 161"/>
              <a:gd name="T14" fmla="*/ 80 w 161"/>
              <a:gd name="T15" fmla="*/ 143 h 161"/>
              <a:gd name="T16" fmla="*/ 18 w 161"/>
              <a:gd name="T17" fmla="*/ 81 h 161"/>
              <a:gd name="T18" fmla="*/ 80 w 161"/>
              <a:gd name="T19" fmla="*/ 18 h 161"/>
              <a:gd name="T20" fmla="*/ 118 w 161"/>
              <a:gd name="T21" fmla="*/ 31 h 161"/>
              <a:gd name="T22" fmla="*/ 130 w 161"/>
              <a:gd name="T23" fmla="*/ 43 h 161"/>
              <a:gd name="T24" fmla="*/ 143 w 161"/>
              <a:gd name="T25" fmla="*/ 81 h 161"/>
              <a:gd name="T26" fmla="*/ 80 w 161"/>
              <a:gd name="T27" fmla="*/ 14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1" h="161">
                <a:moveTo>
                  <a:pt x="143" y="31"/>
                </a:moveTo>
                <a:cubicBezTo>
                  <a:pt x="140" y="26"/>
                  <a:pt x="135" y="22"/>
                  <a:pt x="131" y="18"/>
                </a:cubicBezTo>
                <a:cubicBezTo>
                  <a:pt x="117" y="7"/>
                  <a:pt x="99" y="0"/>
                  <a:pt x="80" y="0"/>
                </a:cubicBezTo>
                <a:cubicBezTo>
                  <a:pt x="36" y="0"/>
                  <a:pt x="0" y="36"/>
                  <a:pt x="0" y="81"/>
                </a:cubicBezTo>
                <a:cubicBezTo>
                  <a:pt x="0" y="125"/>
                  <a:pt x="36" y="161"/>
                  <a:pt x="80" y="161"/>
                </a:cubicBezTo>
                <a:cubicBezTo>
                  <a:pt x="125" y="161"/>
                  <a:pt x="161" y="125"/>
                  <a:pt x="161" y="81"/>
                </a:cubicBezTo>
                <a:cubicBezTo>
                  <a:pt x="161" y="62"/>
                  <a:pt x="154" y="44"/>
                  <a:pt x="143" y="31"/>
                </a:cubicBezTo>
                <a:close/>
                <a:moveTo>
                  <a:pt x="80" y="143"/>
                </a:moveTo>
                <a:cubicBezTo>
                  <a:pt x="46" y="143"/>
                  <a:pt x="18" y="115"/>
                  <a:pt x="18" y="81"/>
                </a:cubicBezTo>
                <a:cubicBezTo>
                  <a:pt x="18" y="46"/>
                  <a:pt x="46" y="18"/>
                  <a:pt x="80" y="18"/>
                </a:cubicBezTo>
                <a:cubicBezTo>
                  <a:pt x="94" y="18"/>
                  <a:pt x="107" y="23"/>
                  <a:pt x="118" y="31"/>
                </a:cubicBezTo>
                <a:cubicBezTo>
                  <a:pt x="123" y="34"/>
                  <a:pt x="127" y="39"/>
                  <a:pt x="130" y="43"/>
                </a:cubicBezTo>
                <a:cubicBezTo>
                  <a:pt x="138" y="54"/>
                  <a:pt x="143" y="67"/>
                  <a:pt x="143" y="81"/>
                </a:cubicBezTo>
                <a:cubicBezTo>
                  <a:pt x="143" y="115"/>
                  <a:pt x="115" y="143"/>
                  <a:pt x="80" y="143"/>
                </a:cubicBezTo>
                <a:close/>
              </a:path>
            </a:pathLst>
          </a:custGeom>
          <a:solidFill>
            <a:srgbClr val="FEFFFF"/>
          </a:solidFill>
          <a:ln>
            <a:solidFill>
              <a:schemeClr val="accent1"/>
            </a:solidFill>
          </a:ln>
        </p:spPr>
        <p:txBody>
          <a:bodyPr vert="horz" wrap="square" lIns="91440" tIns="45720" rIns="91440" bIns="45720" numCol="1" anchor="ctr"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a:solidFill>
                  <a:schemeClr val="accent1"/>
                </a:solidFill>
              </a:rPr>
              <a:t>文本</a:t>
            </a:r>
          </a:p>
        </p:txBody>
      </p:sp>
      <p:sp>
        <p:nvSpPr>
          <p:cNvPr id="16" name="Freeform 5"/>
          <p:cNvSpPr>
            <a:spLocks noEditPoints="1"/>
          </p:cNvSpPr>
          <p:nvPr/>
        </p:nvSpPr>
        <p:spPr bwMode="auto">
          <a:xfrm>
            <a:off x="4421116" y="3432758"/>
            <a:ext cx="1832892" cy="1840966"/>
          </a:xfrm>
          <a:custGeom>
            <a:avLst/>
            <a:gdLst>
              <a:gd name="T0" fmla="*/ 143 w 161"/>
              <a:gd name="T1" fmla="*/ 31 h 161"/>
              <a:gd name="T2" fmla="*/ 131 w 161"/>
              <a:gd name="T3" fmla="*/ 18 h 161"/>
              <a:gd name="T4" fmla="*/ 80 w 161"/>
              <a:gd name="T5" fmla="*/ 0 h 161"/>
              <a:gd name="T6" fmla="*/ 0 w 161"/>
              <a:gd name="T7" fmla="*/ 81 h 161"/>
              <a:gd name="T8" fmla="*/ 80 w 161"/>
              <a:gd name="T9" fmla="*/ 161 h 161"/>
              <a:gd name="T10" fmla="*/ 161 w 161"/>
              <a:gd name="T11" fmla="*/ 81 h 161"/>
              <a:gd name="T12" fmla="*/ 143 w 161"/>
              <a:gd name="T13" fmla="*/ 31 h 161"/>
              <a:gd name="T14" fmla="*/ 80 w 161"/>
              <a:gd name="T15" fmla="*/ 143 h 161"/>
              <a:gd name="T16" fmla="*/ 18 w 161"/>
              <a:gd name="T17" fmla="*/ 81 h 161"/>
              <a:gd name="T18" fmla="*/ 80 w 161"/>
              <a:gd name="T19" fmla="*/ 18 h 161"/>
              <a:gd name="T20" fmla="*/ 118 w 161"/>
              <a:gd name="T21" fmla="*/ 31 h 161"/>
              <a:gd name="T22" fmla="*/ 130 w 161"/>
              <a:gd name="T23" fmla="*/ 43 h 161"/>
              <a:gd name="T24" fmla="*/ 143 w 161"/>
              <a:gd name="T25" fmla="*/ 81 h 161"/>
              <a:gd name="T26" fmla="*/ 80 w 161"/>
              <a:gd name="T27" fmla="*/ 14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1" h="161">
                <a:moveTo>
                  <a:pt x="143" y="31"/>
                </a:moveTo>
                <a:cubicBezTo>
                  <a:pt x="140" y="26"/>
                  <a:pt x="135" y="22"/>
                  <a:pt x="131" y="18"/>
                </a:cubicBezTo>
                <a:cubicBezTo>
                  <a:pt x="117" y="7"/>
                  <a:pt x="99" y="0"/>
                  <a:pt x="80" y="0"/>
                </a:cubicBezTo>
                <a:cubicBezTo>
                  <a:pt x="36" y="0"/>
                  <a:pt x="0" y="36"/>
                  <a:pt x="0" y="81"/>
                </a:cubicBezTo>
                <a:cubicBezTo>
                  <a:pt x="0" y="125"/>
                  <a:pt x="36" y="161"/>
                  <a:pt x="80" y="161"/>
                </a:cubicBezTo>
                <a:cubicBezTo>
                  <a:pt x="125" y="161"/>
                  <a:pt x="161" y="125"/>
                  <a:pt x="161" y="81"/>
                </a:cubicBezTo>
                <a:cubicBezTo>
                  <a:pt x="161" y="62"/>
                  <a:pt x="154" y="44"/>
                  <a:pt x="143" y="31"/>
                </a:cubicBezTo>
                <a:close/>
                <a:moveTo>
                  <a:pt x="80" y="143"/>
                </a:moveTo>
                <a:cubicBezTo>
                  <a:pt x="46" y="143"/>
                  <a:pt x="18" y="115"/>
                  <a:pt x="18" y="81"/>
                </a:cubicBezTo>
                <a:cubicBezTo>
                  <a:pt x="18" y="46"/>
                  <a:pt x="46" y="18"/>
                  <a:pt x="80" y="18"/>
                </a:cubicBezTo>
                <a:cubicBezTo>
                  <a:pt x="94" y="18"/>
                  <a:pt x="107" y="23"/>
                  <a:pt x="118" y="31"/>
                </a:cubicBezTo>
                <a:cubicBezTo>
                  <a:pt x="123" y="34"/>
                  <a:pt x="127" y="39"/>
                  <a:pt x="130" y="43"/>
                </a:cubicBezTo>
                <a:cubicBezTo>
                  <a:pt x="138" y="54"/>
                  <a:pt x="143" y="67"/>
                  <a:pt x="143" y="81"/>
                </a:cubicBezTo>
                <a:cubicBezTo>
                  <a:pt x="143" y="115"/>
                  <a:pt x="115" y="143"/>
                  <a:pt x="80" y="143"/>
                </a:cubicBezTo>
                <a:close/>
              </a:path>
            </a:pathLst>
          </a:custGeom>
          <a:solidFill>
            <a:srgbClr val="FEFFFF"/>
          </a:solidFill>
          <a:ln>
            <a:solidFill>
              <a:schemeClr val="accent1"/>
            </a:solidFill>
          </a:ln>
        </p:spPr>
        <p:txBody>
          <a:bodyPr vert="horz" wrap="square" lIns="91440" tIns="45720" rIns="91440" bIns="45720" numCol="1" anchor="ctr"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a:solidFill>
                  <a:schemeClr val="accent1"/>
                </a:solidFill>
              </a:rPr>
              <a:t>文本</a:t>
            </a:r>
          </a:p>
        </p:txBody>
      </p:sp>
      <p:sp>
        <p:nvSpPr>
          <p:cNvPr id="18" name="Freeform 5"/>
          <p:cNvSpPr>
            <a:spLocks noEditPoints="1"/>
          </p:cNvSpPr>
          <p:nvPr/>
        </p:nvSpPr>
        <p:spPr bwMode="auto">
          <a:xfrm>
            <a:off x="895155" y="1961726"/>
            <a:ext cx="2364167" cy="2374581"/>
          </a:xfrm>
          <a:custGeom>
            <a:avLst/>
            <a:gdLst>
              <a:gd name="T0" fmla="*/ 143 w 161"/>
              <a:gd name="T1" fmla="*/ 31 h 161"/>
              <a:gd name="T2" fmla="*/ 131 w 161"/>
              <a:gd name="T3" fmla="*/ 18 h 161"/>
              <a:gd name="T4" fmla="*/ 80 w 161"/>
              <a:gd name="T5" fmla="*/ 0 h 161"/>
              <a:gd name="T6" fmla="*/ 0 w 161"/>
              <a:gd name="T7" fmla="*/ 81 h 161"/>
              <a:gd name="T8" fmla="*/ 80 w 161"/>
              <a:gd name="T9" fmla="*/ 161 h 161"/>
              <a:gd name="T10" fmla="*/ 161 w 161"/>
              <a:gd name="T11" fmla="*/ 81 h 161"/>
              <a:gd name="T12" fmla="*/ 143 w 161"/>
              <a:gd name="T13" fmla="*/ 31 h 161"/>
              <a:gd name="T14" fmla="*/ 80 w 161"/>
              <a:gd name="T15" fmla="*/ 143 h 161"/>
              <a:gd name="T16" fmla="*/ 18 w 161"/>
              <a:gd name="T17" fmla="*/ 81 h 161"/>
              <a:gd name="T18" fmla="*/ 80 w 161"/>
              <a:gd name="T19" fmla="*/ 18 h 161"/>
              <a:gd name="T20" fmla="*/ 118 w 161"/>
              <a:gd name="T21" fmla="*/ 31 h 161"/>
              <a:gd name="T22" fmla="*/ 130 w 161"/>
              <a:gd name="T23" fmla="*/ 43 h 161"/>
              <a:gd name="T24" fmla="*/ 143 w 161"/>
              <a:gd name="T25" fmla="*/ 81 h 161"/>
              <a:gd name="T26" fmla="*/ 80 w 161"/>
              <a:gd name="T27" fmla="*/ 14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1" h="161">
                <a:moveTo>
                  <a:pt x="143" y="31"/>
                </a:moveTo>
                <a:cubicBezTo>
                  <a:pt x="140" y="26"/>
                  <a:pt x="135" y="22"/>
                  <a:pt x="131" y="18"/>
                </a:cubicBezTo>
                <a:cubicBezTo>
                  <a:pt x="117" y="7"/>
                  <a:pt x="99" y="0"/>
                  <a:pt x="80" y="0"/>
                </a:cubicBezTo>
                <a:cubicBezTo>
                  <a:pt x="36" y="0"/>
                  <a:pt x="0" y="36"/>
                  <a:pt x="0" y="81"/>
                </a:cubicBezTo>
                <a:cubicBezTo>
                  <a:pt x="0" y="125"/>
                  <a:pt x="36" y="161"/>
                  <a:pt x="80" y="161"/>
                </a:cubicBezTo>
                <a:cubicBezTo>
                  <a:pt x="125" y="161"/>
                  <a:pt x="161" y="125"/>
                  <a:pt x="161" y="81"/>
                </a:cubicBezTo>
                <a:cubicBezTo>
                  <a:pt x="161" y="62"/>
                  <a:pt x="154" y="44"/>
                  <a:pt x="143" y="31"/>
                </a:cubicBezTo>
                <a:close/>
                <a:moveTo>
                  <a:pt x="80" y="143"/>
                </a:moveTo>
                <a:cubicBezTo>
                  <a:pt x="46" y="143"/>
                  <a:pt x="18" y="115"/>
                  <a:pt x="18" y="81"/>
                </a:cubicBezTo>
                <a:cubicBezTo>
                  <a:pt x="18" y="46"/>
                  <a:pt x="46" y="18"/>
                  <a:pt x="80" y="18"/>
                </a:cubicBezTo>
                <a:cubicBezTo>
                  <a:pt x="94" y="18"/>
                  <a:pt x="107" y="23"/>
                  <a:pt x="118" y="31"/>
                </a:cubicBezTo>
                <a:cubicBezTo>
                  <a:pt x="123" y="34"/>
                  <a:pt x="127" y="39"/>
                  <a:pt x="130" y="43"/>
                </a:cubicBezTo>
                <a:cubicBezTo>
                  <a:pt x="138" y="54"/>
                  <a:pt x="143" y="67"/>
                  <a:pt x="143" y="81"/>
                </a:cubicBezTo>
                <a:cubicBezTo>
                  <a:pt x="143" y="115"/>
                  <a:pt x="115" y="143"/>
                  <a:pt x="80" y="143"/>
                </a:cubicBezTo>
                <a:close/>
              </a:path>
            </a:pathLst>
          </a:custGeom>
          <a:solidFill>
            <a:schemeClr val="accent1"/>
          </a:solidFill>
          <a:ln>
            <a:solidFill>
              <a:srgbClr val="FEFFFF"/>
            </a:solidFill>
          </a:ln>
        </p:spPr>
        <p:txBody>
          <a:bodyPr vert="horz" wrap="square" lIns="91440" tIns="45720" rIns="91440" bIns="45720" numCol="1" anchor="ctr"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3200" dirty="0">
                <a:solidFill>
                  <a:schemeClr val="accent1"/>
                </a:solidFill>
              </a:rPr>
              <a:t>文本</a:t>
            </a:r>
          </a:p>
        </p:txBody>
      </p:sp>
      <p:sp>
        <p:nvSpPr>
          <p:cNvPr id="21" name="矩形 20"/>
          <p:cNvSpPr/>
          <p:nvPr/>
        </p:nvSpPr>
        <p:spPr>
          <a:xfrm>
            <a:off x="1157129" y="5301860"/>
            <a:ext cx="9877742" cy="13735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r>
              <a:rPr lang="zh-CN" altLang="en-US"/>
              <a:t>请在此添加您的大标题</a:t>
            </a:r>
            <a:endParaRPr lang="en-US" altLang="zh-CN" dirty="0"/>
          </a:p>
        </p:txBody>
      </p:sp>
      <p:sp>
        <p:nvSpPr>
          <p:cNvPr id="18" name="AutoShape 184"/>
          <p:cNvSpPr>
            <a:spLocks noChangeAspect="1" noChangeArrowheads="1" noTextEdit="1"/>
          </p:cNvSpPr>
          <p:nvPr/>
        </p:nvSpPr>
        <p:spPr bwMode="auto">
          <a:xfrm>
            <a:off x="3782452" y="1215597"/>
            <a:ext cx="4505192" cy="4737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 name="Freeform 30"/>
          <p:cNvSpPr/>
          <p:nvPr/>
        </p:nvSpPr>
        <p:spPr bwMode="auto">
          <a:xfrm>
            <a:off x="8403042" y="2177522"/>
            <a:ext cx="1622221" cy="1587674"/>
          </a:xfrm>
          <a:custGeom>
            <a:avLst/>
            <a:gdLst>
              <a:gd name="T0" fmla="*/ 2147483646 w 294"/>
              <a:gd name="T1" fmla="*/ 2147483646 h 288"/>
              <a:gd name="T2" fmla="*/ 2147483646 w 294"/>
              <a:gd name="T3" fmla="*/ 0 h 288"/>
              <a:gd name="T4" fmla="*/ 2147483646 w 294"/>
              <a:gd name="T5" fmla="*/ 2147483646 h 288"/>
              <a:gd name="T6" fmla="*/ 2147483646 w 294"/>
              <a:gd name="T7" fmla="*/ 2147483646 h 288"/>
              <a:gd name="T8" fmla="*/ 2147483646 w 294"/>
              <a:gd name="T9" fmla="*/ 2147483646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4" h="288">
                <a:moveTo>
                  <a:pt x="124" y="288"/>
                </a:moveTo>
                <a:cubicBezTo>
                  <a:pt x="124" y="288"/>
                  <a:pt x="0" y="181"/>
                  <a:pt x="113" y="0"/>
                </a:cubicBezTo>
                <a:cubicBezTo>
                  <a:pt x="113" y="0"/>
                  <a:pt x="294" y="125"/>
                  <a:pt x="147" y="283"/>
                </a:cubicBezTo>
                <a:cubicBezTo>
                  <a:pt x="147" y="283"/>
                  <a:pt x="123" y="177"/>
                  <a:pt x="132" y="129"/>
                </a:cubicBezTo>
                <a:cubicBezTo>
                  <a:pt x="132" y="129"/>
                  <a:pt x="104" y="236"/>
                  <a:pt x="124" y="288"/>
                </a:cubicBezTo>
                <a:close/>
              </a:path>
            </a:pathLst>
          </a:custGeom>
          <a:solidFill>
            <a:schemeClr val="accent1"/>
          </a:solidFill>
          <a:ln>
            <a:noFill/>
          </a:ln>
        </p:spPr>
        <p:txBody>
          <a:bodyPr/>
          <a:lstStyle/>
          <a:p>
            <a:endParaRPr lang="zh-CN" altLang="en-US"/>
          </a:p>
        </p:txBody>
      </p:sp>
      <p:sp>
        <p:nvSpPr>
          <p:cNvPr id="13" name="Freeform 31"/>
          <p:cNvSpPr/>
          <p:nvPr/>
        </p:nvSpPr>
        <p:spPr bwMode="auto">
          <a:xfrm rot="1120352">
            <a:off x="7447370" y="3260100"/>
            <a:ext cx="1274105" cy="1371806"/>
          </a:xfrm>
          <a:custGeom>
            <a:avLst/>
            <a:gdLst>
              <a:gd name="T0" fmla="*/ 2147483646 w 231"/>
              <a:gd name="T1" fmla="*/ 2147483646 h 249"/>
              <a:gd name="T2" fmla="*/ 0 w 231"/>
              <a:gd name="T3" fmla="*/ 2147483646 h 249"/>
              <a:gd name="T4" fmla="*/ 2147483646 w 231"/>
              <a:gd name="T5" fmla="*/ 2147483646 h 249"/>
              <a:gd name="T6" fmla="*/ 2147483646 w 231"/>
              <a:gd name="T7" fmla="*/ 2147483646 h 249"/>
              <a:gd name="T8" fmla="*/ 2147483646 w 231"/>
              <a:gd name="T9" fmla="*/ 2147483646 h 24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1" h="249">
                <a:moveTo>
                  <a:pt x="224" y="205"/>
                </a:moveTo>
                <a:cubicBezTo>
                  <a:pt x="224" y="205"/>
                  <a:pt x="85" y="249"/>
                  <a:pt x="0" y="79"/>
                </a:cubicBezTo>
                <a:cubicBezTo>
                  <a:pt x="0" y="79"/>
                  <a:pt x="180" y="0"/>
                  <a:pt x="231" y="185"/>
                </a:cubicBezTo>
                <a:cubicBezTo>
                  <a:pt x="231" y="185"/>
                  <a:pt x="140" y="154"/>
                  <a:pt x="107" y="125"/>
                </a:cubicBezTo>
                <a:cubicBezTo>
                  <a:pt x="107" y="125"/>
                  <a:pt x="175" y="196"/>
                  <a:pt x="224" y="205"/>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33"/>
          <p:cNvSpPr/>
          <p:nvPr/>
        </p:nvSpPr>
        <p:spPr bwMode="auto">
          <a:xfrm>
            <a:off x="9148456" y="4575438"/>
            <a:ext cx="635892" cy="673137"/>
          </a:xfrm>
          <a:custGeom>
            <a:avLst/>
            <a:gdLst>
              <a:gd name="T0" fmla="*/ 0 w 115"/>
              <a:gd name="T1" fmla="*/ 2147483646 h 122"/>
              <a:gd name="T2" fmla="*/ 2147483646 w 115"/>
              <a:gd name="T3" fmla="*/ 2147483646 h 122"/>
              <a:gd name="T4" fmla="*/ 0 w 115"/>
              <a:gd name="T5" fmla="*/ 2147483646 h 122"/>
              <a:gd name="T6" fmla="*/ 2147483646 w 115"/>
              <a:gd name="T7" fmla="*/ 2147483646 h 122"/>
              <a:gd name="T8" fmla="*/ 0 w 115"/>
              <a:gd name="T9" fmla="*/ 2147483646 h 1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5" h="122">
                <a:moveTo>
                  <a:pt x="0" y="39"/>
                </a:moveTo>
                <a:cubicBezTo>
                  <a:pt x="0" y="39"/>
                  <a:pt x="54" y="0"/>
                  <a:pt x="115" y="62"/>
                </a:cubicBezTo>
                <a:cubicBezTo>
                  <a:pt x="115" y="62"/>
                  <a:pt x="48" y="122"/>
                  <a:pt x="0" y="49"/>
                </a:cubicBezTo>
                <a:cubicBezTo>
                  <a:pt x="0" y="49"/>
                  <a:pt x="44" y="50"/>
                  <a:pt x="62" y="57"/>
                </a:cubicBezTo>
                <a:cubicBezTo>
                  <a:pt x="62" y="57"/>
                  <a:pt x="22" y="36"/>
                  <a:pt x="0" y="39"/>
                </a:cubicBezTo>
                <a:close/>
              </a:path>
            </a:pathLst>
          </a:custGeom>
          <a:solidFill>
            <a:schemeClr val="accent1"/>
          </a:solidFill>
          <a:ln>
            <a:noFill/>
          </a:ln>
        </p:spPr>
        <p:txBody>
          <a:bodyPr/>
          <a:lstStyle/>
          <a:p>
            <a:endParaRPr lang="zh-CN" altLang="en-US"/>
          </a:p>
        </p:txBody>
      </p:sp>
      <p:sp>
        <p:nvSpPr>
          <p:cNvPr id="15" name="Freeform 34"/>
          <p:cNvSpPr/>
          <p:nvPr/>
        </p:nvSpPr>
        <p:spPr bwMode="auto">
          <a:xfrm>
            <a:off x="9531576" y="3260273"/>
            <a:ext cx="1113971" cy="1070055"/>
          </a:xfrm>
          <a:custGeom>
            <a:avLst/>
            <a:gdLst>
              <a:gd name="T0" fmla="*/ 0 w 202"/>
              <a:gd name="T1" fmla="*/ 2147483646 h 194"/>
              <a:gd name="T2" fmla="*/ 2147483646 w 202"/>
              <a:gd name="T3" fmla="*/ 0 h 194"/>
              <a:gd name="T4" fmla="*/ 2147483646 w 202"/>
              <a:gd name="T5" fmla="*/ 2147483646 h 194"/>
              <a:gd name="T6" fmla="*/ 2147483646 w 202"/>
              <a:gd name="T7" fmla="*/ 2147483646 h 194"/>
              <a:gd name="T8" fmla="*/ 0 w 202"/>
              <a:gd name="T9" fmla="*/ 2147483646 h 1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2" h="194">
                <a:moveTo>
                  <a:pt x="0" y="152"/>
                </a:moveTo>
                <a:cubicBezTo>
                  <a:pt x="0" y="152"/>
                  <a:pt x="15" y="9"/>
                  <a:pt x="202" y="0"/>
                </a:cubicBezTo>
                <a:cubicBezTo>
                  <a:pt x="202" y="0"/>
                  <a:pt x="202" y="194"/>
                  <a:pt x="15" y="167"/>
                </a:cubicBezTo>
                <a:cubicBezTo>
                  <a:pt x="15" y="167"/>
                  <a:pt x="79" y="96"/>
                  <a:pt x="118" y="78"/>
                </a:cubicBezTo>
                <a:cubicBezTo>
                  <a:pt x="118" y="78"/>
                  <a:pt x="27" y="112"/>
                  <a:pt x="0" y="152"/>
                </a:cubicBezTo>
                <a:close/>
              </a:path>
            </a:pathLst>
          </a:custGeom>
          <a:solidFill>
            <a:schemeClr val="accent1"/>
          </a:solidFill>
          <a:ln>
            <a:noFill/>
          </a:ln>
        </p:spPr>
        <p:txBody>
          <a:bodyPr/>
          <a:lstStyle/>
          <a:p>
            <a:endParaRPr lang="zh-CN" altLang="en-US"/>
          </a:p>
        </p:txBody>
      </p:sp>
      <p:sp>
        <p:nvSpPr>
          <p:cNvPr id="16" name="KSO_Shape"/>
          <p:cNvSpPr/>
          <p:nvPr/>
        </p:nvSpPr>
        <p:spPr bwMode="auto">
          <a:xfrm>
            <a:off x="8442325" y="3705002"/>
            <a:ext cx="1174750" cy="1905000"/>
          </a:xfrm>
          <a:custGeom>
            <a:avLst/>
            <a:gdLst>
              <a:gd name="T0" fmla="*/ 40049178 w 13310"/>
              <a:gd name="T1" fmla="*/ 94723656 h 21600"/>
              <a:gd name="T2" fmla="*/ 40049178 w 13310"/>
              <a:gd name="T3" fmla="*/ 94723656 h 21600"/>
              <a:gd name="T4" fmla="*/ 33674019 w 13310"/>
              <a:gd name="T5" fmla="*/ 89683343 h 21600"/>
              <a:gd name="T6" fmla="*/ 20417702 w 13310"/>
              <a:gd name="T7" fmla="*/ 79206019 h 21600"/>
              <a:gd name="T8" fmla="*/ 13388620 w 13310"/>
              <a:gd name="T9" fmla="*/ 73667938 h 21600"/>
              <a:gd name="T10" fmla="*/ 7262532 w 13310"/>
              <a:gd name="T11" fmla="*/ 68853138 h 21600"/>
              <a:gd name="T12" fmla="*/ 4810562 w 13310"/>
              <a:gd name="T13" fmla="*/ 66931910 h 21600"/>
              <a:gd name="T14" fmla="*/ 2903512 w 13310"/>
              <a:gd name="T15" fmla="*/ 65446275 h 21600"/>
              <a:gd name="T16" fmla="*/ 1665833 w 13310"/>
              <a:gd name="T17" fmla="*/ 64497303 h 21600"/>
              <a:gd name="T18" fmla="*/ 1323293 w 13310"/>
              <a:gd name="T19" fmla="*/ 64240657 h 21600"/>
              <a:gd name="T20" fmla="*/ 1229913 w 13310"/>
              <a:gd name="T21" fmla="*/ 64178392 h 21600"/>
              <a:gd name="T22" fmla="*/ 1198757 w 13310"/>
              <a:gd name="T23" fmla="*/ 64162869 h 21600"/>
              <a:gd name="T24" fmla="*/ 0 w 13310"/>
              <a:gd name="T25" fmla="*/ 65508540 h 21600"/>
              <a:gd name="T26" fmla="*/ 20402168 w 13310"/>
              <a:gd name="T27" fmla="*/ 86626524 h 21600"/>
              <a:gd name="T28" fmla="*/ 4063258 w 13310"/>
              <a:gd name="T29" fmla="*/ 87155426 h 21600"/>
              <a:gd name="T30" fmla="*/ 4475877 w 13310"/>
              <a:gd name="T31" fmla="*/ 89535529 h 21600"/>
              <a:gd name="T32" fmla="*/ 29914289 w 13310"/>
              <a:gd name="T33" fmla="*/ 93953630 h 21600"/>
              <a:gd name="T34" fmla="*/ 39325264 w 13310"/>
              <a:gd name="T35" fmla="*/ 102960840 h 21600"/>
              <a:gd name="T36" fmla="*/ 39706727 w 13310"/>
              <a:gd name="T37" fmla="*/ 167994894 h 21600"/>
              <a:gd name="T38" fmla="*/ 59112520 w 13310"/>
              <a:gd name="T39" fmla="*/ 168010417 h 21600"/>
              <a:gd name="T40" fmla="*/ 55282711 w 13310"/>
              <a:gd name="T41" fmla="*/ 89714476 h 21600"/>
              <a:gd name="T42" fmla="*/ 84924540 w 13310"/>
              <a:gd name="T43" fmla="*/ 69397651 h 21600"/>
              <a:gd name="T44" fmla="*/ 89011187 w 13310"/>
              <a:gd name="T45" fmla="*/ 47820703 h 21600"/>
              <a:gd name="T46" fmla="*/ 103606419 w 13310"/>
              <a:gd name="T47" fmla="*/ 36503416 h 21600"/>
              <a:gd name="T48" fmla="*/ 102423196 w 13310"/>
              <a:gd name="T49" fmla="*/ 34869967 h 21600"/>
              <a:gd name="T50" fmla="*/ 90350102 w 13310"/>
              <a:gd name="T51" fmla="*/ 41862640 h 21600"/>
              <a:gd name="T52" fmla="*/ 93946373 w 13310"/>
              <a:gd name="T53" fmla="*/ 17353315 h 21600"/>
              <a:gd name="T54" fmla="*/ 91704551 w 13310"/>
              <a:gd name="T55" fmla="*/ 16715493 h 21600"/>
              <a:gd name="T56" fmla="*/ 78424845 w 13310"/>
              <a:gd name="T57" fmla="*/ 64349577 h 21600"/>
              <a:gd name="T58" fmla="*/ 54768946 w 13310"/>
              <a:gd name="T59" fmla="*/ 76234749 h 21600"/>
              <a:gd name="T60" fmla="*/ 53904873 w 13310"/>
              <a:gd name="T61" fmla="*/ 61533793 h 21600"/>
              <a:gd name="T62" fmla="*/ 62856627 w 13310"/>
              <a:gd name="T63" fmla="*/ 0 h 21600"/>
              <a:gd name="T64" fmla="*/ 58489752 w 13310"/>
              <a:gd name="T65" fmla="*/ 3367969 h 21600"/>
              <a:gd name="T66" fmla="*/ 45295659 w 13310"/>
              <a:gd name="T67" fmla="*/ 53537732 h 21600"/>
              <a:gd name="T68" fmla="*/ 32436339 w 13310"/>
              <a:gd name="T69" fmla="*/ 25637155 h 21600"/>
              <a:gd name="T70" fmla="*/ 30108904 w 13310"/>
              <a:gd name="T71" fmla="*/ 26453835 h 21600"/>
              <a:gd name="T72" fmla="*/ 40656412 w 13310"/>
              <a:gd name="T73" fmla="*/ 63727277 h 21600"/>
              <a:gd name="T74" fmla="*/ 40049178 w 13310"/>
              <a:gd name="T75" fmla="*/ 94723656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3310" h="21600">
                <a:moveTo>
                  <a:pt x="5145" y="12178"/>
                </a:moveTo>
                <a:lnTo>
                  <a:pt x="5145" y="12178"/>
                </a:lnTo>
                <a:lnTo>
                  <a:pt x="4326" y="11530"/>
                </a:lnTo>
                <a:lnTo>
                  <a:pt x="2623" y="10183"/>
                </a:lnTo>
                <a:lnTo>
                  <a:pt x="1720" y="9471"/>
                </a:lnTo>
                <a:lnTo>
                  <a:pt x="933" y="8852"/>
                </a:lnTo>
                <a:lnTo>
                  <a:pt x="618" y="8605"/>
                </a:lnTo>
                <a:lnTo>
                  <a:pt x="373" y="8414"/>
                </a:lnTo>
                <a:lnTo>
                  <a:pt x="214" y="8292"/>
                </a:lnTo>
                <a:lnTo>
                  <a:pt x="170" y="8259"/>
                </a:lnTo>
                <a:lnTo>
                  <a:pt x="158" y="8251"/>
                </a:lnTo>
                <a:lnTo>
                  <a:pt x="154" y="8249"/>
                </a:lnTo>
                <a:lnTo>
                  <a:pt x="0" y="8422"/>
                </a:lnTo>
                <a:lnTo>
                  <a:pt x="2621" y="11137"/>
                </a:lnTo>
                <a:lnTo>
                  <a:pt x="522" y="11205"/>
                </a:lnTo>
                <a:lnTo>
                  <a:pt x="575" y="11511"/>
                </a:lnTo>
                <a:lnTo>
                  <a:pt x="3843" y="12079"/>
                </a:lnTo>
                <a:lnTo>
                  <a:pt x="5052" y="13237"/>
                </a:lnTo>
                <a:lnTo>
                  <a:pt x="5101" y="21598"/>
                </a:lnTo>
                <a:lnTo>
                  <a:pt x="7594" y="21600"/>
                </a:lnTo>
                <a:lnTo>
                  <a:pt x="7102" y="11534"/>
                </a:lnTo>
                <a:lnTo>
                  <a:pt x="10910" y="8922"/>
                </a:lnTo>
                <a:lnTo>
                  <a:pt x="11435" y="6148"/>
                </a:lnTo>
                <a:lnTo>
                  <a:pt x="13310" y="4693"/>
                </a:lnTo>
                <a:lnTo>
                  <a:pt x="13158" y="4483"/>
                </a:lnTo>
                <a:lnTo>
                  <a:pt x="11607" y="5382"/>
                </a:lnTo>
                <a:lnTo>
                  <a:pt x="12069" y="2231"/>
                </a:lnTo>
                <a:lnTo>
                  <a:pt x="11781" y="2149"/>
                </a:lnTo>
                <a:lnTo>
                  <a:pt x="10075" y="8273"/>
                </a:lnTo>
                <a:lnTo>
                  <a:pt x="7036" y="9801"/>
                </a:lnTo>
                <a:lnTo>
                  <a:pt x="6925" y="7911"/>
                </a:lnTo>
                <a:lnTo>
                  <a:pt x="8075" y="0"/>
                </a:lnTo>
                <a:lnTo>
                  <a:pt x="7514" y="433"/>
                </a:lnTo>
                <a:lnTo>
                  <a:pt x="5819" y="6883"/>
                </a:lnTo>
                <a:lnTo>
                  <a:pt x="4167" y="3296"/>
                </a:lnTo>
                <a:lnTo>
                  <a:pt x="3868" y="3401"/>
                </a:lnTo>
                <a:lnTo>
                  <a:pt x="5223" y="8193"/>
                </a:lnTo>
                <a:lnTo>
                  <a:pt x="5145" y="12178"/>
                </a:lnTo>
                <a:close/>
              </a:path>
            </a:pathLst>
          </a:custGeom>
          <a:solidFill>
            <a:schemeClr val="accent1">
              <a:lumMod val="50000"/>
            </a:schemeClr>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7" name="矩形 16"/>
          <p:cNvSpPr/>
          <p:nvPr/>
        </p:nvSpPr>
        <p:spPr>
          <a:xfrm>
            <a:off x="7330847" y="5610002"/>
            <a:ext cx="3314700" cy="76423"/>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6716276" y="2830635"/>
            <a:ext cx="1229141" cy="523220"/>
          </a:xfrm>
          <a:prstGeom prst="rect">
            <a:avLst/>
          </a:prstGeom>
          <a:noFill/>
        </p:spPr>
        <p:txBody>
          <a:bodyPr wrap="square" rtlCol="0">
            <a:spAutoFit/>
          </a:bodyPr>
          <a:lstStyle/>
          <a:p>
            <a:pPr algn="ctr"/>
            <a:r>
              <a:rPr lang="en-US" altLang="zh-CN" sz="2800" b="1" dirty="0"/>
              <a:t>78%</a:t>
            </a:r>
            <a:endParaRPr lang="zh-CN" altLang="en-US" sz="2800" b="1" dirty="0"/>
          </a:p>
        </p:txBody>
      </p:sp>
      <p:sp>
        <p:nvSpPr>
          <p:cNvPr id="28" name="文本框 27"/>
          <p:cNvSpPr txBox="1"/>
          <p:nvPr/>
        </p:nvSpPr>
        <p:spPr>
          <a:xfrm>
            <a:off x="8373626" y="1536399"/>
            <a:ext cx="1229141" cy="523220"/>
          </a:xfrm>
          <a:prstGeom prst="rect">
            <a:avLst/>
          </a:prstGeom>
          <a:noFill/>
        </p:spPr>
        <p:txBody>
          <a:bodyPr wrap="square" rtlCol="0">
            <a:spAutoFit/>
          </a:bodyPr>
          <a:lstStyle/>
          <a:p>
            <a:pPr algn="ctr"/>
            <a:r>
              <a:rPr lang="en-US" altLang="zh-CN" sz="2800" b="1" dirty="0"/>
              <a:t>85%</a:t>
            </a:r>
            <a:endParaRPr lang="zh-CN" altLang="en-US" sz="2800" b="1" dirty="0"/>
          </a:p>
        </p:txBody>
      </p:sp>
      <p:sp>
        <p:nvSpPr>
          <p:cNvPr id="29" name="文本框 28"/>
          <p:cNvSpPr txBox="1"/>
          <p:nvPr/>
        </p:nvSpPr>
        <p:spPr>
          <a:xfrm>
            <a:off x="9691946" y="4681714"/>
            <a:ext cx="1229141" cy="523220"/>
          </a:xfrm>
          <a:prstGeom prst="rect">
            <a:avLst/>
          </a:prstGeom>
          <a:noFill/>
        </p:spPr>
        <p:txBody>
          <a:bodyPr wrap="square" rtlCol="0">
            <a:spAutoFit/>
          </a:bodyPr>
          <a:lstStyle/>
          <a:p>
            <a:pPr algn="ctr"/>
            <a:r>
              <a:rPr lang="en-US" altLang="zh-CN" sz="2800" b="1" dirty="0"/>
              <a:t>58%</a:t>
            </a:r>
            <a:endParaRPr lang="zh-CN" altLang="en-US" sz="2800" b="1" dirty="0"/>
          </a:p>
        </p:txBody>
      </p:sp>
      <p:sp>
        <p:nvSpPr>
          <p:cNvPr id="30" name="文本框 29"/>
          <p:cNvSpPr txBox="1"/>
          <p:nvPr/>
        </p:nvSpPr>
        <p:spPr>
          <a:xfrm>
            <a:off x="10655011" y="2737053"/>
            <a:ext cx="1229141" cy="523220"/>
          </a:xfrm>
          <a:prstGeom prst="rect">
            <a:avLst/>
          </a:prstGeom>
          <a:noFill/>
        </p:spPr>
        <p:txBody>
          <a:bodyPr wrap="square" rtlCol="0">
            <a:spAutoFit/>
          </a:bodyPr>
          <a:lstStyle/>
          <a:p>
            <a:pPr algn="ctr"/>
            <a:r>
              <a:rPr lang="en-US" altLang="zh-CN" sz="2800" b="1" dirty="0"/>
              <a:t>63%</a:t>
            </a:r>
            <a:endParaRPr lang="zh-CN" altLang="en-US" sz="2800" b="1" dirty="0"/>
          </a:p>
        </p:txBody>
      </p:sp>
      <p:sp>
        <p:nvSpPr>
          <p:cNvPr id="31" name="矩形 30"/>
          <p:cNvSpPr/>
          <p:nvPr/>
        </p:nvSpPr>
        <p:spPr>
          <a:xfrm>
            <a:off x="750315" y="1941695"/>
            <a:ext cx="5069113" cy="42281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457200" indent="-457200">
              <a:lnSpc>
                <a:spcPct val="150000"/>
              </a:lnSpc>
              <a:buFont typeface="Arial" panose="020B0604020202020204" pitchFamily="34" charset="0"/>
              <a:buChar char="•"/>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Arial" panose="020B0604020202020204" pitchFamily="34" charset="0"/>
              <a:buChar char="•"/>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Arial" panose="020B0604020202020204" pitchFamily="34" charset="0"/>
              <a:buChar char="•"/>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Arial" panose="020B0604020202020204" pitchFamily="34" charset="0"/>
              <a:buChar char="•"/>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2000" dirty="0">
              <a:solidFill>
                <a:schemeClr val="tx1"/>
              </a:solidFill>
              <a:latin typeface="幼圆" panose="02010509060101010101" pitchFamily="49" charset="-122"/>
              <a:ea typeface="幼圆" panose="02010509060101010101" pitchFamily="49" charset="-122"/>
            </a:endParaRPr>
          </a:p>
        </p:txBody>
      </p:sp>
      <p:sp>
        <p:nvSpPr>
          <p:cNvPr id="32" name="矩形 31"/>
          <p:cNvSpPr/>
          <p:nvPr/>
        </p:nvSpPr>
        <p:spPr>
          <a:xfrm>
            <a:off x="6695629" y="5680226"/>
            <a:ext cx="4585133" cy="6470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400" dirty="0">
                <a:solidFill>
                  <a:schemeClr val="accent1"/>
                </a:solidFill>
                <a:latin typeface="幼圆" panose="02010509060101010101" pitchFamily="49" charset="-122"/>
                <a:ea typeface="幼圆" panose="02010509060101010101" pitchFamily="49" charset="-122"/>
              </a:rPr>
              <a:t>请输入您的小标题</a:t>
            </a:r>
            <a:endParaRPr lang="zh-CN" altLang="zh-CN" sz="2400" dirty="0">
              <a:solidFill>
                <a:schemeClr val="accent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28" name="TextBox 27"/>
          <p:cNvSpPr txBox="1"/>
          <p:nvPr/>
        </p:nvSpPr>
        <p:spPr>
          <a:xfrm>
            <a:off x="8185710" y="2957235"/>
            <a:ext cx="2780136" cy="923330"/>
          </a:xfrm>
          <a:prstGeom prst="rect">
            <a:avLst/>
          </a:prstGeom>
          <a:noFill/>
        </p:spPr>
        <p:txBody>
          <a:bodyPr anchor="ctr">
            <a:spAutoFit/>
          </a:bodyPr>
          <a:lstStyle/>
          <a:p>
            <a:pPr algn="ctr" eaLnBrk="1" fontAlgn="auto" latinLnBrk="1" hangingPunct="1">
              <a:spcBef>
                <a:spcPts val="0"/>
              </a:spcBef>
              <a:spcAft>
                <a:spcPts val="0"/>
              </a:spcAft>
              <a:defRPr/>
            </a:pPr>
            <a:r>
              <a:rPr lang="en-US" altLang="ko-KR" sz="5400" b="1" dirty="0">
                <a:ln>
                  <a:solidFill>
                    <a:srgbClr val="00ADEF">
                      <a:alpha val="0"/>
                    </a:srgbClr>
                  </a:solidFill>
                </a:ln>
                <a:solidFill>
                  <a:schemeClr val="accent1"/>
                </a:solidFill>
                <a:latin typeface="Arial" panose="020B0604020202020204" pitchFamily="34" charset="0"/>
                <a:ea typeface="HY견고딕" pitchFamily="18" charset="-127"/>
              </a:rPr>
              <a:t>7</a:t>
            </a:r>
            <a:r>
              <a:rPr lang="en-US" altLang="zh-CN" sz="5400" b="1" dirty="0">
                <a:ln>
                  <a:solidFill>
                    <a:srgbClr val="00ADEF">
                      <a:alpha val="0"/>
                    </a:srgbClr>
                  </a:solidFill>
                </a:ln>
                <a:solidFill>
                  <a:schemeClr val="accent1"/>
                </a:solidFill>
                <a:latin typeface="Arial" panose="020B0604020202020204" pitchFamily="34" charset="0"/>
                <a:ea typeface="HY견고딕" pitchFamily="18" charset="-127"/>
              </a:rPr>
              <a:t>0</a:t>
            </a:r>
            <a:r>
              <a:rPr lang="en-US" altLang="ko-KR" sz="5400" b="1" dirty="0">
                <a:ln>
                  <a:solidFill>
                    <a:srgbClr val="00ADEF">
                      <a:alpha val="0"/>
                    </a:srgbClr>
                  </a:solidFill>
                </a:ln>
                <a:solidFill>
                  <a:schemeClr val="accent1"/>
                </a:solidFill>
                <a:latin typeface="Arial" panose="020B0604020202020204" pitchFamily="34" charset="0"/>
                <a:ea typeface="HY견고딕" pitchFamily="18" charset="-127"/>
              </a:rPr>
              <a:t>%</a:t>
            </a:r>
          </a:p>
        </p:txBody>
      </p:sp>
      <p:sp>
        <p:nvSpPr>
          <p:cNvPr id="29" name="矩形 28"/>
          <p:cNvSpPr/>
          <p:nvPr/>
        </p:nvSpPr>
        <p:spPr>
          <a:xfrm>
            <a:off x="8185710" y="4948011"/>
            <a:ext cx="2969638" cy="15310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5" name="矩形 34"/>
          <p:cNvSpPr/>
          <p:nvPr/>
        </p:nvSpPr>
        <p:spPr>
          <a:xfrm>
            <a:off x="1363073" y="1657973"/>
            <a:ext cx="5923991" cy="14046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6" name="矩形 35"/>
          <p:cNvSpPr/>
          <p:nvPr/>
        </p:nvSpPr>
        <p:spPr>
          <a:xfrm>
            <a:off x="1363073" y="3256194"/>
            <a:ext cx="5923991" cy="14046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7" name="矩形 36"/>
          <p:cNvSpPr/>
          <p:nvPr/>
        </p:nvSpPr>
        <p:spPr>
          <a:xfrm>
            <a:off x="1363073" y="4854415"/>
            <a:ext cx="5923991" cy="14046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8" name="箭头: 右 37"/>
          <p:cNvSpPr/>
          <p:nvPr/>
        </p:nvSpPr>
        <p:spPr>
          <a:xfrm>
            <a:off x="379828" y="2199184"/>
            <a:ext cx="436099" cy="322201"/>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箭头: 右 38"/>
          <p:cNvSpPr/>
          <p:nvPr/>
        </p:nvSpPr>
        <p:spPr>
          <a:xfrm>
            <a:off x="379828" y="3797404"/>
            <a:ext cx="436099" cy="322201"/>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箭头: 右 39"/>
          <p:cNvSpPr/>
          <p:nvPr/>
        </p:nvSpPr>
        <p:spPr>
          <a:xfrm>
            <a:off x="379828" y="5395624"/>
            <a:ext cx="436099" cy="322201"/>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1" name="차트 8"/>
          <p:cNvGraphicFramePr/>
          <p:nvPr/>
        </p:nvGraphicFramePr>
        <p:xfrm>
          <a:off x="7356597" y="1889789"/>
          <a:ext cx="4530603" cy="306987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10" name="任意多边形: 形状 9"/>
          <p:cNvSpPr/>
          <p:nvPr/>
        </p:nvSpPr>
        <p:spPr>
          <a:xfrm rot="10809374" flipV="1">
            <a:off x="5741053" y="3848900"/>
            <a:ext cx="862773" cy="246360"/>
          </a:xfrm>
          <a:custGeom>
            <a:avLst/>
            <a:gdLst>
              <a:gd name="connsiteX0" fmla="*/ 862773 w 862773"/>
              <a:gd name="connsiteY0" fmla="*/ 1934 h 246360"/>
              <a:gd name="connsiteX1" fmla="*/ 153398 w 862773"/>
              <a:gd name="connsiteY1" fmla="*/ 0 h 246360"/>
              <a:gd name="connsiteX2" fmla="*/ 0 w 862773"/>
              <a:gd name="connsiteY2" fmla="*/ 246360 h 246360"/>
              <a:gd name="connsiteX3" fmla="*/ 710579 w 862773"/>
              <a:gd name="connsiteY3" fmla="*/ 246360 h 246360"/>
            </a:gdLst>
            <a:ahLst/>
            <a:cxnLst>
              <a:cxn ang="0">
                <a:pos x="connsiteX0" y="connsiteY0"/>
              </a:cxn>
              <a:cxn ang="0">
                <a:pos x="connsiteX1" y="connsiteY1"/>
              </a:cxn>
              <a:cxn ang="0">
                <a:pos x="connsiteX2" y="connsiteY2"/>
              </a:cxn>
              <a:cxn ang="0">
                <a:pos x="connsiteX3" y="connsiteY3"/>
              </a:cxn>
            </a:cxnLst>
            <a:rect l="l" t="t" r="r" b="b"/>
            <a:pathLst>
              <a:path w="862773" h="246360">
                <a:moveTo>
                  <a:pt x="862773" y="1934"/>
                </a:moveTo>
                <a:lnTo>
                  <a:pt x="153398" y="0"/>
                </a:lnTo>
                <a:lnTo>
                  <a:pt x="0" y="246360"/>
                </a:lnTo>
                <a:lnTo>
                  <a:pt x="710579" y="24636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65" dirty="0"/>
          </a:p>
        </p:txBody>
      </p:sp>
      <p:sp>
        <p:nvSpPr>
          <p:cNvPr id="11" name="矩形 10"/>
          <p:cNvSpPr/>
          <p:nvPr/>
        </p:nvSpPr>
        <p:spPr>
          <a:xfrm>
            <a:off x="5891251" y="4096436"/>
            <a:ext cx="713016" cy="9701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FEFFFF"/>
              </a:solidFill>
            </a:endParaRPr>
          </a:p>
        </p:txBody>
      </p:sp>
      <p:sp>
        <p:nvSpPr>
          <p:cNvPr id="12" name="矩形 11"/>
          <p:cNvSpPr/>
          <p:nvPr/>
        </p:nvSpPr>
        <p:spPr>
          <a:xfrm>
            <a:off x="3238511" y="2412076"/>
            <a:ext cx="2521612" cy="1422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latin typeface="幼圆" panose="02010509060101010101" pitchFamily="49" charset="-122"/>
                <a:ea typeface="幼圆" panose="02010509060101010101" pitchFamily="49" charset="-122"/>
              </a:rPr>
              <a:t>请输入文本请输入文本请输入文本</a:t>
            </a:r>
            <a:endParaRPr lang="zh-CN" altLang="en-US" sz="2000" dirty="0">
              <a:solidFill>
                <a:srgbClr val="FFFFFF"/>
              </a:solidFill>
            </a:endParaRPr>
          </a:p>
        </p:txBody>
      </p:sp>
      <p:sp>
        <p:nvSpPr>
          <p:cNvPr id="13" name="Rounded Rectangle 29"/>
          <p:cNvSpPr/>
          <p:nvPr/>
        </p:nvSpPr>
        <p:spPr>
          <a:xfrm>
            <a:off x="5740718" y="4900973"/>
            <a:ext cx="1080000" cy="1080000"/>
          </a:xfrm>
          <a:prstGeom prst="ellipse">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Freeform 94"/>
          <p:cNvSpPr>
            <a:spLocks noEditPoints="1"/>
          </p:cNvSpPr>
          <p:nvPr/>
        </p:nvSpPr>
        <p:spPr bwMode="auto">
          <a:xfrm>
            <a:off x="6007308" y="5213582"/>
            <a:ext cx="546820" cy="454782"/>
          </a:xfrm>
          <a:custGeom>
            <a:avLst/>
            <a:gdLst>
              <a:gd name="T0" fmla="*/ 2 w 50"/>
              <a:gd name="T1" fmla="*/ 0 h 42"/>
              <a:gd name="T2" fmla="*/ 50 w 50"/>
              <a:gd name="T3" fmla="*/ 2 h 42"/>
              <a:gd name="T4" fmla="*/ 50 w 50"/>
              <a:gd name="T5" fmla="*/ 35 h 42"/>
              <a:gd name="T6" fmla="*/ 48 w 50"/>
              <a:gd name="T7" fmla="*/ 37 h 42"/>
              <a:gd name="T8" fmla="*/ 27 w 50"/>
              <a:gd name="T9" fmla="*/ 39 h 42"/>
              <a:gd name="T10" fmla="*/ 37 w 50"/>
              <a:gd name="T11" fmla="*/ 39 h 42"/>
              <a:gd name="T12" fmla="*/ 37 w 50"/>
              <a:gd name="T13" fmla="*/ 42 h 42"/>
              <a:gd name="T14" fmla="*/ 11 w 50"/>
              <a:gd name="T15" fmla="*/ 41 h 42"/>
              <a:gd name="T16" fmla="*/ 23 w 50"/>
              <a:gd name="T17" fmla="*/ 39 h 42"/>
              <a:gd name="T18" fmla="*/ 23 w 50"/>
              <a:gd name="T19" fmla="*/ 37 h 42"/>
              <a:gd name="T20" fmla="*/ 0 w 50"/>
              <a:gd name="T21" fmla="*/ 35 h 42"/>
              <a:gd name="T22" fmla="*/ 0 w 50"/>
              <a:gd name="T23" fmla="*/ 2 h 42"/>
              <a:gd name="T24" fmla="*/ 21 w 50"/>
              <a:gd name="T25" fmla="*/ 13 h 42"/>
              <a:gd name="T26" fmla="*/ 25 w 50"/>
              <a:gd name="T27" fmla="*/ 15 h 42"/>
              <a:gd name="T28" fmla="*/ 26 w 50"/>
              <a:gd name="T29" fmla="*/ 12 h 42"/>
              <a:gd name="T30" fmla="*/ 27 w 50"/>
              <a:gd name="T31" fmla="*/ 10 h 42"/>
              <a:gd name="T32" fmla="*/ 33 w 50"/>
              <a:gd name="T33" fmla="*/ 10 h 42"/>
              <a:gd name="T34" fmla="*/ 33 w 50"/>
              <a:gd name="T35" fmla="*/ 15 h 42"/>
              <a:gd name="T36" fmla="*/ 28 w 50"/>
              <a:gd name="T37" fmla="*/ 15 h 42"/>
              <a:gd name="T38" fmla="*/ 27 w 50"/>
              <a:gd name="T39" fmla="*/ 18 h 42"/>
              <a:gd name="T40" fmla="*/ 28 w 50"/>
              <a:gd name="T41" fmla="*/ 21 h 42"/>
              <a:gd name="T42" fmla="*/ 33 w 50"/>
              <a:gd name="T43" fmla="*/ 22 h 42"/>
              <a:gd name="T44" fmla="*/ 33 w 50"/>
              <a:gd name="T45" fmla="*/ 27 h 42"/>
              <a:gd name="T46" fmla="*/ 27 w 50"/>
              <a:gd name="T47" fmla="*/ 27 h 42"/>
              <a:gd name="T48" fmla="*/ 26 w 50"/>
              <a:gd name="T49" fmla="*/ 23 h 42"/>
              <a:gd name="T50" fmla="*/ 21 w 50"/>
              <a:gd name="T51" fmla="*/ 24 h 42"/>
              <a:gd name="T52" fmla="*/ 17 w 50"/>
              <a:gd name="T53" fmla="*/ 22 h 42"/>
              <a:gd name="T54" fmla="*/ 17 w 50"/>
              <a:gd name="T55" fmla="*/ 15 h 42"/>
              <a:gd name="T56" fmla="*/ 21 w 50"/>
              <a:gd name="T57" fmla="*/ 15 h 42"/>
              <a:gd name="T58" fmla="*/ 19 w 50"/>
              <a:gd name="T59" fmla="*/ 16 h 42"/>
              <a:gd name="T60" fmla="*/ 19 w 50"/>
              <a:gd name="T61" fmla="*/ 21 h 42"/>
              <a:gd name="T62" fmla="*/ 19 w 50"/>
              <a:gd name="T63" fmla="*/ 21 h 42"/>
              <a:gd name="T64" fmla="*/ 24 w 50"/>
              <a:gd name="T65" fmla="*/ 18 h 42"/>
              <a:gd name="T66" fmla="*/ 31 w 50"/>
              <a:gd name="T67" fmla="*/ 11 h 42"/>
              <a:gd name="T68" fmla="*/ 30 w 50"/>
              <a:gd name="T69" fmla="*/ 11 h 42"/>
              <a:gd name="T70" fmla="*/ 29 w 50"/>
              <a:gd name="T71" fmla="*/ 11 h 42"/>
              <a:gd name="T72" fmla="*/ 30 w 50"/>
              <a:gd name="T73" fmla="*/ 14 h 42"/>
              <a:gd name="T74" fmla="*/ 32 w 50"/>
              <a:gd name="T75" fmla="*/ 12 h 42"/>
              <a:gd name="T76" fmla="*/ 31 w 50"/>
              <a:gd name="T77" fmla="*/ 23 h 42"/>
              <a:gd name="T78" fmla="*/ 30 w 50"/>
              <a:gd name="T79" fmla="*/ 23 h 42"/>
              <a:gd name="T80" fmla="*/ 29 w 50"/>
              <a:gd name="T81" fmla="*/ 23 h 42"/>
              <a:gd name="T82" fmla="*/ 30 w 50"/>
              <a:gd name="T83" fmla="*/ 26 h 42"/>
              <a:gd name="T84" fmla="*/ 32 w 50"/>
              <a:gd name="T85" fmla="*/ 24 h 42"/>
              <a:gd name="T86" fmla="*/ 43 w 50"/>
              <a:gd name="T87" fmla="*/ 28 h 42"/>
              <a:gd name="T88" fmla="*/ 44 w 50"/>
              <a:gd name="T89" fmla="*/ 30 h 42"/>
              <a:gd name="T90" fmla="*/ 41 w 50"/>
              <a:gd name="T91" fmla="*/ 30 h 42"/>
              <a:gd name="T92" fmla="*/ 46 w 50"/>
              <a:gd name="T93" fmla="*/ 4 h 42"/>
              <a:gd name="T94" fmla="*/ 4 w 50"/>
              <a:gd name="T95" fmla="*/ 4 h 42"/>
              <a:gd name="T96" fmla="*/ 46 w 50"/>
              <a:gd name="T97" fmla="*/ 3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 h="42">
                <a:moveTo>
                  <a:pt x="2" y="0"/>
                </a:moveTo>
                <a:cubicBezTo>
                  <a:pt x="2" y="0"/>
                  <a:pt x="2" y="0"/>
                  <a:pt x="2" y="0"/>
                </a:cubicBezTo>
                <a:cubicBezTo>
                  <a:pt x="48" y="0"/>
                  <a:pt x="48" y="0"/>
                  <a:pt x="48" y="0"/>
                </a:cubicBezTo>
                <a:cubicBezTo>
                  <a:pt x="49" y="0"/>
                  <a:pt x="50" y="1"/>
                  <a:pt x="50" y="2"/>
                </a:cubicBezTo>
                <a:cubicBezTo>
                  <a:pt x="50" y="2"/>
                  <a:pt x="50" y="2"/>
                  <a:pt x="50" y="2"/>
                </a:cubicBezTo>
                <a:cubicBezTo>
                  <a:pt x="50" y="35"/>
                  <a:pt x="50" y="35"/>
                  <a:pt x="50" y="35"/>
                </a:cubicBezTo>
                <a:cubicBezTo>
                  <a:pt x="50" y="36"/>
                  <a:pt x="49" y="37"/>
                  <a:pt x="48" y="37"/>
                </a:cubicBezTo>
                <a:cubicBezTo>
                  <a:pt x="48" y="37"/>
                  <a:pt x="48" y="37"/>
                  <a:pt x="48" y="37"/>
                </a:cubicBezTo>
                <a:cubicBezTo>
                  <a:pt x="27" y="37"/>
                  <a:pt x="27" y="37"/>
                  <a:pt x="27" y="37"/>
                </a:cubicBezTo>
                <a:cubicBezTo>
                  <a:pt x="27" y="39"/>
                  <a:pt x="27" y="39"/>
                  <a:pt x="27" y="39"/>
                </a:cubicBezTo>
                <a:cubicBezTo>
                  <a:pt x="27" y="39"/>
                  <a:pt x="27" y="39"/>
                  <a:pt x="27" y="39"/>
                </a:cubicBezTo>
                <a:cubicBezTo>
                  <a:pt x="37" y="39"/>
                  <a:pt x="37" y="39"/>
                  <a:pt x="37" y="39"/>
                </a:cubicBezTo>
                <a:cubicBezTo>
                  <a:pt x="38" y="39"/>
                  <a:pt x="39" y="40"/>
                  <a:pt x="39" y="41"/>
                </a:cubicBezTo>
                <a:cubicBezTo>
                  <a:pt x="39" y="41"/>
                  <a:pt x="38" y="42"/>
                  <a:pt x="37" y="42"/>
                </a:cubicBezTo>
                <a:cubicBezTo>
                  <a:pt x="12" y="42"/>
                  <a:pt x="12" y="42"/>
                  <a:pt x="12" y="42"/>
                </a:cubicBezTo>
                <a:cubicBezTo>
                  <a:pt x="11" y="42"/>
                  <a:pt x="11" y="41"/>
                  <a:pt x="11" y="41"/>
                </a:cubicBezTo>
                <a:cubicBezTo>
                  <a:pt x="11" y="40"/>
                  <a:pt x="11" y="39"/>
                  <a:pt x="12" y="39"/>
                </a:cubicBezTo>
                <a:cubicBezTo>
                  <a:pt x="23" y="39"/>
                  <a:pt x="23" y="39"/>
                  <a:pt x="23" y="39"/>
                </a:cubicBezTo>
                <a:cubicBezTo>
                  <a:pt x="23" y="39"/>
                  <a:pt x="23" y="39"/>
                  <a:pt x="23" y="39"/>
                </a:cubicBezTo>
                <a:cubicBezTo>
                  <a:pt x="23" y="37"/>
                  <a:pt x="23" y="37"/>
                  <a:pt x="23" y="37"/>
                </a:cubicBezTo>
                <a:cubicBezTo>
                  <a:pt x="2" y="37"/>
                  <a:pt x="2" y="37"/>
                  <a:pt x="2" y="37"/>
                </a:cubicBezTo>
                <a:cubicBezTo>
                  <a:pt x="1" y="37"/>
                  <a:pt x="0" y="36"/>
                  <a:pt x="0" y="35"/>
                </a:cubicBezTo>
                <a:cubicBezTo>
                  <a:pt x="0" y="35"/>
                  <a:pt x="0" y="35"/>
                  <a:pt x="0" y="35"/>
                </a:cubicBezTo>
                <a:cubicBezTo>
                  <a:pt x="0" y="2"/>
                  <a:pt x="0" y="2"/>
                  <a:pt x="0" y="2"/>
                </a:cubicBezTo>
                <a:cubicBezTo>
                  <a:pt x="0" y="1"/>
                  <a:pt x="1" y="0"/>
                  <a:pt x="2" y="0"/>
                </a:cubicBezTo>
                <a:close/>
                <a:moveTo>
                  <a:pt x="21" y="13"/>
                </a:moveTo>
                <a:cubicBezTo>
                  <a:pt x="21" y="13"/>
                  <a:pt x="21" y="13"/>
                  <a:pt x="21" y="13"/>
                </a:cubicBezTo>
                <a:cubicBezTo>
                  <a:pt x="23" y="13"/>
                  <a:pt x="24" y="14"/>
                  <a:pt x="25" y="15"/>
                </a:cubicBezTo>
                <a:cubicBezTo>
                  <a:pt x="26" y="14"/>
                  <a:pt x="26" y="14"/>
                  <a:pt x="26" y="14"/>
                </a:cubicBezTo>
                <a:cubicBezTo>
                  <a:pt x="26" y="13"/>
                  <a:pt x="26" y="13"/>
                  <a:pt x="26" y="12"/>
                </a:cubicBezTo>
                <a:cubicBezTo>
                  <a:pt x="26" y="11"/>
                  <a:pt x="27" y="10"/>
                  <a:pt x="27" y="10"/>
                </a:cubicBezTo>
                <a:cubicBezTo>
                  <a:pt x="27" y="10"/>
                  <a:pt x="27" y="10"/>
                  <a:pt x="27" y="10"/>
                </a:cubicBezTo>
                <a:cubicBezTo>
                  <a:pt x="28" y="9"/>
                  <a:pt x="29" y="9"/>
                  <a:pt x="30" y="9"/>
                </a:cubicBezTo>
                <a:cubicBezTo>
                  <a:pt x="31" y="9"/>
                  <a:pt x="32" y="9"/>
                  <a:pt x="33" y="10"/>
                </a:cubicBezTo>
                <a:cubicBezTo>
                  <a:pt x="33" y="10"/>
                  <a:pt x="34" y="11"/>
                  <a:pt x="34" y="12"/>
                </a:cubicBezTo>
                <a:cubicBezTo>
                  <a:pt x="34" y="14"/>
                  <a:pt x="33" y="14"/>
                  <a:pt x="33" y="15"/>
                </a:cubicBezTo>
                <a:cubicBezTo>
                  <a:pt x="32" y="16"/>
                  <a:pt x="31" y="16"/>
                  <a:pt x="30" y="16"/>
                </a:cubicBezTo>
                <a:cubicBezTo>
                  <a:pt x="29" y="16"/>
                  <a:pt x="28" y="16"/>
                  <a:pt x="28" y="15"/>
                </a:cubicBezTo>
                <a:cubicBezTo>
                  <a:pt x="26" y="16"/>
                  <a:pt x="26" y="16"/>
                  <a:pt x="26" y="16"/>
                </a:cubicBezTo>
                <a:cubicBezTo>
                  <a:pt x="26" y="17"/>
                  <a:pt x="27" y="18"/>
                  <a:pt x="27" y="18"/>
                </a:cubicBezTo>
                <a:cubicBezTo>
                  <a:pt x="27" y="19"/>
                  <a:pt x="26" y="20"/>
                  <a:pt x="26" y="20"/>
                </a:cubicBezTo>
                <a:cubicBezTo>
                  <a:pt x="28" y="21"/>
                  <a:pt x="28" y="21"/>
                  <a:pt x="28" y="21"/>
                </a:cubicBezTo>
                <a:cubicBezTo>
                  <a:pt x="28" y="21"/>
                  <a:pt x="29" y="21"/>
                  <a:pt x="30" y="21"/>
                </a:cubicBezTo>
                <a:cubicBezTo>
                  <a:pt x="31" y="21"/>
                  <a:pt x="32" y="21"/>
                  <a:pt x="33" y="22"/>
                </a:cubicBezTo>
                <a:cubicBezTo>
                  <a:pt x="33" y="22"/>
                  <a:pt x="34" y="23"/>
                  <a:pt x="34" y="24"/>
                </a:cubicBezTo>
                <a:cubicBezTo>
                  <a:pt x="34" y="26"/>
                  <a:pt x="33" y="27"/>
                  <a:pt x="33" y="27"/>
                </a:cubicBezTo>
                <a:cubicBezTo>
                  <a:pt x="32" y="28"/>
                  <a:pt x="31" y="28"/>
                  <a:pt x="30" y="28"/>
                </a:cubicBezTo>
                <a:cubicBezTo>
                  <a:pt x="29" y="28"/>
                  <a:pt x="28" y="28"/>
                  <a:pt x="27" y="27"/>
                </a:cubicBezTo>
                <a:cubicBezTo>
                  <a:pt x="27" y="27"/>
                  <a:pt x="26" y="26"/>
                  <a:pt x="26" y="24"/>
                </a:cubicBezTo>
                <a:cubicBezTo>
                  <a:pt x="26" y="24"/>
                  <a:pt x="26" y="24"/>
                  <a:pt x="26" y="23"/>
                </a:cubicBezTo>
                <a:cubicBezTo>
                  <a:pt x="25" y="22"/>
                  <a:pt x="25" y="22"/>
                  <a:pt x="25" y="22"/>
                </a:cubicBezTo>
                <a:cubicBezTo>
                  <a:pt x="24" y="23"/>
                  <a:pt x="23" y="24"/>
                  <a:pt x="21" y="24"/>
                </a:cubicBezTo>
                <a:cubicBezTo>
                  <a:pt x="20" y="24"/>
                  <a:pt x="18" y="23"/>
                  <a:pt x="17" y="22"/>
                </a:cubicBezTo>
                <a:cubicBezTo>
                  <a:pt x="17" y="22"/>
                  <a:pt x="17" y="22"/>
                  <a:pt x="17" y="22"/>
                </a:cubicBezTo>
                <a:cubicBezTo>
                  <a:pt x="16" y="21"/>
                  <a:pt x="16" y="20"/>
                  <a:pt x="16" y="18"/>
                </a:cubicBezTo>
                <a:cubicBezTo>
                  <a:pt x="16" y="17"/>
                  <a:pt x="16" y="16"/>
                  <a:pt x="17" y="15"/>
                </a:cubicBezTo>
                <a:cubicBezTo>
                  <a:pt x="18" y="14"/>
                  <a:pt x="20" y="13"/>
                  <a:pt x="21" y="13"/>
                </a:cubicBezTo>
                <a:close/>
                <a:moveTo>
                  <a:pt x="21" y="15"/>
                </a:moveTo>
                <a:cubicBezTo>
                  <a:pt x="21" y="15"/>
                  <a:pt x="21" y="15"/>
                  <a:pt x="21" y="15"/>
                </a:cubicBezTo>
                <a:cubicBezTo>
                  <a:pt x="20" y="15"/>
                  <a:pt x="19" y="16"/>
                  <a:pt x="19" y="16"/>
                </a:cubicBezTo>
                <a:cubicBezTo>
                  <a:pt x="18" y="17"/>
                  <a:pt x="18" y="18"/>
                  <a:pt x="18" y="18"/>
                </a:cubicBezTo>
                <a:cubicBezTo>
                  <a:pt x="18" y="19"/>
                  <a:pt x="18" y="20"/>
                  <a:pt x="19" y="21"/>
                </a:cubicBezTo>
                <a:cubicBezTo>
                  <a:pt x="19" y="21"/>
                  <a:pt x="19" y="21"/>
                  <a:pt x="19" y="21"/>
                </a:cubicBezTo>
                <a:cubicBezTo>
                  <a:pt x="19" y="21"/>
                  <a:pt x="19" y="21"/>
                  <a:pt x="19" y="21"/>
                </a:cubicBezTo>
                <a:cubicBezTo>
                  <a:pt x="19" y="21"/>
                  <a:pt x="20" y="22"/>
                  <a:pt x="21" y="22"/>
                </a:cubicBezTo>
                <a:cubicBezTo>
                  <a:pt x="23" y="22"/>
                  <a:pt x="24" y="20"/>
                  <a:pt x="24" y="18"/>
                </a:cubicBezTo>
                <a:cubicBezTo>
                  <a:pt x="24" y="17"/>
                  <a:pt x="23" y="15"/>
                  <a:pt x="21" y="15"/>
                </a:cubicBezTo>
                <a:close/>
                <a:moveTo>
                  <a:pt x="31" y="11"/>
                </a:moveTo>
                <a:cubicBezTo>
                  <a:pt x="31" y="11"/>
                  <a:pt x="31" y="11"/>
                  <a:pt x="31" y="11"/>
                </a:cubicBezTo>
                <a:cubicBezTo>
                  <a:pt x="31" y="11"/>
                  <a:pt x="30" y="11"/>
                  <a:pt x="30" y="11"/>
                </a:cubicBezTo>
                <a:cubicBezTo>
                  <a:pt x="30" y="11"/>
                  <a:pt x="29" y="11"/>
                  <a:pt x="29" y="11"/>
                </a:cubicBezTo>
                <a:cubicBezTo>
                  <a:pt x="29" y="11"/>
                  <a:pt x="29" y="11"/>
                  <a:pt x="29" y="11"/>
                </a:cubicBezTo>
                <a:cubicBezTo>
                  <a:pt x="29" y="12"/>
                  <a:pt x="28" y="12"/>
                  <a:pt x="28" y="12"/>
                </a:cubicBezTo>
                <a:cubicBezTo>
                  <a:pt x="28" y="13"/>
                  <a:pt x="29" y="14"/>
                  <a:pt x="30" y="14"/>
                </a:cubicBezTo>
                <a:cubicBezTo>
                  <a:pt x="30" y="14"/>
                  <a:pt x="31" y="14"/>
                  <a:pt x="31" y="14"/>
                </a:cubicBezTo>
                <a:cubicBezTo>
                  <a:pt x="31" y="13"/>
                  <a:pt x="32" y="13"/>
                  <a:pt x="32" y="12"/>
                </a:cubicBezTo>
                <a:cubicBezTo>
                  <a:pt x="32" y="12"/>
                  <a:pt x="31" y="12"/>
                  <a:pt x="31" y="11"/>
                </a:cubicBezTo>
                <a:close/>
                <a:moveTo>
                  <a:pt x="31" y="23"/>
                </a:moveTo>
                <a:cubicBezTo>
                  <a:pt x="31" y="23"/>
                  <a:pt x="31" y="23"/>
                  <a:pt x="31" y="23"/>
                </a:cubicBezTo>
                <a:cubicBezTo>
                  <a:pt x="31" y="23"/>
                  <a:pt x="30" y="23"/>
                  <a:pt x="30" y="23"/>
                </a:cubicBezTo>
                <a:cubicBezTo>
                  <a:pt x="30" y="23"/>
                  <a:pt x="29" y="23"/>
                  <a:pt x="29" y="23"/>
                </a:cubicBezTo>
                <a:cubicBezTo>
                  <a:pt x="29" y="23"/>
                  <a:pt x="29" y="23"/>
                  <a:pt x="29" y="23"/>
                </a:cubicBezTo>
                <a:cubicBezTo>
                  <a:pt x="29" y="24"/>
                  <a:pt x="28" y="24"/>
                  <a:pt x="28" y="24"/>
                </a:cubicBezTo>
                <a:cubicBezTo>
                  <a:pt x="28" y="25"/>
                  <a:pt x="29" y="26"/>
                  <a:pt x="30" y="26"/>
                </a:cubicBezTo>
                <a:cubicBezTo>
                  <a:pt x="30" y="26"/>
                  <a:pt x="31" y="26"/>
                  <a:pt x="31" y="26"/>
                </a:cubicBezTo>
                <a:cubicBezTo>
                  <a:pt x="31" y="25"/>
                  <a:pt x="32" y="25"/>
                  <a:pt x="32" y="24"/>
                </a:cubicBezTo>
                <a:cubicBezTo>
                  <a:pt x="32" y="24"/>
                  <a:pt x="31" y="24"/>
                  <a:pt x="31" y="23"/>
                </a:cubicBezTo>
                <a:close/>
                <a:moveTo>
                  <a:pt x="43" y="28"/>
                </a:moveTo>
                <a:cubicBezTo>
                  <a:pt x="43" y="28"/>
                  <a:pt x="43" y="28"/>
                  <a:pt x="43" y="28"/>
                </a:cubicBezTo>
                <a:cubicBezTo>
                  <a:pt x="44" y="28"/>
                  <a:pt x="44" y="29"/>
                  <a:pt x="44" y="30"/>
                </a:cubicBezTo>
                <a:cubicBezTo>
                  <a:pt x="44" y="31"/>
                  <a:pt x="44" y="32"/>
                  <a:pt x="43" y="32"/>
                </a:cubicBezTo>
                <a:cubicBezTo>
                  <a:pt x="41" y="32"/>
                  <a:pt x="41" y="31"/>
                  <a:pt x="41" y="30"/>
                </a:cubicBezTo>
                <a:cubicBezTo>
                  <a:pt x="41" y="29"/>
                  <a:pt x="41" y="28"/>
                  <a:pt x="43" y="28"/>
                </a:cubicBezTo>
                <a:close/>
                <a:moveTo>
                  <a:pt x="46" y="4"/>
                </a:moveTo>
                <a:cubicBezTo>
                  <a:pt x="46" y="4"/>
                  <a:pt x="46" y="4"/>
                  <a:pt x="46" y="4"/>
                </a:cubicBezTo>
                <a:cubicBezTo>
                  <a:pt x="4" y="4"/>
                  <a:pt x="4" y="4"/>
                  <a:pt x="4" y="4"/>
                </a:cubicBezTo>
                <a:cubicBezTo>
                  <a:pt x="4" y="14"/>
                  <a:pt x="4" y="23"/>
                  <a:pt x="4" y="33"/>
                </a:cubicBezTo>
                <a:cubicBezTo>
                  <a:pt x="18" y="33"/>
                  <a:pt x="32" y="33"/>
                  <a:pt x="46" y="33"/>
                </a:cubicBezTo>
                <a:cubicBezTo>
                  <a:pt x="46" y="23"/>
                  <a:pt x="46" y="14"/>
                  <a:pt x="46" y="4"/>
                </a:cubicBezTo>
                <a:close/>
              </a:path>
            </a:pathLst>
          </a:custGeom>
          <a:solidFill>
            <a:schemeClr val="accent1"/>
          </a:solidFill>
          <a:ln>
            <a:noFill/>
          </a:ln>
        </p:spPr>
        <p:txBody>
          <a:bodyPr/>
          <a:lstStyle/>
          <a:p>
            <a:endParaRPr lang="zh-CN" altLang="en-US" sz="2400"/>
          </a:p>
        </p:txBody>
      </p:sp>
      <p:sp>
        <p:nvSpPr>
          <p:cNvPr id="15" name="矩形 14"/>
          <p:cNvSpPr/>
          <p:nvPr/>
        </p:nvSpPr>
        <p:spPr>
          <a:xfrm>
            <a:off x="6431878" y="2412076"/>
            <a:ext cx="2521612" cy="1422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latin typeface="幼圆" panose="02010509060101010101" pitchFamily="49" charset="-122"/>
                <a:ea typeface="幼圆" panose="02010509060101010101" pitchFamily="49" charset="-122"/>
              </a:rPr>
              <a:t>请输入文本请输入文本请输入文本</a:t>
            </a:r>
            <a:endParaRPr lang="zh-CN" altLang="en-US" sz="2000" dirty="0">
              <a:solidFill>
                <a:srgbClr val="FFFFFF"/>
              </a:solidFill>
            </a:endParaRPr>
          </a:p>
        </p:txBody>
      </p:sp>
      <p:sp>
        <p:nvSpPr>
          <p:cNvPr id="16" name="矩形 15"/>
          <p:cNvSpPr/>
          <p:nvPr/>
        </p:nvSpPr>
        <p:spPr>
          <a:xfrm>
            <a:off x="170043" y="3905779"/>
            <a:ext cx="5304085" cy="21332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7" name="矩形 16"/>
          <p:cNvSpPr/>
          <p:nvPr/>
        </p:nvSpPr>
        <p:spPr>
          <a:xfrm>
            <a:off x="6870751" y="3905779"/>
            <a:ext cx="5304085" cy="21332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t>请在此添加第二节标题</a:t>
            </a:r>
          </a:p>
        </p:txBody>
      </p:sp>
      <p:sp>
        <p:nvSpPr>
          <p:cNvPr id="9219" name="文本占位符 2"/>
          <p:cNvSpPr>
            <a:spLocks noGrp="1"/>
          </p:cNvSpPr>
          <p:nvPr>
            <p:ph type="body" idx="1"/>
          </p:nvPr>
        </p:nvSpPr>
        <p:spPr/>
        <p:txBody>
          <a:bodyPr/>
          <a:lstStyle/>
          <a:p>
            <a:r>
              <a:rPr lang="zh-CN" altLang="en-US" dirty="0"/>
              <a:t>请输入第二节的小标题</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47" name="Bent Arrow 91"/>
          <p:cNvSpPr/>
          <p:nvPr/>
        </p:nvSpPr>
        <p:spPr>
          <a:xfrm rot="16200000" flipH="1">
            <a:off x="7566142" y="1958100"/>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48" name="椭圆 47"/>
          <p:cNvSpPr/>
          <p:nvPr/>
        </p:nvSpPr>
        <p:spPr>
          <a:xfrm>
            <a:off x="8708618" y="1392844"/>
            <a:ext cx="1132115" cy="1132115"/>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10</a:t>
            </a:r>
            <a:r>
              <a:rPr lang="zh-CN" altLang="en-US" sz="2000" dirty="0"/>
              <a:t>月</a:t>
            </a:r>
          </a:p>
        </p:txBody>
      </p:sp>
      <p:sp>
        <p:nvSpPr>
          <p:cNvPr id="49" name="Bent Arrow 91"/>
          <p:cNvSpPr/>
          <p:nvPr/>
        </p:nvSpPr>
        <p:spPr>
          <a:xfrm rot="16200000" flipH="1">
            <a:off x="6187718" y="3211517"/>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50" name="椭圆 49"/>
          <p:cNvSpPr/>
          <p:nvPr/>
        </p:nvSpPr>
        <p:spPr>
          <a:xfrm>
            <a:off x="7330194" y="2646261"/>
            <a:ext cx="1132115" cy="1132115"/>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11</a:t>
            </a:r>
            <a:r>
              <a:rPr lang="zh-CN" altLang="en-US" sz="2000" dirty="0"/>
              <a:t>月</a:t>
            </a:r>
          </a:p>
        </p:txBody>
      </p:sp>
      <p:sp>
        <p:nvSpPr>
          <p:cNvPr id="51" name="Bent Arrow 91"/>
          <p:cNvSpPr/>
          <p:nvPr/>
        </p:nvSpPr>
        <p:spPr>
          <a:xfrm rot="16200000" flipH="1">
            <a:off x="4810838" y="4517178"/>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52" name="椭圆 51"/>
          <p:cNvSpPr/>
          <p:nvPr/>
        </p:nvSpPr>
        <p:spPr>
          <a:xfrm>
            <a:off x="5953314" y="3951922"/>
            <a:ext cx="1132115" cy="1132115"/>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12</a:t>
            </a:r>
            <a:r>
              <a:rPr lang="zh-CN" altLang="en-US" sz="2000" dirty="0"/>
              <a:t>月</a:t>
            </a:r>
          </a:p>
        </p:txBody>
      </p:sp>
      <p:sp>
        <p:nvSpPr>
          <p:cNvPr id="53" name="文本框 52"/>
          <p:cNvSpPr txBox="1"/>
          <p:nvPr/>
        </p:nvSpPr>
        <p:spPr>
          <a:xfrm>
            <a:off x="3725840" y="5823641"/>
            <a:ext cx="2825089" cy="830997"/>
          </a:xfrm>
          <a:prstGeom prst="rect">
            <a:avLst/>
          </a:prstGeom>
          <a:noFill/>
        </p:spPr>
        <p:txBody>
          <a:bodyPr wrap="square" rtlCol="0">
            <a:spAutoFit/>
          </a:bodyPr>
          <a:lstStyle/>
          <a:p>
            <a:pPr algn="ctr"/>
            <a:r>
              <a:rPr lang="zh-CN" altLang="en-US" sz="2000" dirty="0">
                <a:latin typeface="+mj-ea"/>
                <a:ea typeface="+mj-ea"/>
              </a:rPr>
              <a:t>四季度</a:t>
            </a:r>
            <a:r>
              <a:rPr lang="en-US" altLang="zh-CN" sz="2000" dirty="0">
                <a:latin typeface="+mj-ea"/>
                <a:ea typeface="+mj-ea"/>
              </a:rPr>
              <a:t>:</a:t>
            </a:r>
            <a:r>
              <a:rPr lang="en-US" altLang="zh-CN" sz="4800" dirty="0">
                <a:latin typeface="+mj-ea"/>
                <a:ea typeface="+mj-ea"/>
              </a:rPr>
              <a:t>90</a:t>
            </a:r>
            <a:r>
              <a:rPr lang="zh-CN" altLang="en-US" dirty="0">
                <a:latin typeface="+mj-ea"/>
                <a:ea typeface="+mj-ea"/>
              </a:rPr>
              <a:t>亿</a:t>
            </a:r>
            <a:endParaRPr lang="zh-CN" altLang="en-US" sz="4800" dirty="0">
              <a:latin typeface="+mj-ea"/>
              <a:ea typeface="+mj-ea"/>
            </a:endParaRPr>
          </a:p>
        </p:txBody>
      </p:sp>
      <p:sp>
        <p:nvSpPr>
          <p:cNvPr id="54" name="文本框 53"/>
          <p:cNvSpPr txBox="1"/>
          <p:nvPr/>
        </p:nvSpPr>
        <p:spPr>
          <a:xfrm>
            <a:off x="9965029" y="1543402"/>
            <a:ext cx="1796995" cy="830997"/>
          </a:xfrm>
          <a:prstGeom prst="rect">
            <a:avLst/>
          </a:prstGeom>
          <a:noFill/>
        </p:spPr>
        <p:txBody>
          <a:bodyPr wrap="square" rtlCol="0">
            <a:spAutoFit/>
          </a:bodyPr>
          <a:lstStyle/>
          <a:p>
            <a:pPr algn="ctr"/>
            <a:r>
              <a:rPr lang="en-US" altLang="zh-CN" sz="4800" dirty="0">
                <a:latin typeface="+mj-ea"/>
                <a:ea typeface="+mj-ea"/>
              </a:rPr>
              <a:t>10</a:t>
            </a:r>
            <a:r>
              <a:rPr lang="zh-CN" altLang="en-US" dirty="0">
                <a:latin typeface="+mj-ea"/>
                <a:ea typeface="+mj-ea"/>
              </a:rPr>
              <a:t>亿</a:t>
            </a:r>
            <a:endParaRPr lang="zh-CN" altLang="en-US" sz="4800" dirty="0">
              <a:latin typeface="+mj-ea"/>
              <a:ea typeface="+mj-ea"/>
            </a:endParaRPr>
          </a:p>
        </p:txBody>
      </p:sp>
      <p:sp>
        <p:nvSpPr>
          <p:cNvPr id="55" name="文本框 54"/>
          <p:cNvSpPr txBox="1"/>
          <p:nvPr/>
        </p:nvSpPr>
        <p:spPr>
          <a:xfrm>
            <a:off x="8585215" y="2834826"/>
            <a:ext cx="1796995" cy="830997"/>
          </a:xfrm>
          <a:prstGeom prst="rect">
            <a:avLst/>
          </a:prstGeom>
          <a:noFill/>
        </p:spPr>
        <p:txBody>
          <a:bodyPr wrap="square" rtlCol="0">
            <a:spAutoFit/>
          </a:bodyPr>
          <a:lstStyle/>
          <a:p>
            <a:pPr algn="ctr"/>
            <a:r>
              <a:rPr lang="en-US" altLang="zh-CN" sz="4800" dirty="0">
                <a:latin typeface="+mj-ea"/>
                <a:ea typeface="+mj-ea"/>
              </a:rPr>
              <a:t>50</a:t>
            </a:r>
            <a:r>
              <a:rPr lang="zh-CN" altLang="en-US" dirty="0">
                <a:latin typeface="+mj-ea"/>
                <a:ea typeface="+mj-ea"/>
              </a:rPr>
              <a:t>亿</a:t>
            </a:r>
            <a:endParaRPr lang="zh-CN" altLang="en-US" sz="4800" dirty="0">
              <a:latin typeface="+mj-ea"/>
              <a:ea typeface="+mj-ea"/>
            </a:endParaRPr>
          </a:p>
        </p:txBody>
      </p:sp>
      <p:sp>
        <p:nvSpPr>
          <p:cNvPr id="56" name="文本框 55"/>
          <p:cNvSpPr txBox="1"/>
          <p:nvPr/>
        </p:nvSpPr>
        <p:spPr>
          <a:xfrm>
            <a:off x="7207288" y="4102480"/>
            <a:ext cx="1796995" cy="830997"/>
          </a:xfrm>
          <a:prstGeom prst="rect">
            <a:avLst/>
          </a:prstGeom>
          <a:noFill/>
        </p:spPr>
        <p:txBody>
          <a:bodyPr wrap="square" rtlCol="0">
            <a:spAutoFit/>
          </a:bodyPr>
          <a:lstStyle/>
          <a:p>
            <a:pPr algn="ctr"/>
            <a:r>
              <a:rPr lang="en-US" altLang="zh-CN" sz="4800" dirty="0">
                <a:latin typeface="+mj-ea"/>
                <a:ea typeface="+mj-ea"/>
              </a:rPr>
              <a:t>30</a:t>
            </a:r>
            <a:r>
              <a:rPr lang="zh-CN" altLang="en-US" dirty="0">
                <a:latin typeface="+mj-ea"/>
                <a:ea typeface="+mj-ea"/>
              </a:rPr>
              <a:t>亿</a:t>
            </a:r>
            <a:endParaRPr lang="zh-CN" altLang="en-US" sz="4800" dirty="0">
              <a:latin typeface="+mj-ea"/>
              <a:ea typeface="+mj-ea"/>
            </a:endParaRPr>
          </a:p>
        </p:txBody>
      </p:sp>
      <p:sp>
        <p:nvSpPr>
          <p:cNvPr id="57" name="矩形 56"/>
          <p:cNvSpPr/>
          <p:nvPr/>
        </p:nvSpPr>
        <p:spPr>
          <a:xfrm>
            <a:off x="338128" y="1415334"/>
            <a:ext cx="4227004" cy="4289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33" name="平行四边形 32"/>
          <p:cNvSpPr/>
          <p:nvPr/>
        </p:nvSpPr>
        <p:spPr>
          <a:xfrm>
            <a:off x="7101584" y="1571838"/>
            <a:ext cx="2667150" cy="595199"/>
          </a:xfrm>
          <a:prstGeom prst="parallelogram">
            <a:avLst/>
          </a:prstGeom>
          <a:solidFill>
            <a:schemeClr val="accent1">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endParaRPr lang="zh-CN" altLang="zh-CN" dirty="0">
              <a:solidFill>
                <a:srgbClr val="FEFFFF"/>
              </a:solidFill>
              <a:latin typeface="幼圆" panose="02010509060101010101" pitchFamily="49" charset="-122"/>
              <a:ea typeface="幼圆" panose="02010509060101010101" pitchFamily="49" charset="-122"/>
            </a:endParaRPr>
          </a:p>
        </p:txBody>
      </p:sp>
      <p:sp>
        <p:nvSpPr>
          <p:cNvPr id="34" name="平行四边形 33"/>
          <p:cNvSpPr/>
          <p:nvPr/>
        </p:nvSpPr>
        <p:spPr>
          <a:xfrm>
            <a:off x="7101584" y="4097609"/>
            <a:ext cx="2667150" cy="595199"/>
          </a:xfrm>
          <a:prstGeom prst="parallelogram">
            <a:avLst/>
          </a:prstGeom>
          <a:solidFill>
            <a:schemeClr val="accent1">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endParaRPr lang="zh-CN" altLang="zh-CN" dirty="0">
              <a:solidFill>
                <a:srgbClr val="FEFFFF"/>
              </a:solidFill>
              <a:latin typeface="幼圆" panose="02010509060101010101" pitchFamily="49" charset="-122"/>
              <a:ea typeface="幼圆" panose="02010509060101010101" pitchFamily="49" charset="-122"/>
            </a:endParaRPr>
          </a:p>
        </p:txBody>
      </p:sp>
      <p:sp>
        <p:nvSpPr>
          <p:cNvPr id="35" name="矩形 34"/>
          <p:cNvSpPr/>
          <p:nvPr/>
        </p:nvSpPr>
        <p:spPr>
          <a:xfrm>
            <a:off x="6832369" y="2196468"/>
            <a:ext cx="4027731" cy="1963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6" name="平行四边形 35"/>
          <p:cNvSpPr/>
          <p:nvPr/>
        </p:nvSpPr>
        <p:spPr>
          <a:xfrm>
            <a:off x="7341434" y="1736148"/>
            <a:ext cx="3009601" cy="430890"/>
          </a:xfrm>
          <a:prstGeom prst="parallelogram">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37" name="矩形 36"/>
          <p:cNvSpPr/>
          <p:nvPr/>
        </p:nvSpPr>
        <p:spPr>
          <a:xfrm>
            <a:off x="6832369" y="4722239"/>
            <a:ext cx="4027731" cy="1963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8" name="平行四边形 37"/>
          <p:cNvSpPr/>
          <p:nvPr/>
        </p:nvSpPr>
        <p:spPr>
          <a:xfrm>
            <a:off x="7341434" y="4261919"/>
            <a:ext cx="3009601" cy="430890"/>
          </a:xfrm>
          <a:prstGeom prst="parallelogram">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39" name="平行四边形 38"/>
          <p:cNvSpPr/>
          <p:nvPr/>
        </p:nvSpPr>
        <p:spPr>
          <a:xfrm>
            <a:off x="1601116" y="1571838"/>
            <a:ext cx="2667150" cy="595199"/>
          </a:xfrm>
          <a:prstGeom prst="parallelogram">
            <a:avLst/>
          </a:prstGeom>
          <a:solidFill>
            <a:schemeClr val="accent1">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endParaRPr lang="zh-CN" altLang="zh-CN" dirty="0">
              <a:solidFill>
                <a:srgbClr val="FEFFFF"/>
              </a:solidFill>
              <a:latin typeface="幼圆" panose="02010509060101010101" pitchFamily="49" charset="-122"/>
              <a:ea typeface="幼圆" panose="02010509060101010101" pitchFamily="49" charset="-122"/>
            </a:endParaRPr>
          </a:p>
        </p:txBody>
      </p:sp>
      <p:sp>
        <p:nvSpPr>
          <p:cNvPr id="40" name="平行四边形 39"/>
          <p:cNvSpPr/>
          <p:nvPr/>
        </p:nvSpPr>
        <p:spPr>
          <a:xfrm>
            <a:off x="1601116" y="4097609"/>
            <a:ext cx="2667150" cy="595199"/>
          </a:xfrm>
          <a:prstGeom prst="parallelogram">
            <a:avLst/>
          </a:prstGeom>
          <a:solidFill>
            <a:schemeClr val="accent1">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endParaRPr lang="zh-CN" altLang="zh-CN" dirty="0">
              <a:solidFill>
                <a:srgbClr val="FEFFFF"/>
              </a:solidFill>
              <a:latin typeface="幼圆" panose="02010509060101010101" pitchFamily="49" charset="-122"/>
              <a:ea typeface="幼圆" panose="02010509060101010101" pitchFamily="49" charset="-122"/>
            </a:endParaRPr>
          </a:p>
        </p:txBody>
      </p:sp>
      <p:sp>
        <p:nvSpPr>
          <p:cNvPr id="41" name="矩形 40"/>
          <p:cNvSpPr/>
          <p:nvPr/>
        </p:nvSpPr>
        <p:spPr>
          <a:xfrm>
            <a:off x="1331901" y="2196468"/>
            <a:ext cx="4027731" cy="1963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2" name="平行四边形 41"/>
          <p:cNvSpPr/>
          <p:nvPr/>
        </p:nvSpPr>
        <p:spPr>
          <a:xfrm>
            <a:off x="1840966" y="1736148"/>
            <a:ext cx="3009601" cy="430890"/>
          </a:xfrm>
          <a:prstGeom prst="parallelogram">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43" name="矩形 42"/>
          <p:cNvSpPr/>
          <p:nvPr/>
        </p:nvSpPr>
        <p:spPr>
          <a:xfrm>
            <a:off x="1331901" y="4722239"/>
            <a:ext cx="4027731" cy="1963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4" name="平行四边形 43"/>
          <p:cNvSpPr/>
          <p:nvPr/>
        </p:nvSpPr>
        <p:spPr>
          <a:xfrm>
            <a:off x="1840966" y="4261919"/>
            <a:ext cx="3009601" cy="430890"/>
          </a:xfrm>
          <a:prstGeom prst="parallelogram">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grpSp>
        <p:nvGrpSpPr>
          <p:cNvPr id="23" name="组合 22"/>
          <p:cNvGrpSpPr/>
          <p:nvPr/>
        </p:nvGrpSpPr>
        <p:grpSpPr>
          <a:xfrm>
            <a:off x="4600538" y="2433314"/>
            <a:ext cx="2990924" cy="2990924"/>
            <a:chOff x="2242237" y="2503652"/>
            <a:chExt cx="2990924" cy="2990924"/>
          </a:xfrm>
        </p:grpSpPr>
        <p:sp>
          <p:nvSpPr>
            <p:cNvPr id="24" name="任意多边形 59"/>
            <p:cNvSpPr/>
            <p:nvPr/>
          </p:nvSpPr>
          <p:spPr>
            <a:xfrm>
              <a:off x="3057942" y="2503652"/>
              <a:ext cx="1340888" cy="1495463"/>
            </a:xfrm>
            <a:custGeom>
              <a:avLst/>
              <a:gdLst>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596460 w 1295672"/>
                <a:gd name="connsiteY9" fmla="*/ 856323 h 1444859"/>
                <a:gd name="connsiteX10" fmla="*/ 596459 w 1295672"/>
                <a:gd name="connsiteY10" fmla="*/ 856323 h 1444859"/>
                <a:gd name="connsiteX11" fmla="*/ 644325 w 1295672"/>
                <a:gd name="connsiteY11" fmla="*/ 873842 h 1444859"/>
                <a:gd name="connsiteX12" fmla="*/ 657247 w 1295672"/>
                <a:gd name="connsiteY12" fmla="*/ 880067 h 1444859"/>
                <a:gd name="connsiteX13" fmla="*/ 574251 w 1295672"/>
                <a:gd name="connsiteY13" fmla="*/ 920048 h 1444859"/>
                <a:gd name="connsiteX14" fmla="*/ 132436 w 1295672"/>
                <a:gd name="connsiteY14" fmla="*/ 1361863 h 1444859"/>
                <a:gd name="connsiteX15" fmla="*/ 92455 w 1295672"/>
                <a:gd name="connsiteY15" fmla="*/ 1444859 h 1444859"/>
                <a:gd name="connsiteX16" fmla="*/ 86230 w 1295672"/>
                <a:gd name="connsiteY16" fmla="*/ 1431937 h 1444859"/>
                <a:gd name="connsiteX17" fmla="*/ 0 w 1295672"/>
                <a:gd name="connsiteY17" fmla="*/ 1004826 h 1444859"/>
                <a:gd name="connsiteX18" fmla="*/ 5665 w 1295672"/>
                <a:gd name="connsiteY18" fmla="*/ 892635 h 1444859"/>
                <a:gd name="connsiteX19" fmla="*/ 18821 w 1295672"/>
                <a:gd name="connsiteY19" fmla="*/ 806433 h 1444859"/>
                <a:gd name="connsiteX20" fmla="*/ 74519 w 1295672"/>
                <a:gd name="connsiteY20" fmla="*/ 797933 h 1444859"/>
                <a:gd name="connsiteX21" fmla="*/ 74519 w 1295672"/>
                <a:gd name="connsiteY21" fmla="*/ 797931 h 1444859"/>
                <a:gd name="connsiteX22" fmla="*/ 18820 w 1295672"/>
                <a:gd name="connsiteY22" fmla="*/ 806432 h 1444859"/>
                <a:gd name="connsiteX23" fmla="*/ 22292 w 1295672"/>
                <a:gd name="connsiteY23" fmla="*/ 783685 h 1444859"/>
                <a:gd name="connsiteX24" fmla="*/ 574250 w 1295672"/>
                <a:gd name="connsiteY24" fmla="*/ 39981 h 1444859"/>
                <a:gd name="connsiteX0-1" fmla="*/ 657246 w 1295672"/>
                <a:gd name="connsiteY0-2" fmla="*/ 0 h 1444859"/>
                <a:gd name="connsiteX1-3" fmla="*/ 740242 w 1295672"/>
                <a:gd name="connsiteY1-4" fmla="*/ 39981 h 1444859"/>
                <a:gd name="connsiteX2-5" fmla="*/ 1292200 w 1295672"/>
                <a:gd name="connsiteY2-6" fmla="*/ 783685 h 1444859"/>
                <a:gd name="connsiteX3-7" fmla="*/ 1295672 w 1295672"/>
                <a:gd name="connsiteY3-8" fmla="*/ 806432 h 1444859"/>
                <a:gd name="connsiteX4-9" fmla="*/ 1209470 w 1295672"/>
                <a:gd name="connsiteY4-10" fmla="*/ 793276 h 1444859"/>
                <a:gd name="connsiteX5-11" fmla="*/ 1097279 w 1295672"/>
                <a:gd name="connsiteY5-12" fmla="*/ 787611 h 1444859"/>
                <a:gd name="connsiteX6-13" fmla="*/ 670168 w 1295672"/>
                <a:gd name="connsiteY6-14" fmla="*/ 873841 h 1444859"/>
                <a:gd name="connsiteX7-15" fmla="*/ 657246 w 1295672"/>
                <a:gd name="connsiteY7-16" fmla="*/ 880066 h 1444859"/>
                <a:gd name="connsiteX8-17" fmla="*/ 644324 w 1295672"/>
                <a:gd name="connsiteY8-18" fmla="*/ 873841 h 1444859"/>
                <a:gd name="connsiteX9-19" fmla="*/ 596460 w 1295672"/>
                <a:gd name="connsiteY9-20" fmla="*/ 856323 h 1444859"/>
                <a:gd name="connsiteX10-21" fmla="*/ 596459 w 1295672"/>
                <a:gd name="connsiteY10-22" fmla="*/ 856323 h 1444859"/>
                <a:gd name="connsiteX11-23" fmla="*/ 644325 w 1295672"/>
                <a:gd name="connsiteY11-24" fmla="*/ 873842 h 1444859"/>
                <a:gd name="connsiteX12-25" fmla="*/ 657247 w 1295672"/>
                <a:gd name="connsiteY12-26" fmla="*/ 880067 h 1444859"/>
                <a:gd name="connsiteX13-27" fmla="*/ 574251 w 1295672"/>
                <a:gd name="connsiteY13-28" fmla="*/ 920048 h 1444859"/>
                <a:gd name="connsiteX14-29" fmla="*/ 132436 w 1295672"/>
                <a:gd name="connsiteY14-30" fmla="*/ 1361863 h 1444859"/>
                <a:gd name="connsiteX15-31" fmla="*/ 92455 w 1295672"/>
                <a:gd name="connsiteY15-32" fmla="*/ 1444859 h 1444859"/>
                <a:gd name="connsiteX16-33" fmla="*/ 86230 w 1295672"/>
                <a:gd name="connsiteY16-34" fmla="*/ 1431937 h 1444859"/>
                <a:gd name="connsiteX17-35" fmla="*/ 0 w 1295672"/>
                <a:gd name="connsiteY17-36" fmla="*/ 1004826 h 1444859"/>
                <a:gd name="connsiteX18-37" fmla="*/ 5665 w 1295672"/>
                <a:gd name="connsiteY18-38" fmla="*/ 892635 h 1444859"/>
                <a:gd name="connsiteX19-39" fmla="*/ 18821 w 1295672"/>
                <a:gd name="connsiteY19-40" fmla="*/ 806433 h 1444859"/>
                <a:gd name="connsiteX20-41" fmla="*/ 74519 w 1295672"/>
                <a:gd name="connsiteY20-42" fmla="*/ 797933 h 1444859"/>
                <a:gd name="connsiteX21-43" fmla="*/ 18820 w 1295672"/>
                <a:gd name="connsiteY21-44" fmla="*/ 806432 h 1444859"/>
                <a:gd name="connsiteX22-45" fmla="*/ 22292 w 1295672"/>
                <a:gd name="connsiteY22-46" fmla="*/ 783685 h 1444859"/>
                <a:gd name="connsiteX23-47" fmla="*/ 574250 w 1295672"/>
                <a:gd name="connsiteY23-48" fmla="*/ 39981 h 1444859"/>
                <a:gd name="connsiteX24-49" fmla="*/ 657246 w 1295672"/>
                <a:gd name="connsiteY24-50" fmla="*/ 0 h 1444859"/>
                <a:gd name="connsiteX0-51" fmla="*/ 657246 w 1295672"/>
                <a:gd name="connsiteY0-52" fmla="*/ 0 h 1444859"/>
                <a:gd name="connsiteX1-53" fmla="*/ 740242 w 1295672"/>
                <a:gd name="connsiteY1-54" fmla="*/ 39981 h 1444859"/>
                <a:gd name="connsiteX2-55" fmla="*/ 1292200 w 1295672"/>
                <a:gd name="connsiteY2-56" fmla="*/ 783685 h 1444859"/>
                <a:gd name="connsiteX3-57" fmla="*/ 1295672 w 1295672"/>
                <a:gd name="connsiteY3-58" fmla="*/ 806432 h 1444859"/>
                <a:gd name="connsiteX4-59" fmla="*/ 1209470 w 1295672"/>
                <a:gd name="connsiteY4-60" fmla="*/ 793276 h 1444859"/>
                <a:gd name="connsiteX5-61" fmla="*/ 1097279 w 1295672"/>
                <a:gd name="connsiteY5-62" fmla="*/ 787611 h 1444859"/>
                <a:gd name="connsiteX6-63" fmla="*/ 670168 w 1295672"/>
                <a:gd name="connsiteY6-64" fmla="*/ 873841 h 1444859"/>
                <a:gd name="connsiteX7-65" fmla="*/ 657246 w 1295672"/>
                <a:gd name="connsiteY7-66" fmla="*/ 880066 h 1444859"/>
                <a:gd name="connsiteX8-67" fmla="*/ 644324 w 1295672"/>
                <a:gd name="connsiteY8-68" fmla="*/ 873841 h 1444859"/>
                <a:gd name="connsiteX9-69" fmla="*/ 596460 w 1295672"/>
                <a:gd name="connsiteY9-70" fmla="*/ 856323 h 1444859"/>
                <a:gd name="connsiteX10-71" fmla="*/ 596459 w 1295672"/>
                <a:gd name="connsiteY10-72" fmla="*/ 856323 h 1444859"/>
                <a:gd name="connsiteX11-73" fmla="*/ 644325 w 1295672"/>
                <a:gd name="connsiteY11-74" fmla="*/ 873842 h 1444859"/>
                <a:gd name="connsiteX12-75" fmla="*/ 657247 w 1295672"/>
                <a:gd name="connsiteY12-76" fmla="*/ 880067 h 1444859"/>
                <a:gd name="connsiteX13-77" fmla="*/ 574251 w 1295672"/>
                <a:gd name="connsiteY13-78" fmla="*/ 920048 h 1444859"/>
                <a:gd name="connsiteX14-79" fmla="*/ 132436 w 1295672"/>
                <a:gd name="connsiteY14-80" fmla="*/ 1361863 h 1444859"/>
                <a:gd name="connsiteX15-81" fmla="*/ 92455 w 1295672"/>
                <a:gd name="connsiteY15-82" fmla="*/ 1444859 h 1444859"/>
                <a:gd name="connsiteX16-83" fmla="*/ 86230 w 1295672"/>
                <a:gd name="connsiteY16-84" fmla="*/ 1431937 h 1444859"/>
                <a:gd name="connsiteX17-85" fmla="*/ 0 w 1295672"/>
                <a:gd name="connsiteY17-86" fmla="*/ 1004826 h 1444859"/>
                <a:gd name="connsiteX18-87" fmla="*/ 5665 w 1295672"/>
                <a:gd name="connsiteY18-88" fmla="*/ 892635 h 1444859"/>
                <a:gd name="connsiteX19-89" fmla="*/ 18821 w 1295672"/>
                <a:gd name="connsiteY19-90" fmla="*/ 806433 h 1444859"/>
                <a:gd name="connsiteX20-91" fmla="*/ 18820 w 1295672"/>
                <a:gd name="connsiteY20-92" fmla="*/ 806432 h 1444859"/>
                <a:gd name="connsiteX21-93" fmla="*/ 22292 w 1295672"/>
                <a:gd name="connsiteY21-94" fmla="*/ 783685 h 1444859"/>
                <a:gd name="connsiteX22-95" fmla="*/ 574250 w 1295672"/>
                <a:gd name="connsiteY22-96" fmla="*/ 39981 h 1444859"/>
                <a:gd name="connsiteX23-97" fmla="*/ 657246 w 1295672"/>
                <a:gd name="connsiteY23-98" fmla="*/ 0 h 1444859"/>
                <a:gd name="connsiteX0-99" fmla="*/ 657246 w 1295672"/>
                <a:gd name="connsiteY0-100" fmla="*/ 0 h 1444859"/>
                <a:gd name="connsiteX1-101" fmla="*/ 740242 w 1295672"/>
                <a:gd name="connsiteY1-102" fmla="*/ 39981 h 1444859"/>
                <a:gd name="connsiteX2-103" fmla="*/ 1292200 w 1295672"/>
                <a:gd name="connsiteY2-104" fmla="*/ 783685 h 1444859"/>
                <a:gd name="connsiteX3-105" fmla="*/ 1295672 w 1295672"/>
                <a:gd name="connsiteY3-106" fmla="*/ 806432 h 1444859"/>
                <a:gd name="connsiteX4-107" fmla="*/ 1209470 w 1295672"/>
                <a:gd name="connsiteY4-108" fmla="*/ 793276 h 1444859"/>
                <a:gd name="connsiteX5-109" fmla="*/ 1097279 w 1295672"/>
                <a:gd name="connsiteY5-110" fmla="*/ 787611 h 1444859"/>
                <a:gd name="connsiteX6-111" fmla="*/ 670168 w 1295672"/>
                <a:gd name="connsiteY6-112" fmla="*/ 873841 h 1444859"/>
                <a:gd name="connsiteX7-113" fmla="*/ 657246 w 1295672"/>
                <a:gd name="connsiteY7-114" fmla="*/ 880066 h 1444859"/>
                <a:gd name="connsiteX8-115" fmla="*/ 644324 w 1295672"/>
                <a:gd name="connsiteY8-116" fmla="*/ 873841 h 1444859"/>
                <a:gd name="connsiteX9-117" fmla="*/ 596460 w 1295672"/>
                <a:gd name="connsiteY9-118" fmla="*/ 856323 h 1444859"/>
                <a:gd name="connsiteX10-119" fmla="*/ 644325 w 1295672"/>
                <a:gd name="connsiteY10-120" fmla="*/ 873842 h 1444859"/>
                <a:gd name="connsiteX11-121" fmla="*/ 657247 w 1295672"/>
                <a:gd name="connsiteY11-122" fmla="*/ 880067 h 1444859"/>
                <a:gd name="connsiteX12-123" fmla="*/ 574251 w 1295672"/>
                <a:gd name="connsiteY12-124" fmla="*/ 920048 h 1444859"/>
                <a:gd name="connsiteX13-125" fmla="*/ 132436 w 1295672"/>
                <a:gd name="connsiteY13-126" fmla="*/ 1361863 h 1444859"/>
                <a:gd name="connsiteX14-127" fmla="*/ 92455 w 1295672"/>
                <a:gd name="connsiteY14-128" fmla="*/ 1444859 h 1444859"/>
                <a:gd name="connsiteX15-129" fmla="*/ 86230 w 1295672"/>
                <a:gd name="connsiteY15-130" fmla="*/ 1431937 h 1444859"/>
                <a:gd name="connsiteX16-131" fmla="*/ 0 w 1295672"/>
                <a:gd name="connsiteY16-132" fmla="*/ 1004826 h 1444859"/>
                <a:gd name="connsiteX17-133" fmla="*/ 5665 w 1295672"/>
                <a:gd name="connsiteY17-134" fmla="*/ 892635 h 1444859"/>
                <a:gd name="connsiteX18-135" fmla="*/ 18821 w 1295672"/>
                <a:gd name="connsiteY18-136" fmla="*/ 806433 h 1444859"/>
                <a:gd name="connsiteX19-137" fmla="*/ 18820 w 1295672"/>
                <a:gd name="connsiteY19-138" fmla="*/ 806432 h 1444859"/>
                <a:gd name="connsiteX20-139" fmla="*/ 22292 w 1295672"/>
                <a:gd name="connsiteY20-140" fmla="*/ 783685 h 1444859"/>
                <a:gd name="connsiteX21-141" fmla="*/ 574250 w 1295672"/>
                <a:gd name="connsiteY21-142" fmla="*/ 39981 h 1444859"/>
                <a:gd name="connsiteX22-143" fmla="*/ 657246 w 1295672"/>
                <a:gd name="connsiteY22-144" fmla="*/ 0 h 1444859"/>
                <a:gd name="connsiteX0-145" fmla="*/ 657246 w 1295672"/>
                <a:gd name="connsiteY0-146" fmla="*/ 0 h 1444859"/>
                <a:gd name="connsiteX1-147" fmla="*/ 740242 w 1295672"/>
                <a:gd name="connsiteY1-148" fmla="*/ 39981 h 1444859"/>
                <a:gd name="connsiteX2-149" fmla="*/ 1292200 w 1295672"/>
                <a:gd name="connsiteY2-150" fmla="*/ 783685 h 1444859"/>
                <a:gd name="connsiteX3-151" fmla="*/ 1295672 w 1295672"/>
                <a:gd name="connsiteY3-152" fmla="*/ 806432 h 1444859"/>
                <a:gd name="connsiteX4-153" fmla="*/ 1209470 w 1295672"/>
                <a:gd name="connsiteY4-154" fmla="*/ 793276 h 1444859"/>
                <a:gd name="connsiteX5-155" fmla="*/ 1097279 w 1295672"/>
                <a:gd name="connsiteY5-156" fmla="*/ 787611 h 1444859"/>
                <a:gd name="connsiteX6-157" fmla="*/ 670168 w 1295672"/>
                <a:gd name="connsiteY6-158" fmla="*/ 873841 h 1444859"/>
                <a:gd name="connsiteX7-159" fmla="*/ 657246 w 1295672"/>
                <a:gd name="connsiteY7-160" fmla="*/ 880066 h 1444859"/>
                <a:gd name="connsiteX8-161" fmla="*/ 644324 w 1295672"/>
                <a:gd name="connsiteY8-162" fmla="*/ 873841 h 1444859"/>
                <a:gd name="connsiteX9-163" fmla="*/ 644325 w 1295672"/>
                <a:gd name="connsiteY9-164" fmla="*/ 873842 h 1444859"/>
                <a:gd name="connsiteX10-165" fmla="*/ 657247 w 1295672"/>
                <a:gd name="connsiteY10-166" fmla="*/ 880067 h 1444859"/>
                <a:gd name="connsiteX11-167" fmla="*/ 574251 w 1295672"/>
                <a:gd name="connsiteY11-168" fmla="*/ 920048 h 1444859"/>
                <a:gd name="connsiteX12-169" fmla="*/ 132436 w 1295672"/>
                <a:gd name="connsiteY12-170" fmla="*/ 1361863 h 1444859"/>
                <a:gd name="connsiteX13-171" fmla="*/ 92455 w 1295672"/>
                <a:gd name="connsiteY13-172" fmla="*/ 1444859 h 1444859"/>
                <a:gd name="connsiteX14-173" fmla="*/ 86230 w 1295672"/>
                <a:gd name="connsiteY14-174" fmla="*/ 1431937 h 1444859"/>
                <a:gd name="connsiteX15-175" fmla="*/ 0 w 1295672"/>
                <a:gd name="connsiteY15-176" fmla="*/ 1004826 h 1444859"/>
                <a:gd name="connsiteX16-177" fmla="*/ 5665 w 1295672"/>
                <a:gd name="connsiteY16-178" fmla="*/ 892635 h 1444859"/>
                <a:gd name="connsiteX17-179" fmla="*/ 18821 w 1295672"/>
                <a:gd name="connsiteY17-180" fmla="*/ 806433 h 1444859"/>
                <a:gd name="connsiteX18-181" fmla="*/ 18820 w 1295672"/>
                <a:gd name="connsiteY18-182" fmla="*/ 806432 h 1444859"/>
                <a:gd name="connsiteX19-183" fmla="*/ 22292 w 1295672"/>
                <a:gd name="connsiteY19-184" fmla="*/ 783685 h 1444859"/>
                <a:gd name="connsiteX20-185" fmla="*/ 574250 w 1295672"/>
                <a:gd name="connsiteY20-186" fmla="*/ 39981 h 1444859"/>
                <a:gd name="connsiteX21-187" fmla="*/ 657246 w 1295672"/>
                <a:gd name="connsiteY21-188" fmla="*/ 0 h 1444859"/>
                <a:gd name="connsiteX0-189" fmla="*/ 657246 w 1295672"/>
                <a:gd name="connsiteY0-190" fmla="*/ 0 h 1444859"/>
                <a:gd name="connsiteX1-191" fmla="*/ 740242 w 1295672"/>
                <a:gd name="connsiteY1-192" fmla="*/ 39981 h 1444859"/>
                <a:gd name="connsiteX2-193" fmla="*/ 1292200 w 1295672"/>
                <a:gd name="connsiteY2-194" fmla="*/ 783685 h 1444859"/>
                <a:gd name="connsiteX3-195" fmla="*/ 1295672 w 1295672"/>
                <a:gd name="connsiteY3-196" fmla="*/ 806432 h 1444859"/>
                <a:gd name="connsiteX4-197" fmla="*/ 1209470 w 1295672"/>
                <a:gd name="connsiteY4-198" fmla="*/ 793276 h 1444859"/>
                <a:gd name="connsiteX5-199" fmla="*/ 1097279 w 1295672"/>
                <a:gd name="connsiteY5-200" fmla="*/ 787611 h 1444859"/>
                <a:gd name="connsiteX6-201" fmla="*/ 670168 w 1295672"/>
                <a:gd name="connsiteY6-202" fmla="*/ 873841 h 1444859"/>
                <a:gd name="connsiteX7-203" fmla="*/ 657246 w 1295672"/>
                <a:gd name="connsiteY7-204" fmla="*/ 880066 h 1444859"/>
                <a:gd name="connsiteX8-205" fmla="*/ 644324 w 1295672"/>
                <a:gd name="connsiteY8-206" fmla="*/ 873841 h 1444859"/>
                <a:gd name="connsiteX9-207" fmla="*/ 657247 w 1295672"/>
                <a:gd name="connsiteY9-208" fmla="*/ 880067 h 1444859"/>
                <a:gd name="connsiteX10-209" fmla="*/ 574251 w 1295672"/>
                <a:gd name="connsiteY10-210" fmla="*/ 920048 h 1444859"/>
                <a:gd name="connsiteX11-211" fmla="*/ 132436 w 1295672"/>
                <a:gd name="connsiteY11-212" fmla="*/ 1361863 h 1444859"/>
                <a:gd name="connsiteX12-213" fmla="*/ 92455 w 1295672"/>
                <a:gd name="connsiteY12-214" fmla="*/ 1444859 h 1444859"/>
                <a:gd name="connsiteX13-215" fmla="*/ 86230 w 1295672"/>
                <a:gd name="connsiteY13-216" fmla="*/ 1431937 h 1444859"/>
                <a:gd name="connsiteX14-217" fmla="*/ 0 w 1295672"/>
                <a:gd name="connsiteY14-218" fmla="*/ 1004826 h 1444859"/>
                <a:gd name="connsiteX15-219" fmla="*/ 5665 w 1295672"/>
                <a:gd name="connsiteY15-220" fmla="*/ 892635 h 1444859"/>
                <a:gd name="connsiteX16-221" fmla="*/ 18821 w 1295672"/>
                <a:gd name="connsiteY16-222" fmla="*/ 806433 h 1444859"/>
                <a:gd name="connsiteX17-223" fmla="*/ 18820 w 1295672"/>
                <a:gd name="connsiteY17-224" fmla="*/ 806432 h 1444859"/>
                <a:gd name="connsiteX18-225" fmla="*/ 22292 w 1295672"/>
                <a:gd name="connsiteY18-226" fmla="*/ 783685 h 1444859"/>
                <a:gd name="connsiteX19-227" fmla="*/ 574250 w 1295672"/>
                <a:gd name="connsiteY19-228" fmla="*/ 39981 h 1444859"/>
                <a:gd name="connsiteX20-229" fmla="*/ 657246 w 1295672"/>
                <a:gd name="connsiteY20-230" fmla="*/ 0 h 1444859"/>
                <a:gd name="connsiteX0-231" fmla="*/ 657246 w 1295672"/>
                <a:gd name="connsiteY0-232" fmla="*/ 0 h 1444859"/>
                <a:gd name="connsiteX1-233" fmla="*/ 740242 w 1295672"/>
                <a:gd name="connsiteY1-234" fmla="*/ 39981 h 1444859"/>
                <a:gd name="connsiteX2-235" fmla="*/ 1292200 w 1295672"/>
                <a:gd name="connsiteY2-236" fmla="*/ 783685 h 1444859"/>
                <a:gd name="connsiteX3-237" fmla="*/ 1295672 w 1295672"/>
                <a:gd name="connsiteY3-238" fmla="*/ 806432 h 1444859"/>
                <a:gd name="connsiteX4-239" fmla="*/ 1209470 w 1295672"/>
                <a:gd name="connsiteY4-240" fmla="*/ 793276 h 1444859"/>
                <a:gd name="connsiteX5-241" fmla="*/ 1097279 w 1295672"/>
                <a:gd name="connsiteY5-242" fmla="*/ 787611 h 1444859"/>
                <a:gd name="connsiteX6-243" fmla="*/ 670168 w 1295672"/>
                <a:gd name="connsiteY6-244" fmla="*/ 873841 h 1444859"/>
                <a:gd name="connsiteX7-245" fmla="*/ 657246 w 1295672"/>
                <a:gd name="connsiteY7-246" fmla="*/ 880066 h 1444859"/>
                <a:gd name="connsiteX8-247" fmla="*/ 657247 w 1295672"/>
                <a:gd name="connsiteY8-248" fmla="*/ 880067 h 1444859"/>
                <a:gd name="connsiteX9-249" fmla="*/ 574251 w 1295672"/>
                <a:gd name="connsiteY9-250" fmla="*/ 920048 h 1444859"/>
                <a:gd name="connsiteX10-251" fmla="*/ 132436 w 1295672"/>
                <a:gd name="connsiteY10-252" fmla="*/ 1361863 h 1444859"/>
                <a:gd name="connsiteX11-253" fmla="*/ 92455 w 1295672"/>
                <a:gd name="connsiteY11-254" fmla="*/ 1444859 h 1444859"/>
                <a:gd name="connsiteX12-255" fmla="*/ 86230 w 1295672"/>
                <a:gd name="connsiteY12-256" fmla="*/ 1431937 h 1444859"/>
                <a:gd name="connsiteX13-257" fmla="*/ 0 w 1295672"/>
                <a:gd name="connsiteY13-258" fmla="*/ 1004826 h 1444859"/>
                <a:gd name="connsiteX14-259" fmla="*/ 5665 w 1295672"/>
                <a:gd name="connsiteY14-260" fmla="*/ 892635 h 1444859"/>
                <a:gd name="connsiteX15-261" fmla="*/ 18821 w 1295672"/>
                <a:gd name="connsiteY15-262" fmla="*/ 806433 h 1444859"/>
                <a:gd name="connsiteX16-263" fmla="*/ 18820 w 1295672"/>
                <a:gd name="connsiteY16-264" fmla="*/ 806432 h 1444859"/>
                <a:gd name="connsiteX17-265" fmla="*/ 22292 w 1295672"/>
                <a:gd name="connsiteY17-266" fmla="*/ 783685 h 1444859"/>
                <a:gd name="connsiteX18-267" fmla="*/ 574250 w 1295672"/>
                <a:gd name="connsiteY18-268" fmla="*/ 39981 h 1444859"/>
                <a:gd name="connsiteX19-269" fmla="*/ 657246 w 1295672"/>
                <a:gd name="connsiteY19-270" fmla="*/ 0 h 1444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Lst>
              <a:rect l="l" t="t" r="r" b="b"/>
              <a:pathLst>
                <a:path w="1295672" h="1444859">
                  <a:moveTo>
                    <a:pt x="657246" y="0"/>
                  </a:moveTo>
                  <a:lnTo>
                    <a:pt x="740242" y="39981"/>
                  </a:lnTo>
                  <a:cubicBezTo>
                    <a:pt x="1020101" y="192009"/>
                    <a:pt x="1226425" y="462249"/>
                    <a:pt x="1292200" y="783685"/>
                  </a:cubicBezTo>
                  <a:lnTo>
                    <a:pt x="1295672" y="806432"/>
                  </a:lnTo>
                  <a:lnTo>
                    <a:pt x="1209470" y="793276"/>
                  </a:lnTo>
                  <a:cubicBezTo>
                    <a:pt x="1172582" y="789530"/>
                    <a:pt x="1135155" y="787611"/>
                    <a:pt x="1097279" y="787611"/>
                  </a:cubicBezTo>
                  <a:cubicBezTo>
                    <a:pt x="945776" y="787611"/>
                    <a:pt x="801445" y="818315"/>
                    <a:pt x="670168" y="873841"/>
                  </a:cubicBezTo>
                  <a:lnTo>
                    <a:pt x="657246" y="880066"/>
                  </a:lnTo>
                  <a:lnTo>
                    <a:pt x="657247" y="880067"/>
                  </a:lnTo>
                  <a:lnTo>
                    <a:pt x="574251" y="920048"/>
                  </a:lnTo>
                  <a:cubicBezTo>
                    <a:pt x="387679" y="1021400"/>
                    <a:pt x="233788" y="1175291"/>
                    <a:pt x="132436" y="1361863"/>
                  </a:cubicBezTo>
                  <a:lnTo>
                    <a:pt x="92455" y="1444859"/>
                  </a:lnTo>
                  <a:lnTo>
                    <a:pt x="86230" y="1431937"/>
                  </a:lnTo>
                  <a:cubicBezTo>
                    <a:pt x="30704" y="1300660"/>
                    <a:pt x="0" y="1156329"/>
                    <a:pt x="0" y="1004826"/>
                  </a:cubicBezTo>
                  <a:cubicBezTo>
                    <a:pt x="0" y="966950"/>
                    <a:pt x="1919" y="929523"/>
                    <a:pt x="5665" y="892635"/>
                  </a:cubicBezTo>
                  <a:lnTo>
                    <a:pt x="18821" y="806433"/>
                  </a:lnTo>
                  <a:lnTo>
                    <a:pt x="18820" y="806432"/>
                  </a:lnTo>
                  <a:lnTo>
                    <a:pt x="22292" y="783685"/>
                  </a:lnTo>
                  <a:cubicBezTo>
                    <a:pt x="88067" y="462249"/>
                    <a:pt x="294391" y="192009"/>
                    <a:pt x="574250" y="39981"/>
                  </a:cubicBezTo>
                  <a:lnTo>
                    <a:pt x="657246" y="0"/>
                  </a:lnTo>
                  <a:close/>
                </a:path>
              </a:pathLst>
            </a:custGeom>
            <a:solidFill>
              <a:schemeClr val="accent1"/>
            </a:solidFill>
            <a:ln>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504000" anchor="ctr"/>
            <a:lstStyle/>
            <a:p>
              <a:pPr algn="ctr">
                <a:defRPr/>
              </a:pPr>
              <a:r>
                <a:rPr lang="en-US" altLang="zh-CN" sz="3200" dirty="0">
                  <a:solidFill>
                    <a:srgbClr val="FEFFFF"/>
                  </a:solidFill>
                  <a:latin typeface="+mj-ea"/>
                  <a:ea typeface="+mj-ea"/>
                  <a:cs typeface="Raavi" panose="020B0502040204020203" pitchFamily="34" charset="0"/>
                </a:rPr>
                <a:t>A</a:t>
              </a:r>
              <a:endParaRPr lang="zh-CN" altLang="en-US" sz="3200" dirty="0">
                <a:solidFill>
                  <a:srgbClr val="FEFFFF"/>
                </a:solidFill>
                <a:latin typeface="+mj-ea"/>
                <a:ea typeface="+mj-ea"/>
                <a:cs typeface="Raavi" panose="020B0502040204020203" pitchFamily="34" charset="0"/>
              </a:endParaRPr>
            </a:p>
          </p:txBody>
        </p:sp>
        <p:sp>
          <p:nvSpPr>
            <p:cNvPr id="32" name="任意多边形 60"/>
            <p:cNvSpPr/>
            <p:nvPr/>
          </p:nvSpPr>
          <p:spPr>
            <a:xfrm>
              <a:off x="3737699" y="3319358"/>
              <a:ext cx="1495462" cy="1340888"/>
            </a:xfrm>
            <a:custGeom>
              <a:avLst/>
              <a:gdLst>
                <a:gd name="connsiteX0" fmla="*/ 440033 w 1444857"/>
                <a:gd name="connsiteY0" fmla="*/ 0 h 1295672"/>
                <a:gd name="connsiteX1" fmla="*/ 552224 w 1444857"/>
                <a:gd name="connsiteY1" fmla="*/ 5665 h 1295672"/>
                <a:gd name="connsiteX2" fmla="*/ 638425 w 1444857"/>
                <a:gd name="connsiteY2" fmla="*/ 18821 h 1295672"/>
                <a:gd name="connsiteX3" fmla="*/ 638425 w 1444857"/>
                <a:gd name="connsiteY3" fmla="*/ 18820 h 1295672"/>
                <a:gd name="connsiteX4" fmla="*/ 661172 w 1444857"/>
                <a:gd name="connsiteY4" fmla="*/ 22292 h 1295672"/>
                <a:gd name="connsiteX5" fmla="*/ 1404876 w 1444857"/>
                <a:gd name="connsiteY5" fmla="*/ 574250 h 1295672"/>
                <a:gd name="connsiteX6" fmla="*/ 1444857 w 1444857"/>
                <a:gd name="connsiteY6" fmla="*/ 657246 h 1295672"/>
                <a:gd name="connsiteX7" fmla="*/ 1404876 w 1444857"/>
                <a:gd name="connsiteY7" fmla="*/ 740242 h 1295672"/>
                <a:gd name="connsiteX8" fmla="*/ 661172 w 1444857"/>
                <a:gd name="connsiteY8" fmla="*/ 1292200 h 1295672"/>
                <a:gd name="connsiteX9" fmla="*/ 638425 w 1444857"/>
                <a:gd name="connsiteY9" fmla="*/ 1295672 h 1295672"/>
                <a:gd name="connsiteX10" fmla="*/ 651581 w 1444857"/>
                <a:gd name="connsiteY10" fmla="*/ 1209470 h 1295672"/>
                <a:gd name="connsiteX11" fmla="*/ 657246 w 1444857"/>
                <a:gd name="connsiteY11" fmla="*/ 1097279 h 1295672"/>
                <a:gd name="connsiteX12" fmla="*/ 571016 w 1444857"/>
                <a:gd name="connsiteY12" fmla="*/ 670168 h 1295672"/>
                <a:gd name="connsiteX13" fmla="*/ 564791 w 1444857"/>
                <a:gd name="connsiteY13" fmla="*/ 657246 h 1295672"/>
                <a:gd name="connsiteX14" fmla="*/ 564791 w 1444857"/>
                <a:gd name="connsiteY14" fmla="*/ 657246 h 1295672"/>
                <a:gd name="connsiteX15" fmla="*/ 524811 w 1444857"/>
                <a:gd name="connsiteY15" fmla="*/ 574251 h 1295672"/>
                <a:gd name="connsiteX16" fmla="*/ 82996 w 1444857"/>
                <a:gd name="connsiteY16" fmla="*/ 132436 h 1295672"/>
                <a:gd name="connsiteX17" fmla="*/ 0 w 1444857"/>
                <a:gd name="connsiteY17" fmla="*/ 92455 h 1295672"/>
                <a:gd name="connsiteX18" fmla="*/ 12922 w 1444857"/>
                <a:gd name="connsiteY18" fmla="*/ 86230 h 1295672"/>
                <a:gd name="connsiteX19" fmla="*/ 440033 w 1444857"/>
                <a:gd name="connsiteY19" fmla="*/ 0 h 1295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857" h="1295672">
                  <a:moveTo>
                    <a:pt x="440033" y="0"/>
                  </a:moveTo>
                  <a:cubicBezTo>
                    <a:pt x="477909" y="0"/>
                    <a:pt x="515336" y="1919"/>
                    <a:pt x="552224" y="5665"/>
                  </a:cubicBezTo>
                  <a:lnTo>
                    <a:pt x="638425" y="18821"/>
                  </a:lnTo>
                  <a:lnTo>
                    <a:pt x="638425" y="18820"/>
                  </a:lnTo>
                  <a:lnTo>
                    <a:pt x="661172" y="22292"/>
                  </a:lnTo>
                  <a:cubicBezTo>
                    <a:pt x="982609" y="88067"/>
                    <a:pt x="1252848" y="294391"/>
                    <a:pt x="1404876" y="574250"/>
                  </a:cubicBezTo>
                  <a:lnTo>
                    <a:pt x="1444857" y="657246"/>
                  </a:lnTo>
                  <a:lnTo>
                    <a:pt x="1404876" y="740242"/>
                  </a:lnTo>
                  <a:cubicBezTo>
                    <a:pt x="1252848" y="1020101"/>
                    <a:pt x="982609" y="1226425"/>
                    <a:pt x="661172" y="1292200"/>
                  </a:cubicBezTo>
                  <a:lnTo>
                    <a:pt x="638425" y="1295672"/>
                  </a:lnTo>
                  <a:lnTo>
                    <a:pt x="651581" y="1209470"/>
                  </a:lnTo>
                  <a:cubicBezTo>
                    <a:pt x="655327" y="1172582"/>
                    <a:pt x="657246" y="1135155"/>
                    <a:pt x="657246" y="1097279"/>
                  </a:cubicBezTo>
                  <a:cubicBezTo>
                    <a:pt x="657246" y="945776"/>
                    <a:pt x="626542" y="801445"/>
                    <a:pt x="571016" y="670168"/>
                  </a:cubicBezTo>
                  <a:lnTo>
                    <a:pt x="564791" y="657246"/>
                  </a:lnTo>
                  <a:lnTo>
                    <a:pt x="564791" y="657246"/>
                  </a:lnTo>
                  <a:lnTo>
                    <a:pt x="524811" y="574251"/>
                  </a:lnTo>
                  <a:cubicBezTo>
                    <a:pt x="423459" y="387679"/>
                    <a:pt x="269569" y="233788"/>
                    <a:pt x="82996" y="132436"/>
                  </a:cubicBezTo>
                  <a:lnTo>
                    <a:pt x="0" y="92455"/>
                  </a:lnTo>
                  <a:lnTo>
                    <a:pt x="12922" y="86230"/>
                  </a:lnTo>
                  <a:cubicBezTo>
                    <a:pt x="144199" y="30704"/>
                    <a:pt x="288530" y="0"/>
                    <a:pt x="440033" y="0"/>
                  </a:cubicBezTo>
                  <a:close/>
                </a:path>
              </a:pathLst>
            </a:custGeom>
            <a:solidFill>
              <a:schemeClr val="accent1"/>
            </a:solidFill>
            <a:ln>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lIns="468000" tIns="0" rIns="0" bIns="72000" anchor="ctr"/>
            <a:lstStyle/>
            <a:p>
              <a:pPr algn="ctr">
                <a:defRPr/>
              </a:pPr>
              <a:r>
                <a:rPr lang="en-US" altLang="zh-CN" sz="3200" dirty="0">
                  <a:solidFill>
                    <a:srgbClr val="FEFFFF"/>
                  </a:solidFill>
                  <a:latin typeface="+mj-ea"/>
                  <a:ea typeface="+mj-ea"/>
                  <a:cs typeface="Raavi" panose="020B0502040204020203" pitchFamily="34" charset="0"/>
                </a:rPr>
                <a:t>C</a:t>
              </a:r>
              <a:endParaRPr lang="zh-CN" altLang="en-US" sz="3200" dirty="0">
                <a:solidFill>
                  <a:srgbClr val="FEFFFF"/>
                </a:solidFill>
                <a:latin typeface="+mj-ea"/>
                <a:ea typeface="+mj-ea"/>
                <a:cs typeface="Raavi" panose="020B0502040204020203" pitchFamily="34" charset="0"/>
              </a:endParaRPr>
            </a:p>
          </p:txBody>
        </p:sp>
        <p:sp>
          <p:nvSpPr>
            <p:cNvPr id="33" name="任意多边形 61"/>
            <p:cNvSpPr/>
            <p:nvPr/>
          </p:nvSpPr>
          <p:spPr>
            <a:xfrm>
              <a:off x="2242237" y="3337981"/>
              <a:ext cx="1495463" cy="1340888"/>
            </a:xfrm>
            <a:custGeom>
              <a:avLst/>
              <a:gdLst>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63411 w 1444859"/>
                <a:gd name="connsiteY6" fmla="*/ 679845 h 1295674"/>
                <a:gd name="connsiteX7" fmla="*/ 863412 w 1444859"/>
                <a:gd name="connsiteY7" fmla="*/ 679846 h 1295674"/>
                <a:gd name="connsiteX8" fmla="*/ 873842 w 1444859"/>
                <a:gd name="connsiteY8" fmla="*/ 651349 h 1295674"/>
                <a:gd name="connsiteX9" fmla="*/ 880067 w 1444859"/>
                <a:gd name="connsiteY9" fmla="*/ 638427 h 1295674"/>
                <a:gd name="connsiteX10" fmla="*/ 920048 w 1444859"/>
                <a:gd name="connsiteY10" fmla="*/ 721423 h 1295674"/>
                <a:gd name="connsiteX11" fmla="*/ 1361863 w 1444859"/>
                <a:gd name="connsiteY11" fmla="*/ 1163238 h 1295674"/>
                <a:gd name="connsiteX12" fmla="*/ 1444859 w 1444859"/>
                <a:gd name="connsiteY12" fmla="*/ 1203219 h 1295674"/>
                <a:gd name="connsiteX13" fmla="*/ 1431937 w 1444859"/>
                <a:gd name="connsiteY13" fmla="*/ 1209444 h 1295674"/>
                <a:gd name="connsiteX14" fmla="*/ 1004826 w 1444859"/>
                <a:gd name="connsiteY14" fmla="*/ 1295674 h 1295674"/>
                <a:gd name="connsiteX15" fmla="*/ 892635 w 1444859"/>
                <a:gd name="connsiteY15" fmla="*/ 1290009 h 1295674"/>
                <a:gd name="connsiteX16" fmla="*/ 806433 w 1444859"/>
                <a:gd name="connsiteY16" fmla="*/ 1276853 h 1295674"/>
                <a:gd name="connsiteX17" fmla="*/ 801994 w 1444859"/>
                <a:gd name="connsiteY17" fmla="*/ 1247766 h 1295674"/>
                <a:gd name="connsiteX18" fmla="*/ 801993 w 1444859"/>
                <a:gd name="connsiteY18" fmla="*/ 1247765 h 1295674"/>
                <a:gd name="connsiteX19" fmla="*/ 806432 w 1444859"/>
                <a:gd name="connsiteY19" fmla="*/ 1276852 h 1295674"/>
                <a:gd name="connsiteX20" fmla="*/ 783685 w 1444859"/>
                <a:gd name="connsiteY20" fmla="*/ 1273380 h 1295674"/>
                <a:gd name="connsiteX21" fmla="*/ 39981 w 1444859"/>
                <a:gd name="connsiteY21" fmla="*/ 721422 h 1295674"/>
                <a:gd name="connsiteX22" fmla="*/ 0 w 1444859"/>
                <a:gd name="connsiteY22" fmla="*/ 638426 h 1295674"/>
                <a:gd name="connsiteX23" fmla="*/ 39981 w 1444859"/>
                <a:gd name="connsiteY23" fmla="*/ 555430 h 1295674"/>
                <a:gd name="connsiteX24" fmla="*/ 783685 w 1444859"/>
                <a:gd name="connsiteY24" fmla="*/ 3472 h 1295674"/>
                <a:gd name="connsiteX0-1" fmla="*/ 806432 w 1444859"/>
                <a:gd name="connsiteY0-2" fmla="*/ 0 h 1295674"/>
                <a:gd name="connsiteX1-3" fmla="*/ 793276 w 1444859"/>
                <a:gd name="connsiteY1-4" fmla="*/ 86202 h 1295674"/>
                <a:gd name="connsiteX2-5" fmla="*/ 787611 w 1444859"/>
                <a:gd name="connsiteY2-6" fmla="*/ 198393 h 1295674"/>
                <a:gd name="connsiteX3-7" fmla="*/ 873841 w 1444859"/>
                <a:gd name="connsiteY3-8" fmla="*/ 625504 h 1295674"/>
                <a:gd name="connsiteX4-9" fmla="*/ 880066 w 1444859"/>
                <a:gd name="connsiteY4-10" fmla="*/ 638426 h 1295674"/>
                <a:gd name="connsiteX5-11" fmla="*/ 873841 w 1444859"/>
                <a:gd name="connsiteY5-12" fmla="*/ 651348 h 1295674"/>
                <a:gd name="connsiteX6-13" fmla="*/ 863411 w 1444859"/>
                <a:gd name="connsiteY6-14" fmla="*/ 679845 h 1295674"/>
                <a:gd name="connsiteX7-15" fmla="*/ 863412 w 1444859"/>
                <a:gd name="connsiteY7-16" fmla="*/ 679846 h 1295674"/>
                <a:gd name="connsiteX8-17" fmla="*/ 873842 w 1444859"/>
                <a:gd name="connsiteY8-18" fmla="*/ 651349 h 1295674"/>
                <a:gd name="connsiteX9-19" fmla="*/ 880067 w 1444859"/>
                <a:gd name="connsiteY9-20" fmla="*/ 638427 h 1295674"/>
                <a:gd name="connsiteX10-21" fmla="*/ 920048 w 1444859"/>
                <a:gd name="connsiteY10-22" fmla="*/ 721423 h 1295674"/>
                <a:gd name="connsiteX11-23" fmla="*/ 1361863 w 1444859"/>
                <a:gd name="connsiteY11-24" fmla="*/ 1163238 h 1295674"/>
                <a:gd name="connsiteX12-25" fmla="*/ 1444859 w 1444859"/>
                <a:gd name="connsiteY12-26" fmla="*/ 1203219 h 1295674"/>
                <a:gd name="connsiteX13-27" fmla="*/ 1431937 w 1444859"/>
                <a:gd name="connsiteY13-28" fmla="*/ 1209444 h 1295674"/>
                <a:gd name="connsiteX14-29" fmla="*/ 1004826 w 1444859"/>
                <a:gd name="connsiteY14-30" fmla="*/ 1295674 h 1295674"/>
                <a:gd name="connsiteX15-31" fmla="*/ 892635 w 1444859"/>
                <a:gd name="connsiteY15-32" fmla="*/ 1290009 h 1295674"/>
                <a:gd name="connsiteX16-33" fmla="*/ 806433 w 1444859"/>
                <a:gd name="connsiteY16-34" fmla="*/ 1276853 h 1295674"/>
                <a:gd name="connsiteX17-35" fmla="*/ 801994 w 1444859"/>
                <a:gd name="connsiteY17-36" fmla="*/ 1247766 h 1295674"/>
                <a:gd name="connsiteX18-37" fmla="*/ 806432 w 1444859"/>
                <a:gd name="connsiteY18-38" fmla="*/ 1276852 h 1295674"/>
                <a:gd name="connsiteX19-39" fmla="*/ 783685 w 1444859"/>
                <a:gd name="connsiteY19-40" fmla="*/ 1273380 h 1295674"/>
                <a:gd name="connsiteX20-41" fmla="*/ 39981 w 1444859"/>
                <a:gd name="connsiteY20-42" fmla="*/ 721422 h 1295674"/>
                <a:gd name="connsiteX21-43" fmla="*/ 0 w 1444859"/>
                <a:gd name="connsiteY21-44" fmla="*/ 638426 h 1295674"/>
                <a:gd name="connsiteX22-45" fmla="*/ 39981 w 1444859"/>
                <a:gd name="connsiteY22-46" fmla="*/ 555430 h 1295674"/>
                <a:gd name="connsiteX23-47" fmla="*/ 783685 w 1444859"/>
                <a:gd name="connsiteY23-48" fmla="*/ 3472 h 1295674"/>
                <a:gd name="connsiteX24-49" fmla="*/ 806432 w 1444859"/>
                <a:gd name="connsiteY24-50" fmla="*/ 0 h 1295674"/>
                <a:gd name="connsiteX0-51" fmla="*/ 806432 w 1444859"/>
                <a:gd name="connsiteY0-52" fmla="*/ 0 h 1295674"/>
                <a:gd name="connsiteX1-53" fmla="*/ 793276 w 1444859"/>
                <a:gd name="connsiteY1-54" fmla="*/ 86202 h 1295674"/>
                <a:gd name="connsiteX2-55" fmla="*/ 787611 w 1444859"/>
                <a:gd name="connsiteY2-56" fmla="*/ 198393 h 1295674"/>
                <a:gd name="connsiteX3-57" fmla="*/ 873841 w 1444859"/>
                <a:gd name="connsiteY3-58" fmla="*/ 625504 h 1295674"/>
                <a:gd name="connsiteX4-59" fmla="*/ 880066 w 1444859"/>
                <a:gd name="connsiteY4-60" fmla="*/ 638426 h 1295674"/>
                <a:gd name="connsiteX5-61" fmla="*/ 873841 w 1444859"/>
                <a:gd name="connsiteY5-62" fmla="*/ 651348 h 1295674"/>
                <a:gd name="connsiteX6-63" fmla="*/ 863411 w 1444859"/>
                <a:gd name="connsiteY6-64" fmla="*/ 679845 h 1295674"/>
                <a:gd name="connsiteX7-65" fmla="*/ 863412 w 1444859"/>
                <a:gd name="connsiteY7-66" fmla="*/ 679846 h 1295674"/>
                <a:gd name="connsiteX8-67" fmla="*/ 873842 w 1444859"/>
                <a:gd name="connsiteY8-68" fmla="*/ 651349 h 1295674"/>
                <a:gd name="connsiteX9-69" fmla="*/ 880067 w 1444859"/>
                <a:gd name="connsiteY9-70" fmla="*/ 638427 h 1295674"/>
                <a:gd name="connsiteX10-71" fmla="*/ 920048 w 1444859"/>
                <a:gd name="connsiteY10-72" fmla="*/ 721423 h 1295674"/>
                <a:gd name="connsiteX11-73" fmla="*/ 1361863 w 1444859"/>
                <a:gd name="connsiteY11-74" fmla="*/ 1163238 h 1295674"/>
                <a:gd name="connsiteX12-75" fmla="*/ 1444859 w 1444859"/>
                <a:gd name="connsiteY12-76" fmla="*/ 1203219 h 1295674"/>
                <a:gd name="connsiteX13-77" fmla="*/ 1431937 w 1444859"/>
                <a:gd name="connsiteY13-78" fmla="*/ 1209444 h 1295674"/>
                <a:gd name="connsiteX14-79" fmla="*/ 1004826 w 1444859"/>
                <a:gd name="connsiteY14-80" fmla="*/ 1295674 h 1295674"/>
                <a:gd name="connsiteX15-81" fmla="*/ 892635 w 1444859"/>
                <a:gd name="connsiteY15-82" fmla="*/ 1290009 h 1295674"/>
                <a:gd name="connsiteX16-83" fmla="*/ 806433 w 1444859"/>
                <a:gd name="connsiteY16-84" fmla="*/ 1276853 h 1295674"/>
                <a:gd name="connsiteX17-85" fmla="*/ 806432 w 1444859"/>
                <a:gd name="connsiteY17-86" fmla="*/ 1276852 h 1295674"/>
                <a:gd name="connsiteX18-87" fmla="*/ 783685 w 1444859"/>
                <a:gd name="connsiteY18-88" fmla="*/ 1273380 h 1295674"/>
                <a:gd name="connsiteX19-89" fmla="*/ 39981 w 1444859"/>
                <a:gd name="connsiteY19-90" fmla="*/ 721422 h 1295674"/>
                <a:gd name="connsiteX20-91" fmla="*/ 0 w 1444859"/>
                <a:gd name="connsiteY20-92" fmla="*/ 638426 h 1295674"/>
                <a:gd name="connsiteX21-93" fmla="*/ 39981 w 1444859"/>
                <a:gd name="connsiteY21-94" fmla="*/ 555430 h 1295674"/>
                <a:gd name="connsiteX22-95" fmla="*/ 783685 w 1444859"/>
                <a:gd name="connsiteY22-96" fmla="*/ 3472 h 1295674"/>
                <a:gd name="connsiteX23-97" fmla="*/ 806432 w 1444859"/>
                <a:gd name="connsiteY23-98" fmla="*/ 0 h 1295674"/>
                <a:gd name="connsiteX0-99" fmla="*/ 806432 w 1444859"/>
                <a:gd name="connsiteY0-100" fmla="*/ 0 h 1295674"/>
                <a:gd name="connsiteX1-101" fmla="*/ 793276 w 1444859"/>
                <a:gd name="connsiteY1-102" fmla="*/ 86202 h 1295674"/>
                <a:gd name="connsiteX2-103" fmla="*/ 787611 w 1444859"/>
                <a:gd name="connsiteY2-104" fmla="*/ 198393 h 1295674"/>
                <a:gd name="connsiteX3-105" fmla="*/ 873841 w 1444859"/>
                <a:gd name="connsiteY3-106" fmla="*/ 625504 h 1295674"/>
                <a:gd name="connsiteX4-107" fmla="*/ 880066 w 1444859"/>
                <a:gd name="connsiteY4-108" fmla="*/ 638426 h 1295674"/>
                <a:gd name="connsiteX5-109" fmla="*/ 873841 w 1444859"/>
                <a:gd name="connsiteY5-110" fmla="*/ 651348 h 1295674"/>
                <a:gd name="connsiteX6-111" fmla="*/ 863411 w 1444859"/>
                <a:gd name="connsiteY6-112" fmla="*/ 679845 h 1295674"/>
                <a:gd name="connsiteX7-113" fmla="*/ 873842 w 1444859"/>
                <a:gd name="connsiteY7-114" fmla="*/ 651349 h 1295674"/>
                <a:gd name="connsiteX8-115" fmla="*/ 880067 w 1444859"/>
                <a:gd name="connsiteY8-116" fmla="*/ 638427 h 1295674"/>
                <a:gd name="connsiteX9-117" fmla="*/ 920048 w 1444859"/>
                <a:gd name="connsiteY9-118" fmla="*/ 721423 h 1295674"/>
                <a:gd name="connsiteX10-119" fmla="*/ 1361863 w 1444859"/>
                <a:gd name="connsiteY10-120" fmla="*/ 1163238 h 1295674"/>
                <a:gd name="connsiteX11-121" fmla="*/ 1444859 w 1444859"/>
                <a:gd name="connsiteY11-122" fmla="*/ 1203219 h 1295674"/>
                <a:gd name="connsiteX12-123" fmla="*/ 1431937 w 1444859"/>
                <a:gd name="connsiteY12-124" fmla="*/ 1209444 h 1295674"/>
                <a:gd name="connsiteX13-125" fmla="*/ 1004826 w 1444859"/>
                <a:gd name="connsiteY13-126" fmla="*/ 1295674 h 1295674"/>
                <a:gd name="connsiteX14-127" fmla="*/ 892635 w 1444859"/>
                <a:gd name="connsiteY14-128" fmla="*/ 1290009 h 1295674"/>
                <a:gd name="connsiteX15-129" fmla="*/ 806433 w 1444859"/>
                <a:gd name="connsiteY15-130" fmla="*/ 1276853 h 1295674"/>
                <a:gd name="connsiteX16-131" fmla="*/ 806432 w 1444859"/>
                <a:gd name="connsiteY16-132" fmla="*/ 1276852 h 1295674"/>
                <a:gd name="connsiteX17-133" fmla="*/ 783685 w 1444859"/>
                <a:gd name="connsiteY17-134" fmla="*/ 1273380 h 1295674"/>
                <a:gd name="connsiteX18-135" fmla="*/ 39981 w 1444859"/>
                <a:gd name="connsiteY18-136" fmla="*/ 721422 h 1295674"/>
                <a:gd name="connsiteX19-137" fmla="*/ 0 w 1444859"/>
                <a:gd name="connsiteY19-138" fmla="*/ 638426 h 1295674"/>
                <a:gd name="connsiteX20-139" fmla="*/ 39981 w 1444859"/>
                <a:gd name="connsiteY20-140" fmla="*/ 555430 h 1295674"/>
                <a:gd name="connsiteX21-141" fmla="*/ 783685 w 1444859"/>
                <a:gd name="connsiteY21-142" fmla="*/ 3472 h 1295674"/>
                <a:gd name="connsiteX22-143" fmla="*/ 806432 w 1444859"/>
                <a:gd name="connsiteY22-144" fmla="*/ 0 h 1295674"/>
                <a:gd name="connsiteX0-145" fmla="*/ 806432 w 1444859"/>
                <a:gd name="connsiteY0-146" fmla="*/ 0 h 1295674"/>
                <a:gd name="connsiteX1-147" fmla="*/ 793276 w 1444859"/>
                <a:gd name="connsiteY1-148" fmla="*/ 86202 h 1295674"/>
                <a:gd name="connsiteX2-149" fmla="*/ 787611 w 1444859"/>
                <a:gd name="connsiteY2-150" fmla="*/ 198393 h 1295674"/>
                <a:gd name="connsiteX3-151" fmla="*/ 873841 w 1444859"/>
                <a:gd name="connsiteY3-152" fmla="*/ 625504 h 1295674"/>
                <a:gd name="connsiteX4-153" fmla="*/ 880066 w 1444859"/>
                <a:gd name="connsiteY4-154" fmla="*/ 638426 h 1295674"/>
                <a:gd name="connsiteX5-155" fmla="*/ 873841 w 1444859"/>
                <a:gd name="connsiteY5-156" fmla="*/ 651348 h 1295674"/>
                <a:gd name="connsiteX6-157" fmla="*/ 873842 w 1444859"/>
                <a:gd name="connsiteY6-158" fmla="*/ 651349 h 1295674"/>
                <a:gd name="connsiteX7-159" fmla="*/ 880067 w 1444859"/>
                <a:gd name="connsiteY7-160" fmla="*/ 638427 h 1295674"/>
                <a:gd name="connsiteX8-161" fmla="*/ 920048 w 1444859"/>
                <a:gd name="connsiteY8-162" fmla="*/ 721423 h 1295674"/>
                <a:gd name="connsiteX9-163" fmla="*/ 1361863 w 1444859"/>
                <a:gd name="connsiteY9-164" fmla="*/ 1163238 h 1295674"/>
                <a:gd name="connsiteX10-165" fmla="*/ 1444859 w 1444859"/>
                <a:gd name="connsiteY10-166" fmla="*/ 1203219 h 1295674"/>
                <a:gd name="connsiteX11-167" fmla="*/ 1431937 w 1444859"/>
                <a:gd name="connsiteY11-168" fmla="*/ 1209444 h 1295674"/>
                <a:gd name="connsiteX12-169" fmla="*/ 1004826 w 1444859"/>
                <a:gd name="connsiteY12-170" fmla="*/ 1295674 h 1295674"/>
                <a:gd name="connsiteX13-171" fmla="*/ 892635 w 1444859"/>
                <a:gd name="connsiteY13-172" fmla="*/ 1290009 h 1295674"/>
                <a:gd name="connsiteX14-173" fmla="*/ 806433 w 1444859"/>
                <a:gd name="connsiteY14-174" fmla="*/ 1276853 h 1295674"/>
                <a:gd name="connsiteX15-175" fmla="*/ 806432 w 1444859"/>
                <a:gd name="connsiteY15-176" fmla="*/ 1276852 h 1295674"/>
                <a:gd name="connsiteX16-177" fmla="*/ 783685 w 1444859"/>
                <a:gd name="connsiteY16-178" fmla="*/ 1273380 h 1295674"/>
                <a:gd name="connsiteX17-179" fmla="*/ 39981 w 1444859"/>
                <a:gd name="connsiteY17-180" fmla="*/ 721422 h 1295674"/>
                <a:gd name="connsiteX18-181" fmla="*/ 0 w 1444859"/>
                <a:gd name="connsiteY18-182" fmla="*/ 638426 h 1295674"/>
                <a:gd name="connsiteX19-183" fmla="*/ 39981 w 1444859"/>
                <a:gd name="connsiteY19-184" fmla="*/ 555430 h 1295674"/>
                <a:gd name="connsiteX20-185" fmla="*/ 783685 w 1444859"/>
                <a:gd name="connsiteY20-186" fmla="*/ 3472 h 1295674"/>
                <a:gd name="connsiteX21-187" fmla="*/ 806432 w 1444859"/>
                <a:gd name="connsiteY21-188" fmla="*/ 0 h 1295674"/>
                <a:gd name="connsiteX0-189" fmla="*/ 806432 w 1444859"/>
                <a:gd name="connsiteY0-190" fmla="*/ 0 h 1295674"/>
                <a:gd name="connsiteX1-191" fmla="*/ 793276 w 1444859"/>
                <a:gd name="connsiteY1-192" fmla="*/ 86202 h 1295674"/>
                <a:gd name="connsiteX2-193" fmla="*/ 787611 w 1444859"/>
                <a:gd name="connsiteY2-194" fmla="*/ 198393 h 1295674"/>
                <a:gd name="connsiteX3-195" fmla="*/ 873841 w 1444859"/>
                <a:gd name="connsiteY3-196" fmla="*/ 625504 h 1295674"/>
                <a:gd name="connsiteX4-197" fmla="*/ 880066 w 1444859"/>
                <a:gd name="connsiteY4-198" fmla="*/ 638426 h 1295674"/>
                <a:gd name="connsiteX5-199" fmla="*/ 873841 w 1444859"/>
                <a:gd name="connsiteY5-200" fmla="*/ 651348 h 1295674"/>
                <a:gd name="connsiteX6-201" fmla="*/ 880067 w 1444859"/>
                <a:gd name="connsiteY6-202" fmla="*/ 638427 h 1295674"/>
                <a:gd name="connsiteX7-203" fmla="*/ 920048 w 1444859"/>
                <a:gd name="connsiteY7-204" fmla="*/ 721423 h 1295674"/>
                <a:gd name="connsiteX8-205" fmla="*/ 1361863 w 1444859"/>
                <a:gd name="connsiteY8-206" fmla="*/ 1163238 h 1295674"/>
                <a:gd name="connsiteX9-207" fmla="*/ 1444859 w 1444859"/>
                <a:gd name="connsiteY9-208" fmla="*/ 1203219 h 1295674"/>
                <a:gd name="connsiteX10-209" fmla="*/ 1431937 w 1444859"/>
                <a:gd name="connsiteY10-210" fmla="*/ 1209444 h 1295674"/>
                <a:gd name="connsiteX11-211" fmla="*/ 1004826 w 1444859"/>
                <a:gd name="connsiteY11-212" fmla="*/ 1295674 h 1295674"/>
                <a:gd name="connsiteX12-213" fmla="*/ 892635 w 1444859"/>
                <a:gd name="connsiteY12-214" fmla="*/ 1290009 h 1295674"/>
                <a:gd name="connsiteX13-215" fmla="*/ 806433 w 1444859"/>
                <a:gd name="connsiteY13-216" fmla="*/ 1276853 h 1295674"/>
                <a:gd name="connsiteX14-217" fmla="*/ 806432 w 1444859"/>
                <a:gd name="connsiteY14-218" fmla="*/ 1276852 h 1295674"/>
                <a:gd name="connsiteX15-219" fmla="*/ 783685 w 1444859"/>
                <a:gd name="connsiteY15-220" fmla="*/ 1273380 h 1295674"/>
                <a:gd name="connsiteX16-221" fmla="*/ 39981 w 1444859"/>
                <a:gd name="connsiteY16-222" fmla="*/ 721422 h 1295674"/>
                <a:gd name="connsiteX17-223" fmla="*/ 0 w 1444859"/>
                <a:gd name="connsiteY17-224" fmla="*/ 638426 h 1295674"/>
                <a:gd name="connsiteX18-225" fmla="*/ 39981 w 1444859"/>
                <a:gd name="connsiteY18-226" fmla="*/ 555430 h 1295674"/>
                <a:gd name="connsiteX19-227" fmla="*/ 783685 w 1444859"/>
                <a:gd name="connsiteY19-228" fmla="*/ 3472 h 1295674"/>
                <a:gd name="connsiteX20-229" fmla="*/ 806432 w 1444859"/>
                <a:gd name="connsiteY20-230" fmla="*/ 0 h 1295674"/>
                <a:gd name="connsiteX0-231" fmla="*/ 806432 w 1444859"/>
                <a:gd name="connsiteY0-232" fmla="*/ 0 h 1295674"/>
                <a:gd name="connsiteX1-233" fmla="*/ 793276 w 1444859"/>
                <a:gd name="connsiteY1-234" fmla="*/ 86202 h 1295674"/>
                <a:gd name="connsiteX2-235" fmla="*/ 787611 w 1444859"/>
                <a:gd name="connsiteY2-236" fmla="*/ 198393 h 1295674"/>
                <a:gd name="connsiteX3-237" fmla="*/ 873841 w 1444859"/>
                <a:gd name="connsiteY3-238" fmla="*/ 625504 h 1295674"/>
                <a:gd name="connsiteX4-239" fmla="*/ 880066 w 1444859"/>
                <a:gd name="connsiteY4-240" fmla="*/ 638426 h 1295674"/>
                <a:gd name="connsiteX5-241" fmla="*/ 880067 w 1444859"/>
                <a:gd name="connsiteY5-242" fmla="*/ 638427 h 1295674"/>
                <a:gd name="connsiteX6-243" fmla="*/ 920048 w 1444859"/>
                <a:gd name="connsiteY6-244" fmla="*/ 721423 h 1295674"/>
                <a:gd name="connsiteX7-245" fmla="*/ 1361863 w 1444859"/>
                <a:gd name="connsiteY7-246" fmla="*/ 1163238 h 1295674"/>
                <a:gd name="connsiteX8-247" fmla="*/ 1444859 w 1444859"/>
                <a:gd name="connsiteY8-248" fmla="*/ 1203219 h 1295674"/>
                <a:gd name="connsiteX9-249" fmla="*/ 1431937 w 1444859"/>
                <a:gd name="connsiteY9-250" fmla="*/ 1209444 h 1295674"/>
                <a:gd name="connsiteX10-251" fmla="*/ 1004826 w 1444859"/>
                <a:gd name="connsiteY10-252" fmla="*/ 1295674 h 1295674"/>
                <a:gd name="connsiteX11-253" fmla="*/ 892635 w 1444859"/>
                <a:gd name="connsiteY11-254" fmla="*/ 1290009 h 1295674"/>
                <a:gd name="connsiteX12-255" fmla="*/ 806433 w 1444859"/>
                <a:gd name="connsiteY12-256" fmla="*/ 1276853 h 1295674"/>
                <a:gd name="connsiteX13-257" fmla="*/ 806432 w 1444859"/>
                <a:gd name="connsiteY13-258" fmla="*/ 1276852 h 1295674"/>
                <a:gd name="connsiteX14-259" fmla="*/ 783685 w 1444859"/>
                <a:gd name="connsiteY14-260" fmla="*/ 1273380 h 1295674"/>
                <a:gd name="connsiteX15-261" fmla="*/ 39981 w 1444859"/>
                <a:gd name="connsiteY15-262" fmla="*/ 721422 h 1295674"/>
                <a:gd name="connsiteX16-263" fmla="*/ 0 w 1444859"/>
                <a:gd name="connsiteY16-264" fmla="*/ 638426 h 1295674"/>
                <a:gd name="connsiteX17-265" fmla="*/ 39981 w 1444859"/>
                <a:gd name="connsiteY17-266" fmla="*/ 555430 h 1295674"/>
                <a:gd name="connsiteX18-267" fmla="*/ 783685 w 1444859"/>
                <a:gd name="connsiteY18-268" fmla="*/ 3472 h 1295674"/>
                <a:gd name="connsiteX19-269" fmla="*/ 806432 w 1444859"/>
                <a:gd name="connsiteY19-270" fmla="*/ 0 h 12956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Lst>
              <a:rect l="l" t="t" r="r" b="b"/>
              <a:pathLst>
                <a:path w="1444859" h="1295674">
                  <a:moveTo>
                    <a:pt x="806432" y="0"/>
                  </a:moveTo>
                  <a:lnTo>
                    <a:pt x="793276" y="86202"/>
                  </a:lnTo>
                  <a:cubicBezTo>
                    <a:pt x="789530" y="123090"/>
                    <a:pt x="787611" y="160517"/>
                    <a:pt x="787611" y="198393"/>
                  </a:cubicBezTo>
                  <a:cubicBezTo>
                    <a:pt x="787611" y="349896"/>
                    <a:pt x="818315" y="494227"/>
                    <a:pt x="873841" y="625504"/>
                  </a:cubicBezTo>
                  <a:lnTo>
                    <a:pt x="880066" y="638426"/>
                  </a:lnTo>
                  <a:lnTo>
                    <a:pt x="880067" y="638427"/>
                  </a:lnTo>
                  <a:lnTo>
                    <a:pt x="920048" y="721423"/>
                  </a:lnTo>
                  <a:cubicBezTo>
                    <a:pt x="1021400" y="907996"/>
                    <a:pt x="1175291" y="1061886"/>
                    <a:pt x="1361863" y="1163238"/>
                  </a:cubicBezTo>
                  <a:lnTo>
                    <a:pt x="1444859" y="1203219"/>
                  </a:lnTo>
                  <a:lnTo>
                    <a:pt x="1431937" y="1209444"/>
                  </a:lnTo>
                  <a:cubicBezTo>
                    <a:pt x="1300660" y="1264970"/>
                    <a:pt x="1156329" y="1295674"/>
                    <a:pt x="1004826" y="1295674"/>
                  </a:cubicBezTo>
                  <a:cubicBezTo>
                    <a:pt x="966950" y="1295674"/>
                    <a:pt x="929523" y="1293755"/>
                    <a:pt x="892635" y="1290009"/>
                  </a:cubicBezTo>
                  <a:lnTo>
                    <a:pt x="806433" y="1276853"/>
                  </a:lnTo>
                  <a:lnTo>
                    <a:pt x="806432" y="1276852"/>
                  </a:lnTo>
                  <a:lnTo>
                    <a:pt x="783685" y="1273380"/>
                  </a:lnTo>
                  <a:cubicBezTo>
                    <a:pt x="462248" y="1207605"/>
                    <a:pt x="192009" y="1001281"/>
                    <a:pt x="39981" y="721422"/>
                  </a:cubicBezTo>
                  <a:lnTo>
                    <a:pt x="0" y="638426"/>
                  </a:lnTo>
                  <a:lnTo>
                    <a:pt x="39981" y="555430"/>
                  </a:lnTo>
                  <a:cubicBezTo>
                    <a:pt x="192009" y="275571"/>
                    <a:pt x="462248" y="69247"/>
                    <a:pt x="783685" y="3472"/>
                  </a:cubicBezTo>
                  <a:lnTo>
                    <a:pt x="806432" y="0"/>
                  </a:lnTo>
                  <a:close/>
                </a:path>
              </a:pathLst>
            </a:custGeom>
            <a:solidFill>
              <a:schemeClr val="accent1"/>
            </a:solidFill>
            <a:ln>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lIns="0" tIns="0" rIns="432000" bIns="0" anchor="ctr"/>
            <a:lstStyle/>
            <a:p>
              <a:pPr algn="ctr">
                <a:defRPr/>
              </a:pPr>
              <a:r>
                <a:rPr lang="en-US" altLang="zh-CN" sz="3200" dirty="0">
                  <a:solidFill>
                    <a:srgbClr val="FEFFFF"/>
                  </a:solidFill>
                  <a:latin typeface="+mj-ea"/>
                  <a:ea typeface="+mj-ea"/>
                  <a:cs typeface="Raavi" panose="020B0502040204020203" pitchFamily="34" charset="0"/>
                </a:rPr>
                <a:t>D</a:t>
              </a:r>
              <a:endParaRPr lang="zh-CN" altLang="en-US" sz="3200" dirty="0">
                <a:solidFill>
                  <a:srgbClr val="FEFFFF"/>
                </a:solidFill>
                <a:latin typeface="+mj-ea"/>
                <a:ea typeface="+mj-ea"/>
                <a:cs typeface="Raavi" panose="020B0502040204020203" pitchFamily="34" charset="0"/>
              </a:endParaRPr>
            </a:p>
          </p:txBody>
        </p:sp>
        <p:sp>
          <p:nvSpPr>
            <p:cNvPr id="34" name="任意多边形 62"/>
            <p:cNvSpPr/>
            <p:nvPr/>
          </p:nvSpPr>
          <p:spPr>
            <a:xfrm>
              <a:off x="3076566" y="3999114"/>
              <a:ext cx="1340888" cy="1495462"/>
            </a:xfrm>
            <a:custGeom>
              <a:avLst/>
              <a:gdLst>
                <a:gd name="connsiteX0" fmla="*/ 1203219 w 1295674"/>
                <a:gd name="connsiteY0" fmla="*/ 0 h 1444857"/>
                <a:gd name="connsiteX1" fmla="*/ 1209444 w 1295674"/>
                <a:gd name="connsiteY1" fmla="*/ 12922 h 1444857"/>
                <a:gd name="connsiteX2" fmla="*/ 1295674 w 1295674"/>
                <a:gd name="connsiteY2" fmla="*/ 440033 h 1444857"/>
                <a:gd name="connsiteX3" fmla="*/ 1290009 w 1295674"/>
                <a:gd name="connsiteY3" fmla="*/ 552224 h 1444857"/>
                <a:gd name="connsiteX4" fmla="*/ 1276853 w 1295674"/>
                <a:gd name="connsiteY4" fmla="*/ 638426 h 1444857"/>
                <a:gd name="connsiteX5" fmla="*/ 1276852 w 1295674"/>
                <a:gd name="connsiteY5" fmla="*/ 638426 h 1444857"/>
                <a:gd name="connsiteX6" fmla="*/ 1273380 w 1295674"/>
                <a:gd name="connsiteY6" fmla="*/ 661172 h 1444857"/>
                <a:gd name="connsiteX7" fmla="*/ 721422 w 1295674"/>
                <a:gd name="connsiteY7" fmla="*/ 1404876 h 1444857"/>
                <a:gd name="connsiteX8" fmla="*/ 638426 w 1295674"/>
                <a:gd name="connsiteY8" fmla="*/ 1444857 h 1444857"/>
                <a:gd name="connsiteX9" fmla="*/ 555430 w 1295674"/>
                <a:gd name="connsiteY9" fmla="*/ 1404876 h 1444857"/>
                <a:gd name="connsiteX10" fmla="*/ 3472 w 1295674"/>
                <a:gd name="connsiteY10" fmla="*/ 661172 h 1444857"/>
                <a:gd name="connsiteX11" fmla="*/ 0 w 1295674"/>
                <a:gd name="connsiteY11" fmla="*/ 638425 h 1444857"/>
                <a:gd name="connsiteX12" fmla="*/ 86202 w 1295674"/>
                <a:gd name="connsiteY12" fmla="*/ 651581 h 1444857"/>
                <a:gd name="connsiteX13" fmla="*/ 198393 w 1295674"/>
                <a:gd name="connsiteY13" fmla="*/ 657246 h 1444857"/>
                <a:gd name="connsiteX14" fmla="*/ 625504 w 1295674"/>
                <a:gd name="connsiteY14" fmla="*/ 571016 h 1444857"/>
                <a:gd name="connsiteX15" fmla="*/ 638426 w 1295674"/>
                <a:gd name="connsiteY15" fmla="*/ 564791 h 1444857"/>
                <a:gd name="connsiteX16" fmla="*/ 638428 w 1295674"/>
                <a:gd name="connsiteY16" fmla="*/ 564792 h 1444857"/>
                <a:gd name="connsiteX17" fmla="*/ 721423 w 1295674"/>
                <a:gd name="connsiteY17" fmla="*/ 524811 h 1444857"/>
                <a:gd name="connsiteX18" fmla="*/ 1163238 w 1295674"/>
                <a:gd name="connsiteY18" fmla="*/ 82996 h 1444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95674" h="1444857">
                  <a:moveTo>
                    <a:pt x="1203219" y="0"/>
                  </a:moveTo>
                  <a:lnTo>
                    <a:pt x="1209444" y="12922"/>
                  </a:lnTo>
                  <a:cubicBezTo>
                    <a:pt x="1264970" y="144199"/>
                    <a:pt x="1295674" y="288530"/>
                    <a:pt x="1295674" y="440033"/>
                  </a:cubicBezTo>
                  <a:cubicBezTo>
                    <a:pt x="1295674" y="477909"/>
                    <a:pt x="1293755" y="515336"/>
                    <a:pt x="1290009" y="552224"/>
                  </a:cubicBezTo>
                  <a:lnTo>
                    <a:pt x="1276853" y="638426"/>
                  </a:lnTo>
                  <a:lnTo>
                    <a:pt x="1276852" y="638426"/>
                  </a:lnTo>
                  <a:lnTo>
                    <a:pt x="1273380" y="661172"/>
                  </a:lnTo>
                  <a:cubicBezTo>
                    <a:pt x="1207605" y="982609"/>
                    <a:pt x="1001281" y="1252848"/>
                    <a:pt x="721422" y="1404876"/>
                  </a:cubicBezTo>
                  <a:lnTo>
                    <a:pt x="638426" y="1444857"/>
                  </a:lnTo>
                  <a:lnTo>
                    <a:pt x="555430" y="1404876"/>
                  </a:lnTo>
                  <a:cubicBezTo>
                    <a:pt x="275571" y="1252848"/>
                    <a:pt x="69247" y="982609"/>
                    <a:pt x="3472" y="661172"/>
                  </a:cubicBezTo>
                  <a:lnTo>
                    <a:pt x="0" y="638425"/>
                  </a:lnTo>
                  <a:lnTo>
                    <a:pt x="86202" y="651581"/>
                  </a:lnTo>
                  <a:cubicBezTo>
                    <a:pt x="123090" y="655327"/>
                    <a:pt x="160517" y="657246"/>
                    <a:pt x="198393" y="657246"/>
                  </a:cubicBezTo>
                  <a:cubicBezTo>
                    <a:pt x="349896" y="657246"/>
                    <a:pt x="494227" y="626542"/>
                    <a:pt x="625504" y="571016"/>
                  </a:cubicBezTo>
                  <a:lnTo>
                    <a:pt x="638426" y="564791"/>
                  </a:lnTo>
                  <a:lnTo>
                    <a:pt x="638428" y="564792"/>
                  </a:lnTo>
                  <a:lnTo>
                    <a:pt x="721423" y="524811"/>
                  </a:lnTo>
                  <a:cubicBezTo>
                    <a:pt x="907996" y="423459"/>
                    <a:pt x="1061886" y="269569"/>
                    <a:pt x="1163238" y="82996"/>
                  </a:cubicBezTo>
                  <a:close/>
                </a:path>
              </a:pathLst>
            </a:custGeom>
            <a:solidFill>
              <a:schemeClr val="accent1"/>
            </a:solidFill>
            <a:ln>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lIns="0" tIns="360000" rIns="0" bIns="0" anchor="ctr"/>
            <a:lstStyle/>
            <a:p>
              <a:pPr algn="ctr">
                <a:defRPr/>
              </a:pPr>
              <a:r>
                <a:rPr lang="en-US" altLang="zh-CN" sz="3200" dirty="0">
                  <a:solidFill>
                    <a:srgbClr val="FEFFFF"/>
                  </a:solidFill>
                  <a:latin typeface="+mj-ea"/>
                  <a:ea typeface="+mj-ea"/>
                  <a:cs typeface="Raavi" panose="020B0502040204020203" pitchFamily="34" charset="0"/>
                </a:rPr>
                <a:t>B</a:t>
              </a:r>
              <a:endParaRPr lang="zh-CN" altLang="en-US" sz="3200" dirty="0">
                <a:solidFill>
                  <a:srgbClr val="FEFFFF"/>
                </a:solidFill>
                <a:latin typeface="+mj-ea"/>
                <a:ea typeface="+mj-ea"/>
                <a:cs typeface="Raavi" panose="020B0502040204020203" pitchFamily="34" charset="0"/>
              </a:endParaRPr>
            </a:p>
          </p:txBody>
        </p:sp>
      </p:grpSp>
      <p:sp>
        <p:nvSpPr>
          <p:cNvPr id="35" name="矩形 34"/>
          <p:cNvSpPr/>
          <p:nvPr/>
        </p:nvSpPr>
        <p:spPr>
          <a:xfrm>
            <a:off x="4701273" y="1693089"/>
            <a:ext cx="2770827" cy="66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6" name="矩形 35"/>
          <p:cNvSpPr/>
          <p:nvPr/>
        </p:nvSpPr>
        <p:spPr>
          <a:xfrm>
            <a:off x="4701273" y="5504276"/>
            <a:ext cx="2770827" cy="66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7" name="矩形 36"/>
          <p:cNvSpPr/>
          <p:nvPr/>
        </p:nvSpPr>
        <p:spPr>
          <a:xfrm>
            <a:off x="1599881" y="3587091"/>
            <a:ext cx="2770827" cy="66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8" name="矩形 37"/>
          <p:cNvSpPr/>
          <p:nvPr/>
        </p:nvSpPr>
        <p:spPr>
          <a:xfrm>
            <a:off x="7831869" y="3587091"/>
            <a:ext cx="2770827" cy="66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406639" y="1611501"/>
            <a:ext cx="3629464" cy="36294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90"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32" name="KSO_Shape"/>
          <p:cNvSpPr/>
          <p:nvPr/>
        </p:nvSpPr>
        <p:spPr bwMode="auto">
          <a:xfrm>
            <a:off x="8130953" y="2650218"/>
            <a:ext cx="2180836" cy="1552030"/>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FEFFFF"/>
          </a:solidFill>
          <a:ln>
            <a:noFill/>
          </a:ln>
          <a:effectLst/>
        </p:spPr>
        <p:txBody>
          <a:bodyPr/>
          <a:lstStyle/>
          <a:p>
            <a:endParaRPr lang="zh-CN" altLang="en-US"/>
          </a:p>
        </p:txBody>
      </p:sp>
      <p:sp>
        <p:nvSpPr>
          <p:cNvPr id="40" name="矩形 39"/>
          <p:cNvSpPr/>
          <p:nvPr/>
        </p:nvSpPr>
        <p:spPr>
          <a:xfrm>
            <a:off x="7341869" y="5514533"/>
            <a:ext cx="3759004" cy="10065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7" name="矩形 16"/>
          <p:cNvSpPr/>
          <p:nvPr/>
        </p:nvSpPr>
        <p:spPr>
          <a:xfrm>
            <a:off x="959523" y="2218824"/>
            <a:ext cx="4468321" cy="17726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8" name="矩形 17"/>
          <p:cNvSpPr/>
          <p:nvPr/>
        </p:nvSpPr>
        <p:spPr>
          <a:xfrm>
            <a:off x="1607771" y="1593035"/>
            <a:ext cx="3316793" cy="654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b="1" dirty="0">
                <a:solidFill>
                  <a:schemeClr val="accent1"/>
                </a:solidFill>
                <a:latin typeface="+mj-ea"/>
                <a:ea typeface="+mj-ea"/>
              </a:rPr>
              <a:t>请输入您的小标题</a:t>
            </a:r>
            <a:endParaRPr lang="zh-CN" altLang="zh-CN" sz="2000" b="1" dirty="0">
              <a:solidFill>
                <a:schemeClr val="accent1"/>
              </a:solidFill>
              <a:latin typeface="+mj-ea"/>
              <a:ea typeface="+mj-ea"/>
            </a:endParaRPr>
          </a:p>
        </p:txBody>
      </p:sp>
      <p:sp>
        <p:nvSpPr>
          <p:cNvPr id="22" name="矩形 21"/>
          <p:cNvSpPr/>
          <p:nvPr/>
        </p:nvSpPr>
        <p:spPr>
          <a:xfrm>
            <a:off x="1607771" y="4234322"/>
            <a:ext cx="3316793" cy="654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b="1" dirty="0">
                <a:solidFill>
                  <a:schemeClr val="accent1"/>
                </a:solidFill>
                <a:latin typeface="+mj-ea"/>
                <a:ea typeface="+mj-ea"/>
              </a:rPr>
              <a:t>请输入您的小标题</a:t>
            </a:r>
            <a:endParaRPr lang="zh-CN" altLang="zh-CN" sz="2000" b="1" dirty="0">
              <a:solidFill>
                <a:schemeClr val="accent1"/>
              </a:solidFill>
              <a:latin typeface="+mj-ea"/>
              <a:ea typeface="+mj-ea"/>
            </a:endParaRPr>
          </a:p>
        </p:txBody>
      </p:sp>
      <p:sp>
        <p:nvSpPr>
          <p:cNvPr id="25" name="Freeform 66"/>
          <p:cNvSpPr>
            <a:spLocks noEditPoints="1"/>
          </p:cNvSpPr>
          <p:nvPr/>
        </p:nvSpPr>
        <p:spPr bwMode="auto">
          <a:xfrm>
            <a:off x="1133519" y="1831770"/>
            <a:ext cx="405983" cy="314897"/>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accent1"/>
          </a:solidFill>
          <a:ln w="9525">
            <a:noFill/>
            <a:round/>
          </a:ln>
        </p:spPr>
        <p:txBody>
          <a:bodyPr vert="horz" wrap="square" lIns="121920" tIns="60960" rIns="121920" bIns="60960" numCol="1" anchor="t" anchorCtr="0" compatLnSpc="1"/>
          <a:lstStyle/>
          <a:p>
            <a:endParaRPr lang="en-US" sz="2400"/>
          </a:p>
        </p:txBody>
      </p:sp>
      <p:sp>
        <p:nvSpPr>
          <p:cNvPr id="26" name="Freeform 152"/>
          <p:cNvSpPr>
            <a:spLocks noEditPoints="1"/>
          </p:cNvSpPr>
          <p:nvPr/>
        </p:nvSpPr>
        <p:spPr bwMode="auto">
          <a:xfrm>
            <a:off x="1133519" y="4435166"/>
            <a:ext cx="349267" cy="322769"/>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accent1"/>
          </a:solidFill>
          <a:ln w="9525">
            <a:noFill/>
            <a:round/>
          </a:ln>
        </p:spPr>
        <p:txBody>
          <a:bodyPr vert="horz" wrap="square" lIns="121920" tIns="60960" rIns="121920" bIns="60960" numCol="1" anchor="t" anchorCtr="0" compatLnSpc="1"/>
          <a:lstStyle/>
          <a:p>
            <a:endParaRPr lang="en-US" sz="2400">
              <a:solidFill>
                <a:schemeClr val="accent3"/>
              </a:solidFill>
            </a:endParaRPr>
          </a:p>
        </p:txBody>
      </p:sp>
      <p:sp>
        <p:nvSpPr>
          <p:cNvPr id="27" name="矩形 26"/>
          <p:cNvSpPr/>
          <p:nvPr/>
        </p:nvSpPr>
        <p:spPr>
          <a:xfrm>
            <a:off x="959523" y="4889140"/>
            <a:ext cx="4468321" cy="17726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15" name="Freeform 3786"/>
          <p:cNvSpPr/>
          <p:nvPr/>
        </p:nvSpPr>
        <p:spPr bwMode="auto">
          <a:xfrm>
            <a:off x="888148" y="3072039"/>
            <a:ext cx="3594311" cy="1113331"/>
          </a:xfrm>
          <a:custGeom>
            <a:avLst/>
            <a:gdLst>
              <a:gd name="T0" fmla="*/ 42 w 2242"/>
              <a:gd name="T1" fmla="*/ 117 h 694"/>
              <a:gd name="T2" fmla="*/ 1794 w 2242"/>
              <a:gd name="T3" fmla="*/ 117 h 694"/>
              <a:gd name="T4" fmla="*/ 1799 w 2242"/>
              <a:gd name="T5" fmla="*/ 68 h 694"/>
              <a:gd name="T6" fmla="*/ 1904 w 2242"/>
              <a:gd name="T7" fmla="*/ 41 h 694"/>
              <a:gd name="T8" fmla="*/ 2170 w 2242"/>
              <a:gd name="T9" fmla="*/ 241 h 694"/>
              <a:gd name="T10" fmla="*/ 2239 w 2242"/>
              <a:gd name="T11" fmla="*/ 342 h 694"/>
              <a:gd name="T12" fmla="*/ 2174 w 2242"/>
              <a:gd name="T13" fmla="*/ 461 h 694"/>
              <a:gd name="T14" fmla="*/ 1913 w 2242"/>
              <a:gd name="T15" fmla="*/ 654 h 694"/>
              <a:gd name="T16" fmla="*/ 1812 w 2242"/>
              <a:gd name="T17" fmla="*/ 659 h 694"/>
              <a:gd name="T18" fmla="*/ 1789 w 2242"/>
              <a:gd name="T19" fmla="*/ 587 h 694"/>
              <a:gd name="T20" fmla="*/ 0 w 2242"/>
              <a:gd name="T21" fmla="*/ 532 h 694"/>
              <a:gd name="T22" fmla="*/ 31 w 2242"/>
              <a:gd name="T23" fmla="*/ 497 h 694"/>
              <a:gd name="T24" fmla="*/ 1880 w 2242"/>
              <a:gd name="T25" fmla="*/ 497 h 694"/>
              <a:gd name="T26" fmla="*/ 1880 w 2242"/>
              <a:gd name="T27" fmla="*/ 562 h 694"/>
              <a:gd name="T28" fmla="*/ 2140 w 2242"/>
              <a:gd name="T29" fmla="*/ 375 h 694"/>
              <a:gd name="T30" fmla="*/ 2134 w 2242"/>
              <a:gd name="T31" fmla="*/ 326 h 694"/>
              <a:gd name="T32" fmla="*/ 1884 w 2242"/>
              <a:gd name="T33" fmla="*/ 140 h 694"/>
              <a:gd name="T34" fmla="*/ 1884 w 2242"/>
              <a:gd name="T35" fmla="*/ 211 h 694"/>
              <a:gd name="T36" fmla="*/ 2 w 2242"/>
              <a:gd name="T37" fmla="*/ 161 h 694"/>
              <a:gd name="T38" fmla="*/ 42 w 2242"/>
              <a:gd name="T39" fmla="*/ 11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2" h="694">
                <a:moveTo>
                  <a:pt x="42" y="117"/>
                </a:moveTo>
                <a:cubicBezTo>
                  <a:pt x="1794" y="117"/>
                  <a:pt x="1794" y="117"/>
                  <a:pt x="1794" y="117"/>
                </a:cubicBezTo>
                <a:cubicBezTo>
                  <a:pt x="1794" y="117"/>
                  <a:pt x="1790" y="88"/>
                  <a:pt x="1799" y="68"/>
                </a:cubicBezTo>
                <a:cubicBezTo>
                  <a:pt x="1808" y="49"/>
                  <a:pt x="1844" y="0"/>
                  <a:pt x="1904" y="41"/>
                </a:cubicBezTo>
                <a:cubicBezTo>
                  <a:pt x="1963" y="83"/>
                  <a:pt x="2140" y="218"/>
                  <a:pt x="2170" y="241"/>
                </a:cubicBezTo>
                <a:cubicBezTo>
                  <a:pt x="2201" y="265"/>
                  <a:pt x="2235" y="292"/>
                  <a:pt x="2239" y="342"/>
                </a:cubicBezTo>
                <a:cubicBezTo>
                  <a:pt x="2242" y="389"/>
                  <a:pt x="2230" y="411"/>
                  <a:pt x="2174" y="461"/>
                </a:cubicBezTo>
                <a:cubicBezTo>
                  <a:pt x="2126" y="504"/>
                  <a:pt x="1942" y="636"/>
                  <a:pt x="1913" y="654"/>
                </a:cubicBezTo>
                <a:cubicBezTo>
                  <a:pt x="1884" y="672"/>
                  <a:pt x="1849" y="694"/>
                  <a:pt x="1812" y="659"/>
                </a:cubicBezTo>
                <a:cubicBezTo>
                  <a:pt x="1785" y="634"/>
                  <a:pt x="1789" y="587"/>
                  <a:pt x="1789" y="587"/>
                </a:cubicBezTo>
                <a:cubicBezTo>
                  <a:pt x="0" y="532"/>
                  <a:pt x="0" y="532"/>
                  <a:pt x="0" y="532"/>
                </a:cubicBezTo>
                <a:cubicBezTo>
                  <a:pt x="31" y="497"/>
                  <a:pt x="31" y="497"/>
                  <a:pt x="31" y="497"/>
                </a:cubicBezTo>
                <a:cubicBezTo>
                  <a:pt x="1880" y="497"/>
                  <a:pt x="1880" y="497"/>
                  <a:pt x="1880" y="497"/>
                </a:cubicBezTo>
                <a:cubicBezTo>
                  <a:pt x="1880" y="562"/>
                  <a:pt x="1880" y="562"/>
                  <a:pt x="1880" y="562"/>
                </a:cubicBezTo>
                <a:cubicBezTo>
                  <a:pt x="1880" y="562"/>
                  <a:pt x="2120" y="391"/>
                  <a:pt x="2140" y="375"/>
                </a:cubicBezTo>
                <a:cubicBezTo>
                  <a:pt x="2160" y="358"/>
                  <a:pt x="2156" y="339"/>
                  <a:pt x="2134" y="326"/>
                </a:cubicBezTo>
                <a:cubicBezTo>
                  <a:pt x="2113" y="313"/>
                  <a:pt x="1884" y="140"/>
                  <a:pt x="1884" y="140"/>
                </a:cubicBezTo>
                <a:cubicBezTo>
                  <a:pt x="1884" y="211"/>
                  <a:pt x="1884" y="211"/>
                  <a:pt x="1884" y="211"/>
                </a:cubicBezTo>
                <a:cubicBezTo>
                  <a:pt x="2" y="161"/>
                  <a:pt x="2" y="161"/>
                  <a:pt x="2" y="161"/>
                </a:cubicBezTo>
                <a:lnTo>
                  <a:pt x="42" y="117"/>
                </a:lnTo>
                <a:close/>
              </a:path>
            </a:pathLst>
          </a:custGeom>
          <a:gradFill>
            <a:gsLst>
              <a:gs pos="0">
                <a:schemeClr val="accent1">
                  <a:lumMod val="75000"/>
                  <a:alpha val="0"/>
                </a:schemeClr>
              </a:gs>
              <a:gs pos="100000">
                <a:schemeClr val="accent1">
                  <a:lumMod val="75000"/>
                </a:schemeClr>
              </a:gs>
            </a:gsLst>
            <a:lin ang="0" scaled="0"/>
          </a:gradFill>
          <a:ln>
            <a:noFill/>
          </a:ln>
          <a:effectLst>
            <a:outerShdw blurRad="50800" dist="38100" algn="l" rotWithShape="0">
              <a:prstClr val="black">
                <a:alpha val="40000"/>
              </a:prstClr>
            </a:outerShdw>
          </a:effectLst>
        </p:spPr>
        <p:txBody>
          <a:bodyPr anchor="ctr"/>
          <a:lstStyle/>
          <a:p>
            <a:pPr algn="ctr">
              <a:defRPr/>
            </a:pPr>
            <a:endParaRPr lang="zh-CN" altLang="en-US" sz="1600" dirty="0">
              <a:latin typeface="+mn-ea"/>
            </a:endParaRPr>
          </a:p>
        </p:txBody>
      </p:sp>
      <p:sp>
        <p:nvSpPr>
          <p:cNvPr id="16" name="Freeform 3786"/>
          <p:cNvSpPr/>
          <p:nvPr/>
        </p:nvSpPr>
        <p:spPr bwMode="auto">
          <a:xfrm>
            <a:off x="3875427" y="5033406"/>
            <a:ext cx="949791" cy="294196"/>
          </a:xfrm>
          <a:custGeom>
            <a:avLst/>
            <a:gdLst>
              <a:gd name="T0" fmla="*/ 42 w 2242"/>
              <a:gd name="T1" fmla="*/ 117 h 694"/>
              <a:gd name="T2" fmla="*/ 1794 w 2242"/>
              <a:gd name="T3" fmla="*/ 117 h 694"/>
              <a:gd name="T4" fmla="*/ 1799 w 2242"/>
              <a:gd name="T5" fmla="*/ 68 h 694"/>
              <a:gd name="T6" fmla="*/ 1904 w 2242"/>
              <a:gd name="T7" fmla="*/ 41 h 694"/>
              <a:gd name="T8" fmla="*/ 2170 w 2242"/>
              <a:gd name="T9" fmla="*/ 241 h 694"/>
              <a:gd name="T10" fmla="*/ 2239 w 2242"/>
              <a:gd name="T11" fmla="*/ 342 h 694"/>
              <a:gd name="T12" fmla="*/ 2174 w 2242"/>
              <a:gd name="T13" fmla="*/ 461 h 694"/>
              <a:gd name="T14" fmla="*/ 1913 w 2242"/>
              <a:gd name="T15" fmla="*/ 654 h 694"/>
              <a:gd name="T16" fmla="*/ 1812 w 2242"/>
              <a:gd name="T17" fmla="*/ 659 h 694"/>
              <a:gd name="T18" fmla="*/ 1789 w 2242"/>
              <a:gd name="T19" fmla="*/ 587 h 694"/>
              <a:gd name="T20" fmla="*/ 0 w 2242"/>
              <a:gd name="T21" fmla="*/ 532 h 694"/>
              <a:gd name="T22" fmla="*/ 31 w 2242"/>
              <a:gd name="T23" fmla="*/ 497 h 694"/>
              <a:gd name="T24" fmla="*/ 1880 w 2242"/>
              <a:gd name="T25" fmla="*/ 497 h 694"/>
              <a:gd name="T26" fmla="*/ 1880 w 2242"/>
              <a:gd name="T27" fmla="*/ 562 h 694"/>
              <a:gd name="T28" fmla="*/ 2140 w 2242"/>
              <a:gd name="T29" fmla="*/ 375 h 694"/>
              <a:gd name="T30" fmla="*/ 2134 w 2242"/>
              <a:gd name="T31" fmla="*/ 326 h 694"/>
              <a:gd name="T32" fmla="*/ 1884 w 2242"/>
              <a:gd name="T33" fmla="*/ 140 h 694"/>
              <a:gd name="T34" fmla="*/ 1884 w 2242"/>
              <a:gd name="T35" fmla="*/ 211 h 694"/>
              <a:gd name="T36" fmla="*/ 2 w 2242"/>
              <a:gd name="T37" fmla="*/ 161 h 694"/>
              <a:gd name="T38" fmla="*/ 42 w 2242"/>
              <a:gd name="T39" fmla="*/ 11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2" h="694">
                <a:moveTo>
                  <a:pt x="42" y="117"/>
                </a:moveTo>
                <a:cubicBezTo>
                  <a:pt x="1794" y="117"/>
                  <a:pt x="1794" y="117"/>
                  <a:pt x="1794" y="117"/>
                </a:cubicBezTo>
                <a:cubicBezTo>
                  <a:pt x="1794" y="117"/>
                  <a:pt x="1790" y="88"/>
                  <a:pt x="1799" y="68"/>
                </a:cubicBezTo>
                <a:cubicBezTo>
                  <a:pt x="1808" y="49"/>
                  <a:pt x="1844" y="0"/>
                  <a:pt x="1904" y="41"/>
                </a:cubicBezTo>
                <a:cubicBezTo>
                  <a:pt x="1963" y="83"/>
                  <a:pt x="2140" y="218"/>
                  <a:pt x="2170" y="241"/>
                </a:cubicBezTo>
                <a:cubicBezTo>
                  <a:pt x="2201" y="265"/>
                  <a:pt x="2235" y="292"/>
                  <a:pt x="2239" y="342"/>
                </a:cubicBezTo>
                <a:cubicBezTo>
                  <a:pt x="2242" y="389"/>
                  <a:pt x="2230" y="411"/>
                  <a:pt x="2174" y="461"/>
                </a:cubicBezTo>
                <a:cubicBezTo>
                  <a:pt x="2126" y="504"/>
                  <a:pt x="1942" y="636"/>
                  <a:pt x="1913" y="654"/>
                </a:cubicBezTo>
                <a:cubicBezTo>
                  <a:pt x="1884" y="672"/>
                  <a:pt x="1849" y="694"/>
                  <a:pt x="1812" y="659"/>
                </a:cubicBezTo>
                <a:cubicBezTo>
                  <a:pt x="1785" y="634"/>
                  <a:pt x="1789" y="587"/>
                  <a:pt x="1789" y="587"/>
                </a:cubicBezTo>
                <a:cubicBezTo>
                  <a:pt x="0" y="532"/>
                  <a:pt x="0" y="532"/>
                  <a:pt x="0" y="532"/>
                </a:cubicBezTo>
                <a:cubicBezTo>
                  <a:pt x="31" y="497"/>
                  <a:pt x="31" y="497"/>
                  <a:pt x="31" y="497"/>
                </a:cubicBezTo>
                <a:cubicBezTo>
                  <a:pt x="1880" y="497"/>
                  <a:pt x="1880" y="497"/>
                  <a:pt x="1880" y="497"/>
                </a:cubicBezTo>
                <a:cubicBezTo>
                  <a:pt x="1880" y="562"/>
                  <a:pt x="1880" y="562"/>
                  <a:pt x="1880" y="562"/>
                </a:cubicBezTo>
                <a:cubicBezTo>
                  <a:pt x="1880" y="562"/>
                  <a:pt x="2120" y="391"/>
                  <a:pt x="2140" y="375"/>
                </a:cubicBezTo>
                <a:cubicBezTo>
                  <a:pt x="2160" y="358"/>
                  <a:pt x="2156" y="339"/>
                  <a:pt x="2134" y="326"/>
                </a:cubicBezTo>
                <a:cubicBezTo>
                  <a:pt x="2113" y="313"/>
                  <a:pt x="1884" y="140"/>
                  <a:pt x="1884" y="140"/>
                </a:cubicBezTo>
                <a:cubicBezTo>
                  <a:pt x="1884" y="211"/>
                  <a:pt x="1884" y="211"/>
                  <a:pt x="1884" y="211"/>
                </a:cubicBezTo>
                <a:cubicBezTo>
                  <a:pt x="2" y="161"/>
                  <a:pt x="2" y="161"/>
                  <a:pt x="2" y="161"/>
                </a:cubicBezTo>
                <a:lnTo>
                  <a:pt x="42" y="117"/>
                </a:lnTo>
                <a:close/>
              </a:path>
            </a:pathLst>
          </a:custGeom>
          <a:gradFill>
            <a:gsLst>
              <a:gs pos="0">
                <a:schemeClr val="accent1">
                  <a:lumMod val="75000"/>
                  <a:alpha val="0"/>
                </a:schemeClr>
              </a:gs>
              <a:gs pos="100000">
                <a:schemeClr val="accent1">
                  <a:lumMod val="75000"/>
                </a:schemeClr>
              </a:gs>
            </a:gsLst>
            <a:lin ang="0" scaled="0"/>
          </a:gradFill>
          <a:ln>
            <a:noFill/>
          </a:ln>
          <a:effectLst>
            <a:outerShdw blurRad="50800" dist="38100" algn="l" rotWithShape="0">
              <a:prstClr val="black">
                <a:alpha val="40000"/>
              </a:prstClr>
            </a:outerShdw>
          </a:effectLst>
        </p:spPr>
        <p:txBody>
          <a:bodyPr anchor="ctr"/>
          <a:lstStyle/>
          <a:p>
            <a:pPr algn="ctr">
              <a:defRPr/>
            </a:pPr>
            <a:endParaRPr lang="zh-CN" altLang="en-US" sz="1600" dirty="0">
              <a:latin typeface="+mn-ea"/>
            </a:endParaRPr>
          </a:p>
        </p:txBody>
      </p:sp>
      <p:sp>
        <p:nvSpPr>
          <p:cNvPr id="17" name="Freeform 3786"/>
          <p:cNvSpPr/>
          <p:nvPr/>
        </p:nvSpPr>
        <p:spPr bwMode="auto">
          <a:xfrm>
            <a:off x="1446905" y="2264429"/>
            <a:ext cx="1874141" cy="580512"/>
          </a:xfrm>
          <a:custGeom>
            <a:avLst/>
            <a:gdLst>
              <a:gd name="T0" fmla="*/ 42 w 2242"/>
              <a:gd name="T1" fmla="*/ 117 h 694"/>
              <a:gd name="T2" fmla="*/ 1794 w 2242"/>
              <a:gd name="T3" fmla="*/ 117 h 694"/>
              <a:gd name="T4" fmla="*/ 1799 w 2242"/>
              <a:gd name="T5" fmla="*/ 68 h 694"/>
              <a:gd name="T6" fmla="*/ 1904 w 2242"/>
              <a:gd name="T7" fmla="*/ 41 h 694"/>
              <a:gd name="T8" fmla="*/ 2170 w 2242"/>
              <a:gd name="T9" fmla="*/ 241 h 694"/>
              <a:gd name="T10" fmla="*/ 2239 w 2242"/>
              <a:gd name="T11" fmla="*/ 342 h 694"/>
              <a:gd name="T12" fmla="*/ 2174 w 2242"/>
              <a:gd name="T13" fmla="*/ 461 h 694"/>
              <a:gd name="T14" fmla="*/ 1913 w 2242"/>
              <a:gd name="T15" fmla="*/ 654 h 694"/>
              <a:gd name="T16" fmla="*/ 1812 w 2242"/>
              <a:gd name="T17" fmla="*/ 659 h 694"/>
              <a:gd name="T18" fmla="*/ 1789 w 2242"/>
              <a:gd name="T19" fmla="*/ 587 h 694"/>
              <a:gd name="T20" fmla="*/ 0 w 2242"/>
              <a:gd name="T21" fmla="*/ 532 h 694"/>
              <a:gd name="T22" fmla="*/ 31 w 2242"/>
              <a:gd name="T23" fmla="*/ 497 h 694"/>
              <a:gd name="T24" fmla="*/ 1880 w 2242"/>
              <a:gd name="T25" fmla="*/ 497 h 694"/>
              <a:gd name="T26" fmla="*/ 1880 w 2242"/>
              <a:gd name="T27" fmla="*/ 562 h 694"/>
              <a:gd name="T28" fmla="*/ 2140 w 2242"/>
              <a:gd name="T29" fmla="*/ 375 h 694"/>
              <a:gd name="T30" fmla="*/ 2134 w 2242"/>
              <a:gd name="T31" fmla="*/ 326 h 694"/>
              <a:gd name="T32" fmla="*/ 1884 w 2242"/>
              <a:gd name="T33" fmla="*/ 140 h 694"/>
              <a:gd name="T34" fmla="*/ 1884 w 2242"/>
              <a:gd name="T35" fmla="*/ 211 h 694"/>
              <a:gd name="T36" fmla="*/ 2 w 2242"/>
              <a:gd name="T37" fmla="*/ 161 h 694"/>
              <a:gd name="T38" fmla="*/ 42 w 2242"/>
              <a:gd name="T39" fmla="*/ 11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2" h="694">
                <a:moveTo>
                  <a:pt x="42" y="117"/>
                </a:moveTo>
                <a:cubicBezTo>
                  <a:pt x="1794" y="117"/>
                  <a:pt x="1794" y="117"/>
                  <a:pt x="1794" y="117"/>
                </a:cubicBezTo>
                <a:cubicBezTo>
                  <a:pt x="1794" y="117"/>
                  <a:pt x="1790" y="88"/>
                  <a:pt x="1799" y="68"/>
                </a:cubicBezTo>
                <a:cubicBezTo>
                  <a:pt x="1808" y="49"/>
                  <a:pt x="1844" y="0"/>
                  <a:pt x="1904" y="41"/>
                </a:cubicBezTo>
                <a:cubicBezTo>
                  <a:pt x="1963" y="83"/>
                  <a:pt x="2140" y="218"/>
                  <a:pt x="2170" y="241"/>
                </a:cubicBezTo>
                <a:cubicBezTo>
                  <a:pt x="2201" y="265"/>
                  <a:pt x="2235" y="292"/>
                  <a:pt x="2239" y="342"/>
                </a:cubicBezTo>
                <a:cubicBezTo>
                  <a:pt x="2242" y="389"/>
                  <a:pt x="2230" y="411"/>
                  <a:pt x="2174" y="461"/>
                </a:cubicBezTo>
                <a:cubicBezTo>
                  <a:pt x="2126" y="504"/>
                  <a:pt x="1942" y="636"/>
                  <a:pt x="1913" y="654"/>
                </a:cubicBezTo>
                <a:cubicBezTo>
                  <a:pt x="1884" y="672"/>
                  <a:pt x="1849" y="694"/>
                  <a:pt x="1812" y="659"/>
                </a:cubicBezTo>
                <a:cubicBezTo>
                  <a:pt x="1785" y="634"/>
                  <a:pt x="1789" y="587"/>
                  <a:pt x="1789" y="587"/>
                </a:cubicBezTo>
                <a:cubicBezTo>
                  <a:pt x="0" y="532"/>
                  <a:pt x="0" y="532"/>
                  <a:pt x="0" y="532"/>
                </a:cubicBezTo>
                <a:cubicBezTo>
                  <a:pt x="31" y="497"/>
                  <a:pt x="31" y="497"/>
                  <a:pt x="31" y="497"/>
                </a:cubicBezTo>
                <a:cubicBezTo>
                  <a:pt x="1880" y="497"/>
                  <a:pt x="1880" y="497"/>
                  <a:pt x="1880" y="497"/>
                </a:cubicBezTo>
                <a:cubicBezTo>
                  <a:pt x="1880" y="562"/>
                  <a:pt x="1880" y="562"/>
                  <a:pt x="1880" y="562"/>
                </a:cubicBezTo>
                <a:cubicBezTo>
                  <a:pt x="1880" y="562"/>
                  <a:pt x="2120" y="391"/>
                  <a:pt x="2140" y="375"/>
                </a:cubicBezTo>
                <a:cubicBezTo>
                  <a:pt x="2160" y="358"/>
                  <a:pt x="2156" y="339"/>
                  <a:pt x="2134" y="326"/>
                </a:cubicBezTo>
                <a:cubicBezTo>
                  <a:pt x="2113" y="313"/>
                  <a:pt x="1884" y="140"/>
                  <a:pt x="1884" y="140"/>
                </a:cubicBezTo>
                <a:cubicBezTo>
                  <a:pt x="1884" y="211"/>
                  <a:pt x="1884" y="211"/>
                  <a:pt x="1884" y="211"/>
                </a:cubicBezTo>
                <a:cubicBezTo>
                  <a:pt x="2" y="161"/>
                  <a:pt x="2" y="161"/>
                  <a:pt x="2" y="161"/>
                </a:cubicBezTo>
                <a:lnTo>
                  <a:pt x="42" y="117"/>
                </a:lnTo>
                <a:close/>
              </a:path>
            </a:pathLst>
          </a:custGeom>
          <a:gradFill>
            <a:gsLst>
              <a:gs pos="0">
                <a:schemeClr val="accent1">
                  <a:lumMod val="75000"/>
                  <a:alpha val="0"/>
                </a:schemeClr>
              </a:gs>
              <a:gs pos="100000">
                <a:schemeClr val="accent1">
                  <a:lumMod val="75000"/>
                </a:schemeClr>
              </a:gs>
            </a:gsLst>
            <a:lin ang="0" scaled="0"/>
          </a:gradFill>
          <a:ln>
            <a:noFill/>
          </a:ln>
          <a:effectLst>
            <a:outerShdw blurRad="50800" dist="38100" algn="l" rotWithShape="0">
              <a:prstClr val="black">
                <a:alpha val="40000"/>
              </a:prstClr>
            </a:outerShdw>
          </a:effectLst>
        </p:spPr>
        <p:txBody>
          <a:bodyPr anchor="ctr"/>
          <a:lstStyle/>
          <a:p>
            <a:pPr algn="ctr">
              <a:defRPr/>
            </a:pPr>
            <a:endParaRPr lang="zh-CN" altLang="en-US" sz="1600" dirty="0">
              <a:latin typeface="+mn-ea"/>
            </a:endParaRPr>
          </a:p>
        </p:txBody>
      </p:sp>
      <p:sp>
        <p:nvSpPr>
          <p:cNvPr id="18" name="Freeform 3786"/>
          <p:cNvSpPr/>
          <p:nvPr/>
        </p:nvSpPr>
        <p:spPr bwMode="auto">
          <a:xfrm>
            <a:off x="2685302" y="4412468"/>
            <a:ext cx="1271487" cy="393841"/>
          </a:xfrm>
          <a:custGeom>
            <a:avLst/>
            <a:gdLst>
              <a:gd name="T0" fmla="*/ 42 w 2242"/>
              <a:gd name="T1" fmla="*/ 117 h 694"/>
              <a:gd name="T2" fmla="*/ 1794 w 2242"/>
              <a:gd name="T3" fmla="*/ 117 h 694"/>
              <a:gd name="T4" fmla="*/ 1799 w 2242"/>
              <a:gd name="T5" fmla="*/ 68 h 694"/>
              <a:gd name="T6" fmla="*/ 1904 w 2242"/>
              <a:gd name="T7" fmla="*/ 41 h 694"/>
              <a:gd name="T8" fmla="*/ 2170 w 2242"/>
              <a:gd name="T9" fmla="*/ 241 h 694"/>
              <a:gd name="T10" fmla="*/ 2239 w 2242"/>
              <a:gd name="T11" fmla="*/ 342 h 694"/>
              <a:gd name="T12" fmla="*/ 2174 w 2242"/>
              <a:gd name="T13" fmla="*/ 461 h 694"/>
              <a:gd name="T14" fmla="*/ 1913 w 2242"/>
              <a:gd name="T15" fmla="*/ 654 h 694"/>
              <a:gd name="T16" fmla="*/ 1812 w 2242"/>
              <a:gd name="T17" fmla="*/ 659 h 694"/>
              <a:gd name="T18" fmla="*/ 1789 w 2242"/>
              <a:gd name="T19" fmla="*/ 587 h 694"/>
              <a:gd name="T20" fmla="*/ 0 w 2242"/>
              <a:gd name="T21" fmla="*/ 532 h 694"/>
              <a:gd name="T22" fmla="*/ 31 w 2242"/>
              <a:gd name="T23" fmla="*/ 497 h 694"/>
              <a:gd name="T24" fmla="*/ 1880 w 2242"/>
              <a:gd name="T25" fmla="*/ 497 h 694"/>
              <a:gd name="T26" fmla="*/ 1880 w 2242"/>
              <a:gd name="T27" fmla="*/ 562 h 694"/>
              <a:gd name="T28" fmla="*/ 2140 w 2242"/>
              <a:gd name="T29" fmla="*/ 375 h 694"/>
              <a:gd name="T30" fmla="*/ 2134 w 2242"/>
              <a:gd name="T31" fmla="*/ 326 h 694"/>
              <a:gd name="T32" fmla="*/ 1884 w 2242"/>
              <a:gd name="T33" fmla="*/ 140 h 694"/>
              <a:gd name="T34" fmla="*/ 1884 w 2242"/>
              <a:gd name="T35" fmla="*/ 211 h 694"/>
              <a:gd name="T36" fmla="*/ 2 w 2242"/>
              <a:gd name="T37" fmla="*/ 161 h 694"/>
              <a:gd name="T38" fmla="*/ 42 w 2242"/>
              <a:gd name="T39" fmla="*/ 11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2" h="694">
                <a:moveTo>
                  <a:pt x="42" y="117"/>
                </a:moveTo>
                <a:cubicBezTo>
                  <a:pt x="1794" y="117"/>
                  <a:pt x="1794" y="117"/>
                  <a:pt x="1794" y="117"/>
                </a:cubicBezTo>
                <a:cubicBezTo>
                  <a:pt x="1794" y="117"/>
                  <a:pt x="1790" y="88"/>
                  <a:pt x="1799" y="68"/>
                </a:cubicBezTo>
                <a:cubicBezTo>
                  <a:pt x="1808" y="49"/>
                  <a:pt x="1844" y="0"/>
                  <a:pt x="1904" y="41"/>
                </a:cubicBezTo>
                <a:cubicBezTo>
                  <a:pt x="1963" y="83"/>
                  <a:pt x="2140" y="218"/>
                  <a:pt x="2170" y="241"/>
                </a:cubicBezTo>
                <a:cubicBezTo>
                  <a:pt x="2201" y="265"/>
                  <a:pt x="2235" y="292"/>
                  <a:pt x="2239" y="342"/>
                </a:cubicBezTo>
                <a:cubicBezTo>
                  <a:pt x="2242" y="389"/>
                  <a:pt x="2230" y="411"/>
                  <a:pt x="2174" y="461"/>
                </a:cubicBezTo>
                <a:cubicBezTo>
                  <a:pt x="2126" y="504"/>
                  <a:pt x="1942" y="636"/>
                  <a:pt x="1913" y="654"/>
                </a:cubicBezTo>
                <a:cubicBezTo>
                  <a:pt x="1884" y="672"/>
                  <a:pt x="1849" y="694"/>
                  <a:pt x="1812" y="659"/>
                </a:cubicBezTo>
                <a:cubicBezTo>
                  <a:pt x="1785" y="634"/>
                  <a:pt x="1789" y="587"/>
                  <a:pt x="1789" y="587"/>
                </a:cubicBezTo>
                <a:cubicBezTo>
                  <a:pt x="0" y="532"/>
                  <a:pt x="0" y="532"/>
                  <a:pt x="0" y="532"/>
                </a:cubicBezTo>
                <a:cubicBezTo>
                  <a:pt x="31" y="497"/>
                  <a:pt x="31" y="497"/>
                  <a:pt x="31" y="497"/>
                </a:cubicBezTo>
                <a:cubicBezTo>
                  <a:pt x="1880" y="497"/>
                  <a:pt x="1880" y="497"/>
                  <a:pt x="1880" y="497"/>
                </a:cubicBezTo>
                <a:cubicBezTo>
                  <a:pt x="1880" y="562"/>
                  <a:pt x="1880" y="562"/>
                  <a:pt x="1880" y="562"/>
                </a:cubicBezTo>
                <a:cubicBezTo>
                  <a:pt x="1880" y="562"/>
                  <a:pt x="2120" y="391"/>
                  <a:pt x="2140" y="375"/>
                </a:cubicBezTo>
                <a:cubicBezTo>
                  <a:pt x="2160" y="358"/>
                  <a:pt x="2156" y="339"/>
                  <a:pt x="2134" y="326"/>
                </a:cubicBezTo>
                <a:cubicBezTo>
                  <a:pt x="2113" y="313"/>
                  <a:pt x="1884" y="140"/>
                  <a:pt x="1884" y="140"/>
                </a:cubicBezTo>
                <a:cubicBezTo>
                  <a:pt x="1884" y="211"/>
                  <a:pt x="1884" y="211"/>
                  <a:pt x="1884" y="211"/>
                </a:cubicBezTo>
                <a:cubicBezTo>
                  <a:pt x="2" y="161"/>
                  <a:pt x="2" y="161"/>
                  <a:pt x="2" y="161"/>
                </a:cubicBezTo>
                <a:lnTo>
                  <a:pt x="42" y="117"/>
                </a:lnTo>
                <a:close/>
              </a:path>
            </a:pathLst>
          </a:custGeom>
          <a:gradFill>
            <a:gsLst>
              <a:gs pos="0">
                <a:schemeClr val="accent1">
                  <a:lumMod val="75000"/>
                  <a:alpha val="0"/>
                </a:schemeClr>
              </a:gs>
              <a:gs pos="100000">
                <a:schemeClr val="accent1">
                  <a:lumMod val="75000"/>
                </a:schemeClr>
              </a:gs>
            </a:gsLst>
            <a:lin ang="0" scaled="0"/>
          </a:gradFill>
          <a:ln>
            <a:noFill/>
          </a:ln>
          <a:effectLst>
            <a:outerShdw blurRad="50800" dist="38100" algn="l" rotWithShape="0">
              <a:prstClr val="black">
                <a:alpha val="40000"/>
              </a:prstClr>
            </a:outerShdw>
          </a:effectLst>
        </p:spPr>
        <p:txBody>
          <a:bodyPr anchor="ctr"/>
          <a:lstStyle/>
          <a:p>
            <a:pPr algn="ctr">
              <a:defRPr/>
            </a:pPr>
            <a:endParaRPr lang="zh-CN" altLang="en-US" sz="1600" dirty="0">
              <a:latin typeface="+mn-ea"/>
            </a:endParaRPr>
          </a:p>
        </p:txBody>
      </p:sp>
      <p:sp>
        <p:nvSpPr>
          <p:cNvPr id="19" name="Freeform 3786"/>
          <p:cNvSpPr/>
          <p:nvPr/>
        </p:nvSpPr>
        <p:spPr bwMode="auto">
          <a:xfrm>
            <a:off x="978006" y="4896002"/>
            <a:ext cx="2343040" cy="725752"/>
          </a:xfrm>
          <a:custGeom>
            <a:avLst/>
            <a:gdLst>
              <a:gd name="T0" fmla="*/ 42 w 2242"/>
              <a:gd name="T1" fmla="*/ 117 h 694"/>
              <a:gd name="T2" fmla="*/ 1794 w 2242"/>
              <a:gd name="T3" fmla="*/ 117 h 694"/>
              <a:gd name="T4" fmla="*/ 1799 w 2242"/>
              <a:gd name="T5" fmla="*/ 68 h 694"/>
              <a:gd name="T6" fmla="*/ 1904 w 2242"/>
              <a:gd name="T7" fmla="*/ 41 h 694"/>
              <a:gd name="T8" fmla="*/ 2170 w 2242"/>
              <a:gd name="T9" fmla="*/ 241 h 694"/>
              <a:gd name="T10" fmla="*/ 2239 w 2242"/>
              <a:gd name="T11" fmla="*/ 342 h 694"/>
              <a:gd name="T12" fmla="*/ 2174 w 2242"/>
              <a:gd name="T13" fmla="*/ 461 h 694"/>
              <a:gd name="T14" fmla="*/ 1913 w 2242"/>
              <a:gd name="T15" fmla="*/ 654 h 694"/>
              <a:gd name="T16" fmla="*/ 1812 w 2242"/>
              <a:gd name="T17" fmla="*/ 659 h 694"/>
              <a:gd name="T18" fmla="*/ 1789 w 2242"/>
              <a:gd name="T19" fmla="*/ 587 h 694"/>
              <a:gd name="T20" fmla="*/ 0 w 2242"/>
              <a:gd name="T21" fmla="*/ 532 h 694"/>
              <a:gd name="T22" fmla="*/ 31 w 2242"/>
              <a:gd name="T23" fmla="*/ 497 h 694"/>
              <a:gd name="T24" fmla="*/ 1880 w 2242"/>
              <a:gd name="T25" fmla="*/ 497 h 694"/>
              <a:gd name="T26" fmla="*/ 1880 w 2242"/>
              <a:gd name="T27" fmla="*/ 562 h 694"/>
              <a:gd name="T28" fmla="*/ 2140 w 2242"/>
              <a:gd name="T29" fmla="*/ 375 h 694"/>
              <a:gd name="T30" fmla="*/ 2134 w 2242"/>
              <a:gd name="T31" fmla="*/ 326 h 694"/>
              <a:gd name="T32" fmla="*/ 1884 w 2242"/>
              <a:gd name="T33" fmla="*/ 140 h 694"/>
              <a:gd name="T34" fmla="*/ 1884 w 2242"/>
              <a:gd name="T35" fmla="*/ 211 h 694"/>
              <a:gd name="T36" fmla="*/ 2 w 2242"/>
              <a:gd name="T37" fmla="*/ 161 h 694"/>
              <a:gd name="T38" fmla="*/ 42 w 2242"/>
              <a:gd name="T39" fmla="*/ 11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2" h="694">
                <a:moveTo>
                  <a:pt x="42" y="117"/>
                </a:moveTo>
                <a:cubicBezTo>
                  <a:pt x="1794" y="117"/>
                  <a:pt x="1794" y="117"/>
                  <a:pt x="1794" y="117"/>
                </a:cubicBezTo>
                <a:cubicBezTo>
                  <a:pt x="1794" y="117"/>
                  <a:pt x="1790" y="88"/>
                  <a:pt x="1799" y="68"/>
                </a:cubicBezTo>
                <a:cubicBezTo>
                  <a:pt x="1808" y="49"/>
                  <a:pt x="1844" y="0"/>
                  <a:pt x="1904" y="41"/>
                </a:cubicBezTo>
                <a:cubicBezTo>
                  <a:pt x="1963" y="83"/>
                  <a:pt x="2140" y="218"/>
                  <a:pt x="2170" y="241"/>
                </a:cubicBezTo>
                <a:cubicBezTo>
                  <a:pt x="2201" y="265"/>
                  <a:pt x="2235" y="292"/>
                  <a:pt x="2239" y="342"/>
                </a:cubicBezTo>
                <a:cubicBezTo>
                  <a:pt x="2242" y="389"/>
                  <a:pt x="2230" y="411"/>
                  <a:pt x="2174" y="461"/>
                </a:cubicBezTo>
                <a:cubicBezTo>
                  <a:pt x="2126" y="504"/>
                  <a:pt x="1942" y="636"/>
                  <a:pt x="1913" y="654"/>
                </a:cubicBezTo>
                <a:cubicBezTo>
                  <a:pt x="1884" y="672"/>
                  <a:pt x="1849" y="694"/>
                  <a:pt x="1812" y="659"/>
                </a:cubicBezTo>
                <a:cubicBezTo>
                  <a:pt x="1785" y="634"/>
                  <a:pt x="1789" y="587"/>
                  <a:pt x="1789" y="587"/>
                </a:cubicBezTo>
                <a:cubicBezTo>
                  <a:pt x="0" y="532"/>
                  <a:pt x="0" y="532"/>
                  <a:pt x="0" y="532"/>
                </a:cubicBezTo>
                <a:cubicBezTo>
                  <a:pt x="31" y="497"/>
                  <a:pt x="31" y="497"/>
                  <a:pt x="31" y="497"/>
                </a:cubicBezTo>
                <a:cubicBezTo>
                  <a:pt x="1880" y="497"/>
                  <a:pt x="1880" y="497"/>
                  <a:pt x="1880" y="497"/>
                </a:cubicBezTo>
                <a:cubicBezTo>
                  <a:pt x="1880" y="562"/>
                  <a:pt x="1880" y="562"/>
                  <a:pt x="1880" y="562"/>
                </a:cubicBezTo>
                <a:cubicBezTo>
                  <a:pt x="1880" y="562"/>
                  <a:pt x="2120" y="391"/>
                  <a:pt x="2140" y="375"/>
                </a:cubicBezTo>
                <a:cubicBezTo>
                  <a:pt x="2160" y="358"/>
                  <a:pt x="2156" y="339"/>
                  <a:pt x="2134" y="326"/>
                </a:cubicBezTo>
                <a:cubicBezTo>
                  <a:pt x="2113" y="313"/>
                  <a:pt x="1884" y="140"/>
                  <a:pt x="1884" y="140"/>
                </a:cubicBezTo>
                <a:cubicBezTo>
                  <a:pt x="1884" y="211"/>
                  <a:pt x="1884" y="211"/>
                  <a:pt x="1884" y="211"/>
                </a:cubicBezTo>
                <a:cubicBezTo>
                  <a:pt x="2" y="161"/>
                  <a:pt x="2" y="161"/>
                  <a:pt x="2" y="161"/>
                </a:cubicBezTo>
                <a:lnTo>
                  <a:pt x="42" y="117"/>
                </a:lnTo>
                <a:close/>
              </a:path>
            </a:pathLst>
          </a:custGeom>
          <a:gradFill>
            <a:gsLst>
              <a:gs pos="0">
                <a:schemeClr val="accent1">
                  <a:lumMod val="75000"/>
                  <a:alpha val="0"/>
                </a:schemeClr>
              </a:gs>
              <a:gs pos="100000">
                <a:schemeClr val="accent1">
                  <a:lumMod val="75000"/>
                </a:schemeClr>
              </a:gs>
            </a:gsLst>
            <a:lin ang="0" scaled="0"/>
          </a:gradFill>
          <a:ln>
            <a:noFill/>
          </a:ln>
          <a:effectLst>
            <a:outerShdw blurRad="50800" dist="38100" algn="l" rotWithShape="0">
              <a:prstClr val="black">
                <a:alpha val="40000"/>
              </a:prstClr>
            </a:outerShdw>
          </a:effectLst>
        </p:spPr>
        <p:txBody>
          <a:bodyPr anchor="ctr"/>
          <a:lstStyle/>
          <a:p>
            <a:pPr algn="ctr">
              <a:defRPr/>
            </a:pPr>
            <a:endParaRPr lang="zh-CN" altLang="en-US" sz="1600" dirty="0">
              <a:latin typeface="+mn-ea"/>
            </a:endParaRPr>
          </a:p>
        </p:txBody>
      </p:sp>
      <p:sp>
        <p:nvSpPr>
          <p:cNvPr id="20" name="矩形 19"/>
          <p:cNvSpPr/>
          <p:nvPr/>
        </p:nvSpPr>
        <p:spPr>
          <a:xfrm>
            <a:off x="5535404" y="1376292"/>
            <a:ext cx="6267389" cy="49260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gn="ctr">
              <a:lnSpc>
                <a:spcPct val="150000"/>
              </a:lnSpc>
              <a:buFont typeface="+mj-lt"/>
              <a:buAutoNum type="alphaLcParenR"/>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gn="ctr">
              <a:lnSpc>
                <a:spcPct val="150000"/>
              </a:lnSpc>
              <a:buFont typeface="+mj-lt"/>
              <a:buAutoNum type="alphaLcParenR"/>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gn="ctr">
              <a:lnSpc>
                <a:spcPct val="150000"/>
              </a:lnSpc>
              <a:buFont typeface="+mj-lt"/>
              <a:buAutoNum type="alphaLcParenR"/>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gn="ctr">
              <a:lnSpc>
                <a:spcPct val="150000"/>
              </a:lnSpc>
              <a:buFont typeface="+mj-lt"/>
              <a:buAutoNum type="alphaLcParenR"/>
            </a:pP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grpSp>
        <p:nvGrpSpPr>
          <p:cNvPr id="23" name="组合 22"/>
          <p:cNvGrpSpPr/>
          <p:nvPr/>
        </p:nvGrpSpPr>
        <p:grpSpPr>
          <a:xfrm>
            <a:off x="779559" y="2813986"/>
            <a:ext cx="2135994" cy="2422217"/>
            <a:chOff x="1479403" y="4755329"/>
            <a:chExt cx="1357823" cy="1539771"/>
          </a:xfrm>
        </p:grpSpPr>
        <p:sp>
          <p:nvSpPr>
            <p:cNvPr id="24" name="Freeform 89"/>
            <p:cNvSpPr/>
            <p:nvPr/>
          </p:nvSpPr>
          <p:spPr bwMode="auto">
            <a:xfrm>
              <a:off x="2155598" y="5119225"/>
              <a:ext cx="681628" cy="1175875"/>
            </a:xfrm>
            <a:custGeom>
              <a:avLst/>
              <a:gdLst>
                <a:gd name="T0" fmla="*/ 251 w 251"/>
                <a:gd name="T1" fmla="*/ 0 h 433"/>
                <a:gd name="T2" fmla="*/ 0 w 251"/>
                <a:gd name="T3" fmla="*/ 123 h 433"/>
                <a:gd name="T4" fmla="*/ 0 w 251"/>
                <a:gd name="T5" fmla="*/ 123 h 433"/>
                <a:gd name="T6" fmla="*/ 0 w 251"/>
                <a:gd name="T7" fmla="*/ 433 h 433"/>
                <a:gd name="T8" fmla="*/ 251 w 251"/>
                <a:gd name="T9" fmla="*/ 289 h 433"/>
                <a:gd name="T10" fmla="*/ 251 w 251"/>
                <a:gd name="T11" fmla="*/ 0 h 433"/>
                <a:gd name="T12" fmla="*/ 251 w 251"/>
                <a:gd name="T13" fmla="*/ 0 h 433"/>
              </a:gdLst>
              <a:ahLst/>
              <a:cxnLst>
                <a:cxn ang="0">
                  <a:pos x="T0" y="T1"/>
                </a:cxn>
                <a:cxn ang="0">
                  <a:pos x="T2" y="T3"/>
                </a:cxn>
                <a:cxn ang="0">
                  <a:pos x="T4" y="T5"/>
                </a:cxn>
                <a:cxn ang="0">
                  <a:pos x="T6" y="T7"/>
                </a:cxn>
                <a:cxn ang="0">
                  <a:pos x="T8" y="T9"/>
                </a:cxn>
                <a:cxn ang="0">
                  <a:pos x="T10" y="T11"/>
                </a:cxn>
                <a:cxn ang="0">
                  <a:pos x="T12" y="T13"/>
                </a:cxn>
              </a:cxnLst>
              <a:rect l="0" t="0" r="r" b="b"/>
              <a:pathLst>
                <a:path w="251" h="433">
                  <a:moveTo>
                    <a:pt x="251" y="0"/>
                  </a:moveTo>
                  <a:lnTo>
                    <a:pt x="0" y="123"/>
                  </a:lnTo>
                  <a:lnTo>
                    <a:pt x="0" y="123"/>
                  </a:lnTo>
                  <a:lnTo>
                    <a:pt x="0" y="433"/>
                  </a:lnTo>
                  <a:lnTo>
                    <a:pt x="251" y="289"/>
                  </a:lnTo>
                  <a:lnTo>
                    <a:pt x="251" y="0"/>
                  </a:lnTo>
                  <a:lnTo>
                    <a:pt x="251"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a:p>
          </p:txBody>
        </p:sp>
        <p:sp>
          <p:nvSpPr>
            <p:cNvPr id="26" name="Freeform 90"/>
            <p:cNvSpPr/>
            <p:nvPr/>
          </p:nvSpPr>
          <p:spPr bwMode="auto">
            <a:xfrm>
              <a:off x="1479403" y="4755329"/>
              <a:ext cx="1357823" cy="697922"/>
            </a:xfrm>
            <a:custGeom>
              <a:avLst/>
              <a:gdLst>
                <a:gd name="T0" fmla="*/ 249 w 500"/>
                <a:gd name="T1" fmla="*/ 257 h 257"/>
                <a:gd name="T2" fmla="*/ 500 w 500"/>
                <a:gd name="T3" fmla="*/ 134 h 257"/>
                <a:gd name="T4" fmla="*/ 249 w 500"/>
                <a:gd name="T5" fmla="*/ 0 h 257"/>
                <a:gd name="T6" fmla="*/ 0 w 500"/>
                <a:gd name="T7" fmla="*/ 134 h 257"/>
                <a:gd name="T8" fmla="*/ 249 w 500"/>
                <a:gd name="T9" fmla="*/ 257 h 257"/>
                <a:gd name="T10" fmla="*/ 249 w 500"/>
                <a:gd name="T11" fmla="*/ 257 h 257"/>
              </a:gdLst>
              <a:ahLst/>
              <a:cxnLst>
                <a:cxn ang="0">
                  <a:pos x="T0" y="T1"/>
                </a:cxn>
                <a:cxn ang="0">
                  <a:pos x="T2" y="T3"/>
                </a:cxn>
                <a:cxn ang="0">
                  <a:pos x="T4" y="T5"/>
                </a:cxn>
                <a:cxn ang="0">
                  <a:pos x="T6" y="T7"/>
                </a:cxn>
                <a:cxn ang="0">
                  <a:pos x="T8" y="T9"/>
                </a:cxn>
                <a:cxn ang="0">
                  <a:pos x="T10" y="T11"/>
                </a:cxn>
              </a:cxnLst>
              <a:rect l="0" t="0" r="r" b="b"/>
              <a:pathLst>
                <a:path w="500" h="257">
                  <a:moveTo>
                    <a:pt x="249" y="257"/>
                  </a:moveTo>
                  <a:lnTo>
                    <a:pt x="500" y="134"/>
                  </a:lnTo>
                  <a:lnTo>
                    <a:pt x="249" y="0"/>
                  </a:lnTo>
                  <a:lnTo>
                    <a:pt x="0" y="134"/>
                  </a:lnTo>
                  <a:lnTo>
                    <a:pt x="249" y="257"/>
                  </a:lnTo>
                  <a:lnTo>
                    <a:pt x="249" y="257"/>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91"/>
            <p:cNvSpPr/>
            <p:nvPr/>
          </p:nvSpPr>
          <p:spPr bwMode="auto">
            <a:xfrm>
              <a:off x="1479403" y="5119225"/>
              <a:ext cx="676197" cy="1175875"/>
            </a:xfrm>
            <a:custGeom>
              <a:avLst/>
              <a:gdLst>
                <a:gd name="T0" fmla="*/ 0 w 249"/>
                <a:gd name="T1" fmla="*/ 0 h 433"/>
                <a:gd name="T2" fmla="*/ 0 w 249"/>
                <a:gd name="T3" fmla="*/ 289 h 433"/>
                <a:gd name="T4" fmla="*/ 249 w 249"/>
                <a:gd name="T5" fmla="*/ 433 h 433"/>
                <a:gd name="T6" fmla="*/ 249 w 249"/>
                <a:gd name="T7" fmla="*/ 123 h 433"/>
                <a:gd name="T8" fmla="*/ 0 w 249"/>
                <a:gd name="T9" fmla="*/ 0 h 433"/>
              </a:gdLst>
              <a:ahLst/>
              <a:cxnLst>
                <a:cxn ang="0">
                  <a:pos x="T0" y="T1"/>
                </a:cxn>
                <a:cxn ang="0">
                  <a:pos x="T2" y="T3"/>
                </a:cxn>
                <a:cxn ang="0">
                  <a:pos x="T4" y="T5"/>
                </a:cxn>
                <a:cxn ang="0">
                  <a:pos x="T6" y="T7"/>
                </a:cxn>
                <a:cxn ang="0">
                  <a:pos x="T8" y="T9"/>
                </a:cxn>
              </a:cxnLst>
              <a:rect l="0" t="0" r="r" b="b"/>
              <a:pathLst>
                <a:path w="249" h="433">
                  <a:moveTo>
                    <a:pt x="0" y="0"/>
                  </a:moveTo>
                  <a:lnTo>
                    <a:pt x="0" y="289"/>
                  </a:lnTo>
                  <a:lnTo>
                    <a:pt x="249" y="433"/>
                  </a:lnTo>
                  <a:lnTo>
                    <a:pt x="249" y="123"/>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grpSp>
      <p:grpSp>
        <p:nvGrpSpPr>
          <p:cNvPr id="28" name="组合 27"/>
          <p:cNvGrpSpPr/>
          <p:nvPr/>
        </p:nvGrpSpPr>
        <p:grpSpPr>
          <a:xfrm>
            <a:off x="2903781" y="2813986"/>
            <a:ext cx="2135994" cy="2422217"/>
            <a:chOff x="1479403" y="4755329"/>
            <a:chExt cx="1357823" cy="1539771"/>
          </a:xfrm>
        </p:grpSpPr>
        <p:sp>
          <p:nvSpPr>
            <p:cNvPr id="29" name="Freeform 89"/>
            <p:cNvSpPr/>
            <p:nvPr/>
          </p:nvSpPr>
          <p:spPr bwMode="auto">
            <a:xfrm>
              <a:off x="2155598" y="5119225"/>
              <a:ext cx="681628" cy="1175875"/>
            </a:xfrm>
            <a:custGeom>
              <a:avLst/>
              <a:gdLst>
                <a:gd name="T0" fmla="*/ 251 w 251"/>
                <a:gd name="T1" fmla="*/ 0 h 433"/>
                <a:gd name="T2" fmla="*/ 0 w 251"/>
                <a:gd name="T3" fmla="*/ 123 h 433"/>
                <a:gd name="T4" fmla="*/ 0 w 251"/>
                <a:gd name="T5" fmla="*/ 123 h 433"/>
                <a:gd name="T6" fmla="*/ 0 w 251"/>
                <a:gd name="T7" fmla="*/ 433 h 433"/>
                <a:gd name="T8" fmla="*/ 251 w 251"/>
                <a:gd name="T9" fmla="*/ 289 h 433"/>
                <a:gd name="T10" fmla="*/ 251 w 251"/>
                <a:gd name="T11" fmla="*/ 0 h 433"/>
                <a:gd name="T12" fmla="*/ 251 w 251"/>
                <a:gd name="T13" fmla="*/ 0 h 433"/>
              </a:gdLst>
              <a:ahLst/>
              <a:cxnLst>
                <a:cxn ang="0">
                  <a:pos x="T0" y="T1"/>
                </a:cxn>
                <a:cxn ang="0">
                  <a:pos x="T2" y="T3"/>
                </a:cxn>
                <a:cxn ang="0">
                  <a:pos x="T4" y="T5"/>
                </a:cxn>
                <a:cxn ang="0">
                  <a:pos x="T6" y="T7"/>
                </a:cxn>
                <a:cxn ang="0">
                  <a:pos x="T8" y="T9"/>
                </a:cxn>
                <a:cxn ang="0">
                  <a:pos x="T10" y="T11"/>
                </a:cxn>
                <a:cxn ang="0">
                  <a:pos x="T12" y="T13"/>
                </a:cxn>
              </a:cxnLst>
              <a:rect l="0" t="0" r="r" b="b"/>
              <a:pathLst>
                <a:path w="251" h="433">
                  <a:moveTo>
                    <a:pt x="251" y="0"/>
                  </a:moveTo>
                  <a:lnTo>
                    <a:pt x="0" y="123"/>
                  </a:lnTo>
                  <a:lnTo>
                    <a:pt x="0" y="123"/>
                  </a:lnTo>
                  <a:lnTo>
                    <a:pt x="0" y="433"/>
                  </a:lnTo>
                  <a:lnTo>
                    <a:pt x="251" y="289"/>
                  </a:lnTo>
                  <a:lnTo>
                    <a:pt x="251" y="0"/>
                  </a:lnTo>
                  <a:lnTo>
                    <a:pt x="251"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a:p>
          </p:txBody>
        </p:sp>
        <p:sp>
          <p:nvSpPr>
            <p:cNvPr id="30" name="Freeform 90"/>
            <p:cNvSpPr/>
            <p:nvPr/>
          </p:nvSpPr>
          <p:spPr bwMode="auto">
            <a:xfrm>
              <a:off x="1479403" y="4755329"/>
              <a:ext cx="1357823" cy="697922"/>
            </a:xfrm>
            <a:custGeom>
              <a:avLst/>
              <a:gdLst>
                <a:gd name="T0" fmla="*/ 249 w 500"/>
                <a:gd name="T1" fmla="*/ 257 h 257"/>
                <a:gd name="T2" fmla="*/ 500 w 500"/>
                <a:gd name="T3" fmla="*/ 134 h 257"/>
                <a:gd name="T4" fmla="*/ 249 w 500"/>
                <a:gd name="T5" fmla="*/ 0 h 257"/>
                <a:gd name="T6" fmla="*/ 0 w 500"/>
                <a:gd name="T7" fmla="*/ 134 h 257"/>
                <a:gd name="T8" fmla="*/ 249 w 500"/>
                <a:gd name="T9" fmla="*/ 257 h 257"/>
                <a:gd name="T10" fmla="*/ 249 w 500"/>
                <a:gd name="T11" fmla="*/ 257 h 257"/>
              </a:gdLst>
              <a:ahLst/>
              <a:cxnLst>
                <a:cxn ang="0">
                  <a:pos x="T0" y="T1"/>
                </a:cxn>
                <a:cxn ang="0">
                  <a:pos x="T2" y="T3"/>
                </a:cxn>
                <a:cxn ang="0">
                  <a:pos x="T4" y="T5"/>
                </a:cxn>
                <a:cxn ang="0">
                  <a:pos x="T6" y="T7"/>
                </a:cxn>
                <a:cxn ang="0">
                  <a:pos x="T8" y="T9"/>
                </a:cxn>
                <a:cxn ang="0">
                  <a:pos x="T10" y="T11"/>
                </a:cxn>
              </a:cxnLst>
              <a:rect l="0" t="0" r="r" b="b"/>
              <a:pathLst>
                <a:path w="500" h="257">
                  <a:moveTo>
                    <a:pt x="249" y="257"/>
                  </a:moveTo>
                  <a:lnTo>
                    <a:pt x="500" y="134"/>
                  </a:lnTo>
                  <a:lnTo>
                    <a:pt x="249" y="0"/>
                  </a:lnTo>
                  <a:lnTo>
                    <a:pt x="0" y="134"/>
                  </a:lnTo>
                  <a:lnTo>
                    <a:pt x="249" y="257"/>
                  </a:lnTo>
                  <a:lnTo>
                    <a:pt x="249" y="257"/>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1" name="Freeform 91"/>
            <p:cNvSpPr/>
            <p:nvPr/>
          </p:nvSpPr>
          <p:spPr bwMode="auto">
            <a:xfrm>
              <a:off x="1479403" y="5119225"/>
              <a:ext cx="676197" cy="1175875"/>
            </a:xfrm>
            <a:custGeom>
              <a:avLst/>
              <a:gdLst>
                <a:gd name="T0" fmla="*/ 0 w 249"/>
                <a:gd name="T1" fmla="*/ 0 h 433"/>
                <a:gd name="T2" fmla="*/ 0 w 249"/>
                <a:gd name="T3" fmla="*/ 289 h 433"/>
                <a:gd name="T4" fmla="*/ 249 w 249"/>
                <a:gd name="T5" fmla="*/ 433 h 433"/>
                <a:gd name="T6" fmla="*/ 249 w 249"/>
                <a:gd name="T7" fmla="*/ 123 h 433"/>
                <a:gd name="T8" fmla="*/ 0 w 249"/>
                <a:gd name="T9" fmla="*/ 0 h 433"/>
              </a:gdLst>
              <a:ahLst/>
              <a:cxnLst>
                <a:cxn ang="0">
                  <a:pos x="T0" y="T1"/>
                </a:cxn>
                <a:cxn ang="0">
                  <a:pos x="T2" y="T3"/>
                </a:cxn>
                <a:cxn ang="0">
                  <a:pos x="T4" y="T5"/>
                </a:cxn>
                <a:cxn ang="0">
                  <a:pos x="T6" y="T7"/>
                </a:cxn>
                <a:cxn ang="0">
                  <a:pos x="T8" y="T9"/>
                </a:cxn>
              </a:cxnLst>
              <a:rect l="0" t="0" r="r" b="b"/>
              <a:pathLst>
                <a:path w="249" h="433">
                  <a:moveTo>
                    <a:pt x="0" y="0"/>
                  </a:moveTo>
                  <a:lnTo>
                    <a:pt x="0" y="289"/>
                  </a:lnTo>
                  <a:lnTo>
                    <a:pt x="249" y="433"/>
                  </a:lnTo>
                  <a:lnTo>
                    <a:pt x="249" y="123"/>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grpSp>
      <p:grpSp>
        <p:nvGrpSpPr>
          <p:cNvPr id="32" name="组合 31"/>
          <p:cNvGrpSpPr/>
          <p:nvPr/>
        </p:nvGrpSpPr>
        <p:grpSpPr>
          <a:xfrm>
            <a:off x="5028003" y="2813986"/>
            <a:ext cx="2135994" cy="2422217"/>
            <a:chOff x="1479403" y="4755329"/>
            <a:chExt cx="1357823" cy="1539771"/>
          </a:xfrm>
        </p:grpSpPr>
        <p:sp>
          <p:nvSpPr>
            <p:cNvPr id="33" name="Freeform 89"/>
            <p:cNvSpPr/>
            <p:nvPr/>
          </p:nvSpPr>
          <p:spPr bwMode="auto">
            <a:xfrm>
              <a:off x="2155598" y="5119225"/>
              <a:ext cx="681628" cy="1175875"/>
            </a:xfrm>
            <a:custGeom>
              <a:avLst/>
              <a:gdLst>
                <a:gd name="T0" fmla="*/ 251 w 251"/>
                <a:gd name="T1" fmla="*/ 0 h 433"/>
                <a:gd name="T2" fmla="*/ 0 w 251"/>
                <a:gd name="T3" fmla="*/ 123 h 433"/>
                <a:gd name="T4" fmla="*/ 0 w 251"/>
                <a:gd name="T5" fmla="*/ 123 h 433"/>
                <a:gd name="T6" fmla="*/ 0 w 251"/>
                <a:gd name="T7" fmla="*/ 433 h 433"/>
                <a:gd name="T8" fmla="*/ 251 w 251"/>
                <a:gd name="T9" fmla="*/ 289 h 433"/>
                <a:gd name="T10" fmla="*/ 251 w 251"/>
                <a:gd name="T11" fmla="*/ 0 h 433"/>
                <a:gd name="T12" fmla="*/ 251 w 251"/>
                <a:gd name="T13" fmla="*/ 0 h 433"/>
              </a:gdLst>
              <a:ahLst/>
              <a:cxnLst>
                <a:cxn ang="0">
                  <a:pos x="T0" y="T1"/>
                </a:cxn>
                <a:cxn ang="0">
                  <a:pos x="T2" y="T3"/>
                </a:cxn>
                <a:cxn ang="0">
                  <a:pos x="T4" y="T5"/>
                </a:cxn>
                <a:cxn ang="0">
                  <a:pos x="T6" y="T7"/>
                </a:cxn>
                <a:cxn ang="0">
                  <a:pos x="T8" y="T9"/>
                </a:cxn>
                <a:cxn ang="0">
                  <a:pos x="T10" y="T11"/>
                </a:cxn>
                <a:cxn ang="0">
                  <a:pos x="T12" y="T13"/>
                </a:cxn>
              </a:cxnLst>
              <a:rect l="0" t="0" r="r" b="b"/>
              <a:pathLst>
                <a:path w="251" h="433">
                  <a:moveTo>
                    <a:pt x="251" y="0"/>
                  </a:moveTo>
                  <a:lnTo>
                    <a:pt x="0" y="123"/>
                  </a:lnTo>
                  <a:lnTo>
                    <a:pt x="0" y="123"/>
                  </a:lnTo>
                  <a:lnTo>
                    <a:pt x="0" y="433"/>
                  </a:lnTo>
                  <a:lnTo>
                    <a:pt x="251" y="289"/>
                  </a:lnTo>
                  <a:lnTo>
                    <a:pt x="251" y="0"/>
                  </a:lnTo>
                  <a:lnTo>
                    <a:pt x="251"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a:p>
          </p:txBody>
        </p:sp>
        <p:sp>
          <p:nvSpPr>
            <p:cNvPr id="34" name="Freeform 90"/>
            <p:cNvSpPr/>
            <p:nvPr/>
          </p:nvSpPr>
          <p:spPr bwMode="auto">
            <a:xfrm>
              <a:off x="1479403" y="4755329"/>
              <a:ext cx="1357823" cy="697922"/>
            </a:xfrm>
            <a:custGeom>
              <a:avLst/>
              <a:gdLst>
                <a:gd name="T0" fmla="*/ 249 w 500"/>
                <a:gd name="T1" fmla="*/ 257 h 257"/>
                <a:gd name="T2" fmla="*/ 500 w 500"/>
                <a:gd name="T3" fmla="*/ 134 h 257"/>
                <a:gd name="T4" fmla="*/ 249 w 500"/>
                <a:gd name="T5" fmla="*/ 0 h 257"/>
                <a:gd name="T6" fmla="*/ 0 w 500"/>
                <a:gd name="T7" fmla="*/ 134 h 257"/>
                <a:gd name="T8" fmla="*/ 249 w 500"/>
                <a:gd name="T9" fmla="*/ 257 h 257"/>
                <a:gd name="T10" fmla="*/ 249 w 500"/>
                <a:gd name="T11" fmla="*/ 257 h 257"/>
              </a:gdLst>
              <a:ahLst/>
              <a:cxnLst>
                <a:cxn ang="0">
                  <a:pos x="T0" y="T1"/>
                </a:cxn>
                <a:cxn ang="0">
                  <a:pos x="T2" y="T3"/>
                </a:cxn>
                <a:cxn ang="0">
                  <a:pos x="T4" y="T5"/>
                </a:cxn>
                <a:cxn ang="0">
                  <a:pos x="T6" y="T7"/>
                </a:cxn>
                <a:cxn ang="0">
                  <a:pos x="T8" y="T9"/>
                </a:cxn>
                <a:cxn ang="0">
                  <a:pos x="T10" y="T11"/>
                </a:cxn>
              </a:cxnLst>
              <a:rect l="0" t="0" r="r" b="b"/>
              <a:pathLst>
                <a:path w="500" h="257">
                  <a:moveTo>
                    <a:pt x="249" y="257"/>
                  </a:moveTo>
                  <a:lnTo>
                    <a:pt x="500" y="134"/>
                  </a:lnTo>
                  <a:lnTo>
                    <a:pt x="249" y="0"/>
                  </a:lnTo>
                  <a:lnTo>
                    <a:pt x="0" y="134"/>
                  </a:lnTo>
                  <a:lnTo>
                    <a:pt x="249" y="257"/>
                  </a:lnTo>
                  <a:lnTo>
                    <a:pt x="249" y="257"/>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5" name="Freeform 91"/>
            <p:cNvSpPr/>
            <p:nvPr/>
          </p:nvSpPr>
          <p:spPr bwMode="auto">
            <a:xfrm>
              <a:off x="1479403" y="5119225"/>
              <a:ext cx="676197" cy="1175875"/>
            </a:xfrm>
            <a:custGeom>
              <a:avLst/>
              <a:gdLst>
                <a:gd name="T0" fmla="*/ 0 w 249"/>
                <a:gd name="T1" fmla="*/ 0 h 433"/>
                <a:gd name="T2" fmla="*/ 0 w 249"/>
                <a:gd name="T3" fmla="*/ 289 h 433"/>
                <a:gd name="T4" fmla="*/ 249 w 249"/>
                <a:gd name="T5" fmla="*/ 433 h 433"/>
                <a:gd name="T6" fmla="*/ 249 w 249"/>
                <a:gd name="T7" fmla="*/ 123 h 433"/>
                <a:gd name="T8" fmla="*/ 0 w 249"/>
                <a:gd name="T9" fmla="*/ 0 h 433"/>
              </a:gdLst>
              <a:ahLst/>
              <a:cxnLst>
                <a:cxn ang="0">
                  <a:pos x="T0" y="T1"/>
                </a:cxn>
                <a:cxn ang="0">
                  <a:pos x="T2" y="T3"/>
                </a:cxn>
                <a:cxn ang="0">
                  <a:pos x="T4" y="T5"/>
                </a:cxn>
                <a:cxn ang="0">
                  <a:pos x="T6" y="T7"/>
                </a:cxn>
                <a:cxn ang="0">
                  <a:pos x="T8" y="T9"/>
                </a:cxn>
              </a:cxnLst>
              <a:rect l="0" t="0" r="r" b="b"/>
              <a:pathLst>
                <a:path w="249" h="433">
                  <a:moveTo>
                    <a:pt x="0" y="0"/>
                  </a:moveTo>
                  <a:lnTo>
                    <a:pt x="0" y="289"/>
                  </a:lnTo>
                  <a:lnTo>
                    <a:pt x="249" y="433"/>
                  </a:lnTo>
                  <a:lnTo>
                    <a:pt x="249" y="123"/>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grpSp>
      <p:grpSp>
        <p:nvGrpSpPr>
          <p:cNvPr id="36" name="组合 35"/>
          <p:cNvGrpSpPr/>
          <p:nvPr/>
        </p:nvGrpSpPr>
        <p:grpSpPr>
          <a:xfrm>
            <a:off x="7152225" y="2813986"/>
            <a:ext cx="2135994" cy="2422217"/>
            <a:chOff x="1479403" y="4755329"/>
            <a:chExt cx="1357823" cy="1539771"/>
          </a:xfrm>
        </p:grpSpPr>
        <p:sp>
          <p:nvSpPr>
            <p:cNvPr id="37" name="Freeform 89"/>
            <p:cNvSpPr/>
            <p:nvPr/>
          </p:nvSpPr>
          <p:spPr bwMode="auto">
            <a:xfrm>
              <a:off x="2155598" y="5119225"/>
              <a:ext cx="681628" cy="1175875"/>
            </a:xfrm>
            <a:custGeom>
              <a:avLst/>
              <a:gdLst>
                <a:gd name="T0" fmla="*/ 251 w 251"/>
                <a:gd name="T1" fmla="*/ 0 h 433"/>
                <a:gd name="T2" fmla="*/ 0 w 251"/>
                <a:gd name="T3" fmla="*/ 123 h 433"/>
                <a:gd name="T4" fmla="*/ 0 w 251"/>
                <a:gd name="T5" fmla="*/ 123 h 433"/>
                <a:gd name="T6" fmla="*/ 0 w 251"/>
                <a:gd name="T7" fmla="*/ 433 h 433"/>
                <a:gd name="T8" fmla="*/ 251 w 251"/>
                <a:gd name="T9" fmla="*/ 289 h 433"/>
                <a:gd name="T10" fmla="*/ 251 w 251"/>
                <a:gd name="T11" fmla="*/ 0 h 433"/>
                <a:gd name="T12" fmla="*/ 251 w 251"/>
                <a:gd name="T13" fmla="*/ 0 h 433"/>
              </a:gdLst>
              <a:ahLst/>
              <a:cxnLst>
                <a:cxn ang="0">
                  <a:pos x="T0" y="T1"/>
                </a:cxn>
                <a:cxn ang="0">
                  <a:pos x="T2" y="T3"/>
                </a:cxn>
                <a:cxn ang="0">
                  <a:pos x="T4" y="T5"/>
                </a:cxn>
                <a:cxn ang="0">
                  <a:pos x="T6" y="T7"/>
                </a:cxn>
                <a:cxn ang="0">
                  <a:pos x="T8" y="T9"/>
                </a:cxn>
                <a:cxn ang="0">
                  <a:pos x="T10" y="T11"/>
                </a:cxn>
                <a:cxn ang="0">
                  <a:pos x="T12" y="T13"/>
                </a:cxn>
              </a:cxnLst>
              <a:rect l="0" t="0" r="r" b="b"/>
              <a:pathLst>
                <a:path w="251" h="433">
                  <a:moveTo>
                    <a:pt x="251" y="0"/>
                  </a:moveTo>
                  <a:lnTo>
                    <a:pt x="0" y="123"/>
                  </a:lnTo>
                  <a:lnTo>
                    <a:pt x="0" y="123"/>
                  </a:lnTo>
                  <a:lnTo>
                    <a:pt x="0" y="433"/>
                  </a:lnTo>
                  <a:lnTo>
                    <a:pt x="251" y="289"/>
                  </a:lnTo>
                  <a:lnTo>
                    <a:pt x="251" y="0"/>
                  </a:lnTo>
                  <a:lnTo>
                    <a:pt x="251"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a:p>
          </p:txBody>
        </p:sp>
        <p:sp>
          <p:nvSpPr>
            <p:cNvPr id="38" name="Freeform 90"/>
            <p:cNvSpPr/>
            <p:nvPr/>
          </p:nvSpPr>
          <p:spPr bwMode="auto">
            <a:xfrm>
              <a:off x="1479403" y="4755329"/>
              <a:ext cx="1357823" cy="697922"/>
            </a:xfrm>
            <a:custGeom>
              <a:avLst/>
              <a:gdLst>
                <a:gd name="T0" fmla="*/ 249 w 500"/>
                <a:gd name="T1" fmla="*/ 257 h 257"/>
                <a:gd name="T2" fmla="*/ 500 w 500"/>
                <a:gd name="T3" fmla="*/ 134 h 257"/>
                <a:gd name="T4" fmla="*/ 249 w 500"/>
                <a:gd name="T5" fmla="*/ 0 h 257"/>
                <a:gd name="T6" fmla="*/ 0 w 500"/>
                <a:gd name="T7" fmla="*/ 134 h 257"/>
                <a:gd name="T8" fmla="*/ 249 w 500"/>
                <a:gd name="T9" fmla="*/ 257 h 257"/>
                <a:gd name="T10" fmla="*/ 249 w 500"/>
                <a:gd name="T11" fmla="*/ 257 h 257"/>
              </a:gdLst>
              <a:ahLst/>
              <a:cxnLst>
                <a:cxn ang="0">
                  <a:pos x="T0" y="T1"/>
                </a:cxn>
                <a:cxn ang="0">
                  <a:pos x="T2" y="T3"/>
                </a:cxn>
                <a:cxn ang="0">
                  <a:pos x="T4" y="T5"/>
                </a:cxn>
                <a:cxn ang="0">
                  <a:pos x="T6" y="T7"/>
                </a:cxn>
                <a:cxn ang="0">
                  <a:pos x="T8" y="T9"/>
                </a:cxn>
                <a:cxn ang="0">
                  <a:pos x="T10" y="T11"/>
                </a:cxn>
              </a:cxnLst>
              <a:rect l="0" t="0" r="r" b="b"/>
              <a:pathLst>
                <a:path w="500" h="257">
                  <a:moveTo>
                    <a:pt x="249" y="257"/>
                  </a:moveTo>
                  <a:lnTo>
                    <a:pt x="500" y="134"/>
                  </a:lnTo>
                  <a:lnTo>
                    <a:pt x="249" y="0"/>
                  </a:lnTo>
                  <a:lnTo>
                    <a:pt x="0" y="134"/>
                  </a:lnTo>
                  <a:lnTo>
                    <a:pt x="249" y="257"/>
                  </a:lnTo>
                  <a:lnTo>
                    <a:pt x="249" y="257"/>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9" name="Freeform 91"/>
            <p:cNvSpPr/>
            <p:nvPr/>
          </p:nvSpPr>
          <p:spPr bwMode="auto">
            <a:xfrm>
              <a:off x="1479403" y="5119225"/>
              <a:ext cx="676197" cy="1175875"/>
            </a:xfrm>
            <a:custGeom>
              <a:avLst/>
              <a:gdLst>
                <a:gd name="T0" fmla="*/ 0 w 249"/>
                <a:gd name="T1" fmla="*/ 0 h 433"/>
                <a:gd name="T2" fmla="*/ 0 w 249"/>
                <a:gd name="T3" fmla="*/ 289 h 433"/>
                <a:gd name="T4" fmla="*/ 249 w 249"/>
                <a:gd name="T5" fmla="*/ 433 h 433"/>
                <a:gd name="T6" fmla="*/ 249 w 249"/>
                <a:gd name="T7" fmla="*/ 123 h 433"/>
                <a:gd name="T8" fmla="*/ 0 w 249"/>
                <a:gd name="T9" fmla="*/ 0 h 433"/>
              </a:gdLst>
              <a:ahLst/>
              <a:cxnLst>
                <a:cxn ang="0">
                  <a:pos x="T0" y="T1"/>
                </a:cxn>
                <a:cxn ang="0">
                  <a:pos x="T2" y="T3"/>
                </a:cxn>
                <a:cxn ang="0">
                  <a:pos x="T4" y="T5"/>
                </a:cxn>
                <a:cxn ang="0">
                  <a:pos x="T6" y="T7"/>
                </a:cxn>
                <a:cxn ang="0">
                  <a:pos x="T8" y="T9"/>
                </a:cxn>
              </a:cxnLst>
              <a:rect l="0" t="0" r="r" b="b"/>
              <a:pathLst>
                <a:path w="249" h="433">
                  <a:moveTo>
                    <a:pt x="0" y="0"/>
                  </a:moveTo>
                  <a:lnTo>
                    <a:pt x="0" y="289"/>
                  </a:lnTo>
                  <a:lnTo>
                    <a:pt x="249" y="433"/>
                  </a:lnTo>
                  <a:lnTo>
                    <a:pt x="249" y="123"/>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grpSp>
      <p:grpSp>
        <p:nvGrpSpPr>
          <p:cNvPr id="40" name="组合 39"/>
          <p:cNvGrpSpPr/>
          <p:nvPr/>
        </p:nvGrpSpPr>
        <p:grpSpPr>
          <a:xfrm>
            <a:off x="9276447" y="2813986"/>
            <a:ext cx="2135994" cy="2422217"/>
            <a:chOff x="1479403" y="4755329"/>
            <a:chExt cx="1357823" cy="1539771"/>
          </a:xfrm>
        </p:grpSpPr>
        <p:sp>
          <p:nvSpPr>
            <p:cNvPr id="41" name="Freeform 89"/>
            <p:cNvSpPr/>
            <p:nvPr/>
          </p:nvSpPr>
          <p:spPr bwMode="auto">
            <a:xfrm>
              <a:off x="2155598" y="5119225"/>
              <a:ext cx="681628" cy="1175875"/>
            </a:xfrm>
            <a:custGeom>
              <a:avLst/>
              <a:gdLst>
                <a:gd name="T0" fmla="*/ 251 w 251"/>
                <a:gd name="T1" fmla="*/ 0 h 433"/>
                <a:gd name="T2" fmla="*/ 0 w 251"/>
                <a:gd name="T3" fmla="*/ 123 h 433"/>
                <a:gd name="T4" fmla="*/ 0 w 251"/>
                <a:gd name="T5" fmla="*/ 123 h 433"/>
                <a:gd name="T6" fmla="*/ 0 w 251"/>
                <a:gd name="T7" fmla="*/ 433 h 433"/>
                <a:gd name="T8" fmla="*/ 251 w 251"/>
                <a:gd name="T9" fmla="*/ 289 h 433"/>
                <a:gd name="T10" fmla="*/ 251 w 251"/>
                <a:gd name="T11" fmla="*/ 0 h 433"/>
                <a:gd name="T12" fmla="*/ 251 w 251"/>
                <a:gd name="T13" fmla="*/ 0 h 433"/>
              </a:gdLst>
              <a:ahLst/>
              <a:cxnLst>
                <a:cxn ang="0">
                  <a:pos x="T0" y="T1"/>
                </a:cxn>
                <a:cxn ang="0">
                  <a:pos x="T2" y="T3"/>
                </a:cxn>
                <a:cxn ang="0">
                  <a:pos x="T4" y="T5"/>
                </a:cxn>
                <a:cxn ang="0">
                  <a:pos x="T6" y="T7"/>
                </a:cxn>
                <a:cxn ang="0">
                  <a:pos x="T8" y="T9"/>
                </a:cxn>
                <a:cxn ang="0">
                  <a:pos x="T10" y="T11"/>
                </a:cxn>
                <a:cxn ang="0">
                  <a:pos x="T12" y="T13"/>
                </a:cxn>
              </a:cxnLst>
              <a:rect l="0" t="0" r="r" b="b"/>
              <a:pathLst>
                <a:path w="251" h="433">
                  <a:moveTo>
                    <a:pt x="251" y="0"/>
                  </a:moveTo>
                  <a:lnTo>
                    <a:pt x="0" y="123"/>
                  </a:lnTo>
                  <a:lnTo>
                    <a:pt x="0" y="123"/>
                  </a:lnTo>
                  <a:lnTo>
                    <a:pt x="0" y="433"/>
                  </a:lnTo>
                  <a:lnTo>
                    <a:pt x="251" y="289"/>
                  </a:lnTo>
                  <a:lnTo>
                    <a:pt x="251" y="0"/>
                  </a:lnTo>
                  <a:lnTo>
                    <a:pt x="251"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a:p>
          </p:txBody>
        </p:sp>
        <p:sp>
          <p:nvSpPr>
            <p:cNvPr id="42" name="Freeform 90"/>
            <p:cNvSpPr/>
            <p:nvPr/>
          </p:nvSpPr>
          <p:spPr bwMode="auto">
            <a:xfrm>
              <a:off x="1479403" y="4755329"/>
              <a:ext cx="1357823" cy="697922"/>
            </a:xfrm>
            <a:custGeom>
              <a:avLst/>
              <a:gdLst>
                <a:gd name="T0" fmla="*/ 249 w 500"/>
                <a:gd name="T1" fmla="*/ 257 h 257"/>
                <a:gd name="T2" fmla="*/ 500 w 500"/>
                <a:gd name="T3" fmla="*/ 134 h 257"/>
                <a:gd name="T4" fmla="*/ 249 w 500"/>
                <a:gd name="T5" fmla="*/ 0 h 257"/>
                <a:gd name="T6" fmla="*/ 0 w 500"/>
                <a:gd name="T7" fmla="*/ 134 h 257"/>
                <a:gd name="T8" fmla="*/ 249 w 500"/>
                <a:gd name="T9" fmla="*/ 257 h 257"/>
                <a:gd name="T10" fmla="*/ 249 w 500"/>
                <a:gd name="T11" fmla="*/ 257 h 257"/>
              </a:gdLst>
              <a:ahLst/>
              <a:cxnLst>
                <a:cxn ang="0">
                  <a:pos x="T0" y="T1"/>
                </a:cxn>
                <a:cxn ang="0">
                  <a:pos x="T2" y="T3"/>
                </a:cxn>
                <a:cxn ang="0">
                  <a:pos x="T4" y="T5"/>
                </a:cxn>
                <a:cxn ang="0">
                  <a:pos x="T6" y="T7"/>
                </a:cxn>
                <a:cxn ang="0">
                  <a:pos x="T8" y="T9"/>
                </a:cxn>
                <a:cxn ang="0">
                  <a:pos x="T10" y="T11"/>
                </a:cxn>
              </a:cxnLst>
              <a:rect l="0" t="0" r="r" b="b"/>
              <a:pathLst>
                <a:path w="500" h="257">
                  <a:moveTo>
                    <a:pt x="249" y="257"/>
                  </a:moveTo>
                  <a:lnTo>
                    <a:pt x="500" y="134"/>
                  </a:lnTo>
                  <a:lnTo>
                    <a:pt x="249" y="0"/>
                  </a:lnTo>
                  <a:lnTo>
                    <a:pt x="0" y="134"/>
                  </a:lnTo>
                  <a:lnTo>
                    <a:pt x="249" y="257"/>
                  </a:lnTo>
                  <a:lnTo>
                    <a:pt x="249" y="257"/>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3" name="Freeform 91"/>
            <p:cNvSpPr/>
            <p:nvPr/>
          </p:nvSpPr>
          <p:spPr bwMode="auto">
            <a:xfrm>
              <a:off x="1479403" y="5119225"/>
              <a:ext cx="676197" cy="1175875"/>
            </a:xfrm>
            <a:custGeom>
              <a:avLst/>
              <a:gdLst>
                <a:gd name="T0" fmla="*/ 0 w 249"/>
                <a:gd name="T1" fmla="*/ 0 h 433"/>
                <a:gd name="T2" fmla="*/ 0 w 249"/>
                <a:gd name="T3" fmla="*/ 289 h 433"/>
                <a:gd name="T4" fmla="*/ 249 w 249"/>
                <a:gd name="T5" fmla="*/ 433 h 433"/>
                <a:gd name="T6" fmla="*/ 249 w 249"/>
                <a:gd name="T7" fmla="*/ 123 h 433"/>
                <a:gd name="T8" fmla="*/ 0 w 249"/>
                <a:gd name="T9" fmla="*/ 0 h 433"/>
              </a:gdLst>
              <a:ahLst/>
              <a:cxnLst>
                <a:cxn ang="0">
                  <a:pos x="T0" y="T1"/>
                </a:cxn>
                <a:cxn ang="0">
                  <a:pos x="T2" y="T3"/>
                </a:cxn>
                <a:cxn ang="0">
                  <a:pos x="T4" y="T5"/>
                </a:cxn>
                <a:cxn ang="0">
                  <a:pos x="T6" y="T7"/>
                </a:cxn>
                <a:cxn ang="0">
                  <a:pos x="T8" y="T9"/>
                </a:cxn>
              </a:cxnLst>
              <a:rect l="0" t="0" r="r" b="b"/>
              <a:pathLst>
                <a:path w="249" h="433">
                  <a:moveTo>
                    <a:pt x="0" y="0"/>
                  </a:moveTo>
                  <a:lnTo>
                    <a:pt x="0" y="289"/>
                  </a:lnTo>
                  <a:lnTo>
                    <a:pt x="249" y="433"/>
                  </a:lnTo>
                  <a:lnTo>
                    <a:pt x="249" y="123"/>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grpSp>
      <p:sp>
        <p:nvSpPr>
          <p:cNvPr id="44" name="MH_Text_1"/>
          <p:cNvSpPr txBox="1">
            <a:spLocks noChangeArrowheads="1"/>
          </p:cNvSpPr>
          <p:nvPr>
            <p:custDataLst>
              <p:tags r:id="rId1"/>
            </p:custDataLst>
          </p:nvPr>
        </p:nvSpPr>
        <p:spPr bwMode="auto">
          <a:xfrm>
            <a:off x="1157413" y="2113587"/>
            <a:ext cx="1371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en-US" altLang="zh-CN" sz="3200" dirty="0">
                <a:solidFill>
                  <a:schemeClr val="accent1"/>
                </a:solidFill>
                <a:latin typeface="+mn-lt"/>
                <a:ea typeface="+mn-ea"/>
              </a:rPr>
              <a:t>2013</a:t>
            </a:r>
          </a:p>
        </p:txBody>
      </p:sp>
      <p:sp>
        <p:nvSpPr>
          <p:cNvPr id="45" name="MH_Text_1"/>
          <p:cNvSpPr txBox="1">
            <a:spLocks noChangeArrowheads="1"/>
          </p:cNvSpPr>
          <p:nvPr>
            <p:custDataLst>
              <p:tags r:id="rId2"/>
            </p:custDataLst>
          </p:nvPr>
        </p:nvSpPr>
        <p:spPr bwMode="auto">
          <a:xfrm>
            <a:off x="3281635" y="5349153"/>
            <a:ext cx="1371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en-US" altLang="zh-CN" sz="3200" dirty="0">
                <a:solidFill>
                  <a:schemeClr val="accent1"/>
                </a:solidFill>
                <a:latin typeface="+mn-lt"/>
                <a:ea typeface="+mn-ea"/>
              </a:rPr>
              <a:t>2014</a:t>
            </a:r>
          </a:p>
        </p:txBody>
      </p:sp>
      <p:sp>
        <p:nvSpPr>
          <p:cNvPr id="46" name="MH_Text_1"/>
          <p:cNvSpPr txBox="1">
            <a:spLocks noChangeArrowheads="1"/>
          </p:cNvSpPr>
          <p:nvPr>
            <p:custDataLst>
              <p:tags r:id="rId3"/>
            </p:custDataLst>
          </p:nvPr>
        </p:nvSpPr>
        <p:spPr bwMode="auto">
          <a:xfrm>
            <a:off x="5405857" y="2113587"/>
            <a:ext cx="1371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en-US" altLang="zh-CN" sz="3200" dirty="0">
                <a:solidFill>
                  <a:schemeClr val="accent1"/>
                </a:solidFill>
                <a:latin typeface="+mn-lt"/>
                <a:ea typeface="+mn-ea"/>
              </a:rPr>
              <a:t>2015</a:t>
            </a:r>
          </a:p>
        </p:txBody>
      </p:sp>
      <p:sp>
        <p:nvSpPr>
          <p:cNvPr id="47" name="MH_Text_1"/>
          <p:cNvSpPr txBox="1">
            <a:spLocks noChangeArrowheads="1"/>
          </p:cNvSpPr>
          <p:nvPr>
            <p:custDataLst>
              <p:tags r:id="rId4"/>
            </p:custDataLst>
          </p:nvPr>
        </p:nvSpPr>
        <p:spPr bwMode="auto">
          <a:xfrm>
            <a:off x="7530079" y="5349153"/>
            <a:ext cx="1371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en-US" altLang="zh-CN" sz="3200" dirty="0">
                <a:solidFill>
                  <a:schemeClr val="accent1"/>
                </a:solidFill>
                <a:latin typeface="+mn-lt"/>
                <a:ea typeface="+mn-ea"/>
              </a:rPr>
              <a:t>2016</a:t>
            </a:r>
          </a:p>
        </p:txBody>
      </p:sp>
      <p:sp>
        <p:nvSpPr>
          <p:cNvPr id="48" name="MH_Text_1"/>
          <p:cNvSpPr txBox="1">
            <a:spLocks noChangeArrowheads="1"/>
          </p:cNvSpPr>
          <p:nvPr>
            <p:custDataLst>
              <p:tags r:id="rId5"/>
            </p:custDataLst>
          </p:nvPr>
        </p:nvSpPr>
        <p:spPr bwMode="auto">
          <a:xfrm>
            <a:off x="9654301" y="2113587"/>
            <a:ext cx="1371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en-US" altLang="zh-CN" sz="3200" dirty="0">
                <a:solidFill>
                  <a:schemeClr val="accent1"/>
                </a:solidFill>
                <a:latin typeface="+mn-lt"/>
                <a:ea typeface="+mn-ea"/>
              </a:rPr>
              <a:t>2017</a:t>
            </a:r>
          </a:p>
        </p:txBody>
      </p:sp>
      <p:sp>
        <p:nvSpPr>
          <p:cNvPr id="49" name="矩形 48"/>
          <p:cNvSpPr/>
          <p:nvPr/>
        </p:nvSpPr>
        <p:spPr>
          <a:xfrm>
            <a:off x="771016" y="5236204"/>
            <a:ext cx="2144537" cy="13193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50" name="矩形 49"/>
          <p:cNvSpPr/>
          <p:nvPr/>
        </p:nvSpPr>
        <p:spPr>
          <a:xfrm>
            <a:off x="5026447" y="5236204"/>
            <a:ext cx="2144537" cy="13193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51" name="矩形 50"/>
          <p:cNvSpPr/>
          <p:nvPr/>
        </p:nvSpPr>
        <p:spPr>
          <a:xfrm>
            <a:off x="9260824" y="5236204"/>
            <a:ext cx="2144537" cy="13193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52" name="矩形 51"/>
          <p:cNvSpPr/>
          <p:nvPr/>
        </p:nvSpPr>
        <p:spPr>
          <a:xfrm>
            <a:off x="2912521" y="1403206"/>
            <a:ext cx="2144537" cy="13193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53" name="矩形 52"/>
          <p:cNvSpPr/>
          <p:nvPr/>
        </p:nvSpPr>
        <p:spPr>
          <a:xfrm>
            <a:off x="7146898" y="1403206"/>
            <a:ext cx="2144537" cy="13193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请在此添加第三节标题</a:t>
            </a:r>
            <a:endParaRPr lang="zh-CN" altLang="en-US" dirty="0"/>
          </a:p>
        </p:txBody>
      </p:sp>
      <p:sp>
        <p:nvSpPr>
          <p:cNvPr id="9219" name="文本占位符 2"/>
          <p:cNvSpPr>
            <a:spLocks noGrp="1"/>
          </p:cNvSpPr>
          <p:nvPr>
            <p:ph type="body" idx="1"/>
          </p:nvPr>
        </p:nvSpPr>
        <p:spPr/>
        <p:txBody>
          <a:bodyPr/>
          <a:lstStyle/>
          <a:p>
            <a:r>
              <a:rPr lang="zh-CN" altLang="en-US"/>
              <a:t>请输入第三节的小标题</a:t>
            </a:r>
            <a:endParaRPr lang="zh-CN"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12" name="Up Arrow 32"/>
          <p:cNvSpPr/>
          <p:nvPr/>
        </p:nvSpPr>
        <p:spPr>
          <a:xfrm rot="5400000">
            <a:off x="3511543" y="3053535"/>
            <a:ext cx="476749" cy="1997043"/>
          </a:xfrm>
          <a:prstGeom prst="upArrow">
            <a:avLst>
              <a:gd name="adj1" fmla="val 41294"/>
              <a:gd name="adj2" fmla="val 813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3" name="Bent Arrow 33"/>
          <p:cNvSpPr/>
          <p:nvPr/>
        </p:nvSpPr>
        <p:spPr>
          <a:xfrm rot="10800000" flipH="1" flipV="1">
            <a:off x="3250589" y="4451879"/>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4" name="Bent Arrow 91"/>
          <p:cNvSpPr/>
          <p:nvPr/>
        </p:nvSpPr>
        <p:spPr>
          <a:xfrm rot="10800000" flipH="1">
            <a:off x="3250589" y="2397213"/>
            <a:ext cx="1494385" cy="1255021"/>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5" name="椭圆 14"/>
          <p:cNvSpPr/>
          <p:nvPr/>
        </p:nvSpPr>
        <p:spPr>
          <a:xfrm>
            <a:off x="308006" y="2946398"/>
            <a:ext cx="2191657" cy="2191657"/>
          </a:xfrm>
          <a:prstGeom prst="ellipse">
            <a:avLst/>
          </a:prstGeom>
          <a:ln w="762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EFFFF"/>
                </a:solidFill>
              </a:rPr>
              <a:t>输入文本</a:t>
            </a:r>
          </a:p>
        </p:txBody>
      </p:sp>
      <p:sp>
        <p:nvSpPr>
          <p:cNvPr id="16" name="椭圆 15"/>
          <p:cNvSpPr/>
          <p:nvPr/>
        </p:nvSpPr>
        <p:spPr>
          <a:xfrm>
            <a:off x="5000172" y="2946398"/>
            <a:ext cx="2191657" cy="2191657"/>
          </a:xfrm>
          <a:prstGeom prst="ellipse">
            <a:avLst/>
          </a:prstGeom>
          <a:ln w="762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EFFFF"/>
                </a:solidFill>
              </a:rPr>
              <a:t>输入文本</a:t>
            </a:r>
          </a:p>
        </p:txBody>
      </p:sp>
      <p:sp>
        <p:nvSpPr>
          <p:cNvPr id="17" name="椭圆 16"/>
          <p:cNvSpPr/>
          <p:nvPr/>
        </p:nvSpPr>
        <p:spPr>
          <a:xfrm>
            <a:off x="9692338" y="2946398"/>
            <a:ext cx="2191657" cy="2191657"/>
          </a:xfrm>
          <a:prstGeom prst="ellipse">
            <a:avLst/>
          </a:prstGeom>
          <a:ln w="762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EFFFF"/>
                </a:solidFill>
              </a:rPr>
              <a:t>输入文本</a:t>
            </a:r>
          </a:p>
        </p:txBody>
      </p:sp>
      <p:sp>
        <p:nvSpPr>
          <p:cNvPr id="18" name="Up Arrow 32"/>
          <p:cNvSpPr/>
          <p:nvPr/>
        </p:nvSpPr>
        <p:spPr>
          <a:xfrm rot="5400000">
            <a:off x="8203709" y="2724606"/>
            <a:ext cx="476749" cy="1997043"/>
          </a:xfrm>
          <a:prstGeom prst="upArrow">
            <a:avLst>
              <a:gd name="adj1" fmla="val 41294"/>
              <a:gd name="adj2" fmla="val 813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9" name="Up Arrow 32"/>
          <p:cNvSpPr/>
          <p:nvPr/>
        </p:nvSpPr>
        <p:spPr>
          <a:xfrm rot="5400000">
            <a:off x="8203709" y="3362803"/>
            <a:ext cx="476749" cy="1997043"/>
          </a:xfrm>
          <a:prstGeom prst="upArrow">
            <a:avLst>
              <a:gd name="adj1" fmla="val 41294"/>
              <a:gd name="adj2" fmla="val 813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0" name="矩形 19"/>
          <p:cNvSpPr/>
          <p:nvPr/>
        </p:nvSpPr>
        <p:spPr>
          <a:xfrm>
            <a:off x="3546406" y="1988458"/>
            <a:ext cx="1754511" cy="12670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en-US" altLang="zh-CN" sz="1800" dirty="0">
              <a:solidFill>
                <a:schemeClr val="tx1"/>
              </a:solidFill>
              <a:latin typeface="幼圆" panose="02010509060101010101" pitchFamily="49" charset="-122"/>
              <a:ea typeface="幼圆" panose="02010509060101010101" pitchFamily="49" charset="-122"/>
            </a:endParaRPr>
          </a:p>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en-US" altLang="zh-CN" sz="1800" dirty="0">
              <a:solidFill>
                <a:schemeClr val="tx1"/>
              </a:solidFill>
              <a:latin typeface="幼圆" panose="02010509060101010101" pitchFamily="49" charset="-122"/>
              <a:ea typeface="幼圆" panose="02010509060101010101" pitchFamily="49" charset="-122"/>
            </a:endParaRPr>
          </a:p>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1" name="矩形 20"/>
          <p:cNvSpPr/>
          <p:nvPr/>
        </p:nvSpPr>
        <p:spPr>
          <a:xfrm>
            <a:off x="3546406" y="4848644"/>
            <a:ext cx="1754511" cy="12670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en-US" altLang="zh-CN" sz="1800" dirty="0">
              <a:solidFill>
                <a:schemeClr val="tx1"/>
              </a:solidFill>
              <a:latin typeface="幼圆" panose="02010509060101010101" pitchFamily="49" charset="-122"/>
              <a:ea typeface="幼圆" panose="02010509060101010101" pitchFamily="49" charset="-122"/>
            </a:endParaRPr>
          </a:p>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en-US" altLang="zh-CN" sz="1800" dirty="0">
              <a:solidFill>
                <a:schemeClr val="tx1"/>
              </a:solidFill>
              <a:latin typeface="幼圆" panose="02010509060101010101" pitchFamily="49" charset="-122"/>
              <a:ea typeface="幼圆" panose="02010509060101010101" pitchFamily="49" charset="-122"/>
            </a:endParaRPr>
          </a:p>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7" name="圆角矩形 34"/>
          <p:cNvSpPr/>
          <p:nvPr/>
        </p:nvSpPr>
        <p:spPr>
          <a:xfrm>
            <a:off x="1165539" y="2027787"/>
            <a:ext cx="339555" cy="2726430"/>
          </a:xfrm>
          <a:prstGeom prst="roundRect">
            <a:avLst>
              <a:gd name="adj" fmla="val 50000"/>
            </a:avLst>
          </a:prstGeom>
          <a:solidFill>
            <a:srgbClr val="FEFFFF"/>
          </a:solidFill>
          <a:ln>
            <a:solidFill>
              <a:schemeClr val="accent1"/>
            </a:solidFill>
          </a:ln>
          <a:effectLst>
            <a:outerShdw blurRad="254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圆角矩形 35"/>
          <p:cNvSpPr/>
          <p:nvPr/>
        </p:nvSpPr>
        <p:spPr>
          <a:xfrm>
            <a:off x="1165538" y="2668946"/>
            <a:ext cx="359529" cy="207927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 name="椭圆 18"/>
          <p:cNvSpPr/>
          <p:nvPr/>
        </p:nvSpPr>
        <p:spPr>
          <a:xfrm>
            <a:off x="835649" y="4249346"/>
            <a:ext cx="976289" cy="976289"/>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FEFFFF"/>
                </a:solidFill>
                <a:cs typeface="Arial" panose="020B0604020202020204" pitchFamily="34" charset="0"/>
              </a:rPr>
              <a:t>71%</a:t>
            </a:r>
            <a:endParaRPr lang="zh-CN" altLang="en-US" sz="2800" b="1" dirty="0">
              <a:solidFill>
                <a:srgbClr val="FEFFFF"/>
              </a:solidFill>
              <a:cs typeface="Arial" panose="020B0604020202020204" pitchFamily="34" charset="0"/>
            </a:endParaRPr>
          </a:p>
        </p:txBody>
      </p:sp>
      <p:sp>
        <p:nvSpPr>
          <p:cNvPr id="20" name="MH_Text_1"/>
          <p:cNvSpPr txBox="1">
            <a:spLocks noChangeArrowheads="1"/>
          </p:cNvSpPr>
          <p:nvPr>
            <p:custDataLst>
              <p:tags r:id="rId1"/>
            </p:custDataLst>
          </p:nvPr>
        </p:nvSpPr>
        <p:spPr bwMode="auto">
          <a:xfrm>
            <a:off x="835649" y="5389383"/>
            <a:ext cx="9717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2000" dirty="0">
                <a:latin typeface="+mn-lt"/>
                <a:ea typeface="+mn-ea"/>
              </a:rPr>
              <a:t>文本</a:t>
            </a:r>
            <a:endParaRPr lang="en-US" altLang="zh-CN" sz="2000" dirty="0">
              <a:latin typeface="+mn-lt"/>
              <a:ea typeface="+mn-ea"/>
            </a:endParaRPr>
          </a:p>
        </p:txBody>
      </p:sp>
      <p:sp>
        <p:nvSpPr>
          <p:cNvPr id="21" name="圆角矩形 34"/>
          <p:cNvSpPr/>
          <p:nvPr/>
        </p:nvSpPr>
        <p:spPr>
          <a:xfrm>
            <a:off x="2600443" y="2027787"/>
            <a:ext cx="339555" cy="2726430"/>
          </a:xfrm>
          <a:prstGeom prst="roundRect">
            <a:avLst>
              <a:gd name="adj" fmla="val 50000"/>
            </a:avLst>
          </a:prstGeom>
          <a:solidFill>
            <a:srgbClr val="FEFFFF"/>
          </a:solidFill>
          <a:ln>
            <a:solidFill>
              <a:schemeClr val="accent1"/>
            </a:solidFill>
          </a:ln>
          <a:effectLst>
            <a:outerShdw blurRad="254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2" name="圆角矩形 35"/>
          <p:cNvSpPr/>
          <p:nvPr/>
        </p:nvSpPr>
        <p:spPr>
          <a:xfrm>
            <a:off x="2600442" y="2345389"/>
            <a:ext cx="359529" cy="207927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椭圆 22"/>
          <p:cNvSpPr/>
          <p:nvPr/>
        </p:nvSpPr>
        <p:spPr>
          <a:xfrm>
            <a:off x="2270553" y="4249346"/>
            <a:ext cx="976289" cy="976289"/>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FEFFFF"/>
                </a:solidFill>
                <a:cs typeface="Arial" panose="020B0604020202020204" pitchFamily="34" charset="0"/>
              </a:rPr>
              <a:t>83%</a:t>
            </a:r>
            <a:endParaRPr lang="zh-CN" altLang="en-US" sz="2800" b="1" dirty="0">
              <a:solidFill>
                <a:srgbClr val="FEFFFF"/>
              </a:solidFill>
              <a:cs typeface="Arial" panose="020B0604020202020204" pitchFamily="34" charset="0"/>
            </a:endParaRPr>
          </a:p>
        </p:txBody>
      </p:sp>
      <p:sp>
        <p:nvSpPr>
          <p:cNvPr id="24" name="MH_Text_1"/>
          <p:cNvSpPr txBox="1">
            <a:spLocks noChangeArrowheads="1"/>
          </p:cNvSpPr>
          <p:nvPr>
            <p:custDataLst>
              <p:tags r:id="rId2"/>
            </p:custDataLst>
          </p:nvPr>
        </p:nvSpPr>
        <p:spPr bwMode="auto">
          <a:xfrm>
            <a:off x="2270553" y="5389383"/>
            <a:ext cx="9717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2000" dirty="0">
                <a:latin typeface="+mn-lt"/>
                <a:ea typeface="+mn-ea"/>
              </a:rPr>
              <a:t>文本</a:t>
            </a:r>
            <a:endParaRPr lang="en-US" altLang="zh-CN" sz="2000" dirty="0">
              <a:latin typeface="+mn-lt"/>
              <a:ea typeface="+mn-ea"/>
            </a:endParaRPr>
          </a:p>
        </p:txBody>
      </p:sp>
      <p:sp>
        <p:nvSpPr>
          <p:cNvPr id="25" name="圆角矩形 34"/>
          <p:cNvSpPr/>
          <p:nvPr/>
        </p:nvSpPr>
        <p:spPr>
          <a:xfrm>
            <a:off x="4035347" y="2027787"/>
            <a:ext cx="339555" cy="2726430"/>
          </a:xfrm>
          <a:prstGeom prst="roundRect">
            <a:avLst>
              <a:gd name="adj" fmla="val 50000"/>
            </a:avLst>
          </a:prstGeom>
          <a:solidFill>
            <a:srgbClr val="FEFFFF"/>
          </a:solidFill>
          <a:ln>
            <a:solidFill>
              <a:schemeClr val="accent1"/>
            </a:solidFill>
          </a:ln>
          <a:effectLst>
            <a:outerShdw blurRad="254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6" name="圆角矩形 35"/>
          <p:cNvSpPr/>
          <p:nvPr/>
        </p:nvSpPr>
        <p:spPr>
          <a:xfrm>
            <a:off x="4035347" y="3207437"/>
            <a:ext cx="339556" cy="128757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椭圆 26"/>
          <p:cNvSpPr/>
          <p:nvPr/>
        </p:nvSpPr>
        <p:spPr>
          <a:xfrm>
            <a:off x="3705457" y="4249346"/>
            <a:ext cx="976289" cy="976289"/>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FEFFFF"/>
                </a:solidFill>
                <a:cs typeface="Arial" panose="020B0604020202020204" pitchFamily="34" charset="0"/>
              </a:rPr>
              <a:t>56%</a:t>
            </a:r>
            <a:endParaRPr lang="zh-CN" altLang="en-US" sz="2800" b="1" dirty="0">
              <a:solidFill>
                <a:srgbClr val="FEFFFF"/>
              </a:solidFill>
              <a:cs typeface="Arial" panose="020B0604020202020204" pitchFamily="34" charset="0"/>
            </a:endParaRPr>
          </a:p>
        </p:txBody>
      </p:sp>
      <p:sp>
        <p:nvSpPr>
          <p:cNvPr id="28" name="MH_Text_1"/>
          <p:cNvSpPr txBox="1">
            <a:spLocks noChangeArrowheads="1"/>
          </p:cNvSpPr>
          <p:nvPr>
            <p:custDataLst>
              <p:tags r:id="rId3"/>
            </p:custDataLst>
          </p:nvPr>
        </p:nvSpPr>
        <p:spPr bwMode="auto">
          <a:xfrm>
            <a:off x="3705457" y="5389383"/>
            <a:ext cx="9717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2000" dirty="0">
                <a:latin typeface="+mn-lt"/>
                <a:ea typeface="+mn-ea"/>
              </a:rPr>
              <a:t>文本</a:t>
            </a:r>
            <a:endParaRPr lang="en-US" altLang="zh-CN" sz="2000" dirty="0">
              <a:latin typeface="+mn-lt"/>
              <a:ea typeface="+mn-ea"/>
            </a:endParaRPr>
          </a:p>
        </p:txBody>
      </p:sp>
      <p:sp>
        <p:nvSpPr>
          <p:cNvPr id="29" name="矩形 28"/>
          <p:cNvSpPr/>
          <p:nvPr/>
        </p:nvSpPr>
        <p:spPr>
          <a:xfrm>
            <a:off x="5456771" y="1657973"/>
            <a:ext cx="5923991" cy="14046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0" name="矩形 29"/>
          <p:cNvSpPr/>
          <p:nvPr/>
        </p:nvSpPr>
        <p:spPr>
          <a:xfrm>
            <a:off x="5456771" y="3256194"/>
            <a:ext cx="5923991" cy="14046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1" name="矩形 30"/>
          <p:cNvSpPr/>
          <p:nvPr/>
        </p:nvSpPr>
        <p:spPr>
          <a:xfrm>
            <a:off x="5456771" y="4854415"/>
            <a:ext cx="5923991" cy="14046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5" name="任意多边形: 形状 14"/>
          <p:cNvSpPr/>
          <p:nvPr/>
        </p:nvSpPr>
        <p:spPr>
          <a:xfrm flipH="1">
            <a:off x="5244106" y="2641884"/>
            <a:ext cx="780195" cy="1643974"/>
          </a:xfrm>
          <a:custGeom>
            <a:avLst/>
            <a:gdLst>
              <a:gd name="connsiteX0" fmla="*/ 479876 w 780195"/>
              <a:gd name="connsiteY0" fmla="*/ 0 h 1643974"/>
              <a:gd name="connsiteX1" fmla="*/ 732232 w 780195"/>
              <a:gd name="connsiteY1" fmla="*/ 128446 h 1643974"/>
              <a:gd name="connsiteX2" fmla="*/ 780195 w 780195"/>
              <a:gd name="connsiteY2" fmla="*/ 230071 h 1643974"/>
              <a:gd name="connsiteX3" fmla="*/ 656069 w 780195"/>
              <a:gd name="connsiteY3" fmla="*/ 166892 h 1643974"/>
              <a:gd name="connsiteX4" fmla="*/ 658864 w 780195"/>
              <a:gd name="connsiteY4" fmla="*/ 172391 h 1643974"/>
              <a:gd name="connsiteX5" fmla="*/ 668049 w 780195"/>
              <a:gd name="connsiteY5" fmla="*/ 192059 h 1643974"/>
              <a:gd name="connsiteX6" fmla="*/ 677038 w 780195"/>
              <a:gd name="connsiteY6" fmla="*/ 212642 h 1643974"/>
              <a:gd name="connsiteX7" fmla="*/ 685570 w 780195"/>
              <a:gd name="connsiteY7" fmla="*/ 233126 h 1643974"/>
              <a:gd name="connsiteX8" fmla="*/ 693547 w 780195"/>
              <a:gd name="connsiteY8" fmla="*/ 253970 h 1643974"/>
              <a:gd name="connsiteX9" fmla="*/ 702077 w 780195"/>
              <a:gd name="connsiteY9" fmla="*/ 274456 h 1643974"/>
              <a:gd name="connsiteX10" fmla="*/ 709139 w 780195"/>
              <a:gd name="connsiteY10" fmla="*/ 295104 h 1643974"/>
              <a:gd name="connsiteX11" fmla="*/ 716103 w 780195"/>
              <a:gd name="connsiteY11" fmla="*/ 316211 h 1643974"/>
              <a:gd name="connsiteX12" fmla="*/ 722152 w 780195"/>
              <a:gd name="connsiteY12" fmla="*/ 337122 h 1643974"/>
              <a:gd name="connsiteX13" fmla="*/ 728462 w 780195"/>
              <a:gd name="connsiteY13" fmla="*/ 359044 h 1643974"/>
              <a:gd name="connsiteX14" fmla="*/ 734413 w 780195"/>
              <a:gd name="connsiteY14" fmla="*/ 380412 h 1643974"/>
              <a:gd name="connsiteX15" fmla="*/ 739449 w 780195"/>
              <a:gd name="connsiteY15" fmla="*/ 401585 h 1643974"/>
              <a:gd name="connsiteX16" fmla="*/ 744290 w 780195"/>
              <a:gd name="connsiteY16" fmla="*/ 423671 h 1643974"/>
              <a:gd name="connsiteX17" fmla="*/ 748870 w 780195"/>
              <a:gd name="connsiteY17" fmla="*/ 444747 h 1643974"/>
              <a:gd name="connsiteX18" fmla="*/ 753155 w 780195"/>
              <a:gd name="connsiteY18" fmla="*/ 467194 h 1643974"/>
              <a:gd name="connsiteX19" fmla="*/ 756787 w 780195"/>
              <a:gd name="connsiteY19" fmla="*/ 490459 h 1643974"/>
              <a:gd name="connsiteX20" fmla="*/ 760224 w 780195"/>
              <a:gd name="connsiteY20" fmla="*/ 514637 h 1643974"/>
              <a:gd name="connsiteX21" fmla="*/ 763300 w 780195"/>
              <a:gd name="connsiteY21" fmla="*/ 538261 h 1643974"/>
              <a:gd name="connsiteX22" fmla="*/ 765364 w 780195"/>
              <a:gd name="connsiteY22" fmla="*/ 562146 h 1643974"/>
              <a:gd name="connsiteX23" fmla="*/ 767331 w 780195"/>
              <a:gd name="connsiteY23" fmla="*/ 586490 h 1643974"/>
              <a:gd name="connsiteX24" fmla="*/ 768840 w 780195"/>
              <a:gd name="connsiteY24" fmla="*/ 610734 h 1643974"/>
              <a:gd name="connsiteX25" fmla="*/ 769336 w 780195"/>
              <a:gd name="connsiteY25" fmla="*/ 635242 h 1643974"/>
              <a:gd name="connsiteX26" fmla="*/ 769571 w 780195"/>
              <a:gd name="connsiteY26" fmla="*/ 658737 h 1643974"/>
              <a:gd name="connsiteX27" fmla="*/ 769055 w 780195"/>
              <a:gd name="connsiteY27" fmla="*/ 683505 h 1643974"/>
              <a:gd name="connsiteX28" fmla="*/ 768636 w 780195"/>
              <a:gd name="connsiteY28" fmla="*/ 707817 h 1643974"/>
              <a:gd name="connsiteX29" fmla="*/ 767304 w 780195"/>
              <a:gd name="connsiteY29" fmla="*/ 731931 h 1643974"/>
              <a:gd name="connsiteX30" fmla="*/ 765514 w 780195"/>
              <a:gd name="connsiteY30" fmla="*/ 755949 h 1643974"/>
              <a:gd name="connsiteX31" fmla="*/ 762710 w 780195"/>
              <a:gd name="connsiteY31" fmla="*/ 780229 h 1643974"/>
              <a:gd name="connsiteX32" fmla="*/ 760005 w 780195"/>
              <a:gd name="connsiteY32" fmla="*/ 804051 h 1643974"/>
              <a:gd name="connsiteX33" fmla="*/ 756746 w 780195"/>
              <a:gd name="connsiteY33" fmla="*/ 828233 h 1643974"/>
              <a:gd name="connsiteX34" fmla="*/ 752471 w 780195"/>
              <a:gd name="connsiteY34" fmla="*/ 852677 h 1643974"/>
              <a:gd name="connsiteX35" fmla="*/ 748296 w 780195"/>
              <a:gd name="connsiteY35" fmla="*/ 876663 h 1643974"/>
              <a:gd name="connsiteX36" fmla="*/ 743108 w 780195"/>
              <a:gd name="connsiteY36" fmla="*/ 900911 h 1643974"/>
              <a:gd name="connsiteX37" fmla="*/ 737005 w 780195"/>
              <a:gd name="connsiteY37" fmla="*/ 924961 h 1643974"/>
              <a:gd name="connsiteX38" fmla="*/ 731459 w 780195"/>
              <a:gd name="connsiteY38" fmla="*/ 948654 h 1643974"/>
              <a:gd name="connsiteX39" fmla="*/ 724441 w 780195"/>
              <a:gd name="connsiteY39" fmla="*/ 972512 h 1643974"/>
              <a:gd name="connsiteX40" fmla="*/ 716967 w 780195"/>
              <a:gd name="connsiteY40" fmla="*/ 996270 h 1643974"/>
              <a:gd name="connsiteX41" fmla="*/ 709492 w 780195"/>
              <a:gd name="connsiteY41" fmla="*/ 1020028 h 1643974"/>
              <a:gd name="connsiteX42" fmla="*/ 701103 w 780195"/>
              <a:gd name="connsiteY42" fmla="*/ 1043590 h 1643974"/>
              <a:gd name="connsiteX43" fmla="*/ 691798 w 780195"/>
              <a:gd name="connsiteY43" fmla="*/ 1066959 h 1643974"/>
              <a:gd name="connsiteX44" fmla="*/ 682592 w 780195"/>
              <a:gd name="connsiteY44" fmla="*/ 1089868 h 1643974"/>
              <a:gd name="connsiteX45" fmla="*/ 672276 w 780195"/>
              <a:gd name="connsiteY45" fmla="*/ 1113497 h 1643974"/>
              <a:gd name="connsiteX46" fmla="*/ 662154 w 780195"/>
              <a:gd name="connsiteY46" fmla="*/ 1136210 h 1643974"/>
              <a:gd name="connsiteX47" fmla="*/ 650465 w 780195"/>
              <a:gd name="connsiteY47" fmla="*/ 1159545 h 1643974"/>
              <a:gd name="connsiteX48" fmla="*/ 638515 w 780195"/>
              <a:gd name="connsiteY48" fmla="*/ 1181868 h 1643974"/>
              <a:gd name="connsiteX49" fmla="*/ 626565 w 780195"/>
              <a:gd name="connsiteY49" fmla="*/ 1204191 h 1643974"/>
              <a:gd name="connsiteX50" fmla="*/ 613503 w 780195"/>
              <a:gd name="connsiteY50" fmla="*/ 1227232 h 1643974"/>
              <a:gd name="connsiteX51" fmla="*/ 601030 w 780195"/>
              <a:gd name="connsiteY51" fmla="*/ 1247529 h 1643974"/>
              <a:gd name="connsiteX52" fmla="*/ 588099 w 780195"/>
              <a:gd name="connsiteY52" fmla="*/ 1267727 h 1643974"/>
              <a:gd name="connsiteX53" fmla="*/ 574253 w 780195"/>
              <a:gd name="connsiteY53" fmla="*/ 1287731 h 1643974"/>
              <a:gd name="connsiteX54" fmla="*/ 560145 w 780195"/>
              <a:gd name="connsiteY54" fmla="*/ 1306722 h 1643974"/>
              <a:gd name="connsiteX55" fmla="*/ 546038 w 780195"/>
              <a:gd name="connsiteY55" fmla="*/ 1325712 h 1643974"/>
              <a:gd name="connsiteX56" fmla="*/ 531572 w 780195"/>
              <a:gd name="connsiteY56" fmla="*/ 1344147 h 1643974"/>
              <a:gd name="connsiteX57" fmla="*/ 516189 w 780195"/>
              <a:gd name="connsiteY57" fmla="*/ 1362386 h 1643974"/>
              <a:gd name="connsiteX58" fmla="*/ 500448 w 780195"/>
              <a:gd name="connsiteY58" fmla="*/ 1380070 h 1643974"/>
              <a:gd name="connsiteX59" fmla="*/ 484445 w 780195"/>
              <a:gd name="connsiteY59" fmla="*/ 1396741 h 1643974"/>
              <a:gd name="connsiteX60" fmla="*/ 468443 w 780195"/>
              <a:gd name="connsiteY60" fmla="*/ 1413412 h 1643974"/>
              <a:gd name="connsiteX61" fmla="*/ 451624 w 780195"/>
              <a:gd name="connsiteY61" fmla="*/ 1429430 h 1643974"/>
              <a:gd name="connsiteX62" fmla="*/ 434802 w 780195"/>
              <a:gd name="connsiteY62" fmla="*/ 1445447 h 1643974"/>
              <a:gd name="connsiteX63" fmla="*/ 417166 w 780195"/>
              <a:gd name="connsiteY63" fmla="*/ 1460813 h 1643974"/>
              <a:gd name="connsiteX64" fmla="*/ 399629 w 780195"/>
              <a:gd name="connsiteY64" fmla="*/ 1475719 h 1643974"/>
              <a:gd name="connsiteX65" fmla="*/ 381828 w 780195"/>
              <a:gd name="connsiteY65" fmla="*/ 1489614 h 1643974"/>
              <a:gd name="connsiteX66" fmla="*/ 363016 w 780195"/>
              <a:gd name="connsiteY66" fmla="*/ 1503769 h 1643974"/>
              <a:gd name="connsiteX67" fmla="*/ 344854 w 780195"/>
              <a:gd name="connsiteY67" fmla="*/ 1517107 h 1643974"/>
              <a:gd name="connsiteX68" fmla="*/ 325878 w 780195"/>
              <a:gd name="connsiteY68" fmla="*/ 1529794 h 1643974"/>
              <a:gd name="connsiteX69" fmla="*/ 306999 w 780195"/>
              <a:gd name="connsiteY69" fmla="*/ 1542023 h 1643974"/>
              <a:gd name="connsiteX70" fmla="*/ 287663 w 780195"/>
              <a:gd name="connsiteY70" fmla="*/ 1554152 h 1643974"/>
              <a:gd name="connsiteX71" fmla="*/ 268066 w 780195"/>
              <a:gd name="connsiteY71" fmla="*/ 1565269 h 1643974"/>
              <a:gd name="connsiteX72" fmla="*/ 247455 w 780195"/>
              <a:gd name="connsiteY72" fmla="*/ 1576649 h 1643974"/>
              <a:gd name="connsiteX73" fmla="*/ 227596 w 780195"/>
              <a:gd name="connsiteY73" fmla="*/ 1586754 h 1643974"/>
              <a:gd name="connsiteX74" fmla="*/ 206822 w 780195"/>
              <a:gd name="connsiteY74" fmla="*/ 1596663 h 1643974"/>
              <a:gd name="connsiteX75" fmla="*/ 186703 w 780195"/>
              <a:gd name="connsiteY75" fmla="*/ 1605754 h 1643974"/>
              <a:gd name="connsiteX76" fmla="*/ 165568 w 780195"/>
              <a:gd name="connsiteY76" fmla="*/ 1615107 h 1643974"/>
              <a:gd name="connsiteX77" fmla="*/ 144630 w 780195"/>
              <a:gd name="connsiteY77" fmla="*/ 1623546 h 1643974"/>
              <a:gd name="connsiteX78" fmla="*/ 123431 w 780195"/>
              <a:gd name="connsiteY78" fmla="*/ 1630972 h 1643974"/>
              <a:gd name="connsiteX79" fmla="*/ 102231 w 780195"/>
              <a:gd name="connsiteY79" fmla="*/ 1638398 h 1643974"/>
              <a:gd name="connsiteX80" fmla="*/ 86311 w 780195"/>
              <a:gd name="connsiteY80" fmla="*/ 1643974 h 1643974"/>
              <a:gd name="connsiteX81" fmla="*/ 0 w 780195"/>
              <a:gd name="connsiteY81" fmla="*/ 1503999 h 1643974"/>
              <a:gd name="connsiteX82" fmla="*/ 16213 w 780195"/>
              <a:gd name="connsiteY82" fmla="*/ 1499425 h 1643974"/>
              <a:gd name="connsiteX83" fmla="*/ 33983 w 780195"/>
              <a:gd name="connsiteY83" fmla="*/ 1494616 h 1643974"/>
              <a:gd name="connsiteX84" fmla="*/ 51950 w 780195"/>
              <a:gd name="connsiteY84" fmla="*/ 1488889 h 1643974"/>
              <a:gd name="connsiteX85" fmla="*/ 70014 w 780195"/>
              <a:gd name="connsiteY85" fmla="*/ 1482707 h 1643974"/>
              <a:gd name="connsiteX86" fmla="*/ 87162 w 780195"/>
              <a:gd name="connsiteY86" fmla="*/ 1476327 h 1643974"/>
              <a:gd name="connsiteX87" fmla="*/ 104964 w 780195"/>
              <a:gd name="connsiteY87" fmla="*/ 1469133 h 1643974"/>
              <a:gd name="connsiteX88" fmla="*/ 122767 w 780195"/>
              <a:gd name="connsiteY88" fmla="*/ 1461937 h 1643974"/>
              <a:gd name="connsiteX89" fmla="*/ 139293 w 780195"/>
              <a:gd name="connsiteY89" fmla="*/ 1453990 h 1643974"/>
              <a:gd name="connsiteX90" fmla="*/ 156377 w 780195"/>
              <a:gd name="connsiteY90" fmla="*/ 1445684 h 1643974"/>
              <a:gd name="connsiteX91" fmla="*/ 173100 w 780195"/>
              <a:gd name="connsiteY91" fmla="*/ 1436823 h 1643974"/>
              <a:gd name="connsiteX92" fmla="*/ 189824 w 780195"/>
              <a:gd name="connsiteY92" fmla="*/ 1427960 h 1643974"/>
              <a:gd name="connsiteX93" fmla="*/ 206286 w 780195"/>
              <a:gd name="connsiteY93" fmla="*/ 1418087 h 1643974"/>
              <a:gd name="connsiteX94" fmla="*/ 222192 w 780195"/>
              <a:gd name="connsiteY94" fmla="*/ 1408572 h 1643974"/>
              <a:gd name="connsiteX95" fmla="*/ 238295 w 780195"/>
              <a:gd name="connsiteY95" fmla="*/ 1398142 h 1643974"/>
              <a:gd name="connsiteX96" fmla="*/ 254037 w 780195"/>
              <a:gd name="connsiteY96" fmla="*/ 1387157 h 1643974"/>
              <a:gd name="connsiteX97" fmla="*/ 269780 w 780195"/>
              <a:gd name="connsiteY97" fmla="*/ 1376172 h 1643974"/>
              <a:gd name="connsiteX98" fmla="*/ 284706 w 780195"/>
              <a:gd name="connsiteY98" fmla="*/ 1364533 h 1643974"/>
              <a:gd name="connsiteX99" fmla="*/ 299632 w 780195"/>
              <a:gd name="connsiteY99" fmla="*/ 1352895 h 1643974"/>
              <a:gd name="connsiteX100" fmla="*/ 314200 w 780195"/>
              <a:gd name="connsiteY100" fmla="*/ 1340700 h 1643974"/>
              <a:gd name="connsiteX101" fmla="*/ 328766 w 780195"/>
              <a:gd name="connsiteY101" fmla="*/ 1328506 h 1643974"/>
              <a:gd name="connsiteX102" fmla="*/ 342614 w 780195"/>
              <a:gd name="connsiteY102" fmla="*/ 1315202 h 1643974"/>
              <a:gd name="connsiteX103" fmla="*/ 357016 w 780195"/>
              <a:gd name="connsiteY103" fmla="*/ 1301538 h 1643974"/>
              <a:gd name="connsiteX104" fmla="*/ 370047 w 780195"/>
              <a:gd name="connsiteY104" fmla="*/ 1287581 h 1643974"/>
              <a:gd name="connsiteX105" fmla="*/ 384090 w 780195"/>
              <a:gd name="connsiteY105" fmla="*/ 1273360 h 1643974"/>
              <a:gd name="connsiteX106" fmla="*/ 396761 w 780195"/>
              <a:gd name="connsiteY106" fmla="*/ 1258847 h 1643974"/>
              <a:gd name="connsiteX107" fmla="*/ 408976 w 780195"/>
              <a:gd name="connsiteY107" fmla="*/ 1244237 h 1643974"/>
              <a:gd name="connsiteX108" fmla="*/ 421483 w 780195"/>
              <a:gd name="connsiteY108" fmla="*/ 1228253 h 1643974"/>
              <a:gd name="connsiteX109" fmla="*/ 433338 w 780195"/>
              <a:gd name="connsiteY109" fmla="*/ 1213087 h 1643974"/>
              <a:gd name="connsiteX110" fmla="*/ 444931 w 780195"/>
              <a:gd name="connsiteY110" fmla="*/ 1196909 h 1643974"/>
              <a:gd name="connsiteX111" fmla="*/ 456164 w 780195"/>
              <a:gd name="connsiteY111" fmla="*/ 1180174 h 1643974"/>
              <a:gd name="connsiteX112" fmla="*/ 466842 w 780195"/>
              <a:gd name="connsiteY112" fmla="*/ 1163798 h 1643974"/>
              <a:gd name="connsiteX113" fmla="*/ 477715 w 780195"/>
              <a:gd name="connsiteY113" fmla="*/ 1146510 h 1643974"/>
              <a:gd name="connsiteX114" fmla="*/ 488425 w 780195"/>
              <a:gd name="connsiteY114" fmla="*/ 1127748 h 1643974"/>
              <a:gd name="connsiteX115" fmla="*/ 498677 w 780195"/>
              <a:gd name="connsiteY115" fmla="*/ 1108891 h 1643974"/>
              <a:gd name="connsiteX116" fmla="*/ 508376 w 780195"/>
              <a:gd name="connsiteY116" fmla="*/ 1090391 h 1643974"/>
              <a:gd name="connsiteX117" fmla="*/ 517714 w 780195"/>
              <a:gd name="connsiteY117" fmla="*/ 1071338 h 1643974"/>
              <a:gd name="connsiteX118" fmla="*/ 526496 w 780195"/>
              <a:gd name="connsiteY118" fmla="*/ 1052643 h 1643974"/>
              <a:gd name="connsiteX119" fmla="*/ 535377 w 780195"/>
              <a:gd name="connsiteY119" fmla="*/ 1033492 h 1643974"/>
              <a:gd name="connsiteX120" fmla="*/ 542788 w 780195"/>
              <a:gd name="connsiteY120" fmla="*/ 1014505 h 1643974"/>
              <a:gd name="connsiteX121" fmla="*/ 550753 w 780195"/>
              <a:gd name="connsiteY121" fmla="*/ 995156 h 1643974"/>
              <a:gd name="connsiteX122" fmla="*/ 557805 w 780195"/>
              <a:gd name="connsiteY122" fmla="*/ 975612 h 1643974"/>
              <a:gd name="connsiteX123" fmla="*/ 564398 w 780195"/>
              <a:gd name="connsiteY123" fmla="*/ 955974 h 1643974"/>
              <a:gd name="connsiteX124" fmla="*/ 570535 w 780195"/>
              <a:gd name="connsiteY124" fmla="*/ 936234 h 1643974"/>
              <a:gd name="connsiteX125" fmla="*/ 576214 w 780195"/>
              <a:gd name="connsiteY125" fmla="*/ 916398 h 1643974"/>
              <a:gd name="connsiteX126" fmla="*/ 581337 w 780195"/>
              <a:gd name="connsiteY126" fmla="*/ 896920 h 1643974"/>
              <a:gd name="connsiteX127" fmla="*/ 586559 w 780195"/>
              <a:gd name="connsiteY127" fmla="*/ 876986 h 1643974"/>
              <a:gd name="connsiteX128" fmla="*/ 590768 w 780195"/>
              <a:gd name="connsiteY128" fmla="*/ 857313 h 1643974"/>
              <a:gd name="connsiteX129" fmla="*/ 594520 w 780195"/>
              <a:gd name="connsiteY129" fmla="*/ 837543 h 1643974"/>
              <a:gd name="connsiteX130" fmla="*/ 598271 w 780195"/>
              <a:gd name="connsiteY130" fmla="*/ 817770 h 1643974"/>
              <a:gd name="connsiteX131" fmla="*/ 601206 w 780195"/>
              <a:gd name="connsiteY131" fmla="*/ 797348 h 1643974"/>
              <a:gd name="connsiteX132" fmla="*/ 604402 w 780195"/>
              <a:gd name="connsiteY132" fmla="*/ 777936 h 1643974"/>
              <a:gd name="connsiteX133" fmla="*/ 606423 w 780195"/>
              <a:gd name="connsiteY133" fmla="*/ 757317 h 1643974"/>
              <a:gd name="connsiteX134" fmla="*/ 608247 w 780195"/>
              <a:gd name="connsiteY134" fmla="*/ 737612 h 1643974"/>
              <a:gd name="connsiteX135" fmla="*/ 610070 w 780195"/>
              <a:gd name="connsiteY135" fmla="*/ 717908 h 1643974"/>
              <a:gd name="connsiteX136" fmla="*/ 610621 w 780195"/>
              <a:gd name="connsiteY136" fmla="*/ 697453 h 1643974"/>
              <a:gd name="connsiteX137" fmla="*/ 611530 w 780195"/>
              <a:gd name="connsiteY137" fmla="*/ 677553 h 1643974"/>
              <a:gd name="connsiteX138" fmla="*/ 611427 w 780195"/>
              <a:gd name="connsiteY138" fmla="*/ 657914 h 1643974"/>
              <a:gd name="connsiteX139" fmla="*/ 610965 w 780195"/>
              <a:gd name="connsiteY139" fmla="*/ 637720 h 1643974"/>
              <a:gd name="connsiteX140" fmla="*/ 610404 w 780195"/>
              <a:gd name="connsiteY140" fmla="*/ 617984 h 1643974"/>
              <a:gd name="connsiteX141" fmla="*/ 609483 w 780195"/>
              <a:gd name="connsiteY141" fmla="*/ 597693 h 1643974"/>
              <a:gd name="connsiteX142" fmla="*/ 608466 w 780195"/>
              <a:gd name="connsiteY142" fmla="*/ 577859 h 1643974"/>
              <a:gd name="connsiteX143" fmla="*/ 606075 w 780195"/>
              <a:gd name="connsiteY143" fmla="*/ 557731 h 1643974"/>
              <a:gd name="connsiteX144" fmla="*/ 603589 w 780195"/>
              <a:gd name="connsiteY144" fmla="*/ 538061 h 1643974"/>
              <a:gd name="connsiteX145" fmla="*/ 601461 w 780195"/>
              <a:gd name="connsiteY145" fmla="*/ 518945 h 1643974"/>
              <a:gd name="connsiteX146" fmla="*/ 597600 w 780195"/>
              <a:gd name="connsiteY146" fmla="*/ 498981 h 1643974"/>
              <a:gd name="connsiteX147" fmla="*/ 595111 w 780195"/>
              <a:gd name="connsiteY147" fmla="*/ 479311 h 1643974"/>
              <a:gd name="connsiteX148" fmla="*/ 590696 w 780195"/>
              <a:gd name="connsiteY148" fmla="*/ 459708 h 1643974"/>
              <a:gd name="connsiteX149" fmla="*/ 586641 w 780195"/>
              <a:gd name="connsiteY149" fmla="*/ 440658 h 1643974"/>
              <a:gd name="connsiteX150" fmla="*/ 581768 w 780195"/>
              <a:gd name="connsiteY150" fmla="*/ 420957 h 1643974"/>
              <a:gd name="connsiteX151" fmla="*/ 576243 w 780195"/>
              <a:gd name="connsiteY151" fmla="*/ 402071 h 1643974"/>
              <a:gd name="connsiteX152" fmla="*/ 570814 w 780195"/>
              <a:gd name="connsiteY152" fmla="*/ 382730 h 1643974"/>
              <a:gd name="connsiteX153" fmla="*/ 565288 w 780195"/>
              <a:gd name="connsiteY153" fmla="*/ 363844 h 1643974"/>
              <a:gd name="connsiteX154" fmla="*/ 558750 w 780195"/>
              <a:gd name="connsiteY154" fmla="*/ 345222 h 1643974"/>
              <a:gd name="connsiteX155" fmla="*/ 551754 w 780195"/>
              <a:gd name="connsiteY155" fmla="*/ 326500 h 1643974"/>
              <a:gd name="connsiteX156" fmla="*/ 545215 w 780195"/>
              <a:gd name="connsiteY156" fmla="*/ 307878 h 1643974"/>
              <a:gd name="connsiteX157" fmla="*/ 537762 w 780195"/>
              <a:gd name="connsiteY157" fmla="*/ 289058 h 1643974"/>
              <a:gd name="connsiteX158" fmla="*/ 529656 w 780195"/>
              <a:gd name="connsiteY158" fmla="*/ 271057 h 1643974"/>
              <a:gd name="connsiteX159" fmla="*/ 522106 w 780195"/>
              <a:gd name="connsiteY159" fmla="*/ 252697 h 1643974"/>
              <a:gd name="connsiteX160" fmla="*/ 512987 w 780195"/>
              <a:gd name="connsiteY160" fmla="*/ 234957 h 1643974"/>
              <a:gd name="connsiteX161" fmla="*/ 503965 w 780195"/>
              <a:gd name="connsiteY161" fmla="*/ 216759 h 1643974"/>
              <a:gd name="connsiteX162" fmla="*/ 502807 w 780195"/>
              <a:gd name="connsiteY162" fmla="*/ 214588 h 1643974"/>
              <a:gd name="connsiteX163" fmla="*/ 466578 w 780195"/>
              <a:gd name="connsiteY163" fmla="*/ 378084 h 1643974"/>
              <a:gd name="connsiteX164" fmla="*/ 418616 w 780195"/>
              <a:gd name="connsiteY164" fmla="*/ 276458 h 164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780195" h="1643974">
                <a:moveTo>
                  <a:pt x="479876" y="0"/>
                </a:moveTo>
                <a:lnTo>
                  <a:pt x="732232" y="128446"/>
                </a:lnTo>
                <a:lnTo>
                  <a:pt x="780195" y="230071"/>
                </a:lnTo>
                <a:lnTo>
                  <a:pt x="656069" y="166892"/>
                </a:lnTo>
                <a:lnTo>
                  <a:pt x="658864" y="172391"/>
                </a:lnTo>
                <a:lnTo>
                  <a:pt x="668049" y="192059"/>
                </a:lnTo>
                <a:lnTo>
                  <a:pt x="677038" y="212642"/>
                </a:lnTo>
                <a:lnTo>
                  <a:pt x="685570" y="233126"/>
                </a:lnTo>
                <a:lnTo>
                  <a:pt x="693547" y="253970"/>
                </a:lnTo>
                <a:lnTo>
                  <a:pt x="702077" y="274456"/>
                </a:lnTo>
                <a:lnTo>
                  <a:pt x="709139" y="295104"/>
                </a:lnTo>
                <a:lnTo>
                  <a:pt x="716103" y="316211"/>
                </a:lnTo>
                <a:lnTo>
                  <a:pt x="722152" y="337122"/>
                </a:lnTo>
                <a:lnTo>
                  <a:pt x="728462" y="359044"/>
                </a:lnTo>
                <a:lnTo>
                  <a:pt x="734413" y="380412"/>
                </a:lnTo>
                <a:lnTo>
                  <a:pt x="739449" y="401585"/>
                </a:lnTo>
                <a:lnTo>
                  <a:pt x="744290" y="423671"/>
                </a:lnTo>
                <a:lnTo>
                  <a:pt x="748870" y="444747"/>
                </a:lnTo>
                <a:lnTo>
                  <a:pt x="753155" y="467194"/>
                </a:lnTo>
                <a:lnTo>
                  <a:pt x="756787" y="490459"/>
                </a:lnTo>
                <a:lnTo>
                  <a:pt x="760224" y="514637"/>
                </a:lnTo>
                <a:lnTo>
                  <a:pt x="763300" y="538261"/>
                </a:lnTo>
                <a:lnTo>
                  <a:pt x="765364" y="562146"/>
                </a:lnTo>
                <a:lnTo>
                  <a:pt x="767331" y="586490"/>
                </a:lnTo>
                <a:lnTo>
                  <a:pt x="768840" y="610734"/>
                </a:lnTo>
                <a:lnTo>
                  <a:pt x="769336" y="635242"/>
                </a:lnTo>
                <a:lnTo>
                  <a:pt x="769571" y="658737"/>
                </a:lnTo>
                <a:lnTo>
                  <a:pt x="769055" y="683505"/>
                </a:lnTo>
                <a:lnTo>
                  <a:pt x="768636" y="707817"/>
                </a:lnTo>
                <a:lnTo>
                  <a:pt x="767304" y="731931"/>
                </a:lnTo>
                <a:lnTo>
                  <a:pt x="765514" y="755949"/>
                </a:lnTo>
                <a:lnTo>
                  <a:pt x="762710" y="780229"/>
                </a:lnTo>
                <a:lnTo>
                  <a:pt x="760005" y="804051"/>
                </a:lnTo>
                <a:lnTo>
                  <a:pt x="756746" y="828233"/>
                </a:lnTo>
                <a:lnTo>
                  <a:pt x="752471" y="852677"/>
                </a:lnTo>
                <a:lnTo>
                  <a:pt x="748296" y="876663"/>
                </a:lnTo>
                <a:lnTo>
                  <a:pt x="743108" y="900911"/>
                </a:lnTo>
                <a:lnTo>
                  <a:pt x="737005" y="924961"/>
                </a:lnTo>
                <a:lnTo>
                  <a:pt x="731459" y="948654"/>
                </a:lnTo>
                <a:lnTo>
                  <a:pt x="724441" y="972512"/>
                </a:lnTo>
                <a:lnTo>
                  <a:pt x="716967" y="996270"/>
                </a:lnTo>
                <a:lnTo>
                  <a:pt x="709492" y="1020028"/>
                </a:lnTo>
                <a:lnTo>
                  <a:pt x="701103" y="1043590"/>
                </a:lnTo>
                <a:lnTo>
                  <a:pt x="691798" y="1066959"/>
                </a:lnTo>
                <a:lnTo>
                  <a:pt x="682592" y="1089868"/>
                </a:lnTo>
                <a:lnTo>
                  <a:pt x="672276" y="1113497"/>
                </a:lnTo>
                <a:lnTo>
                  <a:pt x="662154" y="1136210"/>
                </a:lnTo>
                <a:lnTo>
                  <a:pt x="650465" y="1159545"/>
                </a:lnTo>
                <a:lnTo>
                  <a:pt x="638515" y="1181868"/>
                </a:lnTo>
                <a:lnTo>
                  <a:pt x="626565" y="1204191"/>
                </a:lnTo>
                <a:lnTo>
                  <a:pt x="613503" y="1227232"/>
                </a:lnTo>
                <a:lnTo>
                  <a:pt x="601030" y="1247529"/>
                </a:lnTo>
                <a:lnTo>
                  <a:pt x="588099" y="1267727"/>
                </a:lnTo>
                <a:lnTo>
                  <a:pt x="574253" y="1287731"/>
                </a:lnTo>
                <a:lnTo>
                  <a:pt x="560145" y="1306722"/>
                </a:lnTo>
                <a:lnTo>
                  <a:pt x="546038" y="1325712"/>
                </a:lnTo>
                <a:lnTo>
                  <a:pt x="531572" y="1344147"/>
                </a:lnTo>
                <a:lnTo>
                  <a:pt x="516189" y="1362386"/>
                </a:lnTo>
                <a:lnTo>
                  <a:pt x="500448" y="1380070"/>
                </a:lnTo>
                <a:lnTo>
                  <a:pt x="484445" y="1396741"/>
                </a:lnTo>
                <a:lnTo>
                  <a:pt x="468443" y="1413412"/>
                </a:lnTo>
                <a:lnTo>
                  <a:pt x="451624" y="1429430"/>
                </a:lnTo>
                <a:lnTo>
                  <a:pt x="434802" y="1445447"/>
                </a:lnTo>
                <a:lnTo>
                  <a:pt x="417166" y="1460813"/>
                </a:lnTo>
                <a:lnTo>
                  <a:pt x="399629" y="1475719"/>
                </a:lnTo>
                <a:lnTo>
                  <a:pt x="381828" y="1489614"/>
                </a:lnTo>
                <a:lnTo>
                  <a:pt x="363016" y="1503769"/>
                </a:lnTo>
                <a:lnTo>
                  <a:pt x="344854" y="1517107"/>
                </a:lnTo>
                <a:lnTo>
                  <a:pt x="325878" y="1529794"/>
                </a:lnTo>
                <a:lnTo>
                  <a:pt x="306999" y="1542023"/>
                </a:lnTo>
                <a:lnTo>
                  <a:pt x="287663" y="1554152"/>
                </a:lnTo>
                <a:lnTo>
                  <a:pt x="268066" y="1565269"/>
                </a:lnTo>
                <a:lnTo>
                  <a:pt x="247455" y="1576649"/>
                </a:lnTo>
                <a:lnTo>
                  <a:pt x="227596" y="1586754"/>
                </a:lnTo>
                <a:lnTo>
                  <a:pt x="206822" y="1596663"/>
                </a:lnTo>
                <a:lnTo>
                  <a:pt x="186703" y="1605754"/>
                </a:lnTo>
                <a:lnTo>
                  <a:pt x="165568" y="1615107"/>
                </a:lnTo>
                <a:lnTo>
                  <a:pt x="144630" y="1623546"/>
                </a:lnTo>
                <a:lnTo>
                  <a:pt x="123431" y="1630972"/>
                </a:lnTo>
                <a:lnTo>
                  <a:pt x="102231" y="1638398"/>
                </a:lnTo>
                <a:lnTo>
                  <a:pt x="86311" y="1643974"/>
                </a:lnTo>
                <a:lnTo>
                  <a:pt x="0" y="1503999"/>
                </a:lnTo>
                <a:lnTo>
                  <a:pt x="16213" y="1499425"/>
                </a:lnTo>
                <a:lnTo>
                  <a:pt x="33983" y="1494616"/>
                </a:lnTo>
                <a:lnTo>
                  <a:pt x="51950" y="1488889"/>
                </a:lnTo>
                <a:lnTo>
                  <a:pt x="70014" y="1482707"/>
                </a:lnTo>
                <a:lnTo>
                  <a:pt x="87162" y="1476327"/>
                </a:lnTo>
                <a:lnTo>
                  <a:pt x="104964" y="1469133"/>
                </a:lnTo>
                <a:lnTo>
                  <a:pt x="122767" y="1461937"/>
                </a:lnTo>
                <a:lnTo>
                  <a:pt x="139293" y="1453990"/>
                </a:lnTo>
                <a:lnTo>
                  <a:pt x="156377" y="1445684"/>
                </a:lnTo>
                <a:lnTo>
                  <a:pt x="173100" y="1436823"/>
                </a:lnTo>
                <a:lnTo>
                  <a:pt x="189824" y="1427960"/>
                </a:lnTo>
                <a:lnTo>
                  <a:pt x="206286" y="1418087"/>
                </a:lnTo>
                <a:lnTo>
                  <a:pt x="222192" y="1408572"/>
                </a:lnTo>
                <a:lnTo>
                  <a:pt x="238295" y="1398142"/>
                </a:lnTo>
                <a:lnTo>
                  <a:pt x="254037" y="1387157"/>
                </a:lnTo>
                <a:lnTo>
                  <a:pt x="269780" y="1376172"/>
                </a:lnTo>
                <a:lnTo>
                  <a:pt x="284706" y="1364533"/>
                </a:lnTo>
                <a:lnTo>
                  <a:pt x="299632" y="1352895"/>
                </a:lnTo>
                <a:lnTo>
                  <a:pt x="314200" y="1340700"/>
                </a:lnTo>
                <a:lnTo>
                  <a:pt x="328766" y="1328506"/>
                </a:lnTo>
                <a:lnTo>
                  <a:pt x="342614" y="1315202"/>
                </a:lnTo>
                <a:lnTo>
                  <a:pt x="357016" y="1301538"/>
                </a:lnTo>
                <a:lnTo>
                  <a:pt x="370047" y="1287581"/>
                </a:lnTo>
                <a:lnTo>
                  <a:pt x="384090" y="1273360"/>
                </a:lnTo>
                <a:lnTo>
                  <a:pt x="396761" y="1258847"/>
                </a:lnTo>
                <a:lnTo>
                  <a:pt x="408976" y="1244237"/>
                </a:lnTo>
                <a:lnTo>
                  <a:pt x="421483" y="1228253"/>
                </a:lnTo>
                <a:lnTo>
                  <a:pt x="433338" y="1213087"/>
                </a:lnTo>
                <a:lnTo>
                  <a:pt x="444931" y="1196909"/>
                </a:lnTo>
                <a:lnTo>
                  <a:pt x="456164" y="1180174"/>
                </a:lnTo>
                <a:lnTo>
                  <a:pt x="466842" y="1163798"/>
                </a:lnTo>
                <a:lnTo>
                  <a:pt x="477715" y="1146510"/>
                </a:lnTo>
                <a:lnTo>
                  <a:pt x="488425" y="1127748"/>
                </a:lnTo>
                <a:lnTo>
                  <a:pt x="498677" y="1108891"/>
                </a:lnTo>
                <a:lnTo>
                  <a:pt x="508376" y="1090391"/>
                </a:lnTo>
                <a:lnTo>
                  <a:pt x="517714" y="1071338"/>
                </a:lnTo>
                <a:lnTo>
                  <a:pt x="526496" y="1052643"/>
                </a:lnTo>
                <a:lnTo>
                  <a:pt x="535377" y="1033492"/>
                </a:lnTo>
                <a:lnTo>
                  <a:pt x="542788" y="1014505"/>
                </a:lnTo>
                <a:lnTo>
                  <a:pt x="550753" y="995156"/>
                </a:lnTo>
                <a:lnTo>
                  <a:pt x="557805" y="975612"/>
                </a:lnTo>
                <a:lnTo>
                  <a:pt x="564398" y="955974"/>
                </a:lnTo>
                <a:lnTo>
                  <a:pt x="570535" y="936234"/>
                </a:lnTo>
                <a:lnTo>
                  <a:pt x="576214" y="916398"/>
                </a:lnTo>
                <a:lnTo>
                  <a:pt x="581337" y="896920"/>
                </a:lnTo>
                <a:lnTo>
                  <a:pt x="586559" y="876986"/>
                </a:lnTo>
                <a:lnTo>
                  <a:pt x="590768" y="857313"/>
                </a:lnTo>
                <a:lnTo>
                  <a:pt x="594520" y="837543"/>
                </a:lnTo>
                <a:lnTo>
                  <a:pt x="598271" y="817770"/>
                </a:lnTo>
                <a:lnTo>
                  <a:pt x="601206" y="797348"/>
                </a:lnTo>
                <a:lnTo>
                  <a:pt x="604402" y="777936"/>
                </a:lnTo>
                <a:lnTo>
                  <a:pt x="606423" y="757317"/>
                </a:lnTo>
                <a:lnTo>
                  <a:pt x="608247" y="737612"/>
                </a:lnTo>
                <a:lnTo>
                  <a:pt x="610070" y="717908"/>
                </a:lnTo>
                <a:lnTo>
                  <a:pt x="610621" y="697453"/>
                </a:lnTo>
                <a:lnTo>
                  <a:pt x="611530" y="677553"/>
                </a:lnTo>
                <a:lnTo>
                  <a:pt x="611427" y="657914"/>
                </a:lnTo>
                <a:lnTo>
                  <a:pt x="610965" y="637720"/>
                </a:lnTo>
                <a:lnTo>
                  <a:pt x="610404" y="617984"/>
                </a:lnTo>
                <a:lnTo>
                  <a:pt x="609483" y="597693"/>
                </a:lnTo>
                <a:lnTo>
                  <a:pt x="608466" y="577859"/>
                </a:lnTo>
                <a:lnTo>
                  <a:pt x="606075" y="557731"/>
                </a:lnTo>
                <a:lnTo>
                  <a:pt x="603589" y="538061"/>
                </a:lnTo>
                <a:lnTo>
                  <a:pt x="601461" y="518945"/>
                </a:lnTo>
                <a:lnTo>
                  <a:pt x="597600" y="498981"/>
                </a:lnTo>
                <a:lnTo>
                  <a:pt x="595111" y="479311"/>
                </a:lnTo>
                <a:lnTo>
                  <a:pt x="590696" y="459708"/>
                </a:lnTo>
                <a:lnTo>
                  <a:pt x="586641" y="440658"/>
                </a:lnTo>
                <a:lnTo>
                  <a:pt x="581768" y="420957"/>
                </a:lnTo>
                <a:lnTo>
                  <a:pt x="576243" y="402071"/>
                </a:lnTo>
                <a:lnTo>
                  <a:pt x="570814" y="382730"/>
                </a:lnTo>
                <a:lnTo>
                  <a:pt x="565288" y="363844"/>
                </a:lnTo>
                <a:lnTo>
                  <a:pt x="558750" y="345222"/>
                </a:lnTo>
                <a:lnTo>
                  <a:pt x="551754" y="326500"/>
                </a:lnTo>
                <a:lnTo>
                  <a:pt x="545215" y="307878"/>
                </a:lnTo>
                <a:lnTo>
                  <a:pt x="537762" y="289058"/>
                </a:lnTo>
                <a:lnTo>
                  <a:pt x="529656" y="271057"/>
                </a:lnTo>
                <a:lnTo>
                  <a:pt x="522106" y="252697"/>
                </a:lnTo>
                <a:lnTo>
                  <a:pt x="512987" y="234957"/>
                </a:lnTo>
                <a:lnTo>
                  <a:pt x="503965" y="216759"/>
                </a:lnTo>
                <a:lnTo>
                  <a:pt x="502807" y="214588"/>
                </a:lnTo>
                <a:lnTo>
                  <a:pt x="466578" y="378084"/>
                </a:lnTo>
                <a:lnTo>
                  <a:pt x="418616" y="276458"/>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accent1"/>
              </a:solidFill>
            </a:endParaRPr>
          </a:p>
        </p:txBody>
      </p:sp>
      <p:sp>
        <p:nvSpPr>
          <p:cNvPr id="16" name="任意多边形: 形状 15"/>
          <p:cNvSpPr/>
          <p:nvPr/>
        </p:nvSpPr>
        <p:spPr>
          <a:xfrm>
            <a:off x="6167700" y="2641884"/>
            <a:ext cx="780195" cy="1643974"/>
          </a:xfrm>
          <a:custGeom>
            <a:avLst/>
            <a:gdLst>
              <a:gd name="connsiteX0" fmla="*/ 479876 w 780195"/>
              <a:gd name="connsiteY0" fmla="*/ 0 h 1643974"/>
              <a:gd name="connsiteX1" fmla="*/ 732232 w 780195"/>
              <a:gd name="connsiteY1" fmla="*/ 128446 h 1643974"/>
              <a:gd name="connsiteX2" fmla="*/ 780195 w 780195"/>
              <a:gd name="connsiteY2" fmla="*/ 230071 h 1643974"/>
              <a:gd name="connsiteX3" fmla="*/ 656069 w 780195"/>
              <a:gd name="connsiteY3" fmla="*/ 166892 h 1643974"/>
              <a:gd name="connsiteX4" fmla="*/ 658864 w 780195"/>
              <a:gd name="connsiteY4" fmla="*/ 172391 h 1643974"/>
              <a:gd name="connsiteX5" fmla="*/ 668049 w 780195"/>
              <a:gd name="connsiteY5" fmla="*/ 192059 h 1643974"/>
              <a:gd name="connsiteX6" fmla="*/ 677038 w 780195"/>
              <a:gd name="connsiteY6" fmla="*/ 212642 h 1643974"/>
              <a:gd name="connsiteX7" fmla="*/ 685570 w 780195"/>
              <a:gd name="connsiteY7" fmla="*/ 233126 h 1643974"/>
              <a:gd name="connsiteX8" fmla="*/ 693547 w 780195"/>
              <a:gd name="connsiteY8" fmla="*/ 253970 h 1643974"/>
              <a:gd name="connsiteX9" fmla="*/ 702077 w 780195"/>
              <a:gd name="connsiteY9" fmla="*/ 274456 h 1643974"/>
              <a:gd name="connsiteX10" fmla="*/ 709139 w 780195"/>
              <a:gd name="connsiteY10" fmla="*/ 295104 h 1643974"/>
              <a:gd name="connsiteX11" fmla="*/ 716103 w 780195"/>
              <a:gd name="connsiteY11" fmla="*/ 316211 h 1643974"/>
              <a:gd name="connsiteX12" fmla="*/ 722152 w 780195"/>
              <a:gd name="connsiteY12" fmla="*/ 337122 h 1643974"/>
              <a:gd name="connsiteX13" fmla="*/ 728462 w 780195"/>
              <a:gd name="connsiteY13" fmla="*/ 359044 h 1643974"/>
              <a:gd name="connsiteX14" fmla="*/ 734413 w 780195"/>
              <a:gd name="connsiteY14" fmla="*/ 380412 h 1643974"/>
              <a:gd name="connsiteX15" fmla="*/ 739449 w 780195"/>
              <a:gd name="connsiteY15" fmla="*/ 401585 h 1643974"/>
              <a:gd name="connsiteX16" fmla="*/ 744290 w 780195"/>
              <a:gd name="connsiteY16" fmla="*/ 423671 h 1643974"/>
              <a:gd name="connsiteX17" fmla="*/ 748870 w 780195"/>
              <a:gd name="connsiteY17" fmla="*/ 444747 h 1643974"/>
              <a:gd name="connsiteX18" fmla="*/ 753155 w 780195"/>
              <a:gd name="connsiteY18" fmla="*/ 467194 h 1643974"/>
              <a:gd name="connsiteX19" fmla="*/ 756787 w 780195"/>
              <a:gd name="connsiteY19" fmla="*/ 490459 h 1643974"/>
              <a:gd name="connsiteX20" fmla="*/ 760224 w 780195"/>
              <a:gd name="connsiteY20" fmla="*/ 514637 h 1643974"/>
              <a:gd name="connsiteX21" fmla="*/ 763300 w 780195"/>
              <a:gd name="connsiteY21" fmla="*/ 538261 h 1643974"/>
              <a:gd name="connsiteX22" fmla="*/ 765364 w 780195"/>
              <a:gd name="connsiteY22" fmla="*/ 562146 h 1643974"/>
              <a:gd name="connsiteX23" fmla="*/ 767331 w 780195"/>
              <a:gd name="connsiteY23" fmla="*/ 586490 h 1643974"/>
              <a:gd name="connsiteX24" fmla="*/ 768840 w 780195"/>
              <a:gd name="connsiteY24" fmla="*/ 610734 h 1643974"/>
              <a:gd name="connsiteX25" fmla="*/ 769336 w 780195"/>
              <a:gd name="connsiteY25" fmla="*/ 635242 h 1643974"/>
              <a:gd name="connsiteX26" fmla="*/ 769571 w 780195"/>
              <a:gd name="connsiteY26" fmla="*/ 658737 h 1643974"/>
              <a:gd name="connsiteX27" fmla="*/ 769055 w 780195"/>
              <a:gd name="connsiteY27" fmla="*/ 683505 h 1643974"/>
              <a:gd name="connsiteX28" fmla="*/ 768636 w 780195"/>
              <a:gd name="connsiteY28" fmla="*/ 707817 h 1643974"/>
              <a:gd name="connsiteX29" fmla="*/ 767304 w 780195"/>
              <a:gd name="connsiteY29" fmla="*/ 731931 h 1643974"/>
              <a:gd name="connsiteX30" fmla="*/ 765514 w 780195"/>
              <a:gd name="connsiteY30" fmla="*/ 755949 h 1643974"/>
              <a:gd name="connsiteX31" fmla="*/ 762710 w 780195"/>
              <a:gd name="connsiteY31" fmla="*/ 780229 h 1643974"/>
              <a:gd name="connsiteX32" fmla="*/ 760005 w 780195"/>
              <a:gd name="connsiteY32" fmla="*/ 804051 h 1643974"/>
              <a:gd name="connsiteX33" fmla="*/ 756746 w 780195"/>
              <a:gd name="connsiteY33" fmla="*/ 828233 h 1643974"/>
              <a:gd name="connsiteX34" fmla="*/ 752471 w 780195"/>
              <a:gd name="connsiteY34" fmla="*/ 852677 h 1643974"/>
              <a:gd name="connsiteX35" fmla="*/ 748296 w 780195"/>
              <a:gd name="connsiteY35" fmla="*/ 876663 h 1643974"/>
              <a:gd name="connsiteX36" fmla="*/ 743108 w 780195"/>
              <a:gd name="connsiteY36" fmla="*/ 900911 h 1643974"/>
              <a:gd name="connsiteX37" fmla="*/ 737005 w 780195"/>
              <a:gd name="connsiteY37" fmla="*/ 924961 h 1643974"/>
              <a:gd name="connsiteX38" fmla="*/ 731459 w 780195"/>
              <a:gd name="connsiteY38" fmla="*/ 948654 h 1643974"/>
              <a:gd name="connsiteX39" fmla="*/ 724441 w 780195"/>
              <a:gd name="connsiteY39" fmla="*/ 972512 h 1643974"/>
              <a:gd name="connsiteX40" fmla="*/ 716967 w 780195"/>
              <a:gd name="connsiteY40" fmla="*/ 996270 h 1643974"/>
              <a:gd name="connsiteX41" fmla="*/ 709492 w 780195"/>
              <a:gd name="connsiteY41" fmla="*/ 1020028 h 1643974"/>
              <a:gd name="connsiteX42" fmla="*/ 701103 w 780195"/>
              <a:gd name="connsiteY42" fmla="*/ 1043590 h 1643974"/>
              <a:gd name="connsiteX43" fmla="*/ 691798 w 780195"/>
              <a:gd name="connsiteY43" fmla="*/ 1066959 h 1643974"/>
              <a:gd name="connsiteX44" fmla="*/ 682592 w 780195"/>
              <a:gd name="connsiteY44" fmla="*/ 1089868 h 1643974"/>
              <a:gd name="connsiteX45" fmla="*/ 672276 w 780195"/>
              <a:gd name="connsiteY45" fmla="*/ 1113497 h 1643974"/>
              <a:gd name="connsiteX46" fmla="*/ 662154 w 780195"/>
              <a:gd name="connsiteY46" fmla="*/ 1136210 h 1643974"/>
              <a:gd name="connsiteX47" fmla="*/ 650465 w 780195"/>
              <a:gd name="connsiteY47" fmla="*/ 1159545 h 1643974"/>
              <a:gd name="connsiteX48" fmla="*/ 638515 w 780195"/>
              <a:gd name="connsiteY48" fmla="*/ 1181868 h 1643974"/>
              <a:gd name="connsiteX49" fmla="*/ 626565 w 780195"/>
              <a:gd name="connsiteY49" fmla="*/ 1204191 h 1643974"/>
              <a:gd name="connsiteX50" fmla="*/ 613503 w 780195"/>
              <a:gd name="connsiteY50" fmla="*/ 1227232 h 1643974"/>
              <a:gd name="connsiteX51" fmla="*/ 601030 w 780195"/>
              <a:gd name="connsiteY51" fmla="*/ 1247529 h 1643974"/>
              <a:gd name="connsiteX52" fmla="*/ 588099 w 780195"/>
              <a:gd name="connsiteY52" fmla="*/ 1267727 h 1643974"/>
              <a:gd name="connsiteX53" fmla="*/ 574253 w 780195"/>
              <a:gd name="connsiteY53" fmla="*/ 1287731 h 1643974"/>
              <a:gd name="connsiteX54" fmla="*/ 560145 w 780195"/>
              <a:gd name="connsiteY54" fmla="*/ 1306722 h 1643974"/>
              <a:gd name="connsiteX55" fmla="*/ 546038 w 780195"/>
              <a:gd name="connsiteY55" fmla="*/ 1325712 h 1643974"/>
              <a:gd name="connsiteX56" fmla="*/ 531572 w 780195"/>
              <a:gd name="connsiteY56" fmla="*/ 1344147 h 1643974"/>
              <a:gd name="connsiteX57" fmla="*/ 516189 w 780195"/>
              <a:gd name="connsiteY57" fmla="*/ 1362386 h 1643974"/>
              <a:gd name="connsiteX58" fmla="*/ 500448 w 780195"/>
              <a:gd name="connsiteY58" fmla="*/ 1380070 h 1643974"/>
              <a:gd name="connsiteX59" fmla="*/ 484445 w 780195"/>
              <a:gd name="connsiteY59" fmla="*/ 1396741 h 1643974"/>
              <a:gd name="connsiteX60" fmla="*/ 468443 w 780195"/>
              <a:gd name="connsiteY60" fmla="*/ 1413412 h 1643974"/>
              <a:gd name="connsiteX61" fmla="*/ 451624 w 780195"/>
              <a:gd name="connsiteY61" fmla="*/ 1429430 h 1643974"/>
              <a:gd name="connsiteX62" fmla="*/ 434802 w 780195"/>
              <a:gd name="connsiteY62" fmla="*/ 1445447 h 1643974"/>
              <a:gd name="connsiteX63" fmla="*/ 417166 w 780195"/>
              <a:gd name="connsiteY63" fmla="*/ 1460813 h 1643974"/>
              <a:gd name="connsiteX64" fmla="*/ 399629 w 780195"/>
              <a:gd name="connsiteY64" fmla="*/ 1475719 h 1643974"/>
              <a:gd name="connsiteX65" fmla="*/ 381828 w 780195"/>
              <a:gd name="connsiteY65" fmla="*/ 1489614 h 1643974"/>
              <a:gd name="connsiteX66" fmla="*/ 363016 w 780195"/>
              <a:gd name="connsiteY66" fmla="*/ 1503769 h 1643974"/>
              <a:gd name="connsiteX67" fmla="*/ 344854 w 780195"/>
              <a:gd name="connsiteY67" fmla="*/ 1517107 h 1643974"/>
              <a:gd name="connsiteX68" fmla="*/ 325878 w 780195"/>
              <a:gd name="connsiteY68" fmla="*/ 1529794 h 1643974"/>
              <a:gd name="connsiteX69" fmla="*/ 306999 w 780195"/>
              <a:gd name="connsiteY69" fmla="*/ 1542023 h 1643974"/>
              <a:gd name="connsiteX70" fmla="*/ 287663 w 780195"/>
              <a:gd name="connsiteY70" fmla="*/ 1554152 h 1643974"/>
              <a:gd name="connsiteX71" fmla="*/ 268066 w 780195"/>
              <a:gd name="connsiteY71" fmla="*/ 1565269 h 1643974"/>
              <a:gd name="connsiteX72" fmla="*/ 247455 w 780195"/>
              <a:gd name="connsiteY72" fmla="*/ 1576649 h 1643974"/>
              <a:gd name="connsiteX73" fmla="*/ 227596 w 780195"/>
              <a:gd name="connsiteY73" fmla="*/ 1586754 h 1643974"/>
              <a:gd name="connsiteX74" fmla="*/ 206822 w 780195"/>
              <a:gd name="connsiteY74" fmla="*/ 1596663 h 1643974"/>
              <a:gd name="connsiteX75" fmla="*/ 186703 w 780195"/>
              <a:gd name="connsiteY75" fmla="*/ 1605754 h 1643974"/>
              <a:gd name="connsiteX76" fmla="*/ 165568 w 780195"/>
              <a:gd name="connsiteY76" fmla="*/ 1615107 h 1643974"/>
              <a:gd name="connsiteX77" fmla="*/ 144630 w 780195"/>
              <a:gd name="connsiteY77" fmla="*/ 1623546 h 1643974"/>
              <a:gd name="connsiteX78" fmla="*/ 123431 w 780195"/>
              <a:gd name="connsiteY78" fmla="*/ 1630972 h 1643974"/>
              <a:gd name="connsiteX79" fmla="*/ 102231 w 780195"/>
              <a:gd name="connsiteY79" fmla="*/ 1638398 h 1643974"/>
              <a:gd name="connsiteX80" fmla="*/ 86311 w 780195"/>
              <a:gd name="connsiteY80" fmla="*/ 1643974 h 1643974"/>
              <a:gd name="connsiteX81" fmla="*/ 0 w 780195"/>
              <a:gd name="connsiteY81" fmla="*/ 1503999 h 1643974"/>
              <a:gd name="connsiteX82" fmla="*/ 16213 w 780195"/>
              <a:gd name="connsiteY82" fmla="*/ 1499425 h 1643974"/>
              <a:gd name="connsiteX83" fmla="*/ 33983 w 780195"/>
              <a:gd name="connsiteY83" fmla="*/ 1494616 h 1643974"/>
              <a:gd name="connsiteX84" fmla="*/ 51950 w 780195"/>
              <a:gd name="connsiteY84" fmla="*/ 1488889 h 1643974"/>
              <a:gd name="connsiteX85" fmla="*/ 70014 w 780195"/>
              <a:gd name="connsiteY85" fmla="*/ 1482707 h 1643974"/>
              <a:gd name="connsiteX86" fmla="*/ 87162 w 780195"/>
              <a:gd name="connsiteY86" fmla="*/ 1476327 h 1643974"/>
              <a:gd name="connsiteX87" fmla="*/ 104964 w 780195"/>
              <a:gd name="connsiteY87" fmla="*/ 1469133 h 1643974"/>
              <a:gd name="connsiteX88" fmla="*/ 122767 w 780195"/>
              <a:gd name="connsiteY88" fmla="*/ 1461937 h 1643974"/>
              <a:gd name="connsiteX89" fmla="*/ 139293 w 780195"/>
              <a:gd name="connsiteY89" fmla="*/ 1453990 h 1643974"/>
              <a:gd name="connsiteX90" fmla="*/ 156377 w 780195"/>
              <a:gd name="connsiteY90" fmla="*/ 1445684 h 1643974"/>
              <a:gd name="connsiteX91" fmla="*/ 173100 w 780195"/>
              <a:gd name="connsiteY91" fmla="*/ 1436823 h 1643974"/>
              <a:gd name="connsiteX92" fmla="*/ 189824 w 780195"/>
              <a:gd name="connsiteY92" fmla="*/ 1427960 h 1643974"/>
              <a:gd name="connsiteX93" fmla="*/ 206286 w 780195"/>
              <a:gd name="connsiteY93" fmla="*/ 1418087 h 1643974"/>
              <a:gd name="connsiteX94" fmla="*/ 222192 w 780195"/>
              <a:gd name="connsiteY94" fmla="*/ 1408572 h 1643974"/>
              <a:gd name="connsiteX95" fmla="*/ 238295 w 780195"/>
              <a:gd name="connsiteY95" fmla="*/ 1398142 h 1643974"/>
              <a:gd name="connsiteX96" fmla="*/ 254037 w 780195"/>
              <a:gd name="connsiteY96" fmla="*/ 1387157 h 1643974"/>
              <a:gd name="connsiteX97" fmla="*/ 269780 w 780195"/>
              <a:gd name="connsiteY97" fmla="*/ 1376172 h 1643974"/>
              <a:gd name="connsiteX98" fmla="*/ 284706 w 780195"/>
              <a:gd name="connsiteY98" fmla="*/ 1364533 h 1643974"/>
              <a:gd name="connsiteX99" fmla="*/ 299632 w 780195"/>
              <a:gd name="connsiteY99" fmla="*/ 1352895 h 1643974"/>
              <a:gd name="connsiteX100" fmla="*/ 314200 w 780195"/>
              <a:gd name="connsiteY100" fmla="*/ 1340700 h 1643974"/>
              <a:gd name="connsiteX101" fmla="*/ 328766 w 780195"/>
              <a:gd name="connsiteY101" fmla="*/ 1328506 h 1643974"/>
              <a:gd name="connsiteX102" fmla="*/ 342614 w 780195"/>
              <a:gd name="connsiteY102" fmla="*/ 1315202 h 1643974"/>
              <a:gd name="connsiteX103" fmla="*/ 357016 w 780195"/>
              <a:gd name="connsiteY103" fmla="*/ 1301538 h 1643974"/>
              <a:gd name="connsiteX104" fmla="*/ 370047 w 780195"/>
              <a:gd name="connsiteY104" fmla="*/ 1287581 h 1643974"/>
              <a:gd name="connsiteX105" fmla="*/ 384090 w 780195"/>
              <a:gd name="connsiteY105" fmla="*/ 1273360 h 1643974"/>
              <a:gd name="connsiteX106" fmla="*/ 396761 w 780195"/>
              <a:gd name="connsiteY106" fmla="*/ 1258847 h 1643974"/>
              <a:gd name="connsiteX107" fmla="*/ 408976 w 780195"/>
              <a:gd name="connsiteY107" fmla="*/ 1244237 h 1643974"/>
              <a:gd name="connsiteX108" fmla="*/ 421483 w 780195"/>
              <a:gd name="connsiteY108" fmla="*/ 1228253 h 1643974"/>
              <a:gd name="connsiteX109" fmla="*/ 433338 w 780195"/>
              <a:gd name="connsiteY109" fmla="*/ 1213087 h 1643974"/>
              <a:gd name="connsiteX110" fmla="*/ 444931 w 780195"/>
              <a:gd name="connsiteY110" fmla="*/ 1196909 h 1643974"/>
              <a:gd name="connsiteX111" fmla="*/ 456164 w 780195"/>
              <a:gd name="connsiteY111" fmla="*/ 1180174 h 1643974"/>
              <a:gd name="connsiteX112" fmla="*/ 466842 w 780195"/>
              <a:gd name="connsiteY112" fmla="*/ 1163798 h 1643974"/>
              <a:gd name="connsiteX113" fmla="*/ 477715 w 780195"/>
              <a:gd name="connsiteY113" fmla="*/ 1146510 h 1643974"/>
              <a:gd name="connsiteX114" fmla="*/ 488425 w 780195"/>
              <a:gd name="connsiteY114" fmla="*/ 1127748 h 1643974"/>
              <a:gd name="connsiteX115" fmla="*/ 498677 w 780195"/>
              <a:gd name="connsiteY115" fmla="*/ 1108891 h 1643974"/>
              <a:gd name="connsiteX116" fmla="*/ 508376 w 780195"/>
              <a:gd name="connsiteY116" fmla="*/ 1090391 h 1643974"/>
              <a:gd name="connsiteX117" fmla="*/ 517714 w 780195"/>
              <a:gd name="connsiteY117" fmla="*/ 1071338 h 1643974"/>
              <a:gd name="connsiteX118" fmla="*/ 526496 w 780195"/>
              <a:gd name="connsiteY118" fmla="*/ 1052643 h 1643974"/>
              <a:gd name="connsiteX119" fmla="*/ 535377 w 780195"/>
              <a:gd name="connsiteY119" fmla="*/ 1033492 h 1643974"/>
              <a:gd name="connsiteX120" fmla="*/ 542788 w 780195"/>
              <a:gd name="connsiteY120" fmla="*/ 1014505 h 1643974"/>
              <a:gd name="connsiteX121" fmla="*/ 550753 w 780195"/>
              <a:gd name="connsiteY121" fmla="*/ 995156 h 1643974"/>
              <a:gd name="connsiteX122" fmla="*/ 557805 w 780195"/>
              <a:gd name="connsiteY122" fmla="*/ 975612 h 1643974"/>
              <a:gd name="connsiteX123" fmla="*/ 564398 w 780195"/>
              <a:gd name="connsiteY123" fmla="*/ 955974 h 1643974"/>
              <a:gd name="connsiteX124" fmla="*/ 570535 w 780195"/>
              <a:gd name="connsiteY124" fmla="*/ 936234 h 1643974"/>
              <a:gd name="connsiteX125" fmla="*/ 576214 w 780195"/>
              <a:gd name="connsiteY125" fmla="*/ 916398 h 1643974"/>
              <a:gd name="connsiteX126" fmla="*/ 581337 w 780195"/>
              <a:gd name="connsiteY126" fmla="*/ 896920 h 1643974"/>
              <a:gd name="connsiteX127" fmla="*/ 586559 w 780195"/>
              <a:gd name="connsiteY127" fmla="*/ 876986 h 1643974"/>
              <a:gd name="connsiteX128" fmla="*/ 590768 w 780195"/>
              <a:gd name="connsiteY128" fmla="*/ 857313 h 1643974"/>
              <a:gd name="connsiteX129" fmla="*/ 594520 w 780195"/>
              <a:gd name="connsiteY129" fmla="*/ 837543 h 1643974"/>
              <a:gd name="connsiteX130" fmla="*/ 598271 w 780195"/>
              <a:gd name="connsiteY130" fmla="*/ 817770 h 1643974"/>
              <a:gd name="connsiteX131" fmla="*/ 601206 w 780195"/>
              <a:gd name="connsiteY131" fmla="*/ 797348 h 1643974"/>
              <a:gd name="connsiteX132" fmla="*/ 604402 w 780195"/>
              <a:gd name="connsiteY132" fmla="*/ 777936 h 1643974"/>
              <a:gd name="connsiteX133" fmla="*/ 606423 w 780195"/>
              <a:gd name="connsiteY133" fmla="*/ 757317 h 1643974"/>
              <a:gd name="connsiteX134" fmla="*/ 608247 w 780195"/>
              <a:gd name="connsiteY134" fmla="*/ 737612 h 1643974"/>
              <a:gd name="connsiteX135" fmla="*/ 610070 w 780195"/>
              <a:gd name="connsiteY135" fmla="*/ 717908 h 1643974"/>
              <a:gd name="connsiteX136" fmla="*/ 610621 w 780195"/>
              <a:gd name="connsiteY136" fmla="*/ 697453 h 1643974"/>
              <a:gd name="connsiteX137" fmla="*/ 611530 w 780195"/>
              <a:gd name="connsiteY137" fmla="*/ 677553 h 1643974"/>
              <a:gd name="connsiteX138" fmla="*/ 611427 w 780195"/>
              <a:gd name="connsiteY138" fmla="*/ 657914 h 1643974"/>
              <a:gd name="connsiteX139" fmla="*/ 610965 w 780195"/>
              <a:gd name="connsiteY139" fmla="*/ 637720 h 1643974"/>
              <a:gd name="connsiteX140" fmla="*/ 610404 w 780195"/>
              <a:gd name="connsiteY140" fmla="*/ 617984 h 1643974"/>
              <a:gd name="connsiteX141" fmla="*/ 609483 w 780195"/>
              <a:gd name="connsiteY141" fmla="*/ 597693 h 1643974"/>
              <a:gd name="connsiteX142" fmla="*/ 608466 w 780195"/>
              <a:gd name="connsiteY142" fmla="*/ 577859 h 1643974"/>
              <a:gd name="connsiteX143" fmla="*/ 606075 w 780195"/>
              <a:gd name="connsiteY143" fmla="*/ 557731 h 1643974"/>
              <a:gd name="connsiteX144" fmla="*/ 603589 w 780195"/>
              <a:gd name="connsiteY144" fmla="*/ 538061 h 1643974"/>
              <a:gd name="connsiteX145" fmla="*/ 601461 w 780195"/>
              <a:gd name="connsiteY145" fmla="*/ 518945 h 1643974"/>
              <a:gd name="connsiteX146" fmla="*/ 597600 w 780195"/>
              <a:gd name="connsiteY146" fmla="*/ 498981 h 1643974"/>
              <a:gd name="connsiteX147" fmla="*/ 595111 w 780195"/>
              <a:gd name="connsiteY147" fmla="*/ 479311 h 1643974"/>
              <a:gd name="connsiteX148" fmla="*/ 590696 w 780195"/>
              <a:gd name="connsiteY148" fmla="*/ 459708 h 1643974"/>
              <a:gd name="connsiteX149" fmla="*/ 586641 w 780195"/>
              <a:gd name="connsiteY149" fmla="*/ 440658 h 1643974"/>
              <a:gd name="connsiteX150" fmla="*/ 581768 w 780195"/>
              <a:gd name="connsiteY150" fmla="*/ 420957 h 1643974"/>
              <a:gd name="connsiteX151" fmla="*/ 576243 w 780195"/>
              <a:gd name="connsiteY151" fmla="*/ 402071 h 1643974"/>
              <a:gd name="connsiteX152" fmla="*/ 570814 w 780195"/>
              <a:gd name="connsiteY152" fmla="*/ 382730 h 1643974"/>
              <a:gd name="connsiteX153" fmla="*/ 565288 w 780195"/>
              <a:gd name="connsiteY153" fmla="*/ 363844 h 1643974"/>
              <a:gd name="connsiteX154" fmla="*/ 558750 w 780195"/>
              <a:gd name="connsiteY154" fmla="*/ 345222 h 1643974"/>
              <a:gd name="connsiteX155" fmla="*/ 551754 w 780195"/>
              <a:gd name="connsiteY155" fmla="*/ 326500 h 1643974"/>
              <a:gd name="connsiteX156" fmla="*/ 545215 w 780195"/>
              <a:gd name="connsiteY156" fmla="*/ 307878 h 1643974"/>
              <a:gd name="connsiteX157" fmla="*/ 537762 w 780195"/>
              <a:gd name="connsiteY157" fmla="*/ 289058 h 1643974"/>
              <a:gd name="connsiteX158" fmla="*/ 529656 w 780195"/>
              <a:gd name="connsiteY158" fmla="*/ 271057 h 1643974"/>
              <a:gd name="connsiteX159" fmla="*/ 522106 w 780195"/>
              <a:gd name="connsiteY159" fmla="*/ 252697 h 1643974"/>
              <a:gd name="connsiteX160" fmla="*/ 512987 w 780195"/>
              <a:gd name="connsiteY160" fmla="*/ 234957 h 1643974"/>
              <a:gd name="connsiteX161" fmla="*/ 503965 w 780195"/>
              <a:gd name="connsiteY161" fmla="*/ 216759 h 1643974"/>
              <a:gd name="connsiteX162" fmla="*/ 502807 w 780195"/>
              <a:gd name="connsiteY162" fmla="*/ 214588 h 1643974"/>
              <a:gd name="connsiteX163" fmla="*/ 466578 w 780195"/>
              <a:gd name="connsiteY163" fmla="*/ 378084 h 1643974"/>
              <a:gd name="connsiteX164" fmla="*/ 418616 w 780195"/>
              <a:gd name="connsiteY164" fmla="*/ 276458 h 164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780195" h="1643974">
                <a:moveTo>
                  <a:pt x="479876" y="0"/>
                </a:moveTo>
                <a:lnTo>
                  <a:pt x="732232" y="128446"/>
                </a:lnTo>
                <a:lnTo>
                  <a:pt x="780195" y="230071"/>
                </a:lnTo>
                <a:lnTo>
                  <a:pt x="656069" y="166892"/>
                </a:lnTo>
                <a:lnTo>
                  <a:pt x="658864" y="172391"/>
                </a:lnTo>
                <a:lnTo>
                  <a:pt x="668049" y="192059"/>
                </a:lnTo>
                <a:lnTo>
                  <a:pt x="677038" y="212642"/>
                </a:lnTo>
                <a:lnTo>
                  <a:pt x="685570" y="233126"/>
                </a:lnTo>
                <a:lnTo>
                  <a:pt x="693547" y="253970"/>
                </a:lnTo>
                <a:lnTo>
                  <a:pt x="702077" y="274456"/>
                </a:lnTo>
                <a:lnTo>
                  <a:pt x="709139" y="295104"/>
                </a:lnTo>
                <a:lnTo>
                  <a:pt x="716103" y="316211"/>
                </a:lnTo>
                <a:lnTo>
                  <a:pt x="722152" y="337122"/>
                </a:lnTo>
                <a:lnTo>
                  <a:pt x="728462" y="359044"/>
                </a:lnTo>
                <a:lnTo>
                  <a:pt x="734413" y="380412"/>
                </a:lnTo>
                <a:lnTo>
                  <a:pt x="739449" y="401585"/>
                </a:lnTo>
                <a:lnTo>
                  <a:pt x="744290" y="423671"/>
                </a:lnTo>
                <a:lnTo>
                  <a:pt x="748870" y="444747"/>
                </a:lnTo>
                <a:lnTo>
                  <a:pt x="753155" y="467194"/>
                </a:lnTo>
                <a:lnTo>
                  <a:pt x="756787" y="490459"/>
                </a:lnTo>
                <a:lnTo>
                  <a:pt x="760224" y="514637"/>
                </a:lnTo>
                <a:lnTo>
                  <a:pt x="763300" y="538261"/>
                </a:lnTo>
                <a:lnTo>
                  <a:pt x="765364" y="562146"/>
                </a:lnTo>
                <a:lnTo>
                  <a:pt x="767331" y="586490"/>
                </a:lnTo>
                <a:lnTo>
                  <a:pt x="768840" y="610734"/>
                </a:lnTo>
                <a:lnTo>
                  <a:pt x="769336" y="635242"/>
                </a:lnTo>
                <a:lnTo>
                  <a:pt x="769571" y="658737"/>
                </a:lnTo>
                <a:lnTo>
                  <a:pt x="769055" y="683505"/>
                </a:lnTo>
                <a:lnTo>
                  <a:pt x="768636" y="707817"/>
                </a:lnTo>
                <a:lnTo>
                  <a:pt x="767304" y="731931"/>
                </a:lnTo>
                <a:lnTo>
                  <a:pt x="765514" y="755949"/>
                </a:lnTo>
                <a:lnTo>
                  <a:pt x="762710" y="780229"/>
                </a:lnTo>
                <a:lnTo>
                  <a:pt x="760005" y="804051"/>
                </a:lnTo>
                <a:lnTo>
                  <a:pt x="756746" y="828233"/>
                </a:lnTo>
                <a:lnTo>
                  <a:pt x="752471" y="852677"/>
                </a:lnTo>
                <a:lnTo>
                  <a:pt x="748296" y="876663"/>
                </a:lnTo>
                <a:lnTo>
                  <a:pt x="743108" y="900911"/>
                </a:lnTo>
                <a:lnTo>
                  <a:pt x="737005" y="924961"/>
                </a:lnTo>
                <a:lnTo>
                  <a:pt x="731459" y="948654"/>
                </a:lnTo>
                <a:lnTo>
                  <a:pt x="724441" y="972512"/>
                </a:lnTo>
                <a:lnTo>
                  <a:pt x="716967" y="996270"/>
                </a:lnTo>
                <a:lnTo>
                  <a:pt x="709492" y="1020028"/>
                </a:lnTo>
                <a:lnTo>
                  <a:pt x="701103" y="1043590"/>
                </a:lnTo>
                <a:lnTo>
                  <a:pt x="691798" y="1066959"/>
                </a:lnTo>
                <a:lnTo>
                  <a:pt x="682592" y="1089868"/>
                </a:lnTo>
                <a:lnTo>
                  <a:pt x="672276" y="1113497"/>
                </a:lnTo>
                <a:lnTo>
                  <a:pt x="662154" y="1136210"/>
                </a:lnTo>
                <a:lnTo>
                  <a:pt x="650465" y="1159545"/>
                </a:lnTo>
                <a:lnTo>
                  <a:pt x="638515" y="1181868"/>
                </a:lnTo>
                <a:lnTo>
                  <a:pt x="626565" y="1204191"/>
                </a:lnTo>
                <a:lnTo>
                  <a:pt x="613503" y="1227232"/>
                </a:lnTo>
                <a:lnTo>
                  <a:pt x="601030" y="1247529"/>
                </a:lnTo>
                <a:lnTo>
                  <a:pt x="588099" y="1267727"/>
                </a:lnTo>
                <a:lnTo>
                  <a:pt x="574253" y="1287731"/>
                </a:lnTo>
                <a:lnTo>
                  <a:pt x="560145" y="1306722"/>
                </a:lnTo>
                <a:lnTo>
                  <a:pt x="546038" y="1325712"/>
                </a:lnTo>
                <a:lnTo>
                  <a:pt x="531572" y="1344147"/>
                </a:lnTo>
                <a:lnTo>
                  <a:pt x="516189" y="1362386"/>
                </a:lnTo>
                <a:lnTo>
                  <a:pt x="500448" y="1380070"/>
                </a:lnTo>
                <a:lnTo>
                  <a:pt x="484445" y="1396741"/>
                </a:lnTo>
                <a:lnTo>
                  <a:pt x="468443" y="1413412"/>
                </a:lnTo>
                <a:lnTo>
                  <a:pt x="451624" y="1429430"/>
                </a:lnTo>
                <a:lnTo>
                  <a:pt x="434802" y="1445447"/>
                </a:lnTo>
                <a:lnTo>
                  <a:pt x="417166" y="1460813"/>
                </a:lnTo>
                <a:lnTo>
                  <a:pt x="399629" y="1475719"/>
                </a:lnTo>
                <a:lnTo>
                  <a:pt x="381828" y="1489614"/>
                </a:lnTo>
                <a:lnTo>
                  <a:pt x="363016" y="1503769"/>
                </a:lnTo>
                <a:lnTo>
                  <a:pt x="344854" y="1517107"/>
                </a:lnTo>
                <a:lnTo>
                  <a:pt x="325878" y="1529794"/>
                </a:lnTo>
                <a:lnTo>
                  <a:pt x="306999" y="1542023"/>
                </a:lnTo>
                <a:lnTo>
                  <a:pt x="287663" y="1554152"/>
                </a:lnTo>
                <a:lnTo>
                  <a:pt x="268066" y="1565269"/>
                </a:lnTo>
                <a:lnTo>
                  <a:pt x="247455" y="1576649"/>
                </a:lnTo>
                <a:lnTo>
                  <a:pt x="227596" y="1586754"/>
                </a:lnTo>
                <a:lnTo>
                  <a:pt x="206822" y="1596663"/>
                </a:lnTo>
                <a:lnTo>
                  <a:pt x="186703" y="1605754"/>
                </a:lnTo>
                <a:lnTo>
                  <a:pt x="165568" y="1615107"/>
                </a:lnTo>
                <a:lnTo>
                  <a:pt x="144630" y="1623546"/>
                </a:lnTo>
                <a:lnTo>
                  <a:pt x="123431" y="1630972"/>
                </a:lnTo>
                <a:lnTo>
                  <a:pt x="102231" y="1638398"/>
                </a:lnTo>
                <a:lnTo>
                  <a:pt x="86311" y="1643974"/>
                </a:lnTo>
                <a:lnTo>
                  <a:pt x="0" y="1503999"/>
                </a:lnTo>
                <a:lnTo>
                  <a:pt x="16213" y="1499425"/>
                </a:lnTo>
                <a:lnTo>
                  <a:pt x="33983" y="1494616"/>
                </a:lnTo>
                <a:lnTo>
                  <a:pt x="51950" y="1488889"/>
                </a:lnTo>
                <a:lnTo>
                  <a:pt x="70014" y="1482707"/>
                </a:lnTo>
                <a:lnTo>
                  <a:pt x="87162" y="1476327"/>
                </a:lnTo>
                <a:lnTo>
                  <a:pt x="104964" y="1469133"/>
                </a:lnTo>
                <a:lnTo>
                  <a:pt x="122767" y="1461937"/>
                </a:lnTo>
                <a:lnTo>
                  <a:pt x="139293" y="1453990"/>
                </a:lnTo>
                <a:lnTo>
                  <a:pt x="156377" y="1445684"/>
                </a:lnTo>
                <a:lnTo>
                  <a:pt x="173100" y="1436823"/>
                </a:lnTo>
                <a:lnTo>
                  <a:pt x="189824" y="1427960"/>
                </a:lnTo>
                <a:lnTo>
                  <a:pt x="206286" y="1418087"/>
                </a:lnTo>
                <a:lnTo>
                  <a:pt x="222192" y="1408572"/>
                </a:lnTo>
                <a:lnTo>
                  <a:pt x="238295" y="1398142"/>
                </a:lnTo>
                <a:lnTo>
                  <a:pt x="254037" y="1387157"/>
                </a:lnTo>
                <a:lnTo>
                  <a:pt x="269780" y="1376172"/>
                </a:lnTo>
                <a:lnTo>
                  <a:pt x="284706" y="1364533"/>
                </a:lnTo>
                <a:lnTo>
                  <a:pt x="299632" y="1352895"/>
                </a:lnTo>
                <a:lnTo>
                  <a:pt x="314200" y="1340700"/>
                </a:lnTo>
                <a:lnTo>
                  <a:pt x="328766" y="1328506"/>
                </a:lnTo>
                <a:lnTo>
                  <a:pt x="342614" y="1315202"/>
                </a:lnTo>
                <a:lnTo>
                  <a:pt x="357016" y="1301538"/>
                </a:lnTo>
                <a:lnTo>
                  <a:pt x="370047" y="1287581"/>
                </a:lnTo>
                <a:lnTo>
                  <a:pt x="384090" y="1273360"/>
                </a:lnTo>
                <a:lnTo>
                  <a:pt x="396761" y="1258847"/>
                </a:lnTo>
                <a:lnTo>
                  <a:pt x="408976" y="1244237"/>
                </a:lnTo>
                <a:lnTo>
                  <a:pt x="421483" y="1228253"/>
                </a:lnTo>
                <a:lnTo>
                  <a:pt x="433338" y="1213087"/>
                </a:lnTo>
                <a:lnTo>
                  <a:pt x="444931" y="1196909"/>
                </a:lnTo>
                <a:lnTo>
                  <a:pt x="456164" y="1180174"/>
                </a:lnTo>
                <a:lnTo>
                  <a:pt x="466842" y="1163798"/>
                </a:lnTo>
                <a:lnTo>
                  <a:pt x="477715" y="1146510"/>
                </a:lnTo>
                <a:lnTo>
                  <a:pt x="488425" y="1127748"/>
                </a:lnTo>
                <a:lnTo>
                  <a:pt x="498677" y="1108891"/>
                </a:lnTo>
                <a:lnTo>
                  <a:pt x="508376" y="1090391"/>
                </a:lnTo>
                <a:lnTo>
                  <a:pt x="517714" y="1071338"/>
                </a:lnTo>
                <a:lnTo>
                  <a:pt x="526496" y="1052643"/>
                </a:lnTo>
                <a:lnTo>
                  <a:pt x="535377" y="1033492"/>
                </a:lnTo>
                <a:lnTo>
                  <a:pt x="542788" y="1014505"/>
                </a:lnTo>
                <a:lnTo>
                  <a:pt x="550753" y="995156"/>
                </a:lnTo>
                <a:lnTo>
                  <a:pt x="557805" y="975612"/>
                </a:lnTo>
                <a:lnTo>
                  <a:pt x="564398" y="955974"/>
                </a:lnTo>
                <a:lnTo>
                  <a:pt x="570535" y="936234"/>
                </a:lnTo>
                <a:lnTo>
                  <a:pt x="576214" y="916398"/>
                </a:lnTo>
                <a:lnTo>
                  <a:pt x="581337" y="896920"/>
                </a:lnTo>
                <a:lnTo>
                  <a:pt x="586559" y="876986"/>
                </a:lnTo>
                <a:lnTo>
                  <a:pt x="590768" y="857313"/>
                </a:lnTo>
                <a:lnTo>
                  <a:pt x="594520" y="837543"/>
                </a:lnTo>
                <a:lnTo>
                  <a:pt x="598271" y="817770"/>
                </a:lnTo>
                <a:lnTo>
                  <a:pt x="601206" y="797348"/>
                </a:lnTo>
                <a:lnTo>
                  <a:pt x="604402" y="777936"/>
                </a:lnTo>
                <a:lnTo>
                  <a:pt x="606423" y="757317"/>
                </a:lnTo>
                <a:lnTo>
                  <a:pt x="608247" y="737612"/>
                </a:lnTo>
                <a:lnTo>
                  <a:pt x="610070" y="717908"/>
                </a:lnTo>
                <a:lnTo>
                  <a:pt x="610621" y="697453"/>
                </a:lnTo>
                <a:lnTo>
                  <a:pt x="611530" y="677553"/>
                </a:lnTo>
                <a:lnTo>
                  <a:pt x="611427" y="657914"/>
                </a:lnTo>
                <a:lnTo>
                  <a:pt x="610965" y="637720"/>
                </a:lnTo>
                <a:lnTo>
                  <a:pt x="610404" y="617984"/>
                </a:lnTo>
                <a:lnTo>
                  <a:pt x="609483" y="597693"/>
                </a:lnTo>
                <a:lnTo>
                  <a:pt x="608466" y="577859"/>
                </a:lnTo>
                <a:lnTo>
                  <a:pt x="606075" y="557731"/>
                </a:lnTo>
                <a:lnTo>
                  <a:pt x="603589" y="538061"/>
                </a:lnTo>
                <a:lnTo>
                  <a:pt x="601461" y="518945"/>
                </a:lnTo>
                <a:lnTo>
                  <a:pt x="597600" y="498981"/>
                </a:lnTo>
                <a:lnTo>
                  <a:pt x="595111" y="479311"/>
                </a:lnTo>
                <a:lnTo>
                  <a:pt x="590696" y="459708"/>
                </a:lnTo>
                <a:lnTo>
                  <a:pt x="586641" y="440658"/>
                </a:lnTo>
                <a:lnTo>
                  <a:pt x="581768" y="420957"/>
                </a:lnTo>
                <a:lnTo>
                  <a:pt x="576243" y="402071"/>
                </a:lnTo>
                <a:lnTo>
                  <a:pt x="570814" y="382730"/>
                </a:lnTo>
                <a:lnTo>
                  <a:pt x="565288" y="363844"/>
                </a:lnTo>
                <a:lnTo>
                  <a:pt x="558750" y="345222"/>
                </a:lnTo>
                <a:lnTo>
                  <a:pt x="551754" y="326500"/>
                </a:lnTo>
                <a:lnTo>
                  <a:pt x="545215" y="307878"/>
                </a:lnTo>
                <a:lnTo>
                  <a:pt x="537762" y="289058"/>
                </a:lnTo>
                <a:lnTo>
                  <a:pt x="529656" y="271057"/>
                </a:lnTo>
                <a:lnTo>
                  <a:pt x="522106" y="252697"/>
                </a:lnTo>
                <a:lnTo>
                  <a:pt x="512987" y="234957"/>
                </a:lnTo>
                <a:lnTo>
                  <a:pt x="503965" y="216759"/>
                </a:lnTo>
                <a:lnTo>
                  <a:pt x="502807" y="214588"/>
                </a:lnTo>
                <a:lnTo>
                  <a:pt x="466578" y="378084"/>
                </a:lnTo>
                <a:lnTo>
                  <a:pt x="418616" y="276458"/>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accent1"/>
              </a:solidFill>
            </a:endParaRPr>
          </a:p>
        </p:txBody>
      </p:sp>
      <p:sp>
        <p:nvSpPr>
          <p:cNvPr id="18" name="任意多边形: 形状 17"/>
          <p:cNvSpPr/>
          <p:nvPr/>
        </p:nvSpPr>
        <p:spPr>
          <a:xfrm>
            <a:off x="5810538" y="4093678"/>
            <a:ext cx="523254" cy="684612"/>
          </a:xfrm>
          <a:custGeom>
            <a:avLst/>
            <a:gdLst>
              <a:gd name="connsiteX0" fmla="*/ 0 w 523254"/>
              <a:gd name="connsiteY0" fmla="*/ 0 h 684612"/>
              <a:gd name="connsiteX1" fmla="*/ 523254 w 523254"/>
              <a:gd name="connsiteY1" fmla="*/ 0 h 684612"/>
              <a:gd name="connsiteX2" fmla="*/ 523254 w 523254"/>
              <a:gd name="connsiteY2" fmla="*/ 422985 h 684612"/>
              <a:gd name="connsiteX3" fmla="*/ 261627 w 523254"/>
              <a:gd name="connsiteY3" fmla="*/ 684612 h 684612"/>
              <a:gd name="connsiteX4" fmla="*/ 0 w 523254"/>
              <a:gd name="connsiteY4" fmla="*/ 422985 h 684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54" h="684612">
                <a:moveTo>
                  <a:pt x="0" y="0"/>
                </a:moveTo>
                <a:lnTo>
                  <a:pt x="523254" y="0"/>
                </a:lnTo>
                <a:lnTo>
                  <a:pt x="523254" y="422985"/>
                </a:lnTo>
                <a:lnTo>
                  <a:pt x="261627" y="684612"/>
                </a:lnTo>
                <a:lnTo>
                  <a:pt x="0" y="422985"/>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rgbClr val="FEFFFF"/>
              </a:solidFill>
            </a:endParaRPr>
          </a:p>
        </p:txBody>
      </p:sp>
      <p:sp>
        <p:nvSpPr>
          <p:cNvPr id="20" name="타원 42"/>
          <p:cNvSpPr/>
          <p:nvPr/>
        </p:nvSpPr>
        <p:spPr bwMode="auto">
          <a:xfrm>
            <a:off x="5322897" y="4955142"/>
            <a:ext cx="1546207" cy="1546209"/>
          </a:xfrm>
          <a:prstGeom prst="ellipse">
            <a:avLst/>
          </a:prstGeom>
          <a:solidFill>
            <a:schemeClr val="accent1"/>
          </a:solidFill>
          <a:ln w="38100">
            <a:solidFill>
              <a:srgbClr val="FEFFFF"/>
            </a:solidFill>
          </a:ln>
          <a:effectLst>
            <a:outerShdw blurRad="635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fontAlgn="auto">
              <a:spcBef>
                <a:spcPts val="0"/>
              </a:spcBef>
              <a:spcAft>
                <a:spcPts val="0"/>
              </a:spcAft>
              <a:defRPr/>
            </a:pPr>
            <a:r>
              <a:rPr kumimoji="0" lang="en-US" altLang="ko-KR" sz="4400" dirty="0">
                <a:solidFill>
                  <a:srgbClr val="FEFFFF"/>
                </a:solidFill>
              </a:rPr>
              <a:t>89%</a:t>
            </a:r>
            <a:endParaRPr kumimoji="0" lang="ko-KR" altLang="en-US" sz="4400" dirty="0">
              <a:solidFill>
                <a:srgbClr val="FEFFFF"/>
              </a:solidFill>
            </a:endParaRPr>
          </a:p>
        </p:txBody>
      </p:sp>
      <p:sp>
        <p:nvSpPr>
          <p:cNvPr id="26" name="矩形 25"/>
          <p:cNvSpPr/>
          <p:nvPr/>
        </p:nvSpPr>
        <p:spPr>
          <a:xfrm>
            <a:off x="225084" y="2405575"/>
            <a:ext cx="4875624" cy="334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7" name="矩形 26"/>
          <p:cNvSpPr/>
          <p:nvPr/>
        </p:nvSpPr>
        <p:spPr>
          <a:xfrm>
            <a:off x="7091293" y="2405575"/>
            <a:ext cx="4875624" cy="334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2" name="矩形: 圆角 11"/>
          <p:cNvSpPr/>
          <p:nvPr/>
        </p:nvSpPr>
        <p:spPr>
          <a:xfrm>
            <a:off x="933157" y="2067951"/>
            <a:ext cx="10325686" cy="2616591"/>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6096000" y="2352930"/>
            <a:ext cx="0" cy="2046632"/>
          </a:xfrm>
          <a:prstGeom prst="line">
            <a:avLst/>
          </a:prstGeom>
          <a:ln>
            <a:solidFill>
              <a:srgbClr val="FEFFFF"/>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445877" y="2412826"/>
            <a:ext cx="2137403" cy="1107996"/>
          </a:xfrm>
          <a:prstGeom prst="rect">
            <a:avLst/>
          </a:prstGeom>
          <a:noFill/>
        </p:spPr>
        <p:txBody>
          <a:bodyPr wrap="square" rtlCol="0">
            <a:spAutoFit/>
          </a:bodyPr>
          <a:lstStyle/>
          <a:p>
            <a:pPr algn="ctr"/>
            <a:r>
              <a:rPr lang="en-US" altLang="zh-CN" sz="6600" dirty="0">
                <a:solidFill>
                  <a:srgbClr val="FEFFFF"/>
                </a:solidFill>
                <a:latin typeface="+mj-ea"/>
                <a:ea typeface="+mj-ea"/>
              </a:rPr>
              <a:t>789</a:t>
            </a:r>
            <a:r>
              <a:rPr lang="zh-CN" altLang="en-US" sz="2800" dirty="0">
                <a:solidFill>
                  <a:srgbClr val="FEFFFF"/>
                </a:solidFill>
                <a:latin typeface="+mj-ea"/>
                <a:ea typeface="+mj-ea"/>
              </a:rPr>
              <a:t>万</a:t>
            </a:r>
            <a:endParaRPr lang="zh-CN" altLang="en-US" sz="6600" dirty="0">
              <a:solidFill>
                <a:srgbClr val="FEFFFF"/>
              </a:solidFill>
              <a:latin typeface="+mj-ea"/>
              <a:ea typeface="+mj-ea"/>
            </a:endParaRPr>
          </a:p>
        </p:txBody>
      </p:sp>
      <p:sp>
        <p:nvSpPr>
          <p:cNvPr id="15" name="文本框 14"/>
          <p:cNvSpPr txBox="1"/>
          <p:nvPr/>
        </p:nvSpPr>
        <p:spPr>
          <a:xfrm>
            <a:off x="2445877" y="3785669"/>
            <a:ext cx="2137403" cy="523220"/>
          </a:xfrm>
          <a:prstGeom prst="rect">
            <a:avLst/>
          </a:prstGeom>
          <a:noFill/>
        </p:spPr>
        <p:txBody>
          <a:bodyPr wrap="square" rtlCol="0">
            <a:spAutoFit/>
          </a:bodyPr>
          <a:lstStyle/>
          <a:p>
            <a:pPr algn="ctr"/>
            <a:r>
              <a:rPr lang="zh-CN" altLang="en-US" sz="2800" dirty="0">
                <a:solidFill>
                  <a:srgbClr val="FEFFFF"/>
                </a:solidFill>
                <a:latin typeface="+mj-ea"/>
                <a:ea typeface="+mj-ea"/>
              </a:rPr>
              <a:t>上半年</a:t>
            </a:r>
          </a:p>
        </p:txBody>
      </p:sp>
      <p:sp>
        <p:nvSpPr>
          <p:cNvPr id="16" name="文本框 15"/>
          <p:cNvSpPr txBox="1"/>
          <p:nvPr/>
        </p:nvSpPr>
        <p:spPr>
          <a:xfrm>
            <a:off x="7313298" y="2412826"/>
            <a:ext cx="2137403" cy="1107996"/>
          </a:xfrm>
          <a:prstGeom prst="rect">
            <a:avLst/>
          </a:prstGeom>
          <a:noFill/>
        </p:spPr>
        <p:txBody>
          <a:bodyPr wrap="square" rtlCol="0">
            <a:spAutoFit/>
          </a:bodyPr>
          <a:lstStyle/>
          <a:p>
            <a:pPr algn="ctr"/>
            <a:r>
              <a:rPr lang="en-US" altLang="zh-CN" sz="6600" dirty="0">
                <a:solidFill>
                  <a:srgbClr val="FEFFFF"/>
                </a:solidFill>
                <a:latin typeface="+mj-ea"/>
                <a:ea typeface="+mj-ea"/>
              </a:rPr>
              <a:t>964</a:t>
            </a:r>
            <a:r>
              <a:rPr lang="zh-CN" altLang="en-US" sz="2800" dirty="0">
                <a:solidFill>
                  <a:srgbClr val="FEFFFF"/>
                </a:solidFill>
                <a:latin typeface="+mj-ea"/>
                <a:ea typeface="+mj-ea"/>
              </a:rPr>
              <a:t>万</a:t>
            </a:r>
            <a:endParaRPr lang="zh-CN" altLang="en-US" sz="6600" dirty="0">
              <a:solidFill>
                <a:srgbClr val="FEFFFF"/>
              </a:solidFill>
              <a:latin typeface="+mj-ea"/>
              <a:ea typeface="+mj-ea"/>
            </a:endParaRPr>
          </a:p>
        </p:txBody>
      </p:sp>
      <p:sp>
        <p:nvSpPr>
          <p:cNvPr id="17" name="文本框 16"/>
          <p:cNvSpPr txBox="1"/>
          <p:nvPr/>
        </p:nvSpPr>
        <p:spPr>
          <a:xfrm>
            <a:off x="7313298" y="3785669"/>
            <a:ext cx="2137403" cy="523220"/>
          </a:xfrm>
          <a:prstGeom prst="rect">
            <a:avLst/>
          </a:prstGeom>
          <a:noFill/>
        </p:spPr>
        <p:txBody>
          <a:bodyPr wrap="square" rtlCol="0">
            <a:spAutoFit/>
          </a:bodyPr>
          <a:lstStyle/>
          <a:p>
            <a:pPr algn="ctr"/>
            <a:r>
              <a:rPr lang="zh-CN" altLang="en-US" sz="2800" dirty="0">
                <a:solidFill>
                  <a:srgbClr val="FEFFFF"/>
                </a:solidFill>
                <a:latin typeface="+mj-ea"/>
                <a:ea typeface="+mj-ea"/>
              </a:rPr>
              <a:t>下半年</a:t>
            </a:r>
          </a:p>
        </p:txBody>
      </p:sp>
      <p:sp>
        <p:nvSpPr>
          <p:cNvPr id="18" name="矩形 17"/>
          <p:cNvSpPr/>
          <p:nvPr/>
        </p:nvSpPr>
        <p:spPr>
          <a:xfrm>
            <a:off x="1059125" y="4813667"/>
            <a:ext cx="4910906" cy="19106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9" name="矩形 18"/>
          <p:cNvSpPr/>
          <p:nvPr/>
        </p:nvSpPr>
        <p:spPr>
          <a:xfrm>
            <a:off x="6263529" y="4813667"/>
            <a:ext cx="4910906" cy="19106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0" name="KSO_Shape"/>
          <p:cNvSpPr/>
          <p:nvPr/>
        </p:nvSpPr>
        <p:spPr bwMode="auto">
          <a:xfrm>
            <a:off x="5392485" y="3124610"/>
            <a:ext cx="1920813" cy="1904807"/>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chemeClr val="accent1">
              <a:lumMod val="20000"/>
              <a:lumOff val="80000"/>
            </a:schemeClr>
          </a:solidFill>
          <a:ln>
            <a:noFill/>
          </a:ln>
          <a:effectLst>
            <a:outerShdw blurRad="63500" sx="102000" sy="102000" algn="ctr" rotWithShape="0">
              <a:prstClr val="black">
                <a:alpha val="40000"/>
              </a:prstClr>
            </a:outerShdw>
          </a:effectLst>
        </p:spPr>
        <p:txBody>
          <a:bodyPr/>
          <a:lstStyle/>
          <a:p>
            <a:endParaRPr lang="zh-CN" altLang="en-US" sz="4400"/>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11" name="Bent Arrow 31"/>
          <p:cNvSpPr/>
          <p:nvPr/>
        </p:nvSpPr>
        <p:spPr>
          <a:xfrm rot="10800000" flipH="1" flipV="1">
            <a:off x="5249771" y="2938411"/>
            <a:ext cx="2479987" cy="499773"/>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tx1"/>
              </a:solidFill>
            </a:endParaRPr>
          </a:p>
        </p:txBody>
      </p:sp>
      <p:sp>
        <p:nvSpPr>
          <p:cNvPr id="19" name="Up Arrow 86"/>
          <p:cNvSpPr/>
          <p:nvPr/>
        </p:nvSpPr>
        <p:spPr>
          <a:xfrm rot="5400000">
            <a:off x="6806975" y="2982767"/>
            <a:ext cx="173171" cy="1672395"/>
          </a:xfrm>
          <a:prstGeom prst="upArrow">
            <a:avLst>
              <a:gd name="adj1" fmla="val 53549"/>
              <a:gd name="adj2" fmla="val 813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0" name="Bent Arrow 87"/>
          <p:cNvSpPr/>
          <p:nvPr/>
        </p:nvSpPr>
        <p:spPr>
          <a:xfrm rot="10800000" flipH="1">
            <a:off x="5249771" y="5102530"/>
            <a:ext cx="2479987" cy="499773"/>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tx1"/>
              </a:solidFill>
            </a:endParaRPr>
          </a:p>
        </p:txBody>
      </p:sp>
      <p:sp>
        <p:nvSpPr>
          <p:cNvPr id="21" name="矩形 20"/>
          <p:cNvSpPr/>
          <p:nvPr/>
        </p:nvSpPr>
        <p:spPr>
          <a:xfrm>
            <a:off x="624115" y="2540000"/>
            <a:ext cx="3891878" cy="34607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p:txBody>
      </p:sp>
      <p:sp>
        <p:nvSpPr>
          <p:cNvPr id="22" name="圆角矩形 33"/>
          <p:cNvSpPr/>
          <p:nvPr/>
        </p:nvSpPr>
        <p:spPr>
          <a:xfrm>
            <a:off x="7968554" y="2709042"/>
            <a:ext cx="3103798" cy="566640"/>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mj-ea"/>
                <a:ea typeface="+mj-ea"/>
              </a:rPr>
              <a:t>请在此输入您的文本</a:t>
            </a:r>
            <a:endParaRPr lang="zh-CN" altLang="zh-CN" sz="1800" dirty="0">
              <a:solidFill>
                <a:srgbClr val="FEFFFF"/>
              </a:solidFill>
              <a:latin typeface="+mj-ea"/>
              <a:ea typeface="+mj-ea"/>
            </a:endParaRPr>
          </a:p>
        </p:txBody>
      </p:sp>
      <p:sp>
        <p:nvSpPr>
          <p:cNvPr id="24" name="圆角矩形 34"/>
          <p:cNvSpPr/>
          <p:nvPr/>
        </p:nvSpPr>
        <p:spPr>
          <a:xfrm>
            <a:off x="7968554" y="3551362"/>
            <a:ext cx="3103798" cy="566640"/>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mj-ea"/>
                <a:ea typeface="+mj-ea"/>
              </a:rPr>
              <a:t>请在此输入您的文本</a:t>
            </a:r>
            <a:endParaRPr lang="zh-CN" altLang="zh-CN" sz="1800" dirty="0">
              <a:solidFill>
                <a:srgbClr val="FEFFFF"/>
              </a:solidFill>
              <a:latin typeface="+mj-ea"/>
              <a:ea typeface="+mj-ea"/>
            </a:endParaRPr>
          </a:p>
        </p:txBody>
      </p:sp>
      <p:sp>
        <p:nvSpPr>
          <p:cNvPr id="25" name="圆角矩形 35"/>
          <p:cNvSpPr/>
          <p:nvPr/>
        </p:nvSpPr>
        <p:spPr>
          <a:xfrm>
            <a:off x="7968554" y="5236002"/>
            <a:ext cx="3103798" cy="566640"/>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mj-ea"/>
                <a:ea typeface="+mj-ea"/>
              </a:rPr>
              <a:t>请在此输入您的文本</a:t>
            </a:r>
            <a:endParaRPr lang="zh-CN" altLang="zh-CN" sz="1800" dirty="0">
              <a:solidFill>
                <a:srgbClr val="FEFFFF"/>
              </a:solidFill>
              <a:latin typeface="+mj-ea"/>
              <a:ea typeface="+mj-ea"/>
            </a:endParaRPr>
          </a:p>
        </p:txBody>
      </p:sp>
      <p:sp>
        <p:nvSpPr>
          <p:cNvPr id="26" name="Up Arrow 86"/>
          <p:cNvSpPr/>
          <p:nvPr/>
        </p:nvSpPr>
        <p:spPr>
          <a:xfrm rot="5400000">
            <a:off x="6806975" y="3885553"/>
            <a:ext cx="173171" cy="1672395"/>
          </a:xfrm>
          <a:prstGeom prst="upArrow">
            <a:avLst>
              <a:gd name="adj1" fmla="val 53549"/>
              <a:gd name="adj2" fmla="val 813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7" name="圆角矩形 10"/>
          <p:cNvSpPr/>
          <p:nvPr/>
        </p:nvSpPr>
        <p:spPr>
          <a:xfrm>
            <a:off x="7968554" y="4393682"/>
            <a:ext cx="3103798" cy="566640"/>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mj-ea"/>
                <a:ea typeface="+mj-ea"/>
              </a:rPr>
              <a:t>请在此输入您的文本</a:t>
            </a:r>
            <a:endParaRPr lang="zh-CN" altLang="zh-CN" sz="1800" dirty="0">
              <a:solidFill>
                <a:srgbClr val="FEFFFF"/>
              </a:solidFill>
              <a:latin typeface="+mj-ea"/>
              <a:ea typeface="+mj-ea"/>
            </a:endParaRPr>
          </a:p>
        </p:txBody>
      </p:sp>
      <p:sp>
        <p:nvSpPr>
          <p:cNvPr id="28" name="椭圆 27"/>
          <p:cNvSpPr/>
          <p:nvPr/>
        </p:nvSpPr>
        <p:spPr>
          <a:xfrm>
            <a:off x="4725760" y="3704300"/>
            <a:ext cx="1132115" cy="113211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 name="KSO_Shape"/>
          <p:cNvSpPr/>
          <p:nvPr/>
        </p:nvSpPr>
        <p:spPr>
          <a:xfrm>
            <a:off x="4927236" y="3970793"/>
            <a:ext cx="729163" cy="599129"/>
          </a:xfrm>
          <a:custGeom>
            <a:avLst/>
            <a:gdLst/>
            <a:ahLst/>
            <a:cxnLst/>
            <a:rect l="l" t="t" r="r" b="b"/>
            <a:pathLst>
              <a:path w="2100462" h="1726264">
                <a:moveTo>
                  <a:pt x="1169148" y="1434056"/>
                </a:moveTo>
                <a:cubicBezTo>
                  <a:pt x="1249839" y="1434056"/>
                  <a:pt x="1315252" y="1499469"/>
                  <a:pt x="1315252" y="1580160"/>
                </a:cubicBezTo>
                <a:cubicBezTo>
                  <a:pt x="1315252" y="1660851"/>
                  <a:pt x="1249839" y="1726264"/>
                  <a:pt x="1169148" y="1726264"/>
                </a:cubicBezTo>
                <a:cubicBezTo>
                  <a:pt x="1088457" y="1726264"/>
                  <a:pt x="1023044" y="1660851"/>
                  <a:pt x="1023044" y="1580160"/>
                </a:cubicBezTo>
                <a:cubicBezTo>
                  <a:pt x="1023044" y="1499469"/>
                  <a:pt x="1088457" y="1434056"/>
                  <a:pt x="1169148" y="1434056"/>
                </a:cubicBezTo>
                <a:close/>
                <a:moveTo>
                  <a:pt x="561082" y="1434056"/>
                </a:moveTo>
                <a:cubicBezTo>
                  <a:pt x="641773" y="1434056"/>
                  <a:pt x="707186" y="1499469"/>
                  <a:pt x="707186" y="1580160"/>
                </a:cubicBezTo>
                <a:cubicBezTo>
                  <a:pt x="707186" y="1660851"/>
                  <a:pt x="641773" y="1726264"/>
                  <a:pt x="561082" y="1726264"/>
                </a:cubicBezTo>
                <a:cubicBezTo>
                  <a:pt x="480391" y="1726264"/>
                  <a:pt x="414978" y="1660851"/>
                  <a:pt x="414978" y="1580160"/>
                </a:cubicBezTo>
                <a:cubicBezTo>
                  <a:pt x="414978" y="1499469"/>
                  <a:pt x="480391" y="1434056"/>
                  <a:pt x="561082" y="1434056"/>
                </a:cubicBezTo>
                <a:close/>
                <a:moveTo>
                  <a:pt x="1382881" y="785189"/>
                </a:moveTo>
                <a:cubicBezTo>
                  <a:pt x="1348673" y="785189"/>
                  <a:pt x="1320942" y="812920"/>
                  <a:pt x="1320942" y="847128"/>
                </a:cubicBezTo>
                <a:cubicBezTo>
                  <a:pt x="1320942" y="881336"/>
                  <a:pt x="1348673" y="909067"/>
                  <a:pt x="1382881" y="909067"/>
                </a:cubicBezTo>
                <a:cubicBezTo>
                  <a:pt x="1417089" y="909067"/>
                  <a:pt x="1444820" y="881336"/>
                  <a:pt x="1444820" y="847128"/>
                </a:cubicBezTo>
                <a:cubicBezTo>
                  <a:pt x="1444820" y="812920"/>
                  <a:pt x="1417089" y="785189"/>
                  <a:pt x="1382881" y="785189"/>
                </a:cubicBezTo>
                <a:close/>
                <a:moveTo>
                  <a:pt x="1210442" y="785189"/>
                </a:moveTo>
                <a:cubicBezTo>
                  <a:pt x="1176234" y="785189"/>
                  <a:pt x="1148503" y="812920"/>
                  <a:pt x="1148503" y="847128"/>
                </a:cubicBezTo>
                <a:cubicBezTo>
                  <a:pt x="1148503" y="881336"/>
                  <a:pt x="1176234" y="909067"/>
                  <a:pt x="1210442" y="909067"/>
                </a:cubicBezTo>
                <a:cubicBezTo>
                  <a:pt x="1244650" y="909067"/>
                  <a:pt x="1272381" y="881336"/>
                  <a:pt x="1272381" y="847128"/>
                </a:cubicBezTo>
                <a:cubicBezTo>
                  <a:pt x="1272381" y="812920"/>
                  <a:pt x="1244650" y="785189"/>
                  <a:pt x="1210442" y="785189"/>
                </a:cubicBezTo>
                <a:close/>
                <a:moveTo>
                  <a:pt x="1038003" y="785189"/>
                </a:moveTo>
                <a:cubicBezTo>
                  <a:pt x="1003795" y="785189"/>
                  <a:pt x="976064" y="812920"/>
                  <a:pt x="976064" y="847128"/>
                </a:cubicBezTo>
                <a:cubicBezTo>
                  <a:pt x="976064" y="881336"/>
                  <a:pt x="1003795" y="909067"/>
                  <a:pt x="1038003" y="909067"/>
                </a:cubicBezTo>
                <a:cubicBezTo>
                  <a:pt x="1072211" y="909067"/>
                  <a:pt x="1099942" y="881336"/>
                  <a:pt x="1099942" y="847128"/>
                </a:cubicBezTo>
                <a:cubicBezTo>
                  <a:pt x="1099942" y="812920"/>
                  <a:pt x="1072211" y="785189"/>
                  <a:pt x="1038003" y="785189"/>
                </a:cubicBezTo>
                <a:close/>
                <a:moveTo>
                  <a:pt x="865564" y="785189"/>
                </a:moveTo>
                <a:cubicBezTo>
                  <a:pt x="831356" y="785189"/>
                  <a:pt x="803625" y="812920"/>
                  <a:pt x="803625" y="847128"/>
                </a:cubicBezTo>
                <a:cubicBezTo>
                  <a:pt x="803625" y="881336"/>
                  <a:pt x="831356" y="909067"/>
                  <a:pt x="865564" y="909067"/>
                </a:cubicBezTo>
                <a:cubicBezTo>
                  <a:pt x="899772" y="909067"/>
                  <a:pt x="927503" y="881336"/>
                  <a:pt x="927503" y="847128"/>
                </a:cubicBezTo>
                <a:cubicBezTo>
                  <a:pt x="927503" y="812920"/>
                  <a:pt x="899772" y="785189"/>
                  <a:pt x="865564" y="785189"/>
                </a:cubicBezTo>
                <a:close/>
                <a:moveTo>
                  <a:pt x="693125" y="785189"/>
                </a:moveTo>
                <a:cubicBezTo>
                  <a:pt x="658917" y="785189"/>
                  <a:pt x="631186" y="812920"/>
                  <a:pt x="631186" y="847128"/>
                </a:cubicBezTo>
                <a:cubicBezTo>
                  <a:pt x="631186" y="881336"/>
                  <a:pt x="658917" y="909067"/>
                  <a:pt x="693125" y="909067"/>
                </a:cubicBezTo>
                <a:cubicBezTo>
                  <a:pt x="727333" y="909067"/>
                  <a:pt x="755064" y="881336"/>
                  <a:pt x="755064" y="847128"/>
                </a:cubicBezTo>
                <a:cubicBezTo>
                  <a:pt x="755064" y="812920"/>
                  <a:pt x="727333" y="785189"/>
                  <a:pt x="693125" y="785189"/>
                </a:cubicBezTo>
                <a:close/>
                <a:moveTo>
                  <a:pt x="520686" y="785189"/>
                </a:moveTo>
                <a:cubicBezTo>
                  <a:pt x="486478" y="785189"/>
                  <a:pt x="458747" y="812920"/>
                  <a:pt x="458747" y="847128"/>
                </a:cubicBezTo>
                <a:cubicBezTo>
                  <a:pt x="458747" y="881336"/>
                  <a:pt x="486478" y="909067"/>
                  <a:pt x="520686" y="909067"/>
                </a:cubicBezTo>
                <a:cubicBezTo>
                  <a:pt x="554894" y="909067"/>
                  <a:pt x="582625" y="881336"/>
                  <a:pt x="582625" y="847128"/>
                </a:cubicBezTo>
                <a:cubicBezTo>
                  <a:pt x="582625" y="812920"/>
                  <a:pt x="554894" y="785189"/>
                  <a:pt x="520686" y="785189"/>
                </a:cubicBezTo>
                <a:close/>
                <a:moveTo>
                  <a:pt x="348247" y="785189"/>
                </a:moveTo>
                <a:cubicBezTo>
                  <a:pt x="314039" y="785189"/>
                  <a:pt x="286308" y="812920"/>
                  <a:pt x="286308" y="847128"/>
                </a:cubicBezTo>
                <a:cubicBezTo>
                  <a:pt x="286308" y="881336"/>
                  <a:pt x="314039" y="909067"/>
                  <a:pt x="348247" y="909067"/>
                </a:cubicBezTo>
                <a:cubicBezTo>
                  <a:pt x="382455" y="909067"/>
                  <a:pt x="410186" y="881336"/>
                  <a:pt x="410186" y="847128"/>
                </a:cubicBezTo>
                <a:cubicBezTo>
                  <a:pt x="410186" y="812920"/>
                  <a:pt x="382455" y="785189"/>
                  <a:pt x="348247" y="785189"/>
                </a:cubicBezTo>
                <a:close/>
                <a:moveTo>
                  <a:pt x="1382881" y="525228"/>
                </a:moveTo>
                <a:cubicBezTo>
                  <a:pt x="1348673" y="525228"/>
                  <a:pt x="1320942" y="552959"/>
                  <a:pt x="1320942" y="587167"/>
                </a:cubicBezTo>
                <a:cubicBezTo>
                  <a:pt x="1320942" y="621375"/>
                  <a:pt x="1348673" y="649106"/>
                  <a:pt x="1382881" y="649106"/>
                </a:cubicBezTo>
                <a:cubicBezTo>
                  <a:pt x="1417089" y="649106"/>
                  <a:pt x="1444820" y="621375"/>
                  <a:pt x="1444820" y="587167"/>
                </a:cubicBezTo>
                <a:cubicBezTo>
                  <a:pt x="1444820" y="552959"/>
                  <a:pt x="1417089" y="525228"/>
                  <a:pt x="1382881" y="525228"/>
                </a:cubicBezTo>
                <a:close/>
                <a:moveTo>
                  <a:pt x="1210442" y="525228"/>
                </a:moveTo>
                <a:cubicBezTo>
                  <a:pt x="1176234" y="525228"/>
                  <a:pt x="1148503" y="552959"/>
                  <a:pt x="1148503" y="587167"/>
                </a:cubicBezTo>
                <a:cubicBezTo>
                  <a:pt x="1148503" y="621375"/>
                  <a:pt x="1176234" y="649106"/>
                  <a:pt x="1210442" y="649106"/>
                </a:cubicBezTo>
                <a:cubicBezTo>
                  <a:pt x="1244650" y="649106"/>
                  <a:pt x="1272381" y="621375"/>
                  <a:pt x="1272381" y="587167"/>
                </a:cubicBezTo>
                <a:cubicBezTo>
                  <a:pt x="1272381" y="552959"/>
                  <a:pt x="1244650" y="525228"/>
                  <a:pt x="1210442" y="525228"/>
                </a:cubicBezTo>
                <a:close/>
                <a:moveTo>
                  <a:pt x="1038003" y="525228"/>
                </a:moveTo>
                <a:cubicBezTo>
                  <a:pt x="1003795" y="525228"/>
                  <a:pt x="976064" y="552959"/>
                  <a:pt x="976064" y="587167"/>
                </a:cubicBezTo>
                <a:cubicBezTo>
                  <a:pt x="976064" y="621375"/>
                  <a:pt x="1003795" y="649106"/>
                  <a:pt x="1038003" y="649106"/>
                </a:cubicBezTo>
                <a:cubicBezTo>
                  <a:pt x="1072211" y="649106"/>
                  <a:pt x="1099942" y="621375"/>
                  <a:pt x="1099942" y="587167"/>
                </a:cubicBezTo>
                <a:cubicBezTo>
                  <a:pt x="1099942" y="552959"/>
                  <a:pt x="1072211" y="525228"/>
                  <a:pt x="1038003" y="525228"/>
                </a:cubicBezTo>
                <a:close/>
                <a:moveTo>
                  <a:pt x="865564" y="525228"/>
                </a:moveTo>
                <a:cubicBezTo>
                  <a:pt x="831356" y="525228"/>
                  <a:pt x="803625" y="552959"/>
                  <a:pt x="803625" y="587167"/>
                </a:cubicBezTo>
                <a:cubicBezTo>
                  <a:pt x="803625" y="621375"/>
                  <a:pt x="831356" y="649106"/>
                  <a:pt x="865564" y="649106"/>
                </a:cubicBezTo>
                <a:cubicBezTo>
                  <a:pt x="899772" y="649106"/>
                  <a:pt x="927503" y="621375"/>
                  <a:pt x="927503" y="587167"/>
                </a:cubicBezTo>
                <a:cubicBezTo>
                  <a:pt x="927503" y="552959"/>
                  <a:pt x="899772" y="525228"/>
                  <a:pt x="865564" y="525228"/>
                </a:cubicBezTo>
                <a:close/>
                <a:moveTo>
                  <a:pt x="693125" y="525228"/>
                </a:moveTo>
                <a:cubicBezTo>
                  <a:pt x="658917" y="525228"/>
                  <a:pt x="631186" y="552959"/>
                  <a:pt x="631186" y="587167"/>
                </a:cubicBezTo>
                <a:cubicBezTo>
                  <a:pt x="631186" y="621375"/>
                  <a:pt x="658917" y="649106"/>
                  <a:pt x="693125" y="649106"/>
                </a:cubicBezTo>
                <a:cubicBezTo>
                  <a:pt x="727333" y="649106"/>
                  <a:pt x="755064" y="621375"/>
                  <a:pt x="755064" y="587167"/>
                </a:cubicBezTo>
                <a:cubicBezTo>
                  <a:pt x="755064" y="552959"/>
                  <a:pt x="727333" y="525228"/>
                  <a:pt x="693125" y="525228"/>
                </a:cubicBezTo>
                <a:close/>
                <a:moveTo>
                  <a:pt x="520686" y="525228"/>
                </a:moveTo>
                <a:cubicBezTo>
                  <a:pt x="486478" y="525228"/>
                  <a:pt x="458747" y="552959"/>
                  <a:pt x="458747" y="587167"/>
                </a:cubicBezTo>
                <a:cubicBezTo>
                  <a:pt x="458747" y="621375"/>
                  <a:pt x="486478" y="649106"/>
                  <a:pt x="520686" y="649106"/>
                </a:cubicBezTo>
                <a:cubicBezTo>
                  <a:pt x="554894" y="649106"/>
                  <a:pt x="582625" y="621375"/>
                  <a:pt x="582625" y="587167"/>
                </a:cubicBezTo>
                <a:cubicBezTo>
                  <a:pt x="582625" y="552959"/>
                  <a:pt x="554894" y="525228"/>
                  <a:pt x="520686" y="525228"/>
                </a:cubicBezTo>
                <a:close/>
                <a:moveTo>
                  <a:pt x="348247" y="525228"/>
                </a:moveTo>
                <a:cubicBezTo>
                  <a:pt x="314039" y="525228"/>
                  <a:pt x="286308" y="552959"/>
                  <a:pt x="286308" y="587167"/>
                </a:cubicBezTo>
                <a:cubicBezTo>
                  <a:pt x="286308" y="621375"/>
                  <a:pt x="314039" y="649106"/>
                  <a:pt x="348247" y="649106"/>
                </a:cubicBezTo>
                <a:cubicBezTo>
                  <a:pt x="382455" y="649106"/>
                  <a:pt x="410186" y="621375"/>
                  <a:pt x="410186" y="587167"/>
                </a:cubicBezTo>
                <a:cubicBezTo>
                  <a:pt x="410186" y="552959"/>
                  <a:pt x="382455" y="525228"/>
                  <a:pt x="348247" y="525228"/>
                </a:cubicBezTo>
                <a:close/>
                <a:moveTo>
                  <a:pt x="1682783" y="0"/>
                </a:moveTo>
                <a:lnTo>
                  <a:pt x="1683253" y="0"/>
                </a:lnTo>
                <a:lnTo>
                  <a:pt x="1792389" y="0"/>
                </a:lnTo>
                <a:lnTo>
                  <a:pt x="2100462" y="0"/>
                </a:lnTo>
                <a:lnTo>
                  <a:pt x="2100462" y="93967"/>
                </a:lnTo>
                <a:lnTo>
                  <a:pt x="1768897" y="93967"/>
                </a:lnTo>
                <a:lnTo>
                  <a:pt x="1660768" y="526483"/>
                </a:lnTo>
                <a:lnTo>
                  <a:pt x="1506783" y="1221203"/>
                </a:lnTo>
                <a:lnTo>
                  <a:pt x="1399131" y="1221203"/>
                </a:lnTo>
                <a:lnTo>
                  <a:pt x="1352302" y="1408516"/>
                </a:lnTo>
                <a:lnTo>
                  <a:pt x="1250787" y="1408516"/>
                </a:lnTo>
                <a:lnTo>
                  <a:pt x="1243167" y="1408516"/>
                </a:lnTo>
                <a:lnTo>
                  <a:pt x="299178" y="1408516"/>
                </a:lnTo>
                <a:lnTo>
                  <a:pt x="276953" y="1319616"/>
                </a:lnTo>
                <a:lnTo>
                  <a:pt x="1265392" y="1319616"/>
                </a:lnTo>
                <a:lnTo>
                  <a:pt x="1289995" y="1221203"/>
                </a:lnTo>
                <a:lnTo>
                  <a:pt x="223448" y="1221203"/>
                </a:lnTo>
                <a:lnTo>
                  <a:pt x="0" y="213091"/>
                </a:lnTo>
                <a:lnTo>
                  <a:pt x="1629980" y="213091"/>
                </a:lnTo>
                <a:lnTo>
                  <a:pt x="1682783" y="1879"/>
                </a:lnTo>
                <a:close/>
              </a:path>
            </a:pathLst>
          </a:custGeom>
          <a:solidFill>
            <a:srgbClr val="FEFFFF"/>
          </a:solidFill>
          <a:ln w="9525">
            <a:noFill/>
            <a:round/>
          </a:ln>
        </p:spPr>
        <p:txBody>
          <a:bodyPr vert="horz" wrap="square" lIns="121920" tIns="60960" rIns="121920" bIns="60960" numCol="1" anchor="t" anchorCtr="0" compatLnSpc="1"/>
          <a:lstStyle/>
          <a:p>
            <a:endParaRPr lang="en-US" sz="1800">
              <a:solidFill>
                <a:schemeClr val="tx1"/>
              </a:solidFill>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9" name="矩形: 圆角 18"/>
          <p:cNvSpPr>
            <a:spLocks noChangeAspect="1"/>
          </p:cNvSpPr>
          <p:nvPr/>
        </p:nvSpPr>
        <p:spPr>
          <a:xfrm rot="10800000" flipH="1" flipV="1">
            <a:off x="9085081" y="3194948"/>
            <a:ext cx="2030034" cy="20330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t>文本</a:t>
            </a:r>
          </a:p>
        </p:txBody>
      </p:sp>
      <p:sp>
        <p:nvSpPr>
          <p:cNvPr id="20" name="Freeform 29"/>
          <p:cNvSpPr/>
          <p:nvPr/>
        </p:nvSpPr>
        <p:spPr bwMode="auto">
          <a:xfrm rot="16200000" flipH="1" flipV="1">
            <a:off x="7697979" y="4341925"/>
            <a:ext cx="1325049" cy="122425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21" name="Freeform 29"/>
          <p:cNvSpPr/>
          <p:nvPr/>
        </p:nvSpPr>
        <p:spPr bwMode="auto">
          <a:xfrm rot="5400000" flipH="1">
            <a:off x="7697979" y="2854917"/>
            <a:ext cx="1325049" cy="122425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22" name="矩形 21"/>
          <p:cNvSpPr/>
          <p:nvPr/>
        </p:nvSpPr>
        <p:spPr>
          <a:xfrm>
            <a:off x="4316453" y="1718539"/>
            <a:ext cx="3319473" cy="197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8" name="矩形 27"/>
          <p:cNvSpPr/>
          <p:nvPr/>
        </p:nvSpPr>
        <p:spPr>
          <a:xfrm>
            <a:off x="4316453" y="4714755"/>
            <a:ext cx="3319473" cy="197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0" name="箭头: 右 39"/>
          <p:cNvSpPr/>
          <p:nvPr/>
        </p:nvSpPr>
        <p:spPr>
          <a:xfrm flipH="1">
            <a:off x="3712190" y="4012655"/>
            <a:ext cx="4299048" cy="397607"/>
          </a:xfrm>
          <a:prstGeom prst="rightArrow">
            <a:avLst>
              <a:gd name="adj1" fmla="val 50000"/>
              <a:gd name="adj2" fmla="val 152974"/>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KSO_Shape"/>
          <p:cNvSpPr/>
          <p:nvPr/>
        </p:nvSpPr>
        <p:spPr>
          <a:xfrm>
            <a:off x="1587576" y="3797183"/>
            <a:ext cx="789885" cy="828550"/>
          </a:xfrm>
          <a:custGeom>
            <a:avLst/>
            <a:gdLst>
              <a:gd name="connsiteX0" fmla="*/ 0 w 2171135"/>
              <a:gd name="connsiteY0" fmla="*/ 0 h 2277283"/>
              <a:gd name="connsiteX1" fmla="*/ 504915 w 2171135"/>
              <a:gd name="connsiteY1" fmla="*/ 0 h 2277283"/>
              <a:gd name="connsiteX2" fmla="*/ 1060322 w 2171135"/>
              <a:gd name="connsiteY2" fmla="*/ 860307 h 2277283"/>
              <a:gd name="connsiteX3" fmla="*/ 1615729 w 2171135"/>
              <a:gd name="connsiteY3" fmla="*/ 0 h 2277283"/>
              <a:gd name="connsiteX4" fmla="*/ 2171135 w 2171135"/>
              <a:gd name="connsiteY4" fmla="*/ 0 h 2277283"/>
              <a:gd name="connsiteX5" fmla="*/ 1464254 w 2171135"/>
              <a:gd name="connsiteY5" fmla="*/ 1062732 h 2277283"/>
              <a:gd name="connsiteX6" fmla="*/ 2120644 w 2171135"/>
              <a:gd name="connsiteY6" fmla="*/ 1062732 h 2277283"/>
              <a:gd name="connsiteX7" fmla="*/ 2120644 w 2171135"/>
              <a:gd name="connsiteY7" fmla="*/ 1265157 h 2277283"/>
              <a:gd name="connsiteX8" fmla="*/ 1363271 w 2171135"/>
              <a:gd name="connsiteY8" fmla="*/ 1265157 h 2277283"/>
              <a:gd name="connsiteX9" fmla="*/ 1363271 w 2171135"/>
              <a:gd name="connsiteY9" fmla="*/ 1467583 h 2277283"/>
              <a:gd name="connsiteX10" fmla="*/ 2120644 w 2171135"/>
              <a:gd name="connsiteY10" fmla="*/ 1467583 h 2277283"/>
              <a:gd name="connsiteX11" fmla="*/ 2120644 w 2171135"/>
              <a:gd name="connsiteY11" fmla="*/ 1670008 h 2277283"/>
              <a:gd name="connsiteX12" fmla="*/ 1363271 w 2171135"/>
              <a:gd name="connsiteY12" fmla="*/ 1670008 h 2277283"/>
              <a:gd name="connsiteX13" fmla="*/ 1363271 w 2171135"/>
              <a:gd name="connsiteY13" fmla="*/ 2277283 h 2277283"/>
              <a:gd name="connsiteX14" fmla="*/ 807864 w 2171135"/>
              <a:gd name="connsiteY14" fmla="*/ 2277283 h 2277283"/>
              <a:gd name="connsiteX15" fmla="*/ 807864 w 2171135"/>
              <a:gd name="connsiteY15" fmla="*/ 1670008 h 2277283"/>
              <a:gd name="connsiteX16" fmla="*/ 151475 w 2171135"/>
              <a:gd name="connsiteY16" fmla="*/ 1670008 h 2277283"/>
              <a:gd name="connsiteX17" fmla="*/ 151475 w 2171135"/>
              <a:gd name="connsiteY17" fmla="*/ 1467583 h 2277283"/>
              <a:gd name="connsiteX18" fmla="*/ 807864 w 2171135"/>
              <a:gd name="connsiteY18" fmla="*/ 1467583 h 2277283"/>
              <a:gd name="connsiteX19" fmla="*/ 807864 w 2171135"/>
              <a:gd name="connsiteY19" fmla="*/ 1265157 h 2277283"/>
              <a:gd name="connsiteX20" fmla="*/ 151475 w 2171135"/>
              <a:gd name="connsiteY20" fmla="*/ 1265157 h 2277283"/>
              <a:gd name="connsiteX21" fmla="*/ 151475 w 2171135"/>
              <a:gd name="connsiteY21" fmla="*/ 1062732 h 2277283"/>
              <a:gd name="connsiteX22" fmla="*/ 706881 w 2171135"/>
              <a:gd name="connsiteY22" fmla="*/ 1062732 h 2277283"/>
              <a:gd name="connsiteX23" fmla="*/ 0 w 2171135"/>
              <a:gd name="connsiteY23" fmla="*/ 0 h 2277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171135" h="2277283">
                <a:moveTo>
                  <a:pt x="0" y="0"/>
                </a:moveTo>
                <a:cubicBezTo>
                  <a:pt x="504915" y="0"/>
                  <a:pt x="504915" y="0"/>
                  <a:pt x="504915" y="0"/>
                </a:cubicBezTo>
                <a:cubicBezTo>
                  <a:pt x="1060322" y="860307"/>
                  <a:pt x="1060322" y="860307"/>
                  <a:pt x="1060322" y="860307"/>
                </a:cubicBezTo>
                <a:cubicBezTo>
                  <a:pt x="1615729" y="0"/>
                  <a:pt x="1615729" y="0"/>
                  <a:pt x="1615729" y="0"/>
                </a:cubicBezTo>
                <a:cubicBezTo>
                  <a:pt x="2171135" y="0"/>
                  <a:pt x="2171135" y="0"/>
                  <a:pt x="2171135" y="0"/>
                </a:cubicBezTo>
                <a:cubicBezTo>
                  <a:pt x="1464254" y="1062732"/>
                  <a:pt x="1464254" y="1062732"/>
                  <a:pt x="1464254" y="1062732"/>
                </a:cubicBezTo>
                <a:cubicBezTo>
                  <a:pt x="2120644" y="1062732"/>
                  <a:pt x="2120644" y="1062732"/>
                  <a:pt x="2120644" y="1062732"/>
                </a:cubicBezTo>
                <a:cubicBezTo>
                  <a:pt x="2120644" y="1265157"/>
                  <a:pt x="2120644" y="1265157"/>
                  <a:pt x="2120644" y="1265157"/>
                </a:cubicBezTo>
                <a:cubicBezTo>
                  <a:pt x="1363271" y="1265157"/>
                  <a:pt x="1363271" y="1265157"/>
                  <a:pt x="1363271" y="1265157"/>
                </a:cubicBezTo>
                <a:cubicBezTo>
                  <a:pt x="1363271" y="1467583"/>
                  <a:pt x="1363271" y="1467583"/>
                  <a:pt x="1363271" y="1467583"/>
                </a:cubicBezTo>
                <a:cubicBezTo>
                  <a:pt x="2120644" y="1467583"/>
                  <a:pt x="2120644" y="1467583"/>
                  <a:pt x="2120644" y="1467583"/>
                </a:cubicBezTo>
                <a:cubicBezTo>
                  <a:pt x="2120644" y="1670008"/>
                  <a:pt x="2120644" y="1670008"/>
                  <a:pt x="2120644" y="1670008"/>
                </a:cubicBezTo>
                <a:cubicBezTo>
                  <a:pt x="1363271" y="1670008"/>
                  <a:pt x="1363271" y="1670008"/>
                  <a:pt x="1363271" y="1670008"/>
                </a:cubicBezTo>
                <a:cubicBezTo>
                  <a:pt x="1363271" y="2277283"/>
                  <a:pt x="1363271" y="2277283"/>
                  <a:pt x="1363271" y="2277283"/>
                </a:cubicBezTo>
                <a:cubicBezTo>
                  <a:pt x="807864" y="2277283"/>
                  <a:pt x="807864" y="2277283"/>
                  <a:pt x="807864" y="2277283"/>
                </a:cubicBezTo>
                <a:cubicBezTo>
                  <a:pt x="807864" y="1670008"/>
                  <a:pt x="807864" y="1670008"/>
                  <a:pt x="807864" y="1670008"/>
                </a:cubicBezTo>
                <a:cubicBezTo>
                  <a:pt x="151475" y="1670008"/>
                  <a:pt x="151475" y="1670008"/>
                  <a:pt x="151475" y="1670008"/>
                </a:cubicBezTo>
                <a:cubicBezTo>
                  <a:pt x="151475" y="1467583"/>
                  <a:pt x="151475" y="1467583"/>
                  <a:pt x="151475" y="1467583"/>
                </a:cubicBezTo>
                <a:cubicBezTo>
                  <a:pt x="807864" y="1467583"/>
                  <a:pt x="807864" y="1467583"/>
                  <a:pt x="807864" y="1467583"/>
                </a:cubicBezTo>
                <a:cubicBezTo>
                  <a:pt x="807864" y="1265157"/>
                  <a:pt x="807864" y="1265157"/>
                  <a:pt x="807864" y="1265157"/>
                </a:cubicBezTo>
                <a:cubicBezTo>
                  <a:pt x="151475" y="1265157"/>
                  <a:pt x="151475" y="1265157"/>
                  <a:pt x="151475" y="1265157"/>
                </a:cubicBezTo>
                <a:cubicBezTo>
                  <a:pt x="151475" y="1062732"/>
                  <a:pt x="151475" y="1062732"/>
                  <a:pt x="151475" y="1062732"/>
                </a:cubicBezTo>
                <a:cubicBezTo>
                  <a:pt x="706881" y="1062732"/>
                  <a:pt x="706881" y="1062732"/>
                  <a:pt x="706881" y="1062732"/>
                </a:cubicBezTo>
                <a:cubicBezTo>
                  <a:pt x="0" y="0"/>
                  <a:pt x="0" y="0"/>
                  <a:pt x="0" y="0"/>
                </a:cubicBezTo>
                <a:close/>
              </a:path>
            </a:pathLst>
          </a:custGeom>
          <a:solidFill>
            <a:schemeClr val="accent1"/>
          </a:solidFill>
          <a:ln>
            <a:noFill/>
          </a:ln>
          <a:effectLst>
            <a:outerShdw blurRad="50800" dist="38100" dir="5400000" algn="t" rotWithShape="0">
              <a:prstClr val="black">
                <a:alpha val="40000"/>
              </a:prstClr>
            </a:outerShdw>
          </a:effectLst>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rgbClr val="FFFFFF"/>
              </a:solidFill>
              <a:latin typeface="Calibri" panose="020F0502020204030204" pitchFamily="34" charset="0"/>
              <a:ea typeface="宋体" panose="02010600030101010101" pitchFamily="2" charset="-122"/>
            </a:endParaRPr>
          </a:p>
        </p:txBody>
      </p:sp>
      <p:sp>
        <p:nvSpPr>
          <p:cNvPr id="42" name="文本框 41"/>
          <p:cNvSpPr txBox="1"/>
          <p:nvPr/>
        </p:nvSpPr>
        <p:spPr>
          <a:xfrm>
            <a:off x="734108" y="5076250"/>
            <a:ext cx="2557009" cy="1015663"/>
          </a:xfrm>
          <a:prstGeom prst="rect">
            <a:avLst/>
          </a:prstGeom>
          <a:noFill/>
        </p:spPr>
        <p:txBody>
          <a:bodyPr wrap="square" rtlCol="0">
            <a:spAutoFit/>
          </a:bodyPr>
          <a:lstStyle/>
          <a:p>
            <a:pPr algn="ctr"/>
            <a:r>
              <a:rPr lang="en-US" altLang="zh-CN" sz="6000" dirty="0">
                <a:latin typeface="+mj-ea"/>
                <a:ea typeface="+mj-ea"/>
              </a:rPr>
              <a:t>9800</a:t>
            </a:r>
            <a:r>
              <a:rPr lang="zh-CN" altLang="en-US" sz="2400" dirty="0">
                <a:latin typeface="+mj-ea"/>
                <a:ea typeface="+mj-ea"/>
              </a:rPr>
              <a:t>万</a:t>
            </a:r>
            <a:endParaRPr lang="zh-CN" altLang="en-US" sz="6000" dirty="0">
              <a:latin typeface="+mj-ea"/>
              <a:ea typeface="+mj-ea"/>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t>请在此添加第四节标题</a:t>
            </a:r>
          </a:p>
        </p:txBody>
      </p:sp>
      <p:sp>
        <p:nvSpPr>
          <p:cNvPr id="9219" name="文本占位符 2"/>
          <p:cNvSpPr>
            <a:spLocks noGrp="1"/>
          </p:cNvSpPr>
          <p:nvPr>
            <p:ph type="body" idx="1"/>
          </p:nvPr>
        </p:nvSpPr>
        <p:spPr/>
        <p:txBody>
          <a:bodyPr/>
          <a:lstStyle/>
          <a:p>
            <a:r>
              <a:rPr lang="zh-CN" altLang="en-US"/>
              <a:t>请输入第四节的小标题</a:t>
            </a:r>
            <a:endParaRPr lang="zh-CN"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1" name="矩形 10"/>
          <p:cNvSpPr/>
          <p:nvPr/>
        </p:nvSpPr>
        <p:spPr>
          <a:xfrm>
            <a:off x="6997623" y="1690867"/>
            <a:ext cx="3787310" cy="10196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sp>
        <p:nvSpPr>
          <p:cNvPr id="12" name="椭圆 11"/>
          <p:cNvSpPr/>
          <p:nvPr/>
        </p:nvSpPr>
        <p:spPr>
          <a:xfrm>
            <a:off x="6254572" y="1877165"/>
            <a:ext cx="647473" cy="647473"/>
          </a:xfrm>
          <a:prstGeom prst="ellipse">
            <a:avLst/>
          </a:prstGeom>
          <a:solidFill>
            <a:schemeClr val="accent1"/>
          </a:solidFill>
          <a:ln w="76200" cmpd="sng">
            <a:no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13" name="Freeform 108"/>
          <p:cNvSpPr>
            <a:spLocks noEditPoints="1"/>
          </p:cNvSpPr>
          <p:nvPr/>
        </p:nvSpPr>
        <p:spPr bwMode="auto">
          <a:xfrm>
            <a:off x="6422511" y="2063800"/>
            <a:ext cx="311595" cy="274203"/>
          </a:xfrm>
          <a:custGeom>
            <a:avLst/>
            <a:gdLst>
              <a:gd name="T0" fmla="*/ 41 w 50"/>
              <a:gd name="T1" fmla="*/ 7 h 44"/>
              <a:gd name="T2" fmla="*/ 6 w 50"/>
              <a:gd name="T3" fmla="*/ 20 h 44"/>
              <a:gd name="T4" fmla="*/ 3 w 50"/>
              <a:gd name="T5" fmla="*/ 24 h 44"/>
              <a:gd name="T6" fmla="*/ 6 w 50"/>
              <a:gd name="T7" fmla="*/ 24 h 44"/>
              <a:gd name="T8" fmla="*/ 43 w 50"/>
              <a:gd name="T9" fmla="*/ 39 h 44"/>
              <a:gd name="T10" fmla="*/ 44 w 50"/>
              <a:gd name="T11" fmla="*/ 40 h 44"/>
              <a:gd name="T12" fmla="*/ 45 w 50"/>
              <a:gd name="T13" fmla="*/ 40 h 44"/>
              <a:gd name="T14" fmla="*/ 46 w 50"/>
              <a:gd name="T15" fmla="*/ 40 h 44"/>
              <a:gd name="T16" fmla="*/ 46 w 50"/>
              <a:gd name="T17" fmla="*/ 39 h 44"/>
              <a:gd name="T18" fmla="*/ 46 w 50"/>
              <a:gd name="T19" fmla="*/ 4 h 44"/>
              <a:gd name="T20" fmla="*/ 45 w 50"/>
              <a:gd name="T21" fmla="*/ 4 h 44"/>
              <a:gd name="T22" fmla="*/ 44 w 50"/>
              <a:gd name="T23" fmla="*/ 4 h 44"/>
              <a:gd name="T24" fmla="*/ 43 w 50"/>
              <a:gd name="T25" fmla="*/ 4 h 44"/>
              <a:gd name="T26" fmla="*/ 43 w 50"/>
              <a:gd name="T27" fmla="*/ 4 h 44"/>
              <a:gd name="T28" fmla="*/ 43 w 50"/>
              <a:gd name="T29" fmla="*/ 39 h 44"/>
              <a:gd name="T30" fmla="*/ 37 w 50"/>
              <a:gd name="T31" fmla="*/ 10 h 44"/>
              <a:gd name="T32" fmla="*/ 38 w 50"/>
              <a:gd name="T33" fmla="*/ 12 h 44"/>
              <a:gd name="T34" fmla="*/ 10 w 50"/>
              <a:gd name="T35" fmla="*/ 21 h 44"/>
              <a:gd name="T36" fmla="*/ 37 w 50"/>
              <a:gd name="T37" fmla="*/ 10 h 44"/>
              <a:gd name="T38" fmla="*/ 13 w 50"/>
              <a:gd name="T39" fmla="*/ 31 h 44"/>
              <a:gd name="T40" fmla="*/ 13 w 50"/>
              <a:gd name="T41" fmla="*/ 34 h 44"/>
              <a:gd name="T42" fmla="*/ 23 w 50"/>
              <a:gd name="T43" fmla="*/ 38 h 44"/>
              <a:gd name="T44" fmla="*/ 25 w 50"/>
              <a:gd name="T45" fmla="*/ 38 h 44"/>
              <a:gd name="T46" fmla="*/ 26 w 50"/>
              <a:gd name="T47" fmla="*/ 37 h 44"/>
              <a:gd name="T48" fmla="*/ 26 w 50"/>
              <a:gd name="T49" fmla="*/ 36 h 44"/>
              <a:gd name="T50" fmla="*/ 30 w 50"/>
              <a:gd name="T51" fmla="*/ 37 h 44"/>
              <a:gd name="T52" fmla="*/ 29 w 50"/>
              <a:gd name="T53" fmla="*/ 39 h 44"/>
              <a:gd name="T54" fmla="*/ 26 w 50"/>
              <a:gd name="T55" fmla="*/ 42 h 44"/>
              <a:gd name="T56" fmla="*/ 22 w 50"/>
              <a:gd name="T57" fmla="*/ 42 h 44"/>
              <a:gd name="T58" fmla="*/ 12 w 50"/>
              <a:gd name="T59" fmla="*/ 38 h 44"/>
              <a:gd name="T60" fmla="*/ 9 w 50"/>
              <a:gd name="T61" fmla="*/ 31 h 44"/>
              <a:gd name="T62" fmla="*/ 5 w 50"/>
              <a:gd name="T63" fmla="*/ 28 h 44"/>
              <a:gd name="T64" fmla="*/ 0 w 50"/>
              <a:gd name="T65" fmla="*/ 27 h 44"/>
              <a:gd name="T66" fmla="*/ 0 w 50"/>
              <a:gd name="T67" fmla="*/ 24 h 44"/>
              <a:gd name="T68" fmla="*/ 0 w 50"/>
              <a:gd name="T69" fmla="*/ 17 h 44"/>
              <a:gd name="T70" fmla="*/ 3 w 50"/>
              <a:gd name="T71" fmla="*/ 16 h 44"/>
              <a:gd name="T72" fmla="*/ 40 w 50"/>
              <a:gd name="T73" fmla="*/ 3 h 44"/>
              <a:gd name="T74" fmla="*/ 41 w 50"/>
              <a:gd name="T75" fmla="*/ 1 h 44"/>
              <a:gd name="T76" fmla="*/ 45 w 50"/>
              <a:gd name="T77" fmla="*/ 0 h 44"/>
              <a:gd name="T78" fmla="*/ 49 w 50"/>
              <a:gd name="T79" fmla="*/ 1 h 44"/>
              <a:gd name="T80" fmla="*/ 50 w 50"/>
              <a:gd name="T81" fmla="*/ 39 h 44"/>
              <a:gd name="T82" fmla="*/ 48 w 50"/>
              <a:gd name="T83" fmla="*/ 43 h 44"/>
              <a:gd name="T84" fmla="*/ 45 w 50"/>
              <a:gd name="T85" fmla="*/ 44 h 44"/>
              <a:gd name="T86" fmla="*/ 41 w 50"/>
              <a:gd name="T87" fmla="*/ 42 h 44"/>
              <a:gd name="T88" fmla="*/ 30 w 50"/>
              <a:gd name="T89" fmla="*/ 37 h 44"/>
              <a:gd name="T90" fmla="*/ 41 w 50"/>
              <a:gd name="T91" fmla="*/ 1 h 44"/>
              <a:gd name="T92" fmla="*/ 41 w 50"/>
              <a:gd name="T93" fmla="*/ 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0" h="44">
                <a:moveTo>
                  <a:pt x="41" y="37"/>
                </a:moveTo>
                <a:cubicBezTo>
                  <a:pt x="41" y="7"/>
                  <a:pt x="41" y="7"/>
                  <a:pt x="41" y="7"/>
                </a:cubicBezTo>
                <a:cubicBezTo>
                  <a:pt x="6" y="19"/>
                  <a:pt x="6" y="19"/>
                  <a:pt x="6" y="19"/>
                </a:cubicBezTo>
                <a:cubicBezTo>
                  <a:pt x="6" y="20"/>
                  <a:pt x="6" y="20"/>
                  <a:pt x="6" y="20"/>
                </a:cubicBezTo>
                <a:cubicBezTo>
                  <a:pt x="3" y="20"/>
                  <a:pt x="3" y="20"/>
                  <a:pt x="3" y="20"/>
                </a:cubicBezTo>
                <a:cubicBezTo>
                  <a:pt x="3" y="24"/>
                  <a:pt x="3" y="24"/>
                  <a:pt x="3" y="24"/>
                </a:cubicBezTo>
                <a:cubicBezTo>
                  <a:pt x="6" y="24"/>
                  <a:pt x="6" y="24"/>
                  <a:pt x="6" y="24"/>
                </a:cubicBezTo>
                <a:cubicBezTo>
                  <a:pt x="6" y="24"/>
                  <a:pt x="6" y="24"/>
                  <a:pt x="6" y="24"/>
                </a:cubicBezTo>
                <a:cubicBezTo>
                  <a:pt x="18" y="28"/>
                  <a:pt x="29" y="33"/>
                  <a:pt x="41" y="37"/>
                </a:cubicBezTo>
                <a:close/>
                <a:moveTo>
                  <a:pt x="43" y="39"/>
                </a:moveTo>
                <a:cubicBezTo>
                  <a:pt x="43" y="39"/>
                  <a:pt x="43" y="39"/>
                  <a:pt x="43" y="39"/>
                </a:cubicBezTo>
                <a:cubicBezTo>
                  <a:pt x="43" y="40"/>
                  <a:pt x="43" y="40"/>
                  <a:pt x="44" y="40"/>
                </a:cubicBezTo>
                <a:cubicBezTo>
                  <a:pt x="44" y="40"/>
                  <a:pt x="44" y="40"/>
                  <a:pt x="44" y="40"/>
                </a:cubicBezTo>
                <a:cubicBezTo>
                  <a:pt x="45" y="40"/>
                  <a:pt x="45" y="40"/>
                  <a:pt x="45" y="40"/>
                </a:cubicBezTo>
                <a:cubicBezTo>
                  <a:pt x="45" y="40"/>
                  <a:pt x="45" y="40"/>
                  <a:pt x="45" y="40"/>
                </a:cubicBezTo>
                <a:cubicBezTo>
                  <a:pt x="45" y="40"/>
                  <a:pt x="46" y="40"/>
                  <a:pt x="46" y="40"/>
                </a:cubicBezTo>
                <a:cubicBezTo>
                  <a:pt x="46" y="40"/>
                  <a:pt x="46" y="40"/>
                  <a:pt x="46" y="40"/>
                </a:cubicBezTo>
                <a:cubicBezTo>
                  <a:pt x="46" y="40"/>
                  <a:pt x="46" y="40"/>
                  <a:pt x="46" y="39"/>
                </a:cubicBezTo>
                <a:cubicBezTo>
                  <a:pt x="46" y="4"/>
                  <a:pt x="46" y="4"/>
                  <a:pt x="46" y="4"/>
                </a:cubicBezTo>
                <a:cubicBezTo>
                  <a:pt x="46" y="4"/>
                  <a:pt x="46" y="4"/>
                  <a:pt x="46" y="4"/>
                </a:cubicBezTo>
                <a:cubicBezTo>
                  <a:pt x="46" y="4"/>
                  <a:pt x="46" y="4"/>
                  <a:pt x="46" y="4"/>
                </a:cubicBezTo>
                <a:cubicBezTo>
                  <a:pt x="46" y="4"/>
                  <a:pt x="45" y="4"/>
                  <a:pt x="45" y="4"/>
                </a:cubicBezTo>
                <a:cubicBezTo>
                  <a:pt x="44" y="4"/>
                  <a:pt x="44" y="4"/>
                  <a:pt x="44" y="4"/>
                </a:cubicBezTo>
                <a:cubicBezTo>
                  <a:pt x="44" y="4"/>
                  <a:pt x="44" y="4"/>
                  <a:pt x="44" y="4"/>
                </a:cubicBezTo>
                <a:cubicBezTo>
                  <a:pt x="44" y="4"/>
                  <a:pt x="44" y="4"/>
                  <a:pt x="44" y="4"/>
                </a:cubicBezTo>
                <a:cubicBezTo>
                  <a:pt x="43" y="4"/>
                  <a:pt x="43" y="4"/>
                  <a:pt x="43" y="4"/>
                </a:cubicBezTo>
                <a:cubicBezTo>
                  <a:pt x="43" y="4"/>
                  <a:pt x="43" y="4"/>
                  <a:pt x="43" y="4"/>
                </a:cubicBezTo>
                <a:cubicBezTo>
                  <a:pt x="43" y="4"/>
                  <a:pt x="43" y="4"/>
                  <a:pt x="43" y="4"/>
                </a:cubicBezTo>
                <a:cubicBezTo>
                  <a:pt x="43" y="5"/>
                  <a:pt x="43" y="5"/>
                  <a:pt x="43" y="5"/>
                </a:cubicBezTo>
                <a:cubicBezTo>
                  <a:pt x="43" y="16"/>
                  <a:pt x="43" y="28"/>
                  <a:pt x="43" y="39"/>
                </a:cubicBezTo>
                <a:close/>
                <a:moveTo>
                  <a:pt x="37" y="10"/>
                </a:moveTo>
                <a:cubicBezTo>
                  <a:pt x="37" y="10"/>
                  <a:pt x="37" y="10"/>
                  <a:pt x="37" y="10"/>
                </a:cubicBezTo>
                <a:cubicBezTo>
                  <a:pt x="38" y="10"/>
                  <a:pt x="39" y="10"/>
                  <a:pt x="39" y="11"/>
                </a:cubicBezTo>
                <a:cubicBezTo>
                  <a:pt x="39" y="11"/>
                  <a:pt x="39" y="12"/>
                  <a:pt x="38" y="12"/>
                </a:cubicBezTo>
                <a:cubicBezTo>
                  <a:pt x="11" y="22"/>
                  <a:pt x="11" y="22"/>
                  <a:pt x="11" y="22"/>
                </a:cubicBezTo>
                <a:cubicBezTo>
                  <a:pt x="11" y="22"/>
                  <a:pt x="10" y="22"/>
                  <a:pt x="10" y="21"/>
                </a:cubicBezTo>
                <a:cubicBezTo>
                  <a:pt x="10" y="21"/>
                  <a:pt x="10" y="20"/>
                  <a:pt x="11" y="20"/>
                </a:cubicBezTo>
                <a:cubicBezTo>
                  <a:pt x="37" y="10"/>
                  <a:pt x="37" y="10"/>
                  <a:pt x="37" y="10"/>
                </a:cubicBezTo>
                <a:close/>
                <a:moveTo>
                  <a:pt x="13" y="31"/>
                </a:moveTo>
                <a:cubicBezTo>
                  <a:pt x="13" y="31"/>
                  <a:pt x="13" y="31"/>
                  <a:pt x="13" y="31"/>
                </a:cubicBezTo>
                <a:cubicBezTo>
                  <a:pt x="13" y="33"/>
                  <a:pt x="13" y="33"/>
                  <a:pt x="13" y="33"/>
                </a:cubicBezTo>
                <a:cubicBezTo>
                  <a:pt x="13" y="33"/>
                  <a:pt x="13" y="33"/>
                  <a:pt x="13" y="34"/>
                </a:cubicBezTo>
                <a:cubicBezTo>
                  <a:pt x="13" y="34"/>
                  <a:pt x="13" y="35"/>
                  <a:pt x="14" y="35"/>
                </a:cubicBezTo>
                <a:cubicBezTo>
                  <a:pt x="23" y="38"/>
                  <a:pt x="23" y="38"/>
                  <a:pt x="23" y="38"/>
                </a:cubicBezTo>
                <a:cubicBezTo>
                  <a:pt x="23" y="38"/>
                  <a:pt x="24" y="38"/>
                  <a:pt x="24" y="38"/>
                </a:cubicBezTo>
                <a:cubicBezTo>
                  <a:pt x="24" y="39"/>
                  <a:pt x="24" y="39"/>
                  <a:pt x="25" y="38"/>
                </a:cubicBezTo>
                <a:cubicBezTo>
                  <a:pt x="25" y="38"/>
                  <a:pt x="25" y="38"/>
                  <a:pt x="25" y="38"/>
                </a:cubicBezTo>
                <a:cubicBezTo>
                  <a:pt x="25" y="38"/>
                  <a:pt x="26" y="38"/>
                  <a:pt x="26" y="37"/>
                </a:cubicBezTo>
                <a:cubicBezTo>
                  <a:pt x="26" y="37"/>
                  <a:pt x="26" y="37"/>
                  <a:pt x="26" y="37"/>
                </a:cubicBezTo>
                <a:cubicBezTo>
                  <a:pt x="26" y="36"/>
                  <a:pt x="26" y="36"/>
                  <a:pt x="26" y="36"/>
                </a:cubicBezTo>
                <a:cubicBezTo>
                  <a:pt x="13" y="31"/>
                  <a:pt x="13" y="31"/>
                  <a:pt x="13" y="31"/>
                </a:cubicBezTo>
                <a:close/>
                <a:moveTo>
                  <a:pt x="30" y="37"/>
                </a:moveTo>
                <a:cubicBezTo>
                  <a:pt x="30" y="37"/>
                  <a:pt x="30" y="37"/>
                  <a:pt x="30" y="37"/>
                </a:cubicBezTo>
                <a:cubicBezTo>
                  <a:pt x="29" y="39"/>
                  <a:pt x="29" y="39"/>
                  <a:pt x="29" y="39"/>
                </a:cubicBezTo>
                <a:cubicBezTo>
                  <a:pt x="29" y="39"/>
                  <a:pt x="29" y="39"/>
                  <a:pt x="29" y="39"/>
                </a:cubicBezTo>
                <a:cubicBezTo>
                  <a:pt x="29" y="40"/>
                  <a:pt x="28" y="41"/>
                  <a:pt x="26" y="42"/>
                </a:cubicBezTo>
                <a:cubicBezTo>
                  <a:pt x="26" y="42"/>
                  <a:pt x="26" y="42"/>
                  <a:pt x="26" y="42"/>
                </a:cubicBezTo>
                <a:cubicBezTo>
                  <a:pt x="25" y="42"/>
                  <a:pt x="24" y="43"/>
                  <a:pt x="22" y="42"/>
                </a:cubicBezTo>
                <a:cubicBezTo>
                  <a:pt x="22" y="42"/>
                  <a:pt x="22" y="42"/>
                  <a:pt x="22" y="42"/>
                </a:cubicBezTo>
                <a:cubicBezTo>
                  <a:pt x="12" y="38"/>
                  <a:pt x="12" y="38"/>
                  <a:pt x="12" y="38"/>
                </a:cubicBezTo>
                <a:cubicBezTo>
                  <a:pt x="11" y="38"/>
                  <a:pt x="10" y="37"/>
                  <a:pt x="9" y="36"/>
                </a:cubicBezTo>
                <a:cubicBezTo>
                  <a:pt x="9" y="34"/>
                  <a:pt x="9" y="33"/>
                  <a:pt x="9" y="31"/>
                </a:cubicBezTo>
                <a:cubicBezTo>
                  <a:pt x="10" y="29"/>
                  <a:pt x="10" y="29"/>
                  <a:pt x="10" y="29"/>
                </a:cubicBezTo>
                <a:cubicBezTo>
                  <a:pt x="5" y="28"/>
                  <a:pt x="5" y="28"/>
                  <a:pt x="5" y="28"/>
                </a:cubicBezTo>
                <a:cubicBezTo>
                  <a:pt x="3" y="28"/>
                  <a:pt x="3" y="28"/>
                  <a:pt x="3" y="28"/>
                </a:cubicBezTo>
                <a:cubicBezTo>
                  <a:pt x="2" y="28"/>
                  <a:pt x="1" y="27"/>
                  <a:pt x="0" y="27"/>
                </a:cubicBezTo>
                <a:cubicBezTo>
                  <a:pt x="0" y="27"/>
                  <a:pt x="0" y="27"/>
                  <a:pt x="0" y="27"/>
                </a:cubicBezTo>
                <a:cubicBezTo>
                  <a:pt x="0" y="26"/>
                  <a:pt x="0" y="25"/>
                  <a:pt x="0" y="24"/>
                </a:cubicBezTo>
                <a:cubicBezTo>
                  <a:pt x="0" y="19"/>
                  <a:pt x="0" y="19"/>
                  <a:pt x="0" y="19"/>
                </a:cubicBezTo>
                <a:cubicBezTo>
                  <a:pt x="0" y="18"/>
                  <a:pt x="0" y="17"/>
                  <a:pt x="0" y="17"/>
                </a:cubicBezTo>
                <a:cubicBezTo>
                  <a:pt x="1" y="17"/>
                  <a:pt x="1" y="17"/>
                  <a:pt x="1" y="17"/>
                </a:cubicBezTo>
                <a:cubicBezTo>
                  <a:pt x="1" y="16"/>
                  <a:pt x="2" y="16"/>
                  <a:pt x="3" y="16"/>
                </a:cubicBezTo>
                <a:cubicBezTo>
                  <a:pt x="5" y="16"/>
                  <a:pt x="5" y="16"/>
                  <a:pt x="5" y="16"/>
                </a:cubicBezTo>
                <a:cubicBezTo>
                  <a:pt x="40" y="3"/>
                  <a:pt x="40" y="3"/>
                  <a:pt x="40" y="3"/>
                </a:cubicBezTo>
                <a:cubicBezTo>
                  <a:pt x="40" y="2"/>
                  <a:pt x="40" y="2"/>
                  <a:pt x="41" y="1"/>
                </a:cubicBezTo>
                <a:cubicBezTo>
                  <a:pt x="41" y="1"/>
                  <a:pt x="41" y="1"/>
                  <a:pt x="41" y="1"/>
                </a:cubicBezTo>
                <a:cubicBezTo>
                  <a:pt x="42" y="0"/>
                  <a:pt x="43" y="0"/>
                  <a:pt x="44" y="0"/>
                </a:cubicBezTo>
                <a:cubicBezTo>
                  <a:pt x="45" y="0"/>
                  <a:pt x="45" y="0"/>
                  <a:pt x="45" y="0"/>
                </a:cubicBezTo>
                <a:cubicBezTo>
                  <a:pt x="47" y="0"/>
                  <a:pt x="48" y="0"/>
                  <a:pt x="48" y="1"/>
                </a:cubicBezTo>
                <a:cubicBezTo>
                  <a:pt x="49" y="1"/>
                  <a:pt x="49" y="1"/>
                  <a:pt x="49" y="1"/>
                </a:cubicBezTo>
                <a:cubicBezTo>
                  <a:pt x="49" y="2"/>
                  <a:pt x="50" y="3"/>
                  <a:pt x="50" y="4"/>
                </a:cubicBezTo>
                <a:cubicBezTo>
                  <a:pt x="50" y="39"/>
                  <a:pt x="50" y="39"/>
                  <a:pt x="50" y="39"/>
                </a:cubicBezTo>
                <a:cubicBezTo>
                  <a:pt x="50" y="41"/>
                  <a:pt x="49" y="42"/>
                  <a:pt x="48" y="42"/>
                </a:cubicBezTo>
                <a:cubicBezTo>
                  <a:pt x="48" y="43"/>
                  <a:pt x="48" y="43"/>
                  <a:pt x="48" y="43"/>
                </a:cubicBezTo>
                <a:cubicBezTo>
                  <a:pt x="48" y="43"/>
                  <a:pt x="46" y="44"/>
                  <a:pt x="45" y="44"/>
                </a:cubicBezTo>
                <a:cubicBezTo>
                  <a:pt x="45" y="44"/>
                  <a:pt x="45" y="44"/>
                  <a:pt x="45" y="44"/>
                </a:cubicBezTo>
                <a:cubicBezTo>
                  <a:pt x="44" y="44"/>
                  <a:pt x="44" y="44"/>
                  <a:pt x="44" y="44"/>
                </a:cubicBezTo>
                <a:cubicBezTo>
                  <a:pt x="43" y="44"/>
                  <a:pt x="42" y="43"/>
                  <a:pt x="41" y="42"/>
                </a:cubicBezTo>
                <a:cubicBezTo>
                  <a:pt x="40" y="42"/>
                  <a:pt x="40" y="41"/>
                  <a:pt x="40" y="40"/>
                </a:cubicBezTo>
                <a:cubicBezTo>
                  <a:pt x="30" y="37"/>
                  <a:pt x="30" y="37"/>
                  <a:pt x="30" y="37"/>
                </a:cubicBezTo>
                <a:close/>
                <a:moveTo>
                  <a:pt x="41" y="1"/>
                </a:moveTo>
                <a:cubicBezTo>
                  <a:pt x="41" y="1"/>
                  <a:pt x="41" y="1"/>
                  <a:pt x="41" y="1"/>
                </a:cubicBezTo>
                <a:cubicBezTo>
                  <a:pt x="42" y="0"/>
                  <a:pt x="43" y="0"/>
                  <a:pt x="44" y="1"/>
                </a:cubicBezTo>
                <a:cubicBezTo>
                  <a:pt x="41" y="1"/>
                  <a:pt x="41" y="1"/>
                  <a:pt x="41" y="1"/>
                </a:cubicBezTo>
                <a:close/>
              </a:path>
            </a:pathLst>
          </a:custGeom>
          <a:solidFill>
            <a:srgbClr val="FEFFFF"/>
          </a:solidFill>
          <a:ln>
            <a:noFill/>
          </a:ln>
        </p:spPr>
        <p:txBody>
          <a:bodyPr/>
          <a:lstStyle/>
          <a:p>
            <a:endParaRPr lang="zh-CN" altLang="en-US" sz="2400"/>
          </a:p>
        </p:txBody>
      </p:sp>
      <p:sp>
        <p:nvSpPr>
          <p:cNvPr id="14" name="矩形 13"/>
          <p:cNvSpPr/>
          <p:nvPr/>
        </p:nvSpPr>
        <p:spPr>
          <a:xfrm>
            <a:off x="6997623" y="3011038"/>
            <a:ext cx="3787310" cy="10196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sp>
        <p:nvSpPr>
          <p:cNvPr id="15" name="椭圆 14"/>
          <p:cNvSpPr/>
          <p:nvPr/>
        </p:nvSpPr>
        <p:spPr>
          <a:xfrm>
            <a:off x="6254572" y="3197336"/>
            <a:ext cx="647473" cy="647473"/>
          </a:xfrm>
          <a:prstGeom prst="ellipse">
            <a:avLst/>
          </a:prstGeom>
          <a:solidFill>
            <a:schemeClr val="accent1"/>
          </a:solidFill>
          <a:ln w="76200" cmpd="sng">
            <a:no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16" name="矩形 15"/>
          <p:cNvSpPr/>
          <p:nvPr/>
        </p:nvSpPr>
        <p:spPr>
          <a:xfrm>
            <a:off x="6997623" y="4331209"/>
            <a:ext cx="3787310" cy="10196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sp>
        <p:nvSpPr>
          <p:cNvPr id="17" name="椭圆 16"/>
          <p:cNvSpPr/>
          <p:nvPr/>
        </p:nvSpPr>
        <p:spPr>
          <a:xfrm>
            <a:off x="6254572" y="4517507"/>
            <a:ext cx="647473" cy="647473"/>
          </a:xfrm>
          <a:prstGeom prst="ellipse">
            <a:avLst/>
          </a:prstGeom>
          <a:solidFill>
            <a:schemeClr val="accent1"/>
          </a:solidFill>
          <a:ln w="76200" cmpd="sng">
            <a:no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18" name="矩形 17"/>
          <p:cNvSpPr/>
          <p:nvPr/>
        </p:nvSpPr>
        <p:spPr>
          <a:xfrm>
            <a:off x="6997623" y="5651380"/>
            <a:ext cx="3787310" cy="10196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sp>
        <p:nvSpPr>
          <p:cNvPr id="19" name="椭圆 18"/>
          <p:cNvSpPr/>
          <p:nvPr/>
        </p:nvSpPr>
        <p:spPr>
          <a:xfrm>
            <a:off x="6254572" y="5837678"/>
            <a:ext cx="647473" cy="647473"/>
          </a:xfrm>
          <a:prstGeom prst="ellipse">
            <a:avLst/>
          </a:prstGeom>
          <a:solidFill>
            <a:schemeClr val="accent1"/>
          </a:solidFill>
          <a:ln w="76200" cmpd="sng">
            <a:no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20" name="KSO_Shape"/>
          <p:cNvSpPr/>
          <p:nvPr/>
        </p:nvSpPr>
        <p:spPr>
          <a:xfrm>
            <a:off x="6422511" y="3397992"/>
            <a:ext cx="311595" cy="246160"/>
          </a:xfrm>
          <a:prstGeom prst="wedgeEllipseCallout">
            <a:avLst>
              <a:gd name="adj1" fmla="val -25046"/>
              <a:gd name="adj2" fmla="val 65698"/>
            </a:avLst>
          </a:prstGeom>
          <a:solidFill>
            <a:srgbClr val="FEFFFF"/>
          </a:solidFill>
          <a:ln>
            <a:noFill/>
          </a:ln>
        </p:spPr>
        <p:txBody>
          <a:bodyPr/>
          <a:lstStyle/>
          <a:p>
            <a:endParaRPr lang="zh-CN" altLang="en-US" sz="2400" dirty="0">
              <a:solidFill>
                <a:schemeClr val="tx1"/>
              </a:solidFill>
            </a:endParaRPr>
          </a:p>
        </p:txBody>
      </p:sp>
      <p:sp>
        <p:nvSpPr>
          <p:cNvPr id="21" name="KSO_Shape"/>
          <p:cNvSpPr/>
          <p:nvPr/>
        </p:nvSpPr>
        <p:spPr bwMode="auto">
          <a:xfrm>
            <a:off x="6422511" y="4724395"/>
            <a:ext cx="311595" cy="233696"/>
          </a:xfrm>
          <a:custGeom>
            <a:avLst/>
            <a:gdLst/>
            <a:ahLst/>
            <a:cxnLst/>
            <a:rect l="0" t="0" r="r" b="b"/>
            <a:pathLst>
              <a:path w="1166813" h="874713">
                <a:moveTo>
                  <a:pt x="631825" y="339725"/>
                </a:moveTo>
                <a:lnTo>
                  <a:pt x="639247" y="339990"/>
                </a:lnTo>
                <a:lnTo>
                  <a:pt x="646669" y="340520"/>
                </a:lnTo>
                <a:lnTo>
                  <a:pt x="654090" y="341314"/>
                </a:lnTo>
                <a:lnTo>
                  <a:pt x="661247" y="342638"/>
                </a:lnTo>
                <a:lnTo>
                  <a:pt x="668404" y="344227"/>
                </a:lnTo>
                <a:lnTo>
                  <a:pt x="675296" y="346081"/>
                </a:lnTo>
                <a:lnTo>
                  <a:pt x="681922" y="348729"/>
                </a:lnTo>
                <a:lnTo>
                  <a:pt x="688814" y="351377"/>
                </a:lnTo>
                <a:lnTo>
                  <a:pt x="695175" y="354026"/>
                </a:lnTo>
                <a:lnTo>
                  <a:pt x="701537" y="357204"/>
                </a:lnTo>
                <a:lnTo>
                  <a:pt x="707633" y="360646"/>
                </a:lnTo>
                <a:lnTo>
                  <a:pt x="713465" y="364619"/>
                </a:lnTo>
                <a:lnTo>
                  <a:pt x="719296" y="368856"/>
                </a:lnTo>
                <a:lnTo>
                  <a:pt x="724862" y="373093"/>
                </a:lnTo>
                <a:lnTo>
                  <a:pt x="730164" y="377595"/>
                </a:lnTo>
                <a:lnTo>
                  <a:pt x="735200" y="382362"/>
                </a:lnTo>
                <a:lnTo>
                  <a:pt x="739971" y="387658"/>
                </a:lnTo>
                <a:lnTo>
                  <a:pt x="744742" y="392955"/>
                </a:lnTo>
                <a:lnTo>
                  <a:pt x="748983" y="398251"/>
                </a:lnTo>
                <a:lnTo>
                  <a:pt x="752959" y="404077"/>
                </a:lnTo>
                <a:lnTo>
                  <a:pt x="756670" y="409903"/>
                </a:lnTo>
                <a:lnTo>
                  <a:pt x="760116" y="415994"/>
                </a:lnTo>
                <a:lnTo>
                  <a:pt x="763562" y="422615"/>
                </a:lnTo>
                <a:lnTo>
                  <a:pt x="766477" y="428971"/>
                </a:lnTo>
                <a:lnTo>
                  <a:pt x="769128" y="435326"/>
                </a:lnTo>
                <a:lnTo>
                  <a:pt x="771514" y="442477"/>
                </a:lnTo>
                <a:lnTo>
                  <a:pt x="773369" y="449097"/>
                </a:lnTo>
                <a:lnTo>
                  <a:pt x="774959" y="456247"/>
                </a:lnTo>
                <a:lnTo>
                  <a:pt x="776285" y="463663"/>
                </a:lnTo>
                <a:lnTo>
                  <a:pt x="777080" y="470813"/>
                </a:lnTo>
                <a:lnTo>
                  <a:pt x="777610" y="478228"/>
                </a:lnTo>
                <a:lnTo>
                  <a:pt x="777875" y="485643"/>
                </a:lnTo>
                <a:lnTo>
                  <a:pt x="777610" y="493058"/>
                </a:lnTo>
                <a:lnTo>
                  <a:pt x="777080" y="500738"/>
                </a:lnTo>
                <a:lnTo>
                  <a:pt x="776285" y="507888"/>
                </a:lnTo>
                <a:lnTo>
                  <a:pt x="774959" y="515303"/>
                </a:lnTo>
                <a:lnTo>
                  <a:pt x="773369" y="522188"/>
                </a:lnTo>
                <a:lnTo>
                  <a:pt x="771514" y="529074"/>
                </a:lnTo>
                <a:lnTo>
                  <a:pt x="769128" y="535959"/>
                </a:lnTo>
                <a:lnTo>
                  <a:pt x="766477" y="542580"/>
                </a:lnTo>
                <a:lnTo>
                  <a:pt x="763562" y="548936"/>
                </a:lnTo>
                <a:lnTo>
                  <a:pt x="760116" y="555291"/>
                </a:lnTo>
                <a:lnTo>
                  <a:pt x="756670" y="561382"/>
                </a:lnTo>
                <a:lnTo>
                  <a:pt x="752959" y="567208"/>
                </a:lnTo>
                <a:lnTo>
                  <a:pt x="748983" y="573034"/>
                </a:lnTo>
                <a:lnTo>
                  <a:pt x="744742" y="578596"/>
                </a:lnTo>
                <a:lnTo>
                  <a:pt x="739971" y="583892"/>
                </a:lnTo>
                <a:lnTo>
                  <a:pt x="735200" y="588659"/>
                </a:lnTo>
                <a:lnTo>
                  <a:pt x="730164" y="593691"/>
                </a:lnTo>
                <a:lnTo>
                  <a:pt x="724862" y="598458"/>
                </a:lnTo>
                <a:lnTo>
                  <a:pt x="719296" y="602695"/>
                </a:lnTo>
                <a:lnTo>
                  <a:pt x="713465" y="606667"/>
                </a:lnTo>
                <a:lnTo>
                  <a:pt x="707633" y="610639"/>
                </a:lnTo>
                <a:lnTo>
                  <a:pt x="701537" y="614082"/>
                </a:lnTo>
                <a:lnTo>
                  <a:pt x="695175" y="617260"/>
                </a:lnTo>
                <a:lnTo>
                  <a:pt x="688814" y="620173"/>
                </a:lnTo>
                <a:lnTo>
                  <a:pt x="681922" y="622821"/>
                </a:lnTo>
                <a:lnTo>
                  <a:pt x="675296" y="624940"/>
                </a:lnTo>
                <a:lnTo>
                  <a:pt x="668404" y="626794"/>
                </a:lnTo>
                <a:lnTo>
                  <a:pt x="661247" y="628912"/>
                </a:lnTo>
                <a:lnTo>
                  <a:pt x="654090" y="629971"/>
                </a:lnTo>
                <a:lnTo>
                  <a:pt x="646669" y="631031"/>
                </a:lnTo>
                <a:lnTo>
                  <a:pt x="639247" y="631560"/>
                </a:lnTo>
                <a:lnTo>
                  <a:pt x="631825" y="631825"/>
                </a:lnTo>
                <a:lnTo>
                  <a:pt x="624403" y="631560"/>
                </a:lnTo>
                <a:lnTo>
                  <a:pt x="616982" y="631031"/>
                </a:lnTo>
                <a:lnTo>
                  <a:pt x="609560" y="629971"/>
                </a:lnTo>
                <a:lnTo>
                  <a:pt x="602403" y="628912"/>
                </a:lnTo>
                <a:lnTo>
                  <a:pt x="595511" y="626794"/>
                </a:lnTo>
                <a:lnTo>
                  <a:pt x="588355" y="624940"/>
                </a:lnTo>
                <a:lnTo>
                  <a:pt x="581728" y="622821"/>
                </a:lnTo>
                <a:lnTo>
                  <a:pt x="575102" y="620173"/>
                </a:lnTo>
                <a:lnTo>
                  <a:pt x="568475" y="617260"/>
                </a:lnTo>
                <a:lnTo>
                  <a:pt x="562378" y="614082"/>
                </a:lnTo>
                <a:lnTo>
                  <a:pt x="556282" y="610639"/>
                </a:lnTo>
                <a:lnTo>
                  <a:pt x="550186" y="606667"/>
                </a:lnTo>
                <a:lnTo>
                  <a:pt x="544619" y="602695"/>
                </a:lnTo>
                <a:lnTo>
                  <a:pt x="539053" y="598458"/>
                </a:lnTo>
                <a:lnTo>
                  <a:pt x="533487" y="593691"/>
                </a:lnTo>
                <a:lnTo>
                  <a:pt x="528450" y="588659"/>
                </a:lnTo>
                <a:lnTo>
                  <a:pt x="523679" y="583892"/>
                </a:lnTo>
                <a:lnTo>
                  <a:pt x="519173" y="578596"/>
                </a:lnTo>
                <a:lnTo>
                  <a:pt x="514667" y="573034"/>
                </a:lnTo>
                <a:lnTo>
                  <a:pt x="510691" y="567208"/>
                </a:lnTo>
                <a:lnTo>
                  <a:pt x="506980" y="561382"/>
                </a:lnTo>
                <a:lnTo>
                  <a:pt x="503534" y="555291"/>
                </a:lnTo>
                <a:lnTo>
                  <a:pt x="500354" y="548936"/>
                </a:lnTo>
                <a:lnTo>
                  <a:pt x="497438" y="542580"/>
                </a:lnTo>
                <a:lnTo>
                  <a:pt x="494522" y="535959"/>
                </a:lnTo>
                <a:lnTo>
                  <a:pt x="492402" y="529074"/>
                </a:lnTo>
                <a:lnTo>
                  <a:pt x="490281" y="522188"/>
                </a:lnTo>
                <a:lnTo>
                  <a:pt x="488691" y="515303"/>
                </a:lnTo>
                <a:lnTo>
                  <a:pt x="487366" y="507888"/>
                </a:lnTo>
                <a:lnTo>
                  <a:pt x="486570" y="500738"/>
                </a:lnTo>
                <a:lnTo>
                  <a:pt x="486040" y="493058"/>
                </a:lnTo>
                <a:lnTo>
                  <a:pt x="485775" y="485643"/>
                </a:lnTo>
                <a:lnTo>
                  <a:pt x="486040" y="478228"/>
                </a:lnTo>
                <a:lnTo>
                  <a:pt x="486570" y="470813"/>
                </a:lnTo>
                <a:lnTo>
                  <a:pt x="487366" y="463663"/>
                </a:lnTo>
                <a:lnTo>
                  <a:pt x="488691" y="456247"/>
                </a:lnTo>
                <a:lnTo>
                  <a:pt x="490281" y="449097"/>
                </a:lnTo>
                <a:lnTo>
                  <a:pt x="492402" y="442477"/>
                </a:lnTo>
                <a:lnTo>
                  <a:pt x="494522" y="435326"/>
                </a:lnTo>
                <a:lnTo>
                  <a:pt x="497438" y="428971"/>
                </a:lnTo>
                <a:lnTo>
                  <a:pt x="500354" y="422615"/>
                </a:lnTo>
                <a:lnTo>
                  <a:pt x="503534" y="415994"/>
                </a:lnTo>
                <a:lnTo>
                  <a:pt x="506980" y="409903"/>
                </a:lnTo>
                <a:lnTo>
                  <a:pt x="510691" y="404077"/>
                </a:lnTo>
                <a:lnTo>
                  <a:pt x="514667" y="398251"/>
                </a:lnTo>
                <a:lnTo>
                  <a:pt x="519173" y="392955"/>
                </a:lnTo>
                <a:lnTo>
                  <a:pt x="523679" y="387658"/>
                </a:lnTo>
                <a:lnTo>
                  <a:pt x="528450" y="382362"/>
                </a:lnTo>
                <a:lnTo>
                  <a:pt x="533487" y="377595"/>
                </a:lnTo>
                <a:lnTo>
                  <a:pt x="539053" y="373093"/>
                </a:lnTo>
                <a:lnTo>
                  <a:pt x="544619" y="368856"/>
                </a:lnTo>
                <a:lnTo>
                  <a:pt x="550186" y="364619"/>
                </a:lnTo>
                <a:lnTo>
                  <a:pt x="556282" y="360646"/>
                </a:lnTo>
                <a:lnTo>
                  <a:pt x="562378" y="357204"/>
                </a:lnTo>
                <a:lnTo>
                  <a:pt x="568475" y="354026"/>
                </a:lnTo>
                <a:lnTo>
                  <a:pt x="575102" y="351377"/>
                </a:lnTo>
                <a:lnTo>
                  <a:pt x="581728" y="348729"/>
                </a:lnTo>
                <a:lnTo>
                  <a:pt x="588355" y="346081"/>
                </a:lnTo>
                <a:lnTo>
                  <a:pt x="595511" y="344227"/>
                </a:lnTo>
                <a:lnTo>
                  <a:pt x="602403" y="342638"/>
                </a:lnTo>
                <a:lnTo>
                  <a:pt x="609560" y="341314"/>
                </a:lnTo>
                <a:lnTo>
                  <a:pt x="616982" y="340520"/>
                </a:lnTo>
                <a:lnTo>
                  <a:pt x="624403" y="339990"/>
                </a:lnTo>
                <a:lnTo>
                  <a:pt x="631825" y="339725"/>
                </a:lnTo>
                <a:close/>
                <a:moveTo>
                  <a:pt x="992942" y="242814"/>
                </a:moveTo>
                <a:lnTo>
                  <a:pt x="989237" y="243079"/>
                </a:lnTo>
                <a:lnTo>
                  <a:pt x="985797" y="243608"/>
                </a:lnTo>
                <a:lnTo>
                  <a:pt x="981827" y="244137"/>
                </a:lnTo>
                <a:lnTo>
                  <a:pt x="978387" y="244930"/>
                </a:lnTo>
                <a:lnTo>
                  <a:pt x="974947" y="245988"/>
                </a:lnTo>
                <a:lnTo>
                  <a:pt x="971506" y="247046"/>
                </a:lnTo>
                <a:lnTo>
                  <a:pt x="968331" y="248369"/>
                </a:lnTo>
                <a:lnTo>
                  <a:pt x="964890" y="249956"/>
                </a:lnTo>
                <a:lnTo>
                  <a:pt x="961714" y="251543"/>
                </a:lnTo>
                <a:lnTo>
                  <a:pt x="958803" y="253395"/>
                </a:lnTo>
                <a:lnTo>
                  <a:pt x="955892" y="255246"/>
                </a:lnTo>
                <a:lnTo>
                  <a:pt x="952981" y="257362"/>
                </a:lnTo>
                <a:lnTo>
                  <a:pt x="950335" y="259478"/>
                </a:lnTo>
                <a:lnTo>
                  <a:pt x="947424" y="261594"/>
                </a:lnTo>
                <a:lnTo>
                  <a:pt x="945042" y="264239"/>
                </a:lnTo>
                <a:lnTo>
                  <a:pt x="942660" y="266620"/>
                </a:lnTo>
                <a:lnTo>
                  <a:pt x="940278" y="269265"/>
                </a:lnTo>
                <a:lnTo>
                  <a:pt x="938161" y="272174"/>
                </a:lnTo>
                <a:lnTo>
                  <a:pt x="936044" y="275084"/>
                </a:lnTo>
                <a:lnTo>
                  <a:pt x="934192" y="277993"/>
                </a:lnTo>
                <a:lnTo>
                  <a:pt x="932604" y="280903"/>
                </a:lnTo>
                <a:lnTo>
                  <a:pt x="931016" y="284077"/>
                </a:lnTo>
                <a:lnTo>
                  <a:pt x="929428" y="287251"/>
                </a:lnTo>
                <a:lnTo>
                  <a:pt x="927840" y="290425"/>
                </a:lnTo>
                <a:lnTo>
                  <a:pt x="926782" y="294128"/>
                </a:lnTo>
                <a:lnTo>
                  <a:pt x="925723" y="297567"/>
                </a:lnTo>
                <a:lnTo>
                  <a:pt x="924929" y="301005"/>
                </a:lnTo>
                <a:lnTo>
                  <a:pt x="924400" y="304444"/>
                </a:lnTo>
                <a:lnTo>
                  <a:pt x="923870" y="308147"/>
                </a:lnTo>
                <a:lnTo>
                  <a:pt x="923606" y="312114"/>
                </a:lnTo>
                <a:lnTo>
                  <a:pt x="923606" y="315817"/>
                </a:lnTo>
                <a:lnTo>
                  <a:pt x="923606" y="319520"/>
                </a:lnTo>
                <a:lnTo>
                  <a:pt x="923870" y="323223"/>
                </a:lnTo>
                <a:lnTo>
                  <a:pt x="924400" y="326662"/>
                </a:lnTo>
                <a:lnTo>
                  <a:pt x="924929" y="330630"/>
                </a:lnTo>
                <a:lnTo>
                  <a:pt x="925723" y="334068"/>
                </a:lnTo>
                <a:lnTo>
                  <a:pt x="926782" y="337242"/>
                </a:lnTo>
                <a:lnTo>
                  <a:pt x="927840" y="340681"/>
                </a:lnTo>
                <a:lnTo>
                  <a:pt x="929428" y="343855"/>
                </a:lnTo>
                <a:lnTo>
                  <a:pt x="931016" y="347293"/>
                </a:lnTo>
                <a:lnTo>
                  <a:pt x="932604" y="350467"/>
                </a:lnTo>
                <a:lnTo>
                  <a:pt x="934192" y="353377"/>
                </a:lnTo>
                <a:lnTo>
                  <a:pt x="936044" y="356286"/>
                </a:lnTo>
                <a:lnTo>
                  <a:pt x="938161" y="359196"/>
                </a:lnTo>
                <a:lnTo>
                  <a:pt x="940278" y="361841"/>
                </a:lnTo>
                <a:lnTo>
                  <a:pt x="942660" y="364486"/>
                </a:lnTo>
                <a:lnTo>
                  <a:pt x="945042" y="367131"/>
                </a:lnTo>
                <a:lnTo>
                  <a:pt x="947424" y="369512"/>
                </a:lnTo>
                <a:lnTo>
                  <a:pt x="950335" y="371892"/>
                </a:lnTo>
                <a:lnTo>
                  <a:pt x="952981" y="374008"/>
                </a:lnTo>
                <a:lnTo>
                  <a:pt x="955892" y="375860"/>
                </a:lnTo>
                <a:lnTo>
                  <a:pt x="958803" y="377711"/>
                </a:lnTo>
                <a:lnTo>
                  <a:pt x="961714" y="379563"/>
                </a:lnTo>
                <a:lnTo>
                  <a:pt x="964890" y="381150"/>
                </a:lnTo>
                <a:lnTo>
                  <a:pt x="968331" y="382472"/>
                </a:lnTo>
                <a:lnTo>
                  <a:pt x="971506" y="383795"/>
                </a:lnTo>
                <a:lnTo>
                  <a:pt x="974947" y="385117"/>
                </a:lnTo>
                <a:lnTo>
                  <a:pt x="978387" y="386175"/>
                </a:lnTo>
                <a:lnTo>
                  <a:pt x="981827" y="386969"/>
                </a:lnTo>
                <a:lnTo>
                  <a:pt x="985797" y="387498"/>
                </a:lnTo>
                <a:lnTo>
                  <a:pt x="989237" y="388027"/>
                </a:lnTo>
                <a:lnTo>
                  <a:pt x="992942" y="388291"/>
                </a:lnTo>
                <a:lnTo>
                  <a:pt x="996647" y="388291"/>
                </a:lnTo>
                <a:lnTo>
                  <a:pt x="1000352" y="388291"/>
                </a:lnTo>
                <a:lnTo>
                  <a:pt x="1004057" y="388027"/>
                </a:lnTo>
                <a:lnTo>
                  <a:pt x="1007762" y="387498"/>
                </a:lnTo>
                <a:lnTo>
                  <a:pt x="1011467" y="386969"/>
                </a:lnTo>
                <a:lnTo>
                  <a:pt x="1014908" y="386175"/>
                </a:lnTo>
                <a:lnTo>
                  <a:pt x="1018348" y="385117"/>
                </a:lnTo>
                <a:lnTo>
                  <a:pt x="1021524" y="383795"/>
                </a:lnTo>
                <a:lnTo>
                  <a:pt x="1025229" y="382472"/>
                </a:lnTo>
                <a:lnTo>
                  <a:pt x="1028405" y="381150"/>
                </a:lnTo>
                <a:lnTo>
                  <a:pt x="1031580" y="379563"/>
                </a:lnTo>
                <a:lnTo>
                  <a:pt x="1034491" y="377711"/>
                </a:lnTo>
                <a:lnTo>
                  <a:pt x="1037403" y="375860"/>
                </a:lnTo>
                <a:lnTo>
                  <a:pt x="1040314" y="374008"/>
                </a:lnTo>
                <a:lnTo>
                  <a:pt x="1043225" y="371892"/>
                </a:lnTo>
                <a:lnTo>
                  <a:pt x="1045871" y="369512"/>
                </a:lnTo>
                <a:lnTo>
                  <a:pt x="1048253" y="367131"/>
                </a:lnTo>
                <a:lnTo>
                  <a:pt x="1050635" y="364486"/>
                </a:lnTo>
                <a:lnTo>
                  <a:pt x="1053017" y="361841"/>
                </a:lnTo>
                <a:lnTo>
                  <a:pt x="1055134" y="359196"/>
                </a:lnTo>
                <a:lnTo>
                  <a:pt x="1057251" y="356286"/>
                </a:lnTo>
                <a:lnTo>
                  <a:pt x="1059103" y="353377"/>
                </a:lnTo>
                <a:lnTo>
                  <a:pt x="1060956" y="350467"/>
                </a:lnTo>
                <a:lnTo>
                  <a:pt x="1062544" y="347293"/>
                </a:lnTo>
                <a:lnTo>
                  <a:pt x="1064132" y="343855"/>
                </a:lnTo>
                <a:lnTo>
                  <a:pt x="1065455" y="340681"/>
                </a:lnTo>
                <a:lnTo>
                  <a:pt x="1066513" y="337242"/>
                </a:lnTo>
                <a:lnTo>
                  <a:pt x="1067572" y="334068"/>
                </a:lnTo>
                <a:lnTo>
                  <a:pt x="1068366" y="330630"/>
                </a:lnTo>
                <a:lnTo>
                  <a:pt x="1068895" y="326662"/>
                </a:lnTo>
                <a:lnTo>
                  <a:pt x="1069424" y="323223"/>
                </a:lnTo>
                <a:lnTo>
                  <a:pt x="1069689" y="319520"/>
                </a:lnTo>
                <a:lnTo>
                  <a:pt x="1069689" y="315817"/>
                </a:lnTo>
                <a:lnTo>
                  <a:pt x="1069689" y="312114"/>
                </a:lnTo>
                <a:lnTo>
                  <a:pt x="1069424" y="308147"/>
                </a:lnTo>
                <a:lnTo>
                  <a:pt x="1068895" y="304444"/>
                </a:lnTo>
                <a:lnTo>
                  <a:pt x="1068366" y="301005"/>
                </a:lnTo>
                <a:lnTo>
                  <a:pt x="1067572" y="297567"/>
                </a:lnTo>
                <a:lnTo>
                  <a:pt x="1066513" y="294128"/>
                </a:lnTo>
                <a:lnTo>
                  <a:pt x="1065455" y="290425"/>
                </a:lnTo>
                <a:lnTo>
                  <a:pt x="1064132" y="287251"/>
                </a:lnTo>
                <a:lnTo>
                  <a:pt x="1062544" y="284077"/>
                </a:lnTo>
                <a:lnTo>
                  <a:pt x="1060956" y="280903"/>
                </a:lnTo>
                <a:lnTo>
                  <a:pt x="1059103" y="277993"/>
                </a:lnTo>
                <a:lnTo>
                  <a:pt x="1057251" y="275084"/>
                </a:lnTo>
                <a:lnTo>
                  <a:pt x="1055134" y="272174"/>
                </a:lnTo>
                <a:lnTo>
                  <a:pt x="1053017" y="269265"/>
                </a:lnTo>
                <a:lnTo>
                  <a:pt x="1050635" y="266620"/>
                </a:lnTo>
                <a:lnTo>
                  <a:pt x="1048253" y="264239"/>
                </a:lnTo>
                <a:lnTo>
                  <a:pt x="1045871" y="261594"/>
                </a:lnTo>
                <a:lnTo>
                  <a:pt x="1043225" y="259478"/>
                </a:lnTo>
                <a:lnTo>
                  <a:pt x="1040314" y="257362"/>
                </a:lnTo>
                <a:lnTo>
                  <a:pt x="1037403" y="255246"/>
                </a:lnTo>
                <a:lnTo>
                  <a:pt x="1034491" y="253395"/>
                </a:lnTo>
                <a:lnTo>
                  <a:pt x="1031580" y="251543"/>
                </a:lnTo>
                <a:lnTo>
                  <a:pt x="1028405" y="249956"/>
                </a:lnTo>
                <a:lnTo>
                  <a:pt x="1025229" y="248369"/>
                </a:lnTo>
                <a:lnTo>
                  <a:pt x="1021524" y="247046"/>
                </a:lnTo>
                <a:lnTo>
                  <a:pt x="1018348" y="245988"/>
                </a:lnTo>
                <a:lnTo>
                  <a:pt x="1014908" y="244930"/>
                </a:lnTo>
                <a:lnTo>
                  <a:pt x="1011467" y="244137"/>
                </a:lnTo>
                <a:lnTo>
                  <a:pt x="1007762" y="243608"/>
                </a:lnTo>
                <a:lnTo>
                  <a:pt x="1004057" y="243079"/>
                </a:lnTo>
                <a:lnTo>
                  <a:pt x="1000352" y="242814"/>
                </a:lnTo>
                <a:lnTo>
                  <a:pt x="996647" y="242814"/>
                </a:lnTo>
                <a:lnTo>
                  <a:pt x="992942" y="242814"/>
                </a:lnTo>
                <a:close/>
                <a:moveTo>
                  <a:pt x="632233" y="242814"/>
                </a:moveTo>
                <a:lnTo>
                  <a:pt x="619795" y="243079"/>
                </a:lnTo>
                <a:lnTo>
                  <a:pt x="607357" y="243872"/>
                </a:lnTo>
                <a:lnTo>
                  <a:pt x="595183" y="245459"/>
                </a:lnTo>
                <a:lnTo>
                  <a:pt x="583274" y="247575"/>
                </a:lnTo>
                <a:lnTo>
                  <a:pt x="571365" y="250221"/>
                </a:lnTo>
                <a:lnTo>
                  <a:pt x="559986" y="253659"/>
                </a:lnTo>
                <a:lnTo>
                  <a:pt x="548606" y="257627"/>
                </a:lnTo>
                <a:lnTo>
                  <a:pt x="537756" y="261859"/>
                </a:lnTo>
                <a:lnTo>
                  <a:pt x="526905" y="266620"/>
                </a:lnTo>
                <a:lnTo>
                  <a:pt x="516055" y="272174"/>
                </a:lnTo>
                <a:lnTo>
                  <a:pt x="505998" y="277993"/>
                </a:lnTo>
                <a:lnTo>
                  <a:pt x="496207" y="284077"/>
                </a:lnTo>
                <a:lnTo>
                  <a:pt x="486679" y="291219"/>
                </a:lnTo>
                <a:lnTo>
                  <a:pt x="477417" y="298360"/>
                </a:lnTo>
                <a:lnTo>
                  <a:pt x="468684" y="305766"/>
                </a:lnTo>
                <a:lnTo>
                  <a:pt x="460480" y="313966"/>
                </a:lnTo>
                <a:lnTo>
                  <a:pt x="452276" y="322165"/>
                </a:lnTo>
                <a:lnTo>
                  <a:pt x="444601" y="331159"/>
                </a:lnTo>
                <a:lnTo>
                  <a:pt x="437191" y="340152"/>
                </a:lnTo>
                <a:lnTo>
                  <a:pt x="430575" y="349938"/>
                </a:lnTo>
                <a:lnTo>
                  <a:pt x="424224" y="359725"/>
                </a:lnTo>
                <a:lnTo>
                  <a:pt x="418401" y="369776"/>
                </a:lnTo>
                <a:lnTo>
                  <a:pt x="413109" y="380092"/>
                </a:lnTo>
                <a:lnTo>
                  <a:pt x="408080" y="390936"/>
                </a:lnTo>
                <a:lnTo>
                  <a:pt x="403846" y="402046"/>
                </a:lnTo>
                <a:lnTo>
                  <a:pt x="399876" y="413419"/>
                </a:lnTo>
                <a:lnTo>
                  <a:pt x="396701" y="424793"/>
                </a:lnTo>
                <a:lnTo>
                  <a:pt x="394054" y="436431"/>
                </a:lnTo>
                <a:lnTo>
                  <a:pt x="391937" y="448598"/>
                </a:lnTo>
                <a:lnTo>
                  <a:pt x="390349" y="460765"/>
                </a:lnTo>
                <a:lnTo>
                  <a:pt x="389291" y="472932"/>
                </a:lnTo>
                <a:lnTo>
                  <a:pt x="389026" y="485364"/>
                </a:lnTo>
                <a:lnTo>
                  <a:pt x="389291" y="498060"/>
                </a:lnTo>
                <a:lnTo>
                  <a:pt x="390349" y="510227"/>
                </a:lnTo>
                <a:lnTo>
                  <a:pt x="391937" y="522395"/>
                </a:lnTo>
                <a:lnTo>
                  <a:pt x="394054" y="534562"/>
                </a:lnTo>
                <a:lnTo>
                  <a:pt x="396701" y="546200"/>
                </a:lnTo>
                <a:lnTo>
                  <a:pt x="399876" y="557838"/>
                </a:lnTo>
                <a:lnTo>
                  <a:pt x="403846" y="568947"/>
                </a:lnTo>
                <a:lnTo>
                  <a:pt x="408080" y="580056"/>
                </a:lnTo>
                <a:lnTo>
                  <a:pt x="413109" y="590901"/>
                </a:lnTo>
                <a:lnTo>
                  <a:pt x="418401" y="601217"/>
                </a:lnTo>
                <a:lnTo>
                  <a:pt x="424224" y="611532"/>
                </a:lnTo>
                <a:lnTo>
                  <a:pt x="430575" y="621319"/>
                </a:lnTo>
                <a:lnTo>
                  <a:pt x="437191" y="630841"/>
                </a:lnTo>
                <a:lnTo>
                  <a:pt x="444601" y="640099"/>
                </a:lnTo>
                <a:lnTo>
                  <a:pt x="452276" y="648827"/>
                </a:lnTo>
                <a:lnTo>
                  <a:pt x="460480" y="657291"/>
                </a:lnTo>
                <a:lnTo>
                  <a:pt x="468684" y="665491"/>
                </a:lnTo>
                <a:lnTo>
                  <a:pt x="477417" y="672897"/>
                </a:lnTo>
                <a:lnTo>
                  <a:pt x="486679" y="680039"/>
                </a:lnTo>
                <a:lnTo>
                  <a:pt x="496207" y="687180"/>
                </a:lnTo>
                <a:lnTo>
                  <a:pt x="505998" y="693264"/>
                </a:lnTo>
                <a:lnTo>
                  <a:pt x="516055" y="699083"/>
                </a:lnTo>
                <a:lnTo>
                  <a:pt x="526905" y="704637"/>
                </a:lnTo>
                <a:lnTo>
                  <a:pt x="537756" y="709399"/>
                </a:lnTo>
                <a:lnTo>
                  <a:pt x="548606" y="713631"/>
                </a:lnTo>
                <a:lnTo>
                  <a:pt x="559986" y="717598"/>
                </a:lnTo>
                <a:lnTo>
                  <a:pt x="571365" y="721037"/>
                </a:lnTo>
                <a:lnTo>
                  <a:pt x="583274" y="723682"/>
                </a:lnTo>
                <a:lnTo>
                  <a:pt x="595183" y="725798"/>
                </a:lnTo>
                <a:lnTo>
                  <a:pt x="607357" y="727385"/>
                </a:lnTo>
                <a:lnTo>
                  <a:pt x="619795" y="728178"/>
                </a:lnTo>
                <a:lnTo>
                  <a:pt x="632233" y="728443"/>
                </a:lnTo>
                <a:lnTo>
                  <a:pt x="644672" y="728178"/>
                </a:lnTo>
                <a:lnTo>
                  <a:pt x="657110" y="727385"/>
                </a:lnTo>
                <a:lnTo>
                  <a:pt x="669283" y="725798"/>
                </a:lnTo>
                <a:lnTo>
                  <a:pt x="681192" y="723682"/>
                </a:lnTo>
                <a:lnTo>
                  <a:pt x="693101" y="721037"/>
                </a:lnTo>
                <a:lnTo>
                  <a:pt x="704746" y="717598"/>
                </a:lnTo>
                <a:lnTo>
                  <a:pt x="715861" y="713631"/>
                </a:lnTo>
                <a:lnTo>
                  <a:pt x="726976" y="709399"/>
                </a:lnTo>
                <a:lnTo>
                  <a:pt x="737561" y="704637"/>
                </a:lnTo>
                <a:lnTo>
                  <a:pt x="748147" y="699083"/>
                </a:lnTo>
                <a:lnTo>
                  <a:pt x="758204" y="693264"/>
                </a:lnTo>
                <a:lnTo>
                  <a:pt x="767995" y="687180"/>
                </a:lnTo>
                <a:lnTo>
                  <a:pt x="777523" y="680039"/>
                </a:lnTo>
                <a:lnTo>
                  <a:pt x="786785" y="672897"/>
                </a:lnTo>
                <a:lnTo>
                  <a:pt x="795518" y="665491"/>
                </a:lnTo>
                <a:lnTo>
                  <a:pt x="803987" y="657291"/>
                </a:lnTo>
                <a:lnTo>
                  <a:pt x="811926" y="648827"/>
                </a:lnTo>
                <a:lnTo>
                  <a:pt x="819866" y="640099"/>
                </a:lnTo>
                <a:lnTo>
                  <a:pt x="826746" y="630841"/>
                </a:lnTo>
                <a:lnTo>
                  <a:pt x="833627" y="621319"/>
                </a:lnTo>
                <a:lnTo>
                  <a:pt x="839978" y="611532"/>
                </a:lnTo>
                <a:lnTo>
                  <a:pt x="845801" y="601217"/>
                </a:lnTo>
                <a:lnTo>
                  <a:pt x="851094" y="590901"/>
                </a:lnTo>
                <a:lnTo>
                  <a:pt x="856122" y="580056"/>
                </a:lnTo>
                <a:lnTo>
                  <a:pt x="860356" y="568947"/>
                </a:lnTo>
                <a:lnTo>
                  <a:pt x="864061" y="557838"/>
                </a:lnTo>
                <a:lnTo>
                  <a:pt x="867501" y="546200"/>
                </a:lnTo>
                <a:lnTo>
                  <a:pt x="870148" y="534562"/>
                </a:lnTo>
                <a:lnTo>
                  <a:pt x="872265" y="522395"/>
                </a:lnTo>
                <a:lnTo>
                  <a:pt x="873853" y="510227"/>
                </a:lnTo>
                <a:lnTo>
                  <a:pt x="874911" y="498060"/>
                </a:lnTo>
                <a:lnTo>
                  <a:pt x="875176" y="485364"/>
                </a:lnTo>
                <a:lnTo>
                  <a:pt x="874911" y="472932"/>
                </a:lnTo>
                <a:lnTo>
                  <a:pt x="873853" y="460765"/>
                </a:lnTo>
                <a:lnTo>
                  <a:pt x="872265" y="448598"/>
                </a:lnTo>
                <a:lnTo>
                  <a:pt x="870148" y="436431"/>
                </a:lnTo>
                <a:lnTo>
                  <a:pt x="867501" y="424793"/>
                </a:lnTo>
                <a:lnTo>
                  <a:pt x="864061" y="413419"/>
                </a:lnTo>
                <a:lnTo>
                  <a:pt x="860356" y="402046"/>
                </a:lnTo>
                <a:lnTo>
                  <a:pt x="856122" y="390936"/>
                </a:lnTo>
                <a:lnTo>
                  <a:pt x="851094" y="380092"/>
                </a:lnTo>
                <a:lnTo>
                  <a:pt x="845801" y="369776"/>
                </a:lnTo>
                <a:lnTo>
                  <a:pt x="839978" y="359725"/>
                </a:lnTo>
                <a:lnTo>
                  <a:pt x="833627" y="349938"/>
                </a:lnTo>
                <a:lnTo>
                  <a:pt x="826746" y="340152"/>
                </a:lnTo>
                <a:lnTo>
                  <a:pt x="819866" y="331159"/>
                </a:lnTo>
                <a:lnTo>
                  <a:pt x="811926" y="322165"/>
                </a:lnTo>
                <a:lnTo>
                  <a:pt x="803987" y="313966"/>
                </a:lnTo>
                <a:lnTo>
                  <a:pt x="795518" y="305766"/>
                </a:lnTo>
                <a:lnTo>
                  <a:pt x="786785" y="298360"/>
                </a:lnTo>
                <a:lnTo>
                  <a:pt x="777523" y="291219"/>
                </a:lnTo>
                <a:lnTo>
                  <a:pt x="767995" y="284077"/>
                </a:lnTo>
                <a:lnTo>
                  <a:pt x="758204" y="277993"/>
                </a:lnTo>
                <a:lnTo>
                  <a:pt x="748147" y="272174"/>
                </a:lnTo>
                <a:lnTo>
                  <a:pt x="737561" y="266620"/>
                </a:lnTo>
                <a:lnTo>
                  <a:pt x="726976" y="261859"/>
                </a:lnTo>
                <a:lnTo>
                  <a:pt x="715861" y="257627"/>
                </a:lnTo>
                <a:lnTo>
                  <a:pt x="704746" y="253659"/>
                </a:lnTo>
                <a:lnTo>
                  <a:pt x="693101" y="250221"/>
                </a:lnTo>
                <a:lnTo>
                  <a:pt x="681192" y="247575"/>
                </a:lnTo>
                <a:lnTo>
                  <a:pt x="669283" y="245459"/>
                </a:lnTo>
                <a:lnTo>
                  <a:pt x="657110" y="243872"/>
                </a:lnTo>
                <a:lnTo>
                  <a:pt x="644672" y="243079"/>
                </a:lnTo>
                <a:lnTo>
                  <a:pt x="632233" y="242814"/>
                </a:lnTo>
                <a:close/>
                <a:moveTo>
                  <a:pt x="291902" y="0"/>
                </a:moveTo>
                <a:lnTo>
                  <a:pt x="389026" y="0"/>
                </a:lnTo>
                <a:lnTo>
                  <a:pt x="394054" y="265"/>
                </a:lnTo>
                <a:lnTo>
                  <a:pt x="398818" y="529"/>
                </a:lnTo>
                <a:lnTo>
                  <a:pt x="403846" y="1058"/>
                </a:lnTo>
                <a:lnTo>
                  <a:pt x="408610" y="1852"/>
                </a:lnTo>
                <a:lnTo>
                  <a:pt x="413373" y="2910"/>
                </a:lnTo>
                <a:lnTo>
                  <a:pt x="417872" y="4232"/>
                </a:lnTo>
                <a:lnTo>
                  <a:pt x="422636" y="5819"/>
                </a:lnTo>
                <a:lnTo>
                  <a:pt x="426870" y="7406"/>
                </a:lnTo>
                <a:lnTo>
                  <a:pt x="431104" y="9522"/>
                </a:lnTo>
                <a:lnTo>
                  <a:pt x="435339" y="11903"/>
                </a:lnTo>
                <a:lnTo>
                  <a:pt x="439308" y="14019"/>
                </a:lnTo>
                <a:lnTo>
                  <a:pt x="443543" y="16664"/>
                </a:lnTo>
                <a:lnTo>
                  <a:pt x="447248" y="19309"/>
                </a:lnTo>
                <a:lnTo>
                  <a:pt x="450953" y="21954"/>
                </a:lnTo>
                <a:lnTo>
                  <a:pt x="454393" y="25128"/>
                </a:lnTo>
                <a:lnTo>
                  <a:pt x="457569" y="28302"/>
                </a:lnTo>
                <a:lnTo>
                  <a:pt x="461009" y="31741"/>
                </a:lnTo>
                <a:lnTo>
                  <a:pt x="464185" y="35179"/>
                </a:lnTo>
                <a:lnTo>
                  <a:pt x="466831" y="38882"/>
                </a:lnTo>
                <a:lnTo>
                  <a:pt x="469478" y="42585"/>
                </a:lnTo>
                <a:lnTo>
                  <a:pt x="472124" y="46553"/>
                </a:lnTo>
                <a:lnTo>
                  <a:pt x="474241" y="50785"/>
                </a:lnTo>
                <a:lnTo>
                  <a:pt x="476358" y="55017"/>
                </a:lnTo>
                <a:lnTo>
                  <a:pt x="478476" y="59249"/>
                </a:lnTo>
                <a:lnTo>
                  <a:pt x="480328" y="63481"/>
                </a:lnTo>
                <a:lnTo>
                  <a:pt x="481916" y="68242"/>
                </a:lnTo>
                <a:lnTo>
                  <a:pt x="483239" y="72739"/>
                </a:lnTo>
                <a:lnTo>
                  <a:pt x="484298" y="77500"/>
                </a:lnTo>
                <a:lnTo>
                  <a:pt x="485092" y="82261"/>
                </a:lnTo>
                <a:lnTo>
                  <a:pt x="485621" y="87286"/>
                </a:lnTo>
                <a:lnTo>
                  <a:pt x="486150" y="92047"/>
                </a:lnTo>
                <a:lnTo>
                  <a:pt x="486150" y="97073"/>
                </a:lnTo>
                <a:lnTo>
                  <a:pt x="1069689" y="97073"/>
                </a:lnTo>
                <a:lnTo>
                  <a:pt x="1074717" y="97073"/>
                </a:lnTo>
                <a:lnTo>
                  <a:pt x="1079745" y="97602"/>
                </a:lnTo>
                <a:lnTo>
                  <a:pt x="1084509" y="98131"/>
                </a:lnTo>
                <a:lnTo>
                  <a:pt x="1089273" y="98925"/>
                </a:lnTo>
                <a:lnTo>
                  <a:pt x="1093772" y="99983"/>
                </a:lnTo>
                <a:lnTo>
                  <a:pt x="1098535" y="101305"/>
                </a:lnTo>
                <a:lnTo>
                  <a:pt x="1103034" y="102892"/>
                </a:lnTo>
                <a:lnTo>
                  <a:pt x="1107533" y="104744"/>
                </a:lnTo>
                <a:lnTo>
                  <a:pt x="1111767" y="106595"/>
                </a:lnTo>
                <a:lnTo>
                  <a:pt x="1115737" y="108711"/>
                </a:lnTo>
                <a:lnTo>
                  <a:pt x="1119971" y="111092"/>
                </a:lnTo>
                <a:lnTo>
                  <a:pt x="1123941" y="113737"/>
                </a:lnTo>
                <a:lnTo>
                  <a:pt x="1127646" y="116382"/>
                </a:lnTo>
                <a:lnTo>
                  <a:pt x="1131351" y="119027"/>
                </a:lnTo>
                <a:lnTo>
                  <a:pt x="1134791" y="122201"/>
                </a:lnTo>
                <a:lnTo>
                  <a:pt x="1138496" y="125639"/>
                </a:lnTo>
                <a:lnTo>
                  <a:pt x="1141672" y="128813"/>
                </a:lnTo>
                <a:lnTo>
                  <a:pt x="1144583" y="132252"/>
                </a:lnTo>
                <a:lnTo>
                  <a:pt x="1147494" y="135955"/>
                </a:lnTo>
                <a:lnTo>
                  <a:pt x="1150141" y="139658"/>
                </a:lnTo>
                <a:lnTo>
                  <a:pt x="1152522" y="143890"/>
                </a:lnTo>
                <a:lnTo>
                  <a:pt x="1155169" y="147858"/>
                </a:lnTo>
                <a:lnTo>
                  <a:pt x="1157286" y="152090"/>
                </a:lnTo>
                <a:lnTo>
                  <a:pt x="1159139" y="156322"/>
                </a:lnTo>
                <a:lnTo>
                  <a:pt x="1160991" y="160818"/>
                </a:lnTo>
                <a:lnTo>
                  <a:pt x="1162579" y="165315"/>
                </a:lnTo>
                <a:lnTo>
                  <a:pt x="1163902" y="169811"/>
                </a:lnTo>
                <a:lnTo>
                  <a:pt x="1164961" y="174573"/>
                </a:lnTo>
                <a:lnTo>
                  <a:pt x="1165755" y="179334"/>
                </a:lnTo>
                <a:lnTo>
                  <a:pt x="1166284" y="184359"/>
                </a:lnTo>
                <a:lnTo>
                  <a:pt x="1166813" y="189120"/>
                </a:lnTo>
                <a:lnTo>
                  <a:pt x="1166813" y="194146"/>
                </a:lnTo>
                <a:lnTo>
                  <a:pt x="1166813" y="777111"/>
                </a:lnTo>
                <a:lnTo>
                  <a:pt x="1166813" y="782137"/>
                </a:lnTo>
                <a:lnTo>
                  <a:pt x="1166284" y="786898"/>
                </a:lnTo>
                <a:lnTo>
                  <a:pt x="1165755" y="791924"/>
                </a:lnTo>
                <a:lnTo>
                  <a:pt x="1164961" y="796949"/>
                </a:lnTo>
                <a:lnTo>
                  <a:pt x="1163902" y="801446"/>
                </a:lnTo>
                <a:lnTo>
                  <a:pt x="1162579" y="805942"/>
                </a:lnTo>
                <a:lnTo>
                  <a:pt x="1160991" y="810439"/>
                </a:lnTo>
                <a:lnTo>
                  <a:pt x="1159139" y="815200"/>
                </a:lnTo>
                <a:lnTo>
                  <a:pt x="1157286" y="819432"/>
                </a:lnTo>
                <a:lnTo>
                  <a:pt x="1155169" y="823400"/>
                </a:lnTo>
                <a:lnTo>
                  <a:pt x="1152522" y="827632"/>
                </a:lnTo>
                <a:lnTo>
                  <a:pt x="1150141" y="831335"/>
                </a:lnTo>
                <a:lnTo>
                  <a:pt x="1147494" y="835567"/>
                </a:lnTo>
                <a:lnTo>
                  <a:pt x="1144583" y="839005"/>
                </a:lnTo>
                <a:lnTo>
                  <a:pt x="1141672" y="842708"/>
                </a:lnTo>
                <a:lnTo>
                  <a:pt x="1138496" y="845882"/>
                </a:lnTo>
                <a:lnTo>
                  <a:pt x="1134791" y="849056"/>
                </a:lnTo>
                <a:lnTo>
                  <a:pt x="1131351" y="852495"/>
                </a:lnTo>
                <a:lnTo>
                  <a:pt x="1127646" y="855140"/>
                </a:lnTo>
                <a:lnTo>
                  <a:pt x="1123941" y="858049"/>
                </a:lnTo>
                <a:lnTo>
                  <a:pt x="1119971" y="860430"/>
                </a:lnTo>
                <a:lnTo>
                  <a:pt x="1115737" y="862811"/>
                </a:lnTo>
                <a:lnTo>
                  <a:pt x="1111767" y="864927"/>
                </a:lnTo>
                <a:lnTo>
                  <a:pt x="1107533" y="866778"/>
                </a:lnTo>
                <a:lnTo>
                  <a:pt x="1103034" y="868630"/>
                </a:lnTo>
                <a:lnTo>
                  <a:pt x="1098535" y="870217"/>
                </a:lnTo>
                <a:lnTo>
                  <a:pt x="1093772" y="871539"/>
                </a:lnTo>
                <a:lnTo>
                  <a:pt x="1089273" y="872597"/>
                </a:lnTo>
                <a:lnTo>
                  <a:pt x="1084509" y="873655"/>
                </a:lnTo>
                <a:lnTo>
                  <a:pt x="1079745" y="874184"/>
                </a:lnTo>
                <a:lnTo>
                  <a:pt x="1074717" y="874449"/>
                </a:lnTo>
                <a:lnTo>
                  <a:pt x="1069689" y="874713"/>
                </a:lnTo>
                <a:lnTo>
                  <a:pt x="97124" y="874713"/>
                </a:lnTo>
                <a:lnTo>
                  <a:pt x="92361" y="874449"/>
                </a:lnTo>
                <a:lnTo>
                  <a:pt x="87332" y="874184"/>
                </a:lnTo>
                <a:lnTo>
                  <a:pt x="82304" y="873655"/>
                </a:lnTo>
                <a:lnTo>
                  <a:pt x="77541" y="872597"/>
                </a:lnTo>
                <a:lnTo>
                  <a:pt x="73042" y="871539"/>
                </a:lnTo>
                <a:lnTo>
                  <a:pt x="68543" y="870217"/>
                </a:lnTo>
                <a:lnTo>
                  <a:pt x="63779" y="868630"/>
                </a:lnTo>
                <a:lnTo>
                  <a:pt x="59545" y="866778"/>
                </a:lnTo>
                <a:lnTo>
                  <a:pt x="55311" y="864927"/>
                </a:lnTo>
                <a:lnTo>
                  <a:pt x="51076" y="862811"/>
                </a:lnTo>
                <a:lnTo>
                  <a:pt x="47107" y="860430"/>
                </a:lnTo>
                <a:lnTo>
                  <a:pt x="42872" y="858049"/>
                </a:lnTo>
                <a:lnTo>
                  <a:pt x="39167" y="855140"/>
                </a:lnTo>
                <a:lnTo>
                  <a:pt x="35462" y="852495"/>
                </a:lnTo>
                <a:lnTo>
                  <a:pt x="32022" y="849056"/>
                </a:lnTo>
                <a:lnTo>
                  <a:pt x="28846" y="845882"/>
                </a:lnTo>
                <a:lnTo>
                  <a:pt x="25406" y="842708"/>
                </a:lnTo>
                <a:lnTo>
                  <a:pt x="22230" y="839005"/>
                </a:lnTo>
                <a:lnTo>
                  <a:pt x="19319" y="835567"/>
                </a:lnTo>
                <a:lnTo>
                  <a:pt x="16673" y="831335"/>
                </a:lnTo>
                <a:lnTo>
                  <a:pt x="14291" y="827632"/>
                </a:lnTo>
                <a:lnTo>
                  <a:pt x="11909" y="823400"/>
                </a:lnTo>
                <a:lnTo>
                  <a:pt x="9792" y="819432"/>
                </a:lnTo>
                <a:lnTo>
                  <a:pt x="7675" y="815200"/>
                </a:lnTo>
                <a:lnTo>
                  <a:pt x="5822" y="810439"/>
                </a:lnTo>
                <a:lnTo>
                  <a:pt x="4499" y="805942"/>
                </a:lnTo>
                <a:lnTo>
                  <a:pt x="3176" y="801446"/>
                </a:lnTo>
                <a:lnTo>
                  <a:pt x="2117" y="796949"/>
                </a:lnTo>
                <a:lnTo>
                  <a:pt x="1059" y="791924"/>
                </a:lnTo>
                <a:lnTo>
                  <a:pt x="529" y="786898"/>
                </a:lnTo>
                <a:lnTo>
                  <a:pt x="265" y="782137"/>
                </a:lnTo>
                <a:lnTo>
                  <a:pt x="40" y="777875"/>
                </a:lnTo>
                <a:lnTo>
                  <a:pt x="0" y="777875"/>
                </a:lnTo>
                <a:lnTo>
                  <a:pt x="0" y="777111"/>
                </a:lnTo>
                <a:lnTo>
                  <a:pt x="0" y="194146"/>
                </a:lnTo>
                <a:lnTo>
                  <a:pt x="0" y="193675"/>
                </a:lnTo>
                <a:lnTo>
                  <a:pt x="25" y="193675"/>
                </a:lnTo>
                <a:lnTo>
                  <a:pt x="265" y="189120"/>
                </a:lnTo>
                <a:lnTo>
                  <a:pt x="529" y="184359"/>
                </a:lnTo>
                <a:lnTo>
                  <a:pt x="1059" y="179334"/>
                </a:lnTo>
                <a:lnTo>
                  <a:pt x="2117" y="174573"/>
                </a:lnTo>
                <a:lnTo>
                  <a:pt x="3176" y="169811"/>
                </a:lnTo>
                <a:lnTo>
                  <a:pt x="4499" y="165315"/>
                </a:lnTo>
                <a:lnTo>
                  <a:pt x="5822" y="160818"/>
                </a:lnTo>
                <a:lnTo>
                  <a:pt x="7675" y="156322"/>
                </a:lnTo>
                <a:lnTo>
                  <a:pt x="9792" y="152090"/>
                </a:lnTo>
                <a:lnTo>
                  <a:pt x="11909" y="147858"/>
                </a:lnTo>
                <a:lnTo>
                  <a:pt x="14291" y="143890"/>
                </a:lnTo>
                <a:lnTo>
                  <a:pt x="16673" y="139658"/>
                </a:lnTo>
                <a:lnTo>
                  <a:pt x="19319" y="135955"/>
                </a:lnTo>
                <a:lnTo>
                  <a:pt x="22230" y="132252"/>
                </a:lnTo>
                <a:lnTo>
                  <a:pt x="25406" y="128813"/>
                </a:lnTo>
                <a:lnTo>
                  <a:pt x="28846" y="125639"/>
                </a:lnTo>
                <a:lnTo>
                  <a:pt x="32022" y="122201"/>
                </a:lnTo>
                <a:lnTo>
                  <a:pt x="35462" y="119027"/>
                </a:lnTo>
                <a:lnTo>
                  <a:pt x="39167" y="116382"/>
                </a:lnTo>
                <a:lnTo>
                  <a:pt x="42872" y="113737"/>
                </a:lnTo>
                <a:lnTo>
                  <a:pt x="47107" y="111092"/>
                </a:lnTo>
                <a:lnTo>
                  <a:pt x="51076" y="108711"/>
                </a:lnTo>
                <a:lnTo>
                  <a:pt x="55311" y="106595"/>
                </a:lnTo>
                <a:lnTo>
                  <a:pt x="59545" y="104744"/>
                </a:lnTo>
                <a:lnTo>
                  <a:pt x="63779" y="102892"/>
                </a:lnTo>
                <a:lnTo>
                  <a:pt x="68543" y="101305"/>
                </a:lnTo>
                <a:lnTo>
                  <a:pt x="73042" y="99983"/>
                </a:lnTo>
                <a:lnTo>
                  <a:pt x="77541" y="98925"/>
                </a:lnTo>
                <a:lnTo>
                  <a:pt x="82304" y="98131"/>
                </a:lnTo>
                <a:lnTo>
                  <a:pt x="87332" y="97602"/>
                </a:lnTo>
                <a:lnTo>
                  <a:pt x="92361" y="97073"/>
                </a:lnTo>
                <a:lnTo>
                  <a:pt x="97124" y="97073"/>
                </a:lnTo>
                <a:lnTo>
                  <a:pt x="194513" y="97073"/>
                </a:lnTo>
                <a:lnTo>
                  <a:pt x="194778" y="92047"/>
                </a:lnTo>
                <a:lnTo>
                  <a:pt x="195042" y="87286"/>
                </a:lnTo>
                <a:lnTo>
                  <a:pt x="195836" y="82261"/>
                </a:lnTo>
                <a:lnTo>
                  <a:pt x="196630" y="77500"/>
                </a:lnTo>
                <a:lnTo>
                  <a:pt x="197953" y="72739"/>
                </a:lnTo>
                <a:lnTo>
                  <a:pt x="199277" y="68242"/>
                </a:lnTo>
                <a:lnTo>
                  <a:pt x="200600" y="63481"/>
                </a:lnTo>
                <a:lnTo>
                  <a:pt x="202452" y="59249"/>
                </a:lnTo>
                <a:lnTo>
                  <a:pt x="204305" y="55017"/>
                </a:lnTo>
                <a:lnTo>
                  <a:pt x="206422" y="50785"/>
                </a:lnTo>
                <a:lnTo>
                  <a:pt x="208804" y="46553"/>
                </a:lnTo>
                <a:lnTo>
                  <a:pt x="211186" y="42585"/>
                </a:lnTo>
                <a:lnTo>
                  <a:pt x="213832" y="38882"/>
                </a:lnTo>
                <a:lnTo>
                  <a:pt x="217008" y="35179"/>
                </a:lnTo>
                <a:lnTo>
                  <a:pt x="219919" y="31741"/>
                </a:lnTo>
                <a:lnTo>
                  <a:pt x="223095" y="28302"/>
                </a:lnTo>
                <a:lnTo>
                  <a:pt x="226535" y="25128"/>
                </a:lnTo>
                <a:lnTo>
                  <a:pt x="229975" y="21954"/>
                </a:lnTo>
                <a:lnTo>
                  <a:pt x="233680" y="19309"/>
                </a:lnTo>
                <a:lnTo>
                  <a:pt x="237650" y="16664"/>
                </a:lnTo>
                <a:lnTo>
                  <a:pt x="241355" y="14019"/>
                </a:lnTo>
                <a:lnTo>
                  <a:pt x="245589" y="11903"/>
                </a:lnTo>
                <a:lnTo>
                  <a:pt x="249559" y="9522"/>
                </a:lnTo>
                <a:lnTo>
                  <a:pt x="254058" y="7406"/>
                </a:lnTo>
                <a:lnTo>
                  <a:pt x="258557" y="5819"/>
                </a:lnTo>
                <a:lnTo>
                  <a:pt x="262791" y="4232"/>
                </a:lnTo>
                <a:lnTo>
                  <a:pt x="267555" y="2910"/>
                </a:lnTo>
                <a:lnTo>
                  <a:pt x="272054" y="1852"/>
                </a:lnTo>
                <a:lnTo>
                  <a:pt x="277082" y="1058"/>
                </a:lnTo>
                <a:lnTo>
                  <a:pt x="281845" y="529"/>
                </a:lnTo>
                <a:lnTo>
                  <a:pt x="286874" y="265"/>
                </a:lnTo>
                <a:lnTo>
                  <a:pt x="291902" y="0"/>
                </a:lnTo>
                <a:close/>
              </a:path>
            </a:pathLst>
          </a:custGeom>
          <a:solidFill>
            <a:srgbClr val="FEFFFF"/>
          </a:solidFill>
          <a:ln>
            <a:noFill/>
          </a:ln>
        </p:spPr>
        <p:txBody>
          <a:bodyPr/>
          <a:lstStyle/>
          <a:p>
            <a:endParaRPr lang="zh-CN" altLang="en-US" sz="2400"/>
          </a:p>
        </p:txBody>
      </p:sp>
      <p:sp>
        <p:nvSpPr>
          <p:cNvPr id="22" name="KSO_Shape"/>
          <p:cNvSpPr/>
          <p:nvPr/>
        </p:nvSpPr>
        <p:spPr bwMode="auto">
          <a:xfrm>
            <a:off x="6422511" y="6028727"/>
            <a:ext cx="311595" cy="265375"/>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EFFFF"/>
          </a:solidFill>
          <a:ln>
            <a:noFill/>
          </a:ln>
        </p:spPr>
        <p:txBody>
          <a:bodyPr/>
          <a:lstStyle/>
          <a:p>
            <a:endParaRPr lang="zh-CN" altLang="en-US" sz="2400" dirty="0"/>
          </a:p>
        </p:txBody>
      </p:sp>
      <p:sp>
        <p:nvSpPr>
          <p:cNvPr id="23" name="椭圆 22"/>
          <p:cNvSpPr/>
          <p:nvPr/>
        </p:nvSpPr>
        <p:spPr>
          <a:xfrm>
            <a:off x="1617544" y="2071762"/>
            <a:ext cx="2445745" cy="2445745"/>
          </a:xfrm>
          <a:prstGeom prst="ellipse">
            <a:avLst/>
          </a:prstGeom>
          <a:solidFill>
            <a:schemeClr val="accent1"/>
          </a:solidFill>
          <a:ln>
            <a:noFill/>
          </a:ln>
          <a:effectLst>
            <a:outerShdw blurRad="25400" dir="2700000" sx="101000" sy="101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n w="0"/>
              <a:solidFill>
                <a:schemeClr val="accent1"/>
              </a:solidFill>
              <a:effectLst>
                <a:outerShdw blurRad="38100" dist="25400" dir="5400000" algn="ctr" rotWithShape="0">
                  <a:srgbClr val="6E747A">
                    <a:alpha val="43000"/>
                  </a:srgbClr>
                </a:outerShdw>
              </a:effectLst>
            </a:endParaRPr>
          </a:p>
        </p:txBody>
      </p:sp>
      <p:sp>
        <p:nvSpPr>
          <p:cNvPr id="24" name="Freeform 194"/>
          <p:cNvSpPr>
            <a:spLocks noEditPoints="1"/>
          </p:cNvSpPr>
          <p:nvPr/>
        </p:nvSpPr>
        <p:spPr bwMode="auto">
          <a:xfrm>
            <a:off x="2075318" y="2522387"/>
            <a:ext cx="1530197" cy="1544494"/>
          </a:xfrm>
          <a:custGeom>
            <a:avLst/>
            <a:gdLst>
              <a:gd name="T0" fmla="*/ 12 w 53"/>
              <a:gd name="T1" fmla="*/ 12 h 54"/>
              <a:gd name="T2" fmla="*/ 16 w 53"/>
              <a:gd name="T3" fmla="*/ 7 h 54"/>
              <a:gd name="T4" fmla="*/ 4 w 53"/>
              <a:gd name="T5" fmla="*/ 14 h 54"/>
              <a:gd name="T6" fmla="*/ 23 w 53"/>
              <a:gd name="T7" fmla="*/ 14 h 54"/>
              <a:gd name="T8" fmla="*/ 20 w 53"/>
              <a:gd name="T9" fmla="*/ 14 h 54"/>
              <a:gd name="T10" fmla="*/ 18 w 53"/>
              <a:gd name="T11" fmla="*/ 13 h 54"/>
              <a:gd name="T12" fmla="*/ 17 w 53"/>
              <a:gd name="T13" fmla="*/ 8 h 54"/>
              <a:gd name="T14" fmla="*/ 41 w 53"/>
              <a:gd name="T15" fmla="*/ 27 h 54"/>
              <a:gd name="T16" fmla="*/ 52 w 53"/>
              <a:gd name="T17" fmla="*/ 38 h 54"/>
              <a:gd name="T18" fmla="*/ 40 w 53"/>
              <a:gd name="T19" fmla="*/ 53 h 54"/>
              <a:gd name="T20" fmla="*/ 37 w 53"/>
              <a:gd name="T21" fmla="*/ 53 h 54"/>
              <a:gd name="T22" fmla="*/ 16 w 53"/>
              <a:gd name="T23" fmla="*/ 53 h 54"/>
              <a:gd name="T24" fmla="*/ 2 w 53"/>
              <a:gd name="T25" fmla="*/ 53 h 54"/>
              <a:gd name="T26" fmla="*/ 0 w 53"/>
              <a:gd name="T27" fmla="*/ 39 h 54"/>
              <a:gd name="T28" fmla="*/ 11 w 53"/>
              <a:gd name="T29" fmla="*/ 27 h 54"/>
              <a:gd name="T30" fmla="*/ 0 w 53"/>
              <a:gd name="T31" fmla="*/ 13 h 54"/>
              <a:gd name="T32" fmla="*/ 15 w 53"/>
              <a:gd name="T33" fmla="*/ 1 h 54"/>
              <a:gd name="T34" fmla="*/ 36 w 53"/>
              <a:gd name="T35" fmla="*/ 2 h 54"/>
              <a:gd name="T36" fmla="*/ 52 w 53"/>
              <a:gd name="T37" fmla="*/ 11 h 54"/>
              <a:gd name="T38" fmla="*/ 41 w 53"/>
              <a:gd name="T39" fmla="*/ 27 h 54"/>
              <a:gd name="T40" fmla="*/ 29 w 53"/>
              <a:gd name="T41" fmla="*/ 39 h 54"/>
              <a:gd name="T42" fmla="*/ 48 w 53"/>
              <a:gd name="T43" fmla="*/ 39 h 54"/>
              <a:gd name="T44" fmla="*/ 43 w 53"/>
              <a:gd name="T45" fmla="*/ 41 h 54"/>
              <a:gd name="T46" fmla="*/ 42 w 53"/>
              <a:gd name="T47" fmla="*/ 39 h 54"/>
              <a:gd name="T48" fmla="*/ 42 w 53"/>
              <a:gd name="T49" fmla="*/ 33 h 54"/>
              <a:gd name="T50" fmla="*/ 39 w 53"/>
              <a:gd name="T51" fmla="*/ 35 h 54"/>
              <a:gd name="T52" fmla="*/ 41 w 53"/>
              <a:gd name="T53" fmla="*/ 32 h 54"/>
              <a:gd name="T54" fmla="*/ 29 w 53"/>
              <a:gd name="T55" fmla="*/ 39 h 54"/>
              <a:gd name="T56" fmla="*/ 11 w 53"/>
              <a:gd name="T57" fmla="*/ 46 h 54"/>
              <a:gd name="T58" fmla="*/ 37 w 53"/>
              <a:gd name="T59" fmla="*/ 13 h 54"/>
              <a:gd name="T60" fmla="*/ 11 w 53"/>
              <a:gd name="T61" fmla="*/ 46 h 54"/>
              <a:gd name="T62" fmla="*/ 43 w 53"/>
              <a:gd name="T63" fmla="*/ 16 h 54"/>
              <a:gd name="T64" fmla="*/ 43 w 53"/>
              <a:gd name="T65" fmla="*/ 16 h 54"/>
              <a:gd name="T66" fmla="*/ 43 w 53"/>
              <a:gd name="T67" fmla="*/ 16 h 54"/>
              <a:gd name="T68" fmla="*/ 49 w 53"/>
              <a:gd name="T69" fmla="*/ 14 h 54"/>
              <a:gd name="T70" fmla="*/ 41 w 53"/>
              <a:gd name="T71" fmla="*/ 5 h 54"/>
              <a:gd name="T72" fmla="*/ 35 w 53"/>
              <a:gd name="T73" fmla="*/ 8 h 54"/>
              <a:gd name="T74" fmla="*/ 37 w 53"/>
              <a:gd name="T75" fmla="*/ 10 h 54"/>
              <a:gd name="T76" fmla="*/ 37 w 53"/>
              <a:gd name="T77" fmla="*/ 10 h 54"/>
              <a:gd name="T78" fmla="*/ 38 w 53"/>
              <a:gd name="T79" fmla="*/ 10 h 54"/>
              <a:gd name="T80" fmla="*/ 43 w 53"/>
              <a:gd name="T81" fmla="*/ 16 h 54"/>
              <a:gd name="T82" fmla="*/ 43 w 53"/>
              <a:gd name="T83" fmla="*/ 16 h 54"/>
              <a:gd name="T84" fmla="*/ 42 w 53"/>
              <a:gd name="T85" fmla="*/ 18 h 54"/>
              <a:gd name="T86" fmla="*/ 14 w 53"/>
              <a:gd name="T87" fmla="*/ 49 h 54"/>
              <a:gd name="T88" fmla="*/ 42 w 53"/>
              <a:gd name="T89" fmla="*/ 18 h 54"/>
              <a:gd name="T90" fmla="*/ 5 w 53"/>
              <a:gd name="T91" fmla="*/ 41 h 54"/>
              <a:gd name="T92" fmla="*/ 34 w 53"/>
              <a:gd name="T93" fmla="*/ 10 h 54"/>
              <a:gd name="T94" fmla="*/ 5 w 53"/>
              <a:gd name="T95" fmla="*/ 41 h 54"/>
              <a:gd name="T96" fmla="*/ 4 w 53"/>
              <a:gd name="T97" fmla="*/ 42 h 54"/>
              <a:gd name="T98" fmla="*/ 11 w 53"/>
              <a:gd name="T99" fmla="*/ 49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 h="54">
                <a:moveTo>
                  <a:pt x="14" y="12"/>
                </a:moveTo>
                <a:cubicBezTo>
                  <a:pt x="14" y="12"/>
                  <a:pt x="13" y="12"/>
                  <a:pt x="12" y="12"/>
                </a:cubicBezTo>
                <a:cubicBezTo>
                  <a:pt x="12" y="11"/>
                  <a:pt x="12" y="11"/>
                  <a:pt x="12" y="10"/>
                </a:cubicBezTo>
                <a:cubicBezTo>
                  <a:pt x="16" y="7"/>
                  <a:pt x="16" y="7"/>
                  <a:pt x="16" y="7"/>
                </a:cubicBezTo>
                <a:cubicBezTo>
                  <a:pt x="14" y="5"/>
                  <a:pt x="14" y="5"/>
                  <a:pt x="14" y="5"/>
                </a:cubicBezTo>
                <a:cubicBezTo>
                  <a:pt x="4" y="14"/>
                  <a:pt x="4" y="14"/>
                  <a:pt x="4" y="14"/>
                </a:cubicBezTo>
                <a:cubicBezTo>
                  <a:pt x="14" y="24"/>
                  <a:pt x="14" y="24"/>
                  <a:pt x="14" y="24"/>
                </a:cubicBezTo>
                <a:cubicBezTo>
                  <a:pt x="23" y="14"/>
                  <a:pt x="23" y="14"/>
                  <a:pt x="23" y="14"/>
                </a:cubicBezTo>
                <a:cubicBezTo>
                  <a:pt x="22" y="13"/>
                  <a:pt x="22" y="13"/>
                  <a:pt x="22" y="13"/>
                </a:cubicBezTo>
                <a:cubicBezTo>
                  <a:pt x="20" y="14"/>
                  <a:pt x="20" y="14"/>
                  <a:pt x="20" y="14"/>
                </a:cubicBezTo>
                <a:cubicBezTo>
                  <a:pt x="20" y="15"/>
                  <a:pt x="19" y="15"/>
                  <a:pt x="18" y="14"/>
                </a:cubicBezTo>
                <a:cubicBezTo>
                  <a:pt x="18" y="14"/>
                  <a:pt x="18" y="13"/>
                  <a:pt x="18" y="13"/>
                </a:cubicBezTo>
                <a:cubicBezTo>
                  <a:pt x="20" y="11"/>
                  <a:pt x="20" y="11"/>
                  <a:pt x="20" y="11"/>
                </a:cubicBezTo>
                <a:cubicBezTo>
                  <a:pt x="17" y="8"/>
                  <a:pt x="17" y="8"/>
                  <a:pt x="17" y="8"/>
                </a:cubicBezTo>
                <a:cubicBezTo>
                  <a:pt x="14" y="12"/>
                  <a:pt x="14" y="12"/>
                  <a:pt x="14" y="12"/>
                </a:cubicBezTo>
                <a:close/>
                <a:moveTo>
                  <a:pt x="41" y="27"/>
                </a:moveTo>
                <a:cubicBezTo>
                  <a:pt x="41" y="27"/>
                  <a:pt x="41" y="27"/>
                  <a:pt x="41" y="27"/>
                </a:cubicBezTo>
                <a:cubicBezTo>
                  <a:pt x="52" y="38"/>
                  <a:pt x="52" y="38"/>
                  <a:pt x="52" y="38"/>
                </a:cubicBezTo>
                <a:cubicBezTo>
                  <a:pt x="53" y="39"/>
                  <a:pt x="53" y="40"/>
                  <a:pt x="52" y="41"/>
                </a:cubicBezTo>
                <a:cubicBezTo>
                  <a:pt x="40" y="53"/>
                  <a:pt x="40" y="53"/>
                  <a:pt x="40" y="53"/>
                </a:cubicBezTo>
                <a:cubicBezTo>
                  <a:pt x="39" y="54"/>
                  <a:pt x="38" y="54"/>
                  <a:pt x="37" y="53"/>
                </a:cubicBezTo>
                <a:cubicBezTo>
                  <a:pt x="37" y="53"/>
                  <a:pt x="37" y="53"/>
                  <a:pt x="37" y="53"/>
                </a:cubicBezTo>
                <a:cubicBezTo>
                  <a:pt x="26" y="42"/>
                  <a:pt x="26" y="42"/>
                  <a:pt x="26" y="42"/>
                </a:cubicBezTo>
                <a:cubicBezTo>
                  <a:pt x="16" y="53"/>
                  <a:pt x="16" y="53"/>
                  <a:pt x="16" y="53"/>
                </a:cubicBezTo>
                <a:cubicBezTo>
                  <a:pt x="15" y="53"/>
                  <a:pt x="15" y="53"/>
                  <a:pt x="14" y="53"/>
                </a:cubicBezTo>
                <a:cubicBezTo>
                  <a:pt x="2" y="53"/>
                  <a:pt x="2" y="53"/>
                  <a:pt x="2" y="53"/>
                </a:cubicBezTo>
                <a:cubicBezTo>
                  <a:pt x="1" y="53"/>
                  <a:pt x="0" y="52"/>
                  <a:pt x="0" y="51"/>
                </a:cubicBezTo>
                <a:cubicBezTo>
                  <a:pt x="0" y="47"/>
                  <a:pt x="0" y="43"/>
                  <a:pt x="0" y="39"/>
                </a:cubicBezTo>
                <a:cubicBezTo>
                  <a:pt x="0" y="38"/>
                  <a:pt x="0" y="38"/>
                  <a:pt x="0" y="37"/>
                </a:cubicBezTo>
                <a:cubicBezTo>
                  <a:pt x="11" y="27"/>
                  <a:pt x="11" y="27"/>
                  <a:pt x="11" y="27"/>
                </a:cubicBezTo>
                <a:cubicBezTo>
                  <a:pt x="0" y="16"/>
                  <a:pt x="0" y="16"/>
                  <a:pt x="0" y="16"/>
                </a:cubicBezTo>
                <a:cubicBezTo>
                  <a:pt x="0" y="15"/>
                  <a:pt x="0" y="14"/>
                  <a:pt x="0" y="13"/>
                </a:cubicBezTo>
                <a:cubicBezTo>
                  <a:pt x="13" y="1"/>
                  <a:pt x="13" y="1"/>
                  <a:pt x="13" y="1"/>
                </a:cubicBezTo>
                <a:cubicBezTo>
                  <a:pt x="13" y="0"/>
                  <a:pt x="15" y="0"/>
                  <a:pt x="15" y="1"/>
                </a:cubicBezTo>
                <a:cubicBezTo>
                  <a:pt x="26" y="12"/>
                  <a:pt x="26" y="12"/>
                  <a:pt x="26" y="12"/>
                </a:cubicBezTo>
                <a:cubicBezTo>
                  <a:pt x="36" y="2"/>
                  <a:pt x="36" y="2"/>
                  <a:pt x="36" y="2"/>
                </a:cubicBezTo>
                <a:cubicBezTo>
                  <a:pt x="38" y="0"/>
                  <a:pt x="42" y="0"/>
                  <a:pt x="44" y="2"/>
                </a:cubicBezTo>
                <a:cubicBezTo>
                  <a:pt x="46" y="4"/>
                  <a:pt x="51" y="8"/>
                  <a:pt x="52" y="11"/>
                </a:cubicBezTo>
                <a:cubicBezTo>
                  <a:pt x="53" y="13"/>
                  <a:pt x="53" y="16"/>
                  <a:pt x="51" y="17"/>
                </a:cubicBezTo>
                <a:cubicBezTo>
                  <a:pt x="41" y="27"/>
                  <a:pt x="41" y="27"/>
                  <a:pt x="41" y="27"/>
                </a:cubicBezTo>
                <a:close/>
                <a:moveTo>
                  <a:pt x="29" y="39"/>
                </a:moveTo>
                <a:cubicBezTo>
                  <a:pt x="29" y="39"/>
                  <a:pt x="29" y="39"/>
                  <a:pt x="29" y="39"/>
                </a:cubicBezTo>
                <a:cubicBezTo>
                  <a:pt x="39" y="49"/>
                  <a:pt x="39" y="49"/>
                  <a:pt x="39" y="49"/>
                </a:cubicBezTo>
                <a:cubicBezTo>
                  <a:pt x="48" y="39"/>
                  <a:pt x="48" y="39"/>
                  <a:pt x="48" y="39"/>
                </a:cubicBezTo>
                <a:cubicBezTo>
                  <a:pt x="47" y="38"/>
                  <a:pt x="47" y="38"/>
                  <a:pt x="47" y="38"/>
                </a:cubicBezTo>
                <a:cubicBezTo>
                  <a:pt x="43" y="41"/>
                  <a:pt x="43" y="41"/>
                  <a:pt x="43" y="41"/>
                </a:cubicBezTo>
                <a:cubicBezTo>
                  <a:pt x="43" y="41"/>
                  <a:pt x="42" y="41"/>
                  <a:pt x="42" y="41"/>
                </a:cubicBezTo>
                <a:cubicBezTo>
                  <a:pt x="41" y="40"/>
                  <a:pt x="41" y="40"/>
                  <a:pt x="42" y="39"/>
                </a:cubicBezTo>
                <a:cubicBezTo>
                  <a:pt x="45" y="36"/>
                  <a:pt x="45" y="36"/>
                  <a:pt x="45" y="36"/>
                </a:cubicBezTo>
                <a:cubicBezTo>
                  <a:pt x="42" y="33"/>
                  <a:pt x="42" y="33"/>
                  <a:pt x="42" y="33"/>
                </a:cubicBezTo>
                <a:cubicBezTo>
                  <a:pt x="40" y="35"/>
                  <a:pt x="40" y="35"/>
                  <a:pt x="40" y="35"/>
                </a:cubicBezTo>
                <a:cubicBezTo>
                  <a:pt x="40" y="35"/>
                  <a:pt x="39" y="35"/>
                  <a:pt x="39" y="35"/>
                </a:cubicBezTo>
                <a:cubicBezTo>
                  <a:pt x="38" y="34"/>
                  <a:pt x="38" y="34"/>
                  <a:pt x="39" y="33"/>
                </a:cubicBezTo>
                <a:cubicBezTo>
                  <a:pt x="41" y="32"/>
                  <a:pt x="41" y="32"/>
                  <a:pt x="41" y="32"/>
                </a:cubicBezTo>
                <a:cubicBezTo>
                  <a:pt x="39" y="30"/>
                  <a:pt x="39" y="30"/>
                  <a:pt x="39" y="30"/>
                </a:cubicBezTo>
                <a:cubicBezTo>
                  <a:pt x="29" y="39"/>
                  <a:pt x="29" y="39"/>
                  <a:pt x="29" y="39"/>
                </a:cubicBezTo>
                <a:close/>
                <a:moveTo>
                  <a:pt x="11" y="46"/>
                </a:moveTo>
                <a:cubicBezTo>
                  <a:pt x="11" y="46"/>
                  <a:pt x="11" y="46"/>
                  <a:pt x="11" y="46"/>
                </a:cubicBezTo>
                <a:cubicBezTo>
                  <a:pt x="21" y="36"/>
                  <a:pt x="31" y="26"/>
                  <a:pt x="40" y="16"/>
                </a:cubicBezTo>
                <a:cubicBezTo>
                  <a:pt x="39" y="15"/>
                  <a:pt x="38" y="14"/>
                  <a:pt x="37" y="13"/>
                </a:cubicBezTo>
                <a:cubicBezTo>
                  <a:pt x="7" y="42"/>
                  <a:pt x="7" y="42"/>
                  <a:pt x="7" y="42"/>
                </a:cubicBezTo>
                <a:cubicBezTo>
                  <a:pt x="11" y="46"/>
                  <a:pt x="11" y="46"/>
                  <a:pt x="11" y="46"/>
                </a:cubicBezTo>
                <a:close/>
                <a:moveTo>
                  <a:pt x="43" y="16"/>
                </a:moveTo>
                <a:cubicBezTo>
                  <a:pt x="43" y="16"/>
                  <a:pt x="43" y="16"/>
                  <a:pt x="43" y="16"/>
                </a:cubicBezTo>
                <a:cubicBezTo>
                  <a:pt x="43" y="16"/>
                  <a:pt x="43" y="16"/>
                  <a:pt x="43" y="16"/>
                </a:cubicBezTo>
                <a:cubicBezTo>
                  <a:pt x="43" y="16"/>
                  <a:pt x="43" y="16"/>
                  <a:pt x="43" y="16"/>
                </a:cubicBezTo>
                <a:cubicBezTo>
                  <a:pt x="43" y="16"/>
                  <a:pt x="43" y="16"/>
                  <a:pt x="43" y="16"/>
                </a:cubicBezTo>
                <a:cubicBezTo>
                  <a:pt x="43" y="16"/>
                  <a:pt x="43" y="16"/>
                  <a:pt x="43" y="16"/>
                </a:cubicBezTo>
                <a:cubicBezTo>
                  <a:pt x="45" y="18"/>
                  <a:pt x="45" y="18"/>
                  <a:pt x="45" y="18"/>
                </a:cubicBezTo>
                <a:cubicBezTo>
                  <a:pt x="49" y="14"/>
                  <a:pt x="49" y="14"/>
                  <a:pt x="49" y="14"/>
                </a:cubicBezTo>
                <a:cubicBezTo>
                  <a:pt x="49" y="14"/>
                  <a:pt x="49" y="13"/>
                  <a:pt x="49" y="12"/>
                </a:cubicBezTo>
                <a:cubicBezTo>
                  <a:pt x="46" y="10"/>
                  <a:pt x="44" y="7"/>
                  <a:pt x="41" y="5"/>
                </a:cubicBezTo>
                <a:cubicBezTo>
                  <a:pt x="40" y="4"/>
                  <a:pt x="39" y="4"/>
                  <a:pt x="39" y="5"/>
                </a:cubicBezTo>
                <a:cubicBezTo>
                  <a:pt x="35" y="8"/>
                  <a:pt x="35" y="8"/>
                  <a:pt x="35" y="8"/>
                </a:cubicBezTo>
                <a:cubicBezTo>
                  <a:pt x="37" y="10"/>
                  <a:pt x="37" y="10"/>
                  <a:pt x="37" y="10"/>
                </a:cubicBezTo>
                <a:cubicBezTo>
                  <a:pt x="37" y="10"/>
                  <a:pt x="37" y="10"/>
                  <a:pt x="37" y="10"/>
                </a:cubicBezTo>
                <a:cubicBezTo>
                  <a:pt x="37" y="10"/>
                  <a:pt x="37" y="10"/>
                  <a:pt x="37" y="10"/>
                </a:cubicBezTo>
                <a:cubicBezTo>
                  <a:pt x="37" y="10"/>
                  <a:pt x="37" y="10"/>
                  <a:pt x="37" y="10"/>
                </a:cubicBezTo>
                <a:cubicBezTo>
                  <a:pt x="37" y="10"/>
                  <a:pt x="37" y="10"/>
                  <a:pt x="37" y="10"/>
                </a:cubicBezTo>
                <a:cubicBezTo>
                  <a:pt x="38" y="10"/>
                  <a:pt x="38" y="10"/>
                  <a:pt x="38" y="10"/>
                </a:cubicBezTo>
                <a:cubicBezTo>
                  <a:pt x="38" y="10"/>
                  <a:pt x="38" y="10"/>
                  <a:pt x="38" y="10"/>
                </a:cubicBezTo>
                <a:cubicBezTo>
                  <a:pt x="43" y="16"/>
                  <a:pt x="43" y="16"/>
                  <a:pt x="43" y="16"/>
                </a:cubicBezTo>
                <a:cubicBezTo>
                  <a:pt x="43" y="16"/>
                  <a:pt x="43" y="16"/>
                  <a:pt x="43" y="16"/>
                </a:cubicBezTo>
                <a:cubicBezTo>
                  <a:pt x="43" y="16"/>
                  <a:pt x="43" y="16"/>
                  <a:pt x="43" y="16"/>
                </a:cubicBezTo>
                <a:close/>
                <a:moveTo>
                  <a:pt x="42" y="18"/>
                </a:moveTo>
                <a:cubicBezTo>
                  <a:pt x="42" y="18"/>
                  <a:pt x="42" y="18"/>
                  <a:pt x="42" y="18"/>
                </a:cubicBezTo>
                <a:cubicBezTo>
                  <a:pt x="32" y="28"/>
                  <a:pt x="22" y="38"/>
                  <a:pt x="12" y="48"/>
                </a:cubicBezTo>
                <a:cubicBezTo>
                  <a:pt x="14" y="49"/>
                  <a:pt x="14" y="49"/>
                  <a:pt x="14" y="49"/>
                </a:cubicBezTo>
                <a:cubicBezTo>
                  <a:pt x="43" y="20"/>
                  <a:pt x="43" y="20"/>
                  <a:pt x="43" y="20"/>
                </a:cubicBezTo>
                <a:cubicBezTo>
                  <a:pt x="42" y="18"/>
                  <a:pt x="42" y="18"/>
                  <a:pt x="42" y="18"/>
                </a:cubicBezTo>
                <a:close/>
                <a:moveTo>
                  <a:pt x="5" y="41"/>
                </a:moveTo>
                <a:cubicBezTo>
                  <a:pt x="5" y="41"/>
                  <a:pt x="5" y="41"/>
                  <a:pt x="5" y="41"/>
                </a:cubicBezTo>
                <a:cubicBezTo>
                  <a:pt x="35" y="11"/>
                  <a:pt x="35" y="11"/>
                  <a:pt x="35" y="11"/>
                </a:cubicBezTo>
                <a:cubicBezTo>
                  <a:pt x="34" y="10"/>
                  <a:pt x="34" y="10"/>
                  <a:pt x="34" y="10"/>
                </a:cubicBezTo>
                <a:cubicBezTo>
                  <a:pt x="4" y="39"/>
                  <a:pt x="4" y="39"/>
                  <a:pt x="4" y="39"/>
                </a:cubicBezTo>
                <a:cubicBezTo>
                  <a:pt x="5" y="41"/>
                  <a:pt x="5" y="41"/>
                  <a:pt x="5" y="41"/>
                </a:cubicBezTo>
                <a:close/>
                <a:moveTo>
                  <a:pt x="4" y="42"/>
                </a:moveTo>
                <a:cubicBezTo>
                  <a:pt x="4" y="42"/>
                  <a:pt x="4" y="42"/>
                  <a:pt x="4" y="42"/>
                </a:cubicBezTo>
                <a:cubicBezTo>
                  <a:pt x="4" y="45"/>
                  <a:pt x="4" y="47"/>
                  <a:pt x="4" y="49"/>
                </a:cubicBezTo>
                <a:cubicBezTo>
                  <a:pt x="11" y="49"/>
                  <a:pt x="11" y="49"/>
                  <a:pt x="11" y="49"/>
                </a:cubicBezTo>
                <a:cubicBezTo>
                  <a:pt x="4" y="42"/>
                  <a:pt x="4" y="42"/>
                  <a:pt x="4" y="42"/>
                </a:cubicBezTo>
                <a:close/>
              </a:path>
            </a:pathLst>
          </a:custGeom>
          <a:solidFill>
            <a:srgbClr val="FFFFFF"/>
          </a:solidFill>
          <a:ln>
            <a:noFill/>
          </a:ln>
        </p:spPr>
        <p:txBody>
          <a:bodyPr/>
          <a:lstStyle/>
          <a:p>
            <a:endParaRPr lang="zh-CN" altLang="en-US" sz="2400"/>
          </a:p>
        </p:txBody>
      </p:sp>
      <p:sp>
        <p:nvSpPr>
          <p:cNvPr id="25" name="矩形 24"/>
          <p:cNvSpPr/>
          <p:nvPr/>
        </p:nvSpPr>
        <p:spPr>
          <a:xfrm>
            <a:off x="1127725" y="4696259"/>
            <a:ext cx="3425381" cy="17607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4" name="Freeform 29"/>
          <p:cNvSpPr/>
          <p:nvPr/>
        </p:nvSpPr>
        <p:spPr bwMode="auto">
          <a:xfrm rot="4847476" flipV="1">
            <a:off x="1852287" y="2968726"/>
            <a:ext cx="1958811" cy="180981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15" name="椭圆 14"/>
          <p:cNvSpPr/>
          <p:nvPr/>
        </p:nvSpPr>
        <p:spPr>
          <a:xfrm>
            <a:off x="727680" y="2462716"/>
            <a:ext cx="1175158" cy="117515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sp>
        <p:nvSpPr>
          <p:cNvPr id="16" name="文本框 15"/>
          <p:cNvSpPr txBox="1"/>
          <p:nvPr/>
        </p:nvSpPr>
        <p:spPr>
          <a:xfrm>
            <a:off x="637281" y="3718571"/>
            <a:ext cx="1355952" cy="646332"/>
          </a:xfrm>
          <a:prstGeom prst="rect">
            <a:avLst/>
          </a:prstGeom>
          <a:noFill/>
        </p:spPr>
        <p:txBody>
          <a:bodyPr wrap="square" rtlCol="0">
            <a:spAutoFit/>
          </a:bodyPr>
          <a:lstStyle/>
          <a:p>
            <a:pPr algn="ctr"/>
            <a:r>
              <a:rPr lang="en-US" altLang="zh-CN" sz="3600" b="1" dirty="0">
                <a:solidFill>
                  <a:schemeClr val="accent1"/>
                </a:solidFill>
              </a:rPr>
              <a:t>58%</a:t>
            </a:r>
            <a:endParaRPr lang="zh-CN" altLang="en-US" sz="3600" b="1" dirty="0">
              <a:solidFill>
                <a:schemeClr val="accent1"/>
              </a:solidFill>
            </a:endParaRPr>
          </a:p>
        </p:txBody>
      </p:sp>
      <p:sp>
        <p:nvSpPr>
          <p:cNvPr id="17" name="文本框 16"/>
          <p:cNvSpPr txBox="1"/>
          <p:nvPr/>
        </p:nvSpPr>
        <p:spPr>
          <a:xfrm flipH="1">
            <a:off x="4453924" y="3718571"/>
            <a:ext cx="1355952" cy="646332"/>
          </a:xfrm>
          <a:prstGeom prst="rect">
            <a:avLst/>
          </a:prstGeom>
          <a:noFill/>
        </p:spPr>
        <p:txBody>
          <a:bodyPr wrap="square" rtlCol="0">
            <a:spAutoFit/>
          </a:bodyPr>
          <a:lstStyle/>
          <a:p>
            <a:pPr algn="ctr"/>
            <a:r>
              <a:rPr lang="en-US" altLang="zh-CN" sz="3600" b="1" dirty="0">
                <a:solidFill>
                  <a:schemeClr val="accent1"/>
                </a:solidFill>
              </a:rPr>
              <a:t>42%</a:t>
            </a:r>
            <a:endParaRPr lang="zh-CN" altLang="en-US" sz="3600" b="1" dirty="0">
              <a:solidFill>
                <a:schemeClr val="accent1"/>
              </a:solidFill>
            </a:endParaRPr>
          </a:p>
        </p:txBody>
      </p:sp>
      <p:sp>
        <p:nvSpPr>
          <p:cNvPr id="20" name="椭圆 19"/>
          <p:cNvSpPr/>
          <p:nvPr/>
        </p:nvSpPr>
        <p:spPr>
          <a:xfrm flipH="1">
            <a:off x="4544319" y="2462716"/>
            <a:ext cx="1175158" cy="117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sp>
        <p:nvSpPr>
          <p:cNvPr id="21" name="Freeform 29"/>
          <p:cNvSpPr/>
          <p:nvPr/>
        </p:nvSpPr>
        <p:spPr bwMode="auto">
          <a:xfrm rot="16752524" flipH="1" flipV="1">
            <a:off x="2636059" y="2968725"/>
            <a:ext cx="1958811" cy="180981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26" name="Freeform 29"/>
          <p:cNvSpPr/>
          <p:nvPr/>
        </p:nvSpPr>
        <p:spPr bwMode="auto">
          <a:xfrm rot="4847476" flipV="1">
            <a:off x="7597130" y="2968726"/>
            <a:ext cx="1958811" cy="180981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27" name="椭圆 26"/>
          <p:cNvSpPr/>
          <p:nvPr/>
        </p:nvSpPr>
        <p:spPr>
          <a:xfrm>
            <a:off x="6472523" y="2462716"/>
            <a:ext cx="1175158" cy="117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sp>
        <p:nvSpPr>
          <p:cNvPr id="28" name="文本框 27"/>
          <p:cNvSpPr txBox="1"/>
          <p:nvPr/>
        </p:nvSpPr>
        <p:spPr>
          <a:xfrm>
            <a:off x="6382124" y="3718571"/>
            <a:ext cx="1355952" cy="646332"/>
          </a:xfrm>
          <a:prstGeom prst="rect">
            <a:avLst/>
          </a:prstGeom>
          <a:noFill/>
        </p:spPr>
        <p:txBody>
          <a:bodyPr wrap="square" rtlCol="0">
            <a:spAutoFit/>
          </a:bodyPr>
          <a:lstStyle/>
          <a:p>
            <a:pPr algn="ctr"/>
            <a:r>
              <a:rPr lang="en-US" altLang="zh-CN" sz="3600" b="1" dirty="0">
                <a:solidFill>
                  <a:schemeClr val="accent1"/>
                </a:solidFill>
              </a:rPr>
              <a:t>58%</a:t>
            </a:r>
            <a:endParaRPr lang="zh-CN" altLang="en-US" sz="3600" b="1" dirty="0">
              <a:solidFill>
                <a:schemeClr val="accent1"/>
              </a:solidFill>
            </a:endParaRPr>
          </a:p>
        </p:txBody>
      </p:sp>
      <p:sp>
        <p:nvSpPr>
          <p:cNvPr id="29" name="文本框 28"/>
          <p:cNvSpPr txBox="1"/>
          <p:nvPr/>
        </p:nvSpPr>
        <p:spPr>
          <a:xfrm flipH="1">
            <a:off x="10198767" y="3718571"/>
            <a:ext cx="1355952" cy="646332"/>
          </a:xfrm>
          <a:prstGeom prst="rect">
            <a:avLst/>
          </a:prstGeom>
          <a:noFill/>
        </p:spPr>
        <p:txBody>
          <a:bodyPr wrap="square" rtlCol="0">
            <a:spAutoFit/>
          </a:bodyPr>
          <a:lstStyle/>
          <a:p>
            <a:pPr algn="ctr"/>
            <a:r>
              <a:rPr lang="en-US" altLang="zh-CN" sz="3600" b="1" dirty="0">
                <a:solidFill>
                  <a:schemeClr val="accent1"/>
                </a:solidFill>
              </a:rPr>
              <a:t>42%</a:t>
            </a:r>
            <a:endParaRPr lang="zh-CN" altLang="en-US" sz="3600" b="1" dirty="0">
              <a:solidFill>
                <a:schemeClr val="accent1"/>
              </a:solidFill>
            </a:endParaRPr>
          </a:p>
        </p:txBody>
      </p:sp>
      <p:sp>
        <p:nvSpPr>
          <p:cNvPr id="30" name="椭圆 29"/>
          <p:cNvSpPr/>
          <p:nvPr/>
        </p:nvSpPr>
        <p:spPr>
          <a:xfrm flipH="1">
            <a:off x="10289162" y="2462716"/>
            <a:ext cx="1175158" cy="117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sp>
        <p:nvSpPr>
          <p:cNvPr id="31" name="Freeform 29"/>
          <p:cNvSpPr/>
          <p:nvPr/>
        </p:nvSpPr>
        <p:spPr bwMode="auto">
          <a:xfrm rot="16752524" flipH="1" flipV="1">
            <a:off x="8380902" y="2968725"/>
            <a:ext cx="1958811" cy="180981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32" name="矩形 31"/>
          <p:cNvSpPr/>
          <p:nvPr/>
        </p:nvSpPr>
        <p:spPr>
          <a:xfrm>
            <a:off x="954123" y="4594410"/>
            <a:ext cx="1811443" cy="21021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3" name="矩形 32"/>
          <p:cNvSpPr/>
          <p:nvPr/>
        </p:nvSpPr>
        <p:spPr>
          <a:xfrm>
            <a:off x="3645930" y="4594410"/>
            <a:ext cx="1811443" cy="21021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4" name="矩形 33"/>
          <p:cNvSpPr/>
          <p:nvPr/>
        </p:nvSpPr>
        <p:spPr>
          <a:xfrm>
            <a:off x="6725674" y="4594410"/>
            <a:ext cx="1811443" cy="21021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5" name="矩形 34"/>
          <p:cNvSpPr/>
          <p:nvPr/>
        </p:nvSpPr>
        <p:spPr>
          <a:xfrm>
            <a:off x="9417481" y="4594410"/>
            <a:ext cx="1811443" cy="21021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6" name="KSO_Shape"/>
          <p:cNvSpPr/>
          <p:nvPr/>
        </p:nvSpPr>
        <p:spPr bwMode="auto">
          <a:xfrm>
            <a:off x="997063" y="2833390"/>
            <a:ext cx="636390" cy="433806"/>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rgbClr val="FEFFFF"/>
          </a:solidFill>
          <a:ln>
            <a:noFill/>
          </a:ln>
          <a:effectLst/>
        </p:spPr>
        <p:txBody>
          <a:bodyPr/>
          <a:lstStyle/>
          <a:p>
            <a:endParaRPr lang="zh-CN" altLang="en-US" sz="4400"/>
          </a:p>
        </p:txBody>
      </p:sp>
      <p:sp>
        <p:nvSpPr>
          <p:cNvPr id="37" name="KSO_Shape"/>
          <p:cNvSpPr/>
          <p:nvPr/>
        </p:nvSpPr>
        <p:spPr bwMode="auto">
          <a:xfrm>
            <a:off x="4813705" y="2778677"/>
            <a:ext cx="636389" cy="543232"/>
          </a:xfrm>
          <a:custGeom>
            <a:avLst/>
            <a:gdLst>
              <a:gd name="T0" fmla="*/ 175713297 w 4097"/>
              <a:gd name="T1" fmla="*/ 71089403 h 3497"/>
              <a:gd name="T2" fmla="*/ 33597902 w 4097"/>
              <a:gd name="T3" fmla="*/ 71089403 h 3497"/>
              <a:gd name="T4" fmla="*/ 423256757 w 4097"/>
              <a:gd name="T5" fmla="*/ 139474091 h 3497"/>
              <a:gd name="T6" fmla="*/ 372859684 w 4097"/>
              <a:gd name="T7" fmla="*/ 216358747 h 3497"/>
              <a:gd name="T8" fmla="*/ 297747197 w 4097"/>
              <a:gd name="T9" fmla="*/ 139474091 h 3497"/>
              <a:gd name="T10" fmla="*/ 502231138 w 4097"/>
              <a:gd name="T11" fmla="*/ 428853992 h 3497"/>
              <a:gd name="T12" fmla="*/ 423256757 w 4097"/>
              <a:gd name="T13" fmla="*/ 139474091 h 3497"/>
              <a:gd name="T14" fmla="*/ 254687678 w 4097"/>
              <a:gd name="T15" fmla="*/ 98906881 h 3497"/>
              <a:gd name="T16" fmla="*/ 254687678 w 4097"/>
              <a:gd name="T17" fmla="*/ 327242836 h 3497"/>
              <a:gd name="T18" fmla="*/ 184402447 w 4097"/>
              <a:gd name="T19" fmla="*/ 160916703 h 3497"/>
              <a:gd name="T20" fmla="*/ 0 w 4097"/>
              <a:gd name="T21" fmla="*/ 369934708 h 3497"/>
              <a:gd name="T22" fmla="*/ 19116131 w 4097"/>
              <a:gd name="T23" fmla="*/ 675348230 h 3497"/>
              <a:gd name="T24" fmla="*/ 90752959 w 4097"/>
              <a:gd name="T25" fmla="*/ 548044259 h 3497"/>
              <a:gd name="T26" fmla="*/ 143080758 w 4097"/>
              <a:gd name="T27" fmla="*/ 528147135 h 3497"/>
              <a:gd name="T28" fmla="*/ 194249858 w 4097"/>
              <a:gd name="T29" fmla="*/ 674961968 h 3497"/>
              <a:gd name="T30" fmla="*/ 135936541 w 4097"/>
              <a:gd name="T31" fmla="*/ 385582067 h 3497"/>
              <a:gd name="T32" fmla="*/ 165865446 w 4097"/>
              <a:gd name="T33" fmla="*/ 356992065 h 3497"/>
              <a:gd name="T34" fmla="*/ 254687678 w 4097"/>
              <a:gd name="T35" fmla="*/ 455319332 h 3497"/>
              <a:gd name="T36" fmla="*/ 271293512 w 4097"/>
              <a:gd name="T37" fmla="*/ 471739216 h 3497"/>
              <a:gd name="T38" fmla="*/ 542780360 w 4097"/>
              <a:gd name="T39" fmla="*/ 471739216 h 3497"/>
              <a:gd name="T40" fmla="*/ 542780360 w 4097"/>
              <a:gd name="T41" fmla="*/ 379980165 h 3497"/>
              <a:gd name="T42" fmla="*/ 631988386 w 4097"/>
              <a:gd name="T43" fmla="*/ 286096012 h 3497"/>
              <a:gd name="T44" fmla="*/ 566337515 w 4097"/>
              <a:gd name="T45" fmla="*/ 506124911 h 3497"/>
              <a:gd name="T46" fmla="*/ 646277260 w 4097"/>
              <a:gd name="T47" fmla="*/ 668973364 h 3497"/>
              <a:gd name="T48" fmla="*/ 703239419 w 4097"/>
              <a:gd name="T49" fmla="*/ 468648678 h 3497"/>
              <a:gd name="T50" fmla="*/ 791095848 w 4097"/>
              <a:gd name="T51" fmla="*/ 669166715 h 3497"/>
              <a:gd name="T52" fmla="*/ 763483903 w 4097"/>
              <a:gd name="T53" fmla="*/ 170189195 h 3497"/>
              <a:gd name="T54" fmla="*/ 577536523 w 4097"/>
              <a:gd name="T55" fmla="*/ 289572813 h 3497"/>
              <a:gd name="T56" fmla="*/ 542780360 w 4097"/>
              <a:gd name="T57" fmla="*/ 115520115 h 3497"/>
              <a:gd name="T58" fmla="*/ 526367423 w 4097"/>
              <a:gd name="T59" fmla="*/ 98906881 h 3497"/>
              <a:gd name="T60" fmla="*/ 674082541 w 4097"/>
              <a:gd name="T61" fmla="*/ 15261096 h 3497"/>
              <a:gd name="T62" fmla="*/ 674082541 w 4097"/>
              <a:gd name="T63" fmla="*/ 153383050 h 3497"/>
              <a:gd name="T64" fmla="*/ 674082541 w 4097"/>
              <a:gd name="T65" fmla="*/ 15261096 h 34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097" h="3497">
                <a:moveTo>
                  <a:pt x="542" y="0"/>
                </a:moveTo>
                <a:cubicBezTo>
                  <a:pt x="745" y="0"/>
                  <a:pt x="910" y="165"/>
                  <a:pt x="910" y="368"/>
                </a:cubicBezTo>
                <a:cubicBezTo>
                  <a:pt x="910" y="571"/>
                  <a:pt x="745" y="736"/>
                  <a:pt x="542" y="736"/>
                </a:cubicBezTo>
                <a:cubicBezTo>
                  <a:pt x="339" y="736"/>
                  <a:pt x="174" y="571"/>
                  <a:pt x="174" y="368"/>
                </a:cubicBezTo>
                <a:cubicBezTo>
                  <a:pt x="174" y="165"/>
                  <a:pt x="339" y="0"/>
                  <a:pt x="542" y="0"/>
                </a:cubicBezTo>
                <a:close/>
                <a:moveTo>
                  <a:pt x="2192" y="722"/>
                </a:moveTo>
                <a:cubicBezTo>
                  <a:pt x="2192" y="1120"/>
                  <a:pt x="2192" y="1120"/>
                  <a:pt x="2192" y="1120"/>
                </a:cubicBezTo>
                <a:cubicBezTo>
                  <a:pt x="1931" y="1120"/>
                  <a:pt x="1931" y="1120"/>
                  <a:pt x="1931" y="1120"/>
                </a:cubicBezTo>
                <a:cubicBezTo>
                  <a:pt x="1931" y="722"/>
                  <a:pt x="1931" y="722"/>
                  <a:pt x="1931" y="722"/>
                </a:cubicBezTo>
                <a:cubicBezTo>
                  <a:pt x="1542" y="722"/>
                  <a:pt x="1542" y="722"/>
                  <a:pt x="1542" y="722"/>
                </a:cubicBezTo>
                <a:cubicBezTo>
                  <a:pt x="1542" y="2220"/>
                  <a:pt x="1542" y="2220"/>
                  <a:pt x="1542" y="2220"/>
                </a:cubicBezTo>
                <a:cubicBezTo>
                  <a:pt x="2601" y="2220"/>
                  <a:pt x="2601" y="2220"/>
                  <a:pt x="2601" y="2220"/>
                </a:cubicBezTo>
                <a:cubicBezTo>
                  <a:pt x="2601" y="722"/>
                  <a:pt x="2601" y="722"/>
                  <a:pt x="2601" y="722"/>
                </a:cubicBezTo>
                <a:cubicBezTo>
                  <a:pt x="2192" y="722"/>
                  <a:pt x="2192" y="722"/>
                  <a:pt x="2192" y="722"/>
                </a:cubicBezTo>
                <a:close/>
                <a:moveTo>
                  <a:pt x="1405" y="512"/>
                </a:moveTo>
                <a:cubicBezTo>
                  <a:pt x="1319" y="512"/>
                  <a:pt x="1319" y="512"/>
                  <a:pt x="1319" y="512"/>
                </a:cubicBezTo>
                <a:cubicBezTo>
                  <a:pt x="1319" y="598"/>
                  <a:pt x="1319" y="598"/>
                  <a:pt x="1319" y="598"/>
                </a:cubicBezTo>
                <a:cubicBezTo>
                  <a:pt x="1319" y="1694"/>
                  <a:pt x="1319" y="1694"/>
                  <a:pt x="1319" y="1694"/>
                </a:cubicBezTo>
                <a:cubicBezTo>
                  <a:pt x="1107" y="1550"/>
                  <a:pt x="1107" y="1550"/>
                  <a:pt x="1107" y="1550"/>
                </a:cubicBezTo>
                <a:cubicBezTo>
                  <a:pt x="955" y="833"/>
                  <a:pt x="955" y="833"/>
                  <a:pt x="955" y="833"/>
                </a:cubicBezTo>
                <a:cubicBezTo>
                  <a:pt x="67" y="825"/>
                  <a:pt x="67" y="825"/>
                  <a:pt x="67" y="825"/>
                </a:cubicBezTo>
                <a:cubicBezTo>
                  <a:pt x="0" y="1915"/>
                  <a:pt x="0" y="1915"/>
                  <a:pt x="0" y="1915"/>
                </a:cubicBezTo>
                <a:cubicBezTo>
                  <a:pt x="89" y="2707"/>
                  <a:pt x="89" y="2707"/>
                  <a:pt x="89" y="2707"/>
                </a:cubicBezTo>
                <a:cubicBezTo>
                  <a:pt x="99" y="3496"/>
                  <a:pt x="99" y="3496"/>
                  <a:pt x="99" y="3496"/>
                </a:cubicBezTo>
                <a:cubicBezTo>
                  <a:pt x="314" y="3494"/>
                  <a:pt x="314" y="3494"/>
                  <a:pt x="314" y="3494"/>
                </a:cubicBezTo>
                <a:cubicBezTo>
                  <a:pt x="470" y="2837"/>
                  <a:pt x="470" y="2837"/>
                  <a:pt x="470" y="2837"/>
                </a:cubicBezTo>
                <a:cubicBezTo>
                  <a:pt x="455" y="2345"/>
                  <a:pt x="455" y="2345"/>
                  <a:pt x="455" y="2345"/>
                </a:cubicBezTo>
                <a:cubicBezTo>
                  <a:pt x="741" y="2734"/>
                  <a:pt x="741" y="2734"/>
                  <a:pt x="741" y="2734"/>
                </a:cubicBezTo>
                <a:cubicBezTo>
                  <a:pt x="782" y="3497"/>
                  <a:pt x="782" y="3497"/>
                  <a:pt x="782" y="3497"/>
                </a:cubicBezTo>
                <a:cubicBezTo>
                  <a:pt x="1006" y="3494"/>
                  <a:pt x="1006" y="3494"/>
                  <a:pt x="1006" y="3494"/>
                </a:cubicBezTo>
                <a:cubicBezTo>
                  <a:pt x="1116" y="2612"/>
                  <a:pt x="1116" y="2612"/>
                  <a:pt x="1116" y="2612"/>
                </a:cubicBezTo>
                <a:cubicBezTo>
                  <a:pt x="704" y="1996"/>
                  <a:pt x="704" y="1996"/>
                  <a:pt x="704" y="1996"/>
                </a:cubicBezTo>
                <a:cubicBezTo>
                  <a:pt x="767" y="1441"/>
                  <a:pt x="767" y="1441"/>
                  <a:pt x="767" y="1441"/>
                </a:cubicBezTo>
                <a:cubicBezTo>
                  <a:pt x="859" y="1848"/>
                  <a:pt x="859" y="1848"/>
                  <a:pt x="859" y="1848"/>
                </a:cubicBezTo>
                <a:cubicBezTo>
                  <a:pt x="1319" y="1954"/>
                  <a:pt x="1319" y="1954"/>
                  <a:pt x="1319" y="1954"/>
                </a:cubicBezTo>
                <a:cubicBezTo>
                  <a:pt x="1319" y="2357"/>
                  <a:pt x="1319" y="2357"/>
                  <a:pt x="1319" y="2357"/>
                </a:cubicBezTo>
                <a:cubicBezTo>
                  <a:pt x="1319" y="2442"/>
                  <a:pt x="1319" y="2442"/>
                  <a:pt x="1319" y="2442"/>
                </a:cubicBezTo>
                <a:cubicBezTo>
                  <a:pt x="1405" y="2442"/>
                  <a:pt x="1405" y="2442"/>
                  <a:pt x="1405" y="2442"/>
                </a:cubicBezTo>
                <a:cubicBezTo>
                  <a:pt x="2726" y="2442"/>
                  <a:pt x="2726" y="2442"/>
                  <a:pt x="2726" y="2442"/>
                </a:cubicBezTo>
                <a:cubicBezTo>
                  <a:pt x="2811" y="2442"/>
                  <a:pt x="2811" y="2442"/>
                  <a:pt x="2811" y="2442"/>
                </a:cubicBezTo>
                <a:cubicBezTo>
                  <a:pt x="2811" y="2357"/>
                  <a:pt x="2811" y="2357"/>
                  <a:pt x="2811" y="2357"/>
                </a:cubicBezTo>
                <a:cubicBezTo>
                  <a:pt x="2811" y="1967"/>
                  <a:pt x="2811" y="1967"/>
                  <a:pt x="2811" y="1967"/>
                </a:cubicBezTo>
                <a:cubicBezTo>
                  <a:pt x="3165" y="1735"/>
                  <a:pt x="3165" y="1735"/>
                  <a:pt x="3165" y="1735"/>
                </a:cubicBezTo>
                <a:cubicBezTo>
                  <a:pt x="3273" y="1481"/>
                  <a:pt x="3273" y="1481"/>
                  <a:pt x="3273" y="1481"/>
                </a:cubicBezTo>
                <a:cubicBezTo>
                  <a:pt x="3392" y="2054"/>
                  <a:pt x="3392" y="2054"/>
                  <a:pt x="3392" y="2054"/>
                </a:cubicBezTo>
                <a:cubicBezTo>
                  <a:pt x="2933" y="2620"/>
                  <a:pt x="2933" y="2620"/>
                  <a:pt x="2933" y="2620"/>
                </a:cubicBezTo>
                <a:cubicBezTo>
                  <a:pt x="3130" y="3459"/>
                  <a:pt x="3130" y="3459"/>
                  <a:pt x="3130" y="3459"/>
                </a:cubicBezTo>
                <a:cubicBezTo>
                  <a:pt x="3347" y="3463"/>
                  <a:pt x="3347" y="3463"/>
                  <a:pt x="3347" y="3463"/>
                </a:cubicBezTo>
                <a:cubicBezTo>
                  <a:pt x="3298" y="2738"/>
                  <a:pt x="3298" y="2738"/>
                  <a:pt x="3298" y="2738"/>
                </a:cubicBezTo>
                <a:cubicBezTo>
                  <a:pt x="3642" y="2426"/>
                  <a:pt x="3642" y="2426"/>
                  <a:pt x="3642" y="2426"/>
                </a:cubicBezTo>
                <a:cubicBezTo>
                  <a:pt x="3816" y="3461"/>
                  <a:pt x="3816" y="3461"/>
                  <a:pt x="3816" y="3461"/>
                </a:cubicBezTo>
                <a:cubicBezTo>
                  <a:pt x="4097" y="3464"/>
                  <a:pt x="4097" y="3464"/>
                  <a:pt x="4097" y="3464"/>
                </a:cubicBezTo>
                <a:cubicBezTo>
                  <a:pt x="4048" y="2263"/>
                  <a:pt x="4048" y="2263"/>
                  <a:pt x="4048" y="2263"/>
                </a:cubicBezTo>
                <a:cubicBezTo>
                  <a:pt x="3954" y="881"/>
                  <a:pt x="3954" y="881"/>
                  <a:pt x="3954" y="881"/>
                </a:cubicBezTo>
                <a:cubicBezTo>
                  <a:pt x="3090" y="888"/>
                  <a:pt x="3090" y="888"/>
                  <a:pt x="3090" y="888"/>
                </a:cubicBezTo>
                <a:cubicBezTo>
                  <a:pt x="2991" y="1499"/>
                  <a:pt x="2991" y="1499"/>
                  <a:pt x="2991" y="1499"/>
                </a:cubicBezTo>
                <a:cubicBezTo>
                  <a:pt x="2811" y="1700"/>
                  <a:pt x="2811" y="1700"/>
                  <a:pt x="2811" y="1700"/>
                </a:cubicBezTo>
                <a:cubicBezTo>
                  <a:pt x="2811" y="598"/>
                  <a:pt x="2811" y="598"/>
                  <a:pt x="2811" y="598"/>
                </a:cubicBezTo>
                <a:cubicBezTo>
                  <a:pt x="2811" y="512"/>
                  <a:pt x="2811" y="512"/>
                  <a:pt x="2811" y="512"/>
                </a:cubicBezTo>
                <a:cubicBezTo>
                  <a:pt x="2726" y="512"/>
                  <a:pt x="2726" y="512"/>
                  <a:pt x="2726" y="512"/>
                </a:cubicBezTo>
                <a:cubicBezTo>
                  <a:pt x="1405" y="512"/>
                  <a:pt x="1405" y="512"/>
                  <a:pt x="1405" y="512"/>
                </a:cubicBezTo>
                <a:close/>
                <a:moveTo>
                  <a:pt x="3491" y="79"/>
                </a:moveTo>
                <a:cubicBezTo>
                  <a:pt x="3689" y="79"/>
                  <a:pt x="3849" y="239"/>
                  <a:pt x="3849" y="437"/>
                </a:cubicBezTo>
                <a:cubicBezTo>
                  <a:pt x="3849" y="634"/>
                  <a:pt x="3689" y="794"/>
                  <a:pt x="3491" y="794"/>
                </a:cubicBezTo>
                <a:cubicBezTo>
                  <a:pt x="3294" y="794"/>
                  <a:pt x="3134" y="634"/>
                  <a:pt x="3134" y="437"/>
                </a:cubicBezTo>
                <a:cubicBezTo>
                  <a:pt x="3134" y="239"/>
                  <a:pt x="3294" y="79"/>
                  <a:pt x="3491" y="79"/>
                </a:cubicBezTo>
                <a:close/>
              </a:path>
            </a:pathLst>
          </a:custGeom>
          <a:solidFill>
            <a:srgbClr val="FEFFFF"/>
          </a:solidFill>
          <a:ln>
            <a:noFill/>
          </a:ln>
          <a:effectLst/>
        </p:spPr>
        <p:txBody>
          <a:bodyPr/>
          <a:lstStyle/>
          <a:p>
            <a:endParaRPr lang="zh-CN" altLang="en-US" sz="4400"/>
          </a:p>
        </p:txBody>
      </p:sp>
      <p:sp>
        <p:nvSpPr>
          <p:cNvPr id="38" name="KSO_Shape"/>
          <p:cNvSpPr/>
          <p:nvPr/>
        </p:nvSpPr>
        <p:spPr bwMode="auto">
          <a:xfrm>
            <a:off x="6741906" y="2815716"/>
            <a:ext cx="636390" cy="469155"/>
          </a:xfrm>
          <a:custGeom>
            <a:avLst/>
            <a:gdLst>
              <a:gd name="T0" fmla="*/ 1702073 w 3534"/>
              <a:gd name="T1" fmla="*/ 991076 h 2606"/>
              <a:gd name="T2" fmla="*/ 1441744 w 3534"/>
              <a:gd name="T3" fmla="*/ 1292885 h 2606"/>
              <a:gd name="T4" fmla="*/ 911916 w 3534"/>
              <a:gd name="T5" fmla="*/ 1292885 h 2606"/>
              <a:gd name="T6" fmla="*/ 285292 w 3534"/>
              <a:gd name="T7" fmla="*/ 1328572 h 2606"/>
              <a:gd name="T8" fmla="*/ 0 w 3534"/>
              <a:gd name="T9" fmla="*/ 1026253 h 2606"/>
              <a:gd name="T10" fmla="*/ 509450 w 3534"/>
              <a:gd name="T11" fmla="*/ 714248 h 2606"/>
              <a:gd name="T12" fmla="*/ 903255 w 3534"/>
              <a:gd name="T13" fmla="*/ 769817 h 2606"/>
              <a:gd name="T14" fmla="*/ 1315400 w 3534"/>
              <a:gd name="T15" fmla="*/ 769817 h 2606"/>
              <a:gd name="T16" fmla="*/ 1315400 w 3534"/>
              <a:gd name="T17" fmla="*/ 943154 h 2606"/>
              <a:gd name="T18" fmla="*/ 973050 w 3534"/>
              <a:gd name="T19" fmla="*/ 943154 h 2606"/>
              <a:gd name="T20" fmla="*/ 1045901 w 3534"/>
              <a:gd name="T21" fmla="*/ 1014018 h 2606"/>
              <a:gd name="T22" fmla="*/ 1378063 w 3534"/>
              <a:gd name="T23" fmla="*/ 1014018 h 2606"/>
              <a:gd name="T24" fmla="*/ 1538030 w 3534"/>
              <a:gd name="T25" fmla="*/ 851387 h 2606"/>
              <a:gd name="T26" fmla="*/ 1637373 w 3534"/>
              <a:gd name="T27" fmla="*/ 845270 h 2606"/>
              <a:gd name="T28" fmla="*/ 1702073 w 3534"/>
              <a:gd name="T29" fmla="*/ 991076 h 2606"/>
              <a:gd name="T30" fmla="*/ 1488613 w 3534"/>
              <a:gd name="T31" fmla="*/ 105021 h 2606"/>
              <a:gd name="T32" fmla="*/ 1208925 w 3534"/>
              <a:gd name="T33" fmla="*/ 105021 h 2606"/>
              <a:gd name="T34" fmla="*/ 1208925 w 3534"/>
              <a:gd name="T35" fmla="*/ 419576 h 2606"/>
              <a:gd name="T36" fmla="*/ 824290 w 3534"/>
              <a:gd name="T37" fmla="*/ 419576 h 2606"/>
              <a:gd name="T38" fmla="*/ 824290 w 3534"/>
              <a:gd name="T39" fmla="*/ 105021 h 2606"/>
              <a:gd name="T40" fmla="*/ 544602 w 3534"/>
              <a:gd name="T41" fmla="*/ 105021 h 2606"/>
              <a:gd name="T42" fmla="*/ 544602 w 3534"/>
              <a:gd name="T43" fmla="*/ 607697 h 2606"/>
              <a:gd name="T44" fmla="*/ 439656 w 3534"/>
              <a:gd name="T45" fmla="*/ 622991 h 2606"/>
              <a:gd name="T46" fmla="*/ 439656 w 3534"/>
              <a:gd name="T47" fmla="*/ 105021 h 2606"/>
              <a:gd name="T48" fmla="*/ 439656 w 3534"/>
              <a:gd name="T49" fmla="*/ 69844 h 2606"/>
              <a:gd name="T50" fmla="*/ 439656 w 3534"/>
              <a:gd name="T51" fmla="*/ 0 h 2606"/>
              <a:gd name="T52" fmla="*/ 1593560 w 3534"/>
              <a:gd name="T53" fmla="*/ 0 h 2606"/>
              <a:gd name="T54" fmla="*/ 1593560 w 3534"/>
              <a:gd name="T55" fmla="*/ 69844 h 2606"/>
              <a:gd name="T56" fmla="*/ 1593560 w 3534"/>
              <a:gd name="T57" fmla="*/ 105021 h 2606"/>
              <a:gd name="T58" fmla="*/ 1593560 w 3534"/>
              <a:gd name="T59" fmla="*/ 735660 h 2606"/>
              <a:gd name="T60" fmla="*/ 1488613 w 3534"/>
              <a:gd name="T61" fmla="*/ 735660 h 2606"/>
              <a:gd name="T62" fmla="*/ 1488613 w 3534"/>
              <a:gd name="T63" fmla="*/ 105021 h 260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534" h="2606">
                <a:moveTo>
                  <a:pt x="3341" y="1944"/>
                </a:moveTo>
                <a:cubicBezTo>
                  <a:pt x="3384" y="1901"/>
                  <a:pt x="2830" y="2536"/>
                  <a:pt x="2830" y="2536"/>
                </a:cubicBezTo>
                <a:cubicBezTo>
                  <a:pt x="2830" y="2536"/>
                  <a:pt x="1884" y="2536"/>
                  <a:pt x="1790" y="2536"/>
                </a:cubicBezTo>
                <a:cubicBezTo>
                  <a:pt x="1541" y="2536"/>
                  <a:pt x="1075" y="2216"/>
                  <a:pt x="560" y="2606"/>
                </a:cubicBezTo>
                <a:cubicBezTo>
                  <a:pt x="522" y="2563"/>
                  <a:pt x="0" y="2013"/>
                  <a:pt x="0" y="2013"/>
                </a:cubicBezTo>
                <a:cubicBezTo>
                  <a:pt x="0" y="2013"/>
                  <a:pt x="949" y="1431"/>
                  <a:pt x="1000" y="1401"/>
                </a:cubicBezTo>
                <a:cubicBezTo>
                  <a:pt x="1386" y="1212"/>
                  <a:pt x="1670" y="1510"/>
                  <a:pt x="1773" y="1510"/>
                </a:cubicBezTo>
                <a:cubicBezTo>
                  <a:pt x="1876" y="1510"/>
                  <a:pt x="2535" y="1510"/>
                  <a:pt x="2582" y="1510"/>
                </a:cubicBezTo>
                <a:cubicBezTo>
                  <a:pt x="2710" y="1510"/>
                  <a:pt x="2856" y="1764"/>
                  <a:pt x="2582" y="1850"/>
                </a:cubicBezTo>
                <a:cubicBezTo>
                  <a:pt x="2504" y="1850"/>
                  <a:pt x="1910" y="1850"/>
                  <a:pt x="1910" y="1850"/>
                </a:cubicBezTo>
                <a:cubicBezTo>
                  <a:pt x="1910" y="1850"/>
                  <a:pt x="1920" y="1989"/>
                  <a:pt x="2053" y="1989"/>
                </a:cubicBezTo>
                <a:cubicBezTo>
                  <a:pt x="2186" y="1989"/>
                  <a:pt x="2705" y="1989"/>
                  <a:pt x="2705" y="1989"/>
                </a:cubicBezTo>
                <a:cubicBezTo>
                  <a:pt x="2705" y="1989"/>
                  <a:pt x="2976" y="1717"/>
                  <a:pt x="3019" y="1670"/>
                </a:cubicBezTo>
                <a:cubicBezTo>
                  <a:pt x="3126" y="1528"/>
                  <a:pt x="3214" y="1658"/>
                  <a:pt x="3214" y="1658"/>
                </a:cubicBezTo>
                <a:cubicBezTo>
                  <a:pt x="3214" y="1658"/>
                  <a:pt x="3534" y="1640"/>
                  <a:pt x="3341" y="1944"/>
                </a:cubicBezTo>
                <a:close/>
                <a:moveTo>
                  <a:pt x="2922" y="206"/>
                </a:moveTo>
                <a:cubicBezTo>
                  <a:pt x="2373" y="206"/>
                  <a:pt x="2373" y="206"/>
                  <a:pt x="2373" y="206"/>
                </a:cubicBezTo>
                <a:cubicBezTo>
                  <a:pt x="2373" y="823"/>
                  <a:pt x="2373" y="823"/>
                  <a:pt x="2373" y="823"/>
                </a:cubicBezTo>
                <a:cubicBezTo>
                  <a:pt x="1618" y="823"/>
                  <a:pt x="1618" y="823"/>
                  <a:pt x="1618" y="823"/>
                </a:cubicBezTo>
                <a:cubicBezTo>
                  <a:pt x="1618" y="206"/>
                  <a:pt x="1618" y="206"/>
                  <a:pt x="1618" y="206"/>
                </a:cubicBezTo>
                <a:cubicBezTo>
                  <a:pt x="1069" y="206"/>
                  <a:pt x="1069" y="206"/>
                  <a:pt x="1069" y="206"/>
                </a:cubicBezTo>
                <a:cubicBezTo>
                  <a:pt x="1069" y="1192"/>
                  <a:pt x="1069" y="1192"/>
                  <a:pt x="1069" y="1192"/>
                </a:cubicBezTo>
                <a:cubicBezTo>
                  <a:pt x="1004" y="1191"/>
                  <a:pt x="935" y="1199"/>
                  <a:pt x="863" y="1222"/>
                </a:cubicBezTo>
                <a:cubicBezTo>
                  <a:pt x="863" y="206"/>
                  <a:pt x="863" y="206"/>
                  <a:pt x="863" y="206"/>
                </a:cubicBezTo>
                <a:cubicBezTo>
                  <a:pt x="863" y="137"/>
                  <a:pt x="863" y="137"/>
                  <a:pt x="863" y="137"/>
                </a:cubicBezTo>
                <a:cubicBezTo>
                  <a:pt x="863" y="0"/>
                  <a:pt x="863" y="0"/>
                  <a:pt x="863" y="0"/>
                </a:cubicBezTo>
                <a:cubicBezTo>
                  <a:pt x="3128" y="0"/>
                  <a:pt x="3128" y="0"/>
                  <a:pt x="3128" y="0"/>
                </a:cubicBezTo>
                <a:cubicBezTo>
                  <a:pt x="3128" y="137"/>
                  <a:pt x="3128" y="137"/>
                  <a:pt x="3128" y="137"/>
                </a:cubicBezTo>
                <a:cubicBezTo>
                  <a:pt x="3128" y="206"/>
                  <a:pt x="3128" y="206"/>
                  <a:pt x="3128" y="206"/>
                </a:cubicBezTo>
                <a:cubicBezTo>
                  <a:pt x="3128" y="1443"/>
                  <a:pt x="3128" y="1443"/>
                  <a:pt x="3128" y="1443"/>
                </a:cubicBezTo>
                <a:cubicBezTo>
                  <a:pt x="3090" y="1443"/>
                  <a:pt x="3016" y="1443"/>
                  <a:pt x="2922" y="1443"/>
                </a:cubicBezTo>
                <a:lnTo>
                  <a:pt x="2922" y="206"/>
                </a:lnTo>
                <a:close/>
              </a:path>
            </a:pathLst>
          </a:custGeom>
          <a:solidFill>
            <a:srgbClr val="FEFFFF"/>
          </a:solidFill>
          <a:ln>
            <a:noFill/>
          </a:ln>
          <a:effectLst/>
        </p:spPr>
        <p:txBody>
          <a:bodyPr/>
          <a:lstStyle/>
          <a:p>
            <a:endParaRPr lang="zh-CN" altLang="en-US" sz="4400"/>
          </a:p>
        </p:txBody>
      </p:sp>
      <p:sp>
        <p:nvSpPr>
          <p:cNvPr id="39" name="KSO_Shape"/>
          <p:cNvSpPr/>
          <p:nvPr/>
        </p:nvSpPr>
        <p:spPr bwMode="auto">
          <a:xfrm>
            <a:off x="10558548" y="2734751"/>
            <a:ext cx="636389" cy="631086"/>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rgbClr val="FEFFFF"/>
          </a:solidFill>
          <a:ln>
            <a:noFill/>
          </a:ln>
          <a:effectLst/>
        </p:spPr>
        <p:txBody>
          <a:bodyPr/>
          <a:lstStyle/>
          <a:p>
            <a:endParaRPr lang="zh-CN" altLang="en-US" sz="4400"/>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22" name="Freeform 37"/>
          <p:cNvSpPr/>
          <p:nvPr/>
        </p:nvSpPr>
        <p:spPr bwMode="auto">
          <a:xfrm rot="16200000">
            <a:off x="5941219" y="3860801"/>
            <a:ext cx="2162175" cy="1873250"/>
          </a:xfrm>
          <a:custGeom>
            <a:avLst/>
            <a:gdLst>
              <a:gd name="T0" fmla="*/ 0 w 1440"/>
              <a:gd name="T1" fmla="*/ 0 h 1248"/>
              <a:gd name="T2" fmla="*/ 0 w 1440"/>
              <a:gd name="T3" fmla="*/ 326 h 1248"/>
              <a:gd name="T4" fmla="*/ 327 w 1440"/>
              <a:gd name="T5" fmla="*/ 326 h 1248"/>
              <a:gd name="T6" fmla="*/ 327 w 1440"/>
              <a:gd name="T7" fmla="*/ 213 h 1248"/>
              <a:gd name="T8" fmla="*/ 376 w 1440"/>
              <a:gd name="T9" fmla="*/ 164 h 1248"/>
              <a:gd name="T10" fmla="*/ 326 w 1440"/>
              <a:gd name="T11" fmla="*/ 113 h 1248"/>
              <a:gd name="T12" fmla="*/ 326 w 1440"/>
              <a:gd name="T13" fmla="*/ 0 h 1248"/>
              <a:gd name="T14" fmla="*/ 214 w 1440"/>
              <a:gd name="T15" fmla="*/ 0 h 1248"/>
              <a:gd name="T16" fmla="*/ 164 w 1440"/>
              <a:gd name="T17" fmla="*/ 50 h 1248"/>
              <a:gd name="T18" fmla="*/ 113 w 1440"/>
              <a:gd name="T19" fmla="*/ 0 h 1248"/>
              <a:gd name="T20" fmla="*/ 0 w 1440"/>
              <a:gd name="T21" fmla="*/ 0 h 12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40"/>
              <a:gd name="T34" fmla="*/ 0 h 1248"/>
              <a:gd name="T35" fmla="*/ 1440 w 1440"/>
              <a:gd name="T36" fmla="*/ 1248 h 12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40" h="1248">
                <a:moveTo>
                  <a:pt x="0" y="0"/>
                </a:moveTo>
                <a:lnTo>
                  <a:pt x="0" y="1248"/>
                </a:lnTo>
                <a:lnTo>
                  <a:pt x="1251" y="1248"/>
                </a:lnTo>
                <a:cubicBezTo>
                  <a:pt x="1251" y="1248"/>
                  <a:pt x="1251" y="1032"/>
                  <a:pt x="1251" y="816"/>
                </a:cubicBezTo>
                <a:cubicBezTo>
                  <a:pt x="1431" y="810"/>
                  <a:pt x="1440" y="627"/>
                  <a:pt x="1440" y="627"/>
                </a:cubicBezTo>
                <a:cubicBezTo>
                  <a:pt x="1440" y="627"/>
                  <a:pt x="1440" y="438"/>
                  <a:pt x="1248" y="435"/>
                </a:cubicBezTo>
                <a:cubicBezTo>
                  <a:pt x="1248" y="217"/>
                  <a:pt x="1248" y="0"/>
                  <a:pt x="1248" y="0"/>
                </a:cubicBezTo>
                <a:cubicBezTo>
                  <a:pt x="1248" y="0"/>
                  <a:pt x="1033" y="0"/>
                  <a:pt x="819" y="0"/>
                </a:cubicBezTo>
                <a:cubicBezTo>
                  <a:pt x="816" y="177"/>
                  <a:pt x="627" y="192"/>
                  <a:pt x="627" y="192"/>
                </a:cubicBezTo>
                <a:cubicBezTo>
                  <a:pt x="627" y="192"/>
                  <a:pt x="441" y="198"/>
                  <a:pt x="435" y="0"/>
                </a:cubicBezTo>
                <a:cubicBezTo>
                  <a:pt x="217" y="0"/>
                  <a:pt x="0" y="0"/>
                  <a:pt x="0" y="0"/>
                </a:cubicBezTo>
                <a:close/>
              </a:path>
            </a:pathLst>
          </a:custGeom>
          <a:solidFill>
            <a:schemeClr val="accent1"/>
          </a:solidFill>
          <a:ln w="12700">
            <a:solidFill>
              <a:srgbClr val="FEFF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28" name="Freeform 38"/>
          <p:cNvSpPr/>
          <p:nvPr/>
        </p:nvSpPr>
        <p:spPr bwMode="auto">
          <a:xfrm rot="10800000">
            <a:off x="5811044" y="2136775"/>
            <a:ext cx="2157413" cy="1871663"/>
          </a:xfrm>
          <a:custGeom>
            <a:avLst/>
            <a:gdLst>
              <a:gd name="T0" fmla="*/ 0 w 1440"/>
              <a:gd name="T1" fmla="*/ 0 h 1248"/>
              <a:gd name="T2" fmla="*/ 0 w 1440"/>
              <a:gd name="T3" fmla="*/ 326 h 1248"/>
              <a:gd name="T4" fmla="*/ 327 w 1440"/>
              <a:gd name="T5" fmla="*/ 326 h 1248"/>
              <a:gd name="T6" fmla="*/ 327 w 1440"/>
              <a:gd name="T7" fmla="*/ 213 h 1248"/>
              <a:gd name="T8" fmla="*/ 376 w 1440"/>
              <a:gd name="T9" fmla="*/ 164 h 1248"/>
              <a:gd name="T10" fmla="*/ 326 w 1440"/>
              <a:gd name="T11" fmla="*/ 113 h 1248"/>
              <a:gd name="T12" fmla="*/ 326 w 1440"/>
              <a:gd name="T13" fmla="*/ 0 h 1248"/>
              <a:gd name="T14" fmla="*/ 214 w 1440"/>
              <a:gd name="T15" fmla="*/ 0 h 1248"/>
              <a:gd name="T16" fmla="*/ 164 w 1440"/>
              <a:gd name="T17" fmla="*/ 50 h 1248"/>
              <a:gd name="T18" fmla="*/ 113 w 1440"/>
              <a:gd name="T19" fmla="*/ 0 h 1248"/>
              <a:gd name="T20" fmla="*/ 0 w 1440"/>
              <a:gd name="T21" fmla="*/ 0 h 12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40"/>
              <a:gd name="T34" fmla="*/ 0 h 1248"/>
              <a:gd name="T35" fmla="*/ 1440 w 1440"/>
              <a:gd name="T36" fmla="*/ 1248 h 12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40" h="1248">
                <a:moveTo>
                  <a:pt x="0" y="0"/>
                </a:moveTo>
                <a:lnTo>
                  <a:pt x="0" y="1248"/>
                </a:lnTo>
                <a:lnTo>
                  <a:pt x="1251" y="1248"/>
                </a:lnTo>
                <a:cubicBezTo>
                  <a:pt x="1251" y="1248"/>
                  <a:pt x="1251" y="1032"/>
                  <a:pt x="1251" y="816"/>
                </a:cubicBezTo>
                <a:cubicBezTo>
                  <a:pt x="1431" y="810"/>
                  <a:pt x="1440" y="627"/>
                  <a:pt x="1440" y="627"/>
                </a:cubicBezTo>
                <a:cubicBezTo>
                  <a:pt x="1440" y="627"/>
                  <a:pt x="1440" y="438"/>
                  <a:pt x="1248" y="435"/>
                </a:cubicBezTo>
                <a:cubicBezTo>
                  <a:pt x="1248" y="217"/>
                  <a:pt x="1248" y="0"/>
                  <a:pt x="1248" y="0"/>
                </a:cubicBezTo>
                <a:cubicBezTo>
                  <a:pt x="1248" y="0"/>
                  <a:pt x="1033" y="0"/>
                  <a:pt x="819" y="0"/>
                </a:cubicBezTo>
                <a:cubicBezTo>
                  <a:pt x="816" y="177"/>
                  <a:pt x="627" y="192"/>
                  <a:pt x="627" y="192"/>
                </a:cubicBezTo>
                <a:cubicBezTo>
                  <a:pt x="627" y="192"/>
                  <a:pt x="441" y="198"/>
                  <a:pt x="435" y="0"/>
                </a:cubicBezTo>
                <a:cubicBezTo>
                  <a:pt x="217" y="0"/>
                  <a:pt x="0" y="0"/>
                  <a:pt x="0" y="0"/>
                </a:cubicBezTo>
                <a:close/>
              </a:path>
            </a:pathLst>
          </a:custGeom>
          <a:solidFill>
            <a:schemeClr val="accent1"/>
          </a:solidFill>
          <a:ln w="9525">
            <a:solidFill>
              <a:srgbClr val="FEFF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29" name="Freeform 36"/>
          <p:cNvSpPr/>
          <p:nvPr/>
        </p:nvSpPr>
        <p:spPr bwMode="auto">
          <a:xfrm>
            <a:off x="4223544" y="3998913"/>
            <a:ext cx="2157413" cy="1871662"/>
          </a:xfrm>
          <a:custGeom>
            <a:avLst/>
            <a:gdLst>
              <a:gd name="T0" fmla="*/ 0 w 1440"/>
              <a:gd name="T1" fmla="*/ 0 h 1248"/>
              <a:gd name="T2" fmla="*/ 0 w 1440"/>
              <a:gd name="T3" fmla="*/ 326 h 1248"/>
              <a:gd name="T4" fmla="*/ 327 w 1440"/>
              <a:gd name="T5" fmla="*/ 326 h 1248"/>
              <a:gd name="T6" fmla="*/ 327 w 1440"/>
              <a:gd name="T7" fmla="*/ 213 h 1248"/>
              <a:gd name="T8" fmla="*/ 376 w 1440"/>
              <a:gd name="T9" fmla="*/ 164 h 1248"/>
              <a:gd name="T10" fmla="*/ 326 w 1440"/>
              <a:gd name="T11" fmla="*/ 113 h 1248"/>
              <a:gd name="T12" fmla="*/ 326 w 1440"/>
              <a:gd name="T13" fmla="*/ 0 h 1248"/>
              <a:gd name="T14" fmla="*/ 214 w 1440"/>
              <a:gd name="T15" fmla="*/ 0 h 1248"/>
              <a:gd name="T16" fmla="*/ 164 w 1440"/>
              <a:gd name="T17" fmla="*/ 50 h 1248"/>
              <a:gd name="T18" fmla="*/ 113 w 1440"/>
              <a:gd name="T19" fmla="*/ 0 h 1248"/>
              <a:gd name="T20" fmla="*/ 0 w 1440"/>
              <a:gd name="T21" fmla="*/ 0 h 12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40"/>
              <a:gd name="T34" fmla="*/ 0 h 1248"/>
              <a:gd name="T35" fmla="*/ 1440 w 1440"/>
              <a:gd name="T36" fmla="*/ 1248 h 12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40" h="1248">
                <a:moveTo>
                  <a:pt x="0" y="0"/>
                </a:moveTo>
                <a:lnTo>
                  <a:pt x="0" y="1248"/>
                </a:lnTo>
                <a:lnTo>
                  <a:pt x="1251" y="1248"/>
                </a:lnTo>
                <a:cubicBezTo>
                  <a:pt x="1251" y="1248"/>
                  <a:pt x="1251" y="1032"/>
                  <a:pt x="1251" y="816"/>
                </a:cubicBezTo>
                <a:cubicBezTo>
                  <a:pt x="1431" y="810"/>
                  <a:pt x="1440" y="627"/>
                  <a:pt x="1440" y="627"/>
                </a:cubicBezTo>
                <a:cubicBezTo>
                  <a:pt x="1440" y="627"/>
                  <a:pt x="1440" y="438"/>
                  <a:pt x="1248" y="435"/>
                </a:cubicBezTo>
                <a:cubicBezTo>
                  <a:pt x="1248" y="217"/>
                  <a:pt x="1248" y="0"/>
                  <a:pt x="1248" y="0"/>
                </a:cubicBezTo>
                <a:cubicBezTo>
                  <a:pt x="1248" y="0"/>
                  <a:pt x="1033" y="0"/>
                  <a:pt x="819" y="0"/>
                </a:cubicBezTo>
                <a:cubicBezTo>
                  <a:pt x="816" y="177"/>
                  <a:pt x="627" y="192"/>
                  <a:pt x="627" y="192"/>
                </a:cubicBezTo>
                <a:cubicBezTo>
                  <a:pt x="627" y="192"/>
                  <a:pt x="441" y="198"/>
                  <a:pt x="435" y="0"/>
                </a:cubicBezTo>
                <a:cubicBezTo>
                  <a:pt x="217" y="0"/>
                  <a:pt x="0" y="0"/>
                  <a:pt x="0" y="0"/>
                </a:cubicBezTo>
                <a:close/>
              </a:path>
            </a:pathLst>
          </a:custGeom>
          <a:solidFill>
            <a:schemeClr val="accent1"/>
          </a:solidFill>
          <a:ln w="9525">
            <a:solidFill>
              <a:srgbClr val="FEFF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0" lang="ko-KR" altLang="en-US" dirty="0"/>
          </a:p>
        </p:txBody>
      </p:sp>
      <p:sp>
        <p:nvSpPr>
          <p:cNvPr id="30" name="Freeform 39"/>
          <p:cNvSpPr/>
          <p:nvPr/>
        </p:nvSpPr>
        <p:spPr bwMode="auto">
          <a:xfrm rot="5400000">
            <a:off x="4086225" y="2277269"/>
            <a:ext cx="2157413" cy="1870075"/>
          </a:xfrm>
          <a:custGeom>
            <a:avLst/>
            <a:gdLst>
              <a:gd name="T0" fmla="*/ 0 w 1440"/>
              <a:gd name="T1" fmla="*/ 0 h 1248"/>
              <a:gd name="T2" fmla="*/ 0 w 1440"/>
              <a:gd name="T3" fmla="*/ 326 h 1248"/>
              <a:gd name="T4" fmla="*/ 327 w 1440"/>
              <a:gd name="T5" fmla="*/ 326 h 1248"/>
              <a:gd name="T6" fmla="*/ 327 w 1440"/>
              <a:gd name="T7" fmla="*/ 213 h 1248"/>
              <a:gd name="T8" fmla="*/ 376 w 1440"/>
              <a:gd name="T9" fmla="*/ 164 h 1248"/>
              <a:gd name="T10" fmla="*/ 326 w 1440"/>
              <a:gd name="T11" fmla="*/ 113 h 1248"/>
              <a:gd name="T12" fmla="*/ 326 w 1440"/>
              <a:gd name="T13" fmla="*/ 0 h 1248"/>
              <a:gd name="T14" fmla="*/ 214 w 1440"/>
              <a:gd name="T15" fmla="*/ 0 h 1248"/>
              <a:gd name="T16" fmla="*/ 164 w 1440"/>
              <a:gd name="T17" fmla="*/ 50 h 1248"/>
              <a:gd name="T18" fmla="*/ 113 w 1440"/>
              <a:gd name="T19" fmla="*/ 0 h 1248"/>
              <a:gd name="T20" fmla="*/ 0 w 1440"/>
              <a:gd name="T21" fmla="*/ 0 h 12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40"/>
              <a:gd name="T34" fmla="*/ 0 h 1248"/>
              <a:gd name="T35" fmla="*/ 1440 w 1440"/>
              <a:gd name="T36" fmla="*/ 1248 h 12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40" h="1248">
                <a:moveTo>
                  <a:pt x="0" y="0"/>
                </a:moveTo>
                <a:lnTo>
                  <a:pt x="0" y="1248"/>
                </a:lnTo>
                <a:lnTo>
                  <a:pt x="1251" y="1248"/>
                </a:lnTo>
                <a:cubicBezTo>
                  <a:pt x="1251" y="1248"/>
                  <a:pt x="1251" y="1032"/>
                  <a:pt x="1251" y="816"/>
                </a:cubicBezTo>
                <a:cubicBezTo>
                  <a:pt x="1431" y="810"/>
                  <a:pt x="1440" y="627"/>
                  <a:pt x="1440" y="627"/>
                </a:cubicBezTo>
                <a:cubicBezTo>
                  <a:pt x="1440" y="627"/>
                  <a:pt x="1440" y="438"/>
                  <a:pt x="1248" y="435"/>
                </a:cubicBezTo>
                <a:cubicBezTo>
                  <a:pt x="1248" y="217"/>
                  <a:pt x="1248" y="0"/>
                  <a:pt x="1248" y="0"/>
                </a:cubicBezTo>
                <a:cubicBezTo>
                  <a:pt x="1248" y="0"/>
                  <a:pt x="1033" y="0"/>
                  <a:pt x="819" y="0"/>
                </a:cubicBezTo>
                <a:cubicBezTo>
                  <a:pt x="816" y="177"/>
                  <a:pt x="627" y="192"/>
                  <a:pt x="627" y="192"/>
                </a:cubicBezTo>
                <a:cubicBezTo>
                  <a:pt x="627" y="192"/>
                  <a:pt x="441" y="198"/>
                  <a:pt x="435" y="0"/>
                </a:cubicBezTo>
                <a:cubicBezTo>
                  <a:pt x="217" y="0"/>
                  <a:pt x="0" y="0"/>
                  <a:pt x="0" y="0"/>
                </a:cubicBezTo>
                <a:close/>
              </a:path>
            </a:pathLst>
          </a:custGeom>
          <a:solidFill>
            <a:schemeClr val="accent1"/>
          </a:solidFill>
          <a:ln w="9525">
            <a:solidFill>
              <a:srgbClr val="FEFF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31" name="Freeform 138"/>
          <p:cNvSpPr>
            <a:spLocks noEditPoints="1"/>
          </p:cNvSpPr>
          <p:nvPr/>
        </p:nvSpPr>
        <p:spPr bwMode="auto">
          <a:xfrm>
            <a:off x="4866263" y="2758738"/>
            <a:ext cx="627737" cy="627737"/>
          </a:xfrm>
          <a:custGeom>
            <a:avLst/>
            <a:gdLst>
              <a:gd name="T0" fmla="*/ 48 w 49"/>
              <a:gd name="T1" fmla="*/ 47 h 49"/>
              <a:gd name="T2" fmla="*/ 3 w 49"/>
              <a:gd name="T3" fmla="*/ 47 h 49"/>
              <a:gd name="T4" fmla="*/ 3 w 49"/>
              <a:gd name="T5" fmla="*/ 2 h 49"/>
              <a:gd name="T6" fmla="*/ 1 w 49"/>
              <a:gd name="T7" fmla="*/ 0 h 49"/>
              <a:gd name="T8" fmla="*/ 0 w 49"/>
              <a:gd name="T9" fmla="*/ 2 h 49"/>
              <a:gd name="T10" fmla="*/ 0 w 49"/>
              <a:gd name="T11" fmla="*/ 48 h 49"/>
              <a:gd name="T12" fmla="*/ 1 w 49"/>
              <a:gd name="T13" fmla="*/ 49 h 49"/>
              <a:gd name="T14" fmla="*/ 48 w 49"/>
              <a:gd name="T15" fmla="*/ 49 h 49"/>
              <a:gd name="T16" fmla="*/ 49 w 49"/>
              <a:gd name="T17" fmla="*/ 48 h 49"/>
              <a:gd name="T18" fmla="*/ 48 w 49"/>
              <a:gd name="T19" fmla="*/ 47 h 49"/>
              <a:gd name="T20" fmla="*/ 22 w 49"/>
              <a:gd name="T21" fmla="*/ 45 h 49"/>
              <a:gd name="T22" fmla="*/ 22 w 49"/>
              <a:gd name="T23" fmla="*/ 45 h 49"/>
              <a:gd name="T24" fmla="*/ 30 w 49"/>
              <a:gd name="T25" fmla="*/ 45 h 49"/>
              <a:gd name="T26" fmla="*/ 32 w 49"/>
              <a:gd name="T27" fmla="*/ 43 h 49"/>
              <a:gd name="T28" fmla="*/ 32 w 49"/>
              <a:gd name="T29" fmla="*/ 5 h 49"/>
              <a:gd name="T30" fmla="*/ 30 w 49"/>
              <a:gd name="T31" fmla="*/ 3 h 49"/>
              <a:gd name="T32" fmla="*/ 22 w 49"/>
              <a:gd name="T33" fmla="*/ 3 h 49"/>
              <a:gd name="T34" fmla="*/ 20 w 49"/>
              <a:gd name="T35" fmla="*/ 5 h 49"/>
              <a:gd name="T36" fmla="*/ 20 w 49"/>
              <a:gd name="T37" fmla="*/ 43 h 49"/>
              <a:gd name="T38" fmla="*/ 22 w 49"/>
              <a:gd name="T39" fmla="*/ 45 h 49"/>
              <a:gd name="T40" fmla="*/ 24 w 49"/>
              <a:gd name="T41" fmla="*/ 7 h 49"/>
              <a:gd name="T42" fmla="*/ 24 w 49"/>
              <a:gd name="T43" fmla="*/ 7 h 49"/>
              <a:gd name="T44" fmla="*/ 28 w 49"/>
              <a:gd name="T45" fmla="*/ 7 h 49"/>
              <a:gd name="T46" fmla="*/ 28 w 49"/>
              <a:gd name="T47" fmla="*/ 41 h 49"/>
              <a:gd name="T48" fmla="*/ 24 w 49"/>
              <a:gd name="T49" fmla="*/ 41 h 49"/>
              <a:gd name="T50" fmla="*/ 24 w 49"/>
              <a:gd name="T51" fmla="*/ 7 h 49"/>
              <a:gd name="T52" fmla="*/ 7 w 49"/>
              <a:gd name="T53" fmla="*/ 45 h 49"/>
              <a:gd name="T54" fmla="*/ 7 w 49"/>
              <a:gd name="T55" fmla="*/ 45 h 49"/>
              <a:gd name="T56" fmla="*/ 16 w 49"/>
              <a:gd name="T57" fmla="*/ 45 h 49"/>
              <a:gd name="T58" fmla="*/ 17 w 49"/>
              <a:gd name="T59" fmla="*/ 43 h 49"/>
              <a:gd name="T60" fmla="*/ 17 w 49"/>
              <a:gd name="T61" fmla="*/ 30 h 49"/>
              <a:gd name="T62" fmla="*/ 16 w 49"/>
              <a:gd name="T63" fmla="*/ 28 h 49"/>
              <a:gd name="T64" fmla="*/ 7 w 49"/>
              <a:gd name="T65" fmla="*/ 28 h 49"/>
              <a:gd name="T66" fmla="*/ 5 w 49"/>
              <a:gd name="T67" fmla="*/ 30 h 49"/>
              <a:gd name="T68" fmla="*/ 5 w 49"/>
              <a:gd name="T69" fmla="*/ 43 h 49"/>
              <a:gd name="T70" fmla="*/ 7 w 49"/>
              <a:gd name="T71" fmla="*/ 45 h 49"/>
              <a:gd name="T72" fmla="*/ 9 w 49"/>
              <a:gd name="T73" fmla="*/ 31 h 49"/>
              <a:gd name="T74" fmla="*/ 9 w 49"/>
              <a:gd name="T75" fmla="*/ 31 h 49"/>
              <a:gd name="T76" fmla="*/ 14 w 49"/>
              <a:gd name="T77" fmla="*/ 31 h 49"/>
              <a:gd name="T78" fmla="*/ 14 w 49"/>
              <a:gd name="T79" fmla="*/ 41 h 49"/>
              <a:gd name="T80" fmla="*/ 9 w 49"/>
              <a:gd name="T81" fmla="*/ 41 h 49"/>
              <a:gd name="T82" fmla="*/ 9 w 49"/>
              <a:gd name="T83" fmla="*/ 31 h 49"/>
              <a:gd name="T84" fmla="*/ 37 w 49"/>
              <a:gd name="T85" fmla="*/ 45 h 49"/>
              <a:gd name="T86" fmla="*/ 37 w 49"/>
              <a:gd name="T87" fmla="*/ 45 h 49"/>
              <a:gd name="T88" fmla="*/ 45 w 49"/>
              <a:gd name="T89" fmla="*/ 45 h 49"/>
              <a:gd name="T90" fmla="*/ 47 w 49"/>
              <a:gd name="T91" fmla="*/ 43 h 49"/>
              <a:gd name="T92" fmla="*/ 47 w 49"/>
              <a:gd name="T93" fmla="*/ 15 h 49"/>
              <a:gd name="T94" fmla="*/ 45 w 49"/>
              <a:gd name="T95" fmla="*/ 13 h 49"/>
              <a:gd name="T96" fmla="*/ 37 w 49"/>
              <a:gd name="T97" fmla="*/ 13 h 49"/>
              <a:gd name="T98" fmla="*/ 35 w 49"/>
              <a:gd name="T99" fmla="*/ 15 h 49"/>
              <a:gd name="T100" fmla="*/ 35 w 49"/>
              <a:gd name="T101" fmla="*/ 43 h 49"/>
              <a:gd name="T102" fmla="*/ 37 w 49"/>
              <a:gd name="T103" fmla="*/ 45 h 49"/>
              <a:gd name="T104" fmla="*/ 38 w 49"/>
              <a:gd name="T105" fmla="*/ 17 h 49"/>
              <a:gd name="T106" fmla="*/ 38 w 49"/>
              <a:gd name="T107" fmla="*/ 17 h 49"/>
              <a:gd name="T108" fmla="*/ 43 w 49"/>
              <a:gd name="T109" fmla="*/ 17 h 49"/>
              <a:gd name="T110" fmla="*/ 43 w 49"/>
              <a:gd name="T111" fmla="*/ 41 h 49"/>
              <a:gd name="T112" fmla="*/ 38 w 49"/>
              <a:gd name="T113" fmla="*/ 41 h 49"/>
              <a:gd name="T114" fmla="*/ 38 w 49"/>
              <a:gd name="T115" fmla="*/ 1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9" h="49">
                <a:moveTo>
                  <a:pt x="48" y="47"/>
                </a:moveTo>
                <a:cubicBezTo>
                  <a:pt x="3" y="47"/>
                  <a:pt x="3" y="47"/>
                  <a:pt x="3" y="47"/>
                </a:cubicBezTo>
                <a:cubicBezTo>
                  <a:pt x="3" y="2"/>
                  <a:pt x="3" y="2"/>
                  <a:pt x="3" y="2"/>
                </a:cubicBezTo>
                <a:cubicBezTo>
                  <a:pt x="3" y="1"/>
                  <a:pt x="2" y="0"/>
                  <a:pt x="1" y="0"/>
                </a:cubicBezTo>
                <a:cubicBezTo>
                  <a:pt x="1" y="0"/>
                  <a:pt x="0" y="1"/>
                  <a:pt x="0" y="2"/>
                </a:cubicBezTo>
                <a:cubicBezTo>
                  <a:pt x="0" y="48"/>
                  <a:pt x="0" y="48"/>
                  <a:pt x="0" y="48"/>
                </a:cubicBezTo>
                <a:cubicBezTo>
                  <a:pt x="0" y="49"/>
                  <a:pt x="1" y="49"/>
                  <a:pt x="1" y="49"/>
                </a:cubicBezTo>
                <a:cubicBezTo>
                  <a:pt x="48" y="49"/>
                  <a:pt x="48" y="49"/>
                  <a:pt x="48" y="49"/>
                </a:cubicBezTo>
                <a:cubicBezTo>
                  <a:pt x="48" y="49"/>
                  <a:pt x="49" y="49"/>
                  <a:pt x="49" y="48"/>
                </a:cubicBezTo>
                <a:cubicBezTo>
                  <a:pt x="49" y="47"/>
                  <a:pt x="48" y="47"/>
                  <a:pt x="48" y="47"/>
                </a:cubicBezTo>
                <a:close/>
                <a:moveTo>
                  <a:pt x="22" y="45"/>
                </a:moveTo>
                <a:cubicBezTo>
                  <a:pt x="22" y="45"/>
                  <a:pt x="22" y="45"/>
                  <a:pt x="22" y="45"/>
                </a:cubicBezTo>
                <a:cubicBezTo>
                  <a:pt x="30" y="45"/>
                  <a:pt x="30" y="45"/>
                  <a:pt x="30" y="45"/>
                </a:cubicBezTo>
                <a:cubicBezTo>
                  <a:pt x="31" y="45"/>
                  <a:pt x="32" y="44"/>
                  <a:pt x="32" y="43"/>
                </a:cubicBezTo>
                <a:cubicBezTo>
                  <a:pt x="32" y="5"/>
                  <a:pt x="32" y="5"/>
                  <a:pt x="32" y="5"/>
                </a:cubicBezTo>
                <a:cubicBezTo>
                  <a:pt x="32" y="4"/>
                  <a:pt x="31" y="3"/>
                  <a:pt x="30" y="3"/>
                </a:cubicBezTo>
                <a:cubicBezTo>
                  <a:pt x="22" y="3"/>
                  <a:pt x="22" y="3"/>
                  <a:pt x="22" y="3"/>
                </a:cubicBezTo>
                <a:cubicBezTo>
                  <a:pt x="21" y="3"/>
                  <a:pt x="20" y="4"/>
                  <a:pt x="20" y="5"/>
                </a:cubicBezTo>
                <a:cubicBezTo>
                  <a:pt x="20" y="43"/>
                  <a:pt x="20" y="43"/>
                  <a:pt x="20" y="43"/>
                </a:cubicBezTo>
                <a:cubicBezTo>
                  <a:pt x="20" y="44"/>
                  <a:pt x="21" y="45"/>
                  <a:pt x="22" y="45"/>
                </a:cubicBezTo>
                <a:close/>
                <a:moveTo>
                  <a:pt x="24" y="7"/>
                </a:moveTo>
                <a:cubicBezTo>
                  <a:pt x="24" y="7"/>
                  <a:pt x="24" y="7"/>
                  <a:pt x="24" y="7"/>
                </a:cubicBezTo>
                <a:cubicBezTo>
                  <a:pt x="28" y="7"/>
                  <a:pt x="28" y="7"/>
                  <a:pt x="28" y="7"/>
                </a:cubicBezTo>
                <a:cubicBezTo>
                  <a:pt x="28" y="41"/>
                  <a:pt x="28" y="41"/>
                  <a:pt x="28" y="41"/>
                </a:cubicBezTo>
                <a:cubicBezTo>
                  <a:pt x="24" y="41"/>
                  <a:pt x="24" y="41"/>
                  <a:pt x="24" y="41"/>
                </a:cubicBezTo>
                <a:cubicBezTo>
                  <a:pt x="24" y="7"/>
                  <a:pt x="24" y="7"/>
                  <a:pt x="24" y="7"/>
                </a:cubicBezTo>
                <a:close/>
                <a:moveTo>
                  <a:pt x="7" y="45"/>
                </a:moveTo>
                <a:cubicBezTo>
                  <a:pt x="7" y="45"/>
                  <a:pt x="7" y="45"/>
                  <a:pt x="7" y="45"/>
                </a:cubicBezTo>
                <a:cubicBezTo>
                  <a:pt x="16" y="45"/>
                  <a:pt x="16" y="45"/>
                  <a:pt x="16" y="45"/>
                </a:cubicBezTo>
                <a:cubicBezTo>
                  <a:pt x="17" y="45"/>
                  <a:pt x="17" y="44"/>
                  <a:pt x="17" y="43"/>
                </a:cubicBezTo>
                <a:cubicBezTo>
                  <a:pt x="17" y="30"/>
                  <a:pt x="17" y="30"/>
                  <a:pt x="17" y="30"/>
                </a:cubicBezTo>
                <a:cubicBezTo>
                  <a:pt x="17" y="28"/>
                  <a:pt x="17" y="28"/>
                  <a:pt x="16" y="28"/>
                </a:cubicBezTo>
                <a:cubicBezTo>
                  <a:pt x="7" y="28"/>
                  <a:pt x="7" y="28"/>
                  <a:pt x="7" y="28"/>
                </a:cubicBezTo>
                <a:cubicBezTo>
                  <a:pt x="6" y="28"/>
                  <a:pt x="5" y="28"/>
                  <a:pt x="5" y="30"/>
                </a:cubicBezTo>
                <a:cubicBezTo>
                  <a:pt x="5" y="43"/>
                  <a:pt x="5" y="43"/>
                  <a:pt x="5" y="43"/>
                </a:cubicBezTo>
                <a:cubicBezTo>
                  <a:pt x="5" y="44"/>
                  <a:pt x="6" y="45"/>
                  <a:pt x="7" y="45"/>
                </a:cubicBezTo>
                <a:close/>
                <a:moveTo>
                  <a:pt x="9" y="31"/>
                </a:moveTo>
                <a:cubicBezTo>
                  <a:pt x="9" y="31"/>
                  <a:pt x="9" y="31"/>
                  <a:pt x="9" y="31"/>
                </a:cubicBezTo>
                <a:cubicBezTo>
                  <a:pt x="14" y="31"/>
                  <a:pt x="14" y="31"/>
                  <a:pt x="14" y="31"/>
                </a:cubicBezTo>
                <a:cubicBezTo>
                  <a:pt x="14" y="41"/>
                  <a:pt x="14" y="41"/>
                  <a:pt x="14" y="41"/>
                </a:cubicBezTo>
                <a:cubicBezTo>
                  <a:pt x="9" y="41"/>
                  <a:pt x="9" y="41"/>
                  <a:pt x="9" y="41"/>
                </a:cubicBezTo>
                <a:cubicBezTo>
                  <a:pt x="9" y="31"/>
                  <a:pt x="9" y="31"/>
                  <a:pt x="9" y="31"/>
                </a:cubicBezTo>
                <a:close/>
                <a:moveTo>
                  <a:pt x="37" y="45"/>
                </a:moveTo>
                <a:cubicBezTo>
                  <a:pt x="37" y="45"/>
                  <a:pt x="37" y="45"/>
                  <a:pt x="37" y="45"/>
                </a:cubicBezTo>
                <a:cubicBezTo>
                  <a:pt x="45" y="45"/>
                  <a:pt x="45" y="45"/>
                  <a:pt x="45" y="45"/>
                </a:cubicBezTo>
                <a:cubicBezTo>
                  <a:pt x="46" y="45"/>
                  <a:pt x="47" y="44"/>
                  <a:pt x="47" y="43"/>
                </a:cubicBezTo>
                <a:cubicBezTo>
                  <a:pt x="47" y="15"/>
                  <a:pt x="47" y="15"/>
                  <a:pt x="47" y="15"/>
                </a:cubicBezTo>
                <a:cubicBezTo>
                  <a:pt x="47" y="14"/>
                  <a:pt x="46" y="13"/>
                  <a:pt x="45" y="13"/>
                </a:cubicBezTo>
                <a:cubicBezTo>
                  <a:pt x="37" y="13"/>
                  <a:pt x="37" y="13"/>
                  <a:pt x="37" y="13"/>
                </a:cubicBezTo>
                <a:cubicBezTo>
                  <a:pt x="35" y="13"/>
                  <a:pt x="35" y="14"/>
                  <a:pt x="35" y="15"/>
                </a:cubicBezTo>
                <a:cubicBezTo>
                  <a:pt x="35" y="43"/>
                  <a:pt x="35" y="43"/>
                  <a:pt x="35" y="43"/>
                </a:cubicBezTo>
                <a:cubicBezTo>
                  <a:pt x="35" y="44"/>
                  <a:pt x="35" y="45"/>
                  <a:pt x="37" y="45"/>
                </a:cubicBezTo>
                <a:close/>
                <a:moveTo>
                  <a:pt x="38" y="17"/>
                </a:moveTo>
                <a:cubicBezTo>
                  <a:pt x="38" y="17"/>
                  <a:pt x="38" y="17"/>
                  <a:pt x="38" y="17"/>
                </a:cubicBezTo>
                <a:cubicBezTo>
                  <a:pt x="43" y="17"/>
                  <a:pt x="43" y="17"/>
                  <a:pt x="43" y="17"/>
                </a:cubicBezTo>
                <a:cubicBezTo>
                  <a:pt x="43" y="41"/>
                  <a:pt x="43" y="41"/>
                  <a:pt x="43" y="41"/>
                </a:cubicBezTo>
                <a:cubicBezTo>
                  <a:pt x="38" y="41"/>
                  <a:pt x="38" y="41"/>
                  <a:pt x="38" y="41"/>
                </a:cubicBezTo>
                <a:cubicBezTo>
                  <a:pt x="38" y="17"/>
                  <a:pt x="38" y="17"/>
                  <a:pt x="38" y="17"/>
                </a:cubicBezTo>
                <a:close/>
              </a:path>
            </a:pathLst>
          </a:custGeom>
          <a:solidFill>
            <a:srgbClr val="FEFFFF"/>
          </a:solidFill>
          <a:ln>
            <a:noFill/>
          </a:ln>
        </p:spPr>
        <p:txBody>
          <a:bodyPr/>
          <a:lstStyle/>
          <a:p>
            <a:endParaRPr lang="zh-CN" altLang="en-US" sz="2400"/>
          </a:p>
        </p:txBody>
      </p:sp>
      <p:sp>
        <p:nvSpPr>
          <p:cNvPr id="38" name="Freeform 274"/>
          <p:cNvSpPr>
            <a:spLocks noEditPoints="1"/>
          </p:cNvSpPr>
          <p:nvPr/>
        </p:nvSpPr>
        <p:spPr bwMode="auto">
          <a:xfrm>
            <a:off x="4743341" y="4765367"/>
            <a:ext cx="873580" cy="577323"/>
          </a:xfrm>
          <a:custGeom>
            <a:avLst/>
            <a:gdLst>
              <a:gd name="T0" fmla="*/ 52 w 57"/>
              <a:gd name="T1" fmla="*/ 0 h 38"/>
              <a:gd name="T2" fmla="*/ 53 w 57"/>
              <a:gd name="T3" fmla="*/ 35 h 38"/>
              <a:gd name="T4" fmla="*/ 55 w 57"/>
              <a:gd name="T5" fmla="*/ 38 h 38"/>
              <a:gd name="T6" fmla="*/ 2 w 57"/>
              <a:gd name="T7" fmla="*/ 35 h 38"/>
              <a:gd name="T8" fmla="*/ 6 w 57"/>
              <a:gd name="T9" fmla="*/ 0 h 38"/>
              <a:gd name="T10" fmla="*/ 12 w 57"/>
              <a:gd name="T11" fmla="*/ 26 h 38"/>
              <a:gd name="T12" fmla="*/ 19 w 57"/>
              <a:gd name="T13" fmla="*/ 28 h 38"/>
              <a:gd name="T14" fmla="*/ 11 w 57"/>
              <a:gd name="T15" fmla="*/ 30 h 38"/>
              <a:gd name="T16" fmla="*/ 15 w 57"/>
              <a:gd name="T17" fmla="*/ 17 h 38"/>
              <a:gd name="T18" fmla="*/ 11 w 57"/>
              <a:gd name="T19" fmla="*/ 21 h 38"/>
              <a:gd name="T20" fmla="*/ 14 w 57"/>
              <a:gd name="T21" fmla="*/ 23 h 38"/>
              <a:gd name="T22" fmla="*/ 12 w 57"/>
              <a:gd name="T23" fmla="*/ 26 h 38"/>
              <a:gd name="T24" fmla="*/ 17 w 57"/>
              <a:gd name="T25" fmla="*/ 21 h 38"/>
              <a:gd name="T26" fmla="*/ 22 w 57"/>
              <a:gd name="T27" fmla="*/ 20 h 38"/>
              <a:gd name="T28" fmla="*/ 19 w 57"/>
              <a:gd name="T29" fmla="*/ 25 h 38"/>
              <a:gd name="T30" fmla="*/ 19 w 57"/>
              <a:gd name="T31" fmla="*/ 23 h 38"/>
              <a:gd name="T32" fmla="*/ 22 w 57"/>
              <a:gd name="T33" fmla="*/ 25 h 38"/>
              <a:gd name="T34" fmla="*/ 27 w 57"/>
              <a:gd name="T35" fmla="*/ 26 h 38"/>
              <a:gd name="T36" fmla="*/ 24 w 57"/>
              <a:gd name="T37" fmla="*/ 21 h 38"/>
              <a:gd name="T38" fmla="*/ 36 w 57"/>
              <a:gd name="T39" fmla="*/ 23 h 38"/>
              <a:gd name="T40" fmla="*/ 32 w 57"/>
              <a:gd name="T41" fmla="*/ 19 h 38"/>
              <a:gd name="T42" fmla="*/ 31 w 57"/>
              <a:gd name="T43" fmla="*/ 24 h 38"/>
              <a:gd name="T44" fmla="*/ 28 w 57"/>
              <a:gd name="T45" fmla="*/ 20 h 38"/>
              <a:gd name="T46" fmla="*/ 42 w 57"/>
              <a:gd name="T47" fmla="*/ 20 h 38"/>
              <a:gd name="T48" fmla="*/ 44 w 57"/>
              <a:gd name="T49" fmla="*/ 21 h 38"/>
              <a:gd name="T50" fmla="*/ 36 w 57"/>
              <a:gd name="T51" fmla="*/ 21 h 38"/>
              <a:gd name="T52" fmla="*/ 38 w 57"/>
              <a:gd name="T53" fmla="*/ 14 h 38"/>
              <a:gd name="T54" fmla="*/ 42 w 57"/>
              <a:gd name="T55" fmla="*/ 14 h 38"/>
              <a:gd name="T56" fmla="*/ 41 w 57"/>
              <a:gd name="T57" fmla="*/ 16 h 38"/>
              <a:gd name="T58" fmla="*/ 39 w 57"/>
              <a:gd name="T59" fmla="*/ 21 h 38"/>
              <a:gd name="T60" fmla="*/ 44 w 57"/>
              <a:gd name="T61" fmla="*/ 10 h 38"/>
              <a:gd name="T62" fmla="*/ 43 w 57"/>
              <a:gd name="T63" fmla="*/ 8 h 38"/>
              <a:gd name="T64" fmla="*/ 47 w 57"/>
              <a:gd name="T65" fmla="*/ 9 h 38"/>
              <a:gd name="T66" fmla="*/ 47 w 57"/>
              <a:gd name="T67" fmla="*/ 12 h 38"/>
              <a:gd name="T68" fmla="*/ 44 w 57"/>
              <a:gd name="T69" fmla="*/ 15 h 38"/>
              <a:gd name="T70" fmla="*/ 43 w 57"/>
              <a:gd name="T71" fmla="*/ 14 h 38"/>
              <a:gd name="T72" fmla="*/ 44 w 57"/>
              <a:gd name="T73" fmla="*/ 10 h 38"/>
              <a:gd name="T74" fmla="*/ 34 w 57"/>
              <a:gd name="T75" fmla="*/ 30 h 38"/>
              <a:gd name="T76" fmla="*/ 47 w 57"/>
              <a:gd name="T77" fmla="*/ 31 h 38"/>
              <a:gd name="T78" fmla="*/ 50 w 57"/>
              <a:gd name="T79" fmla="*/ 3 h 38"/>
              <a:gd name="T80" fmla="*/ 33 w 57"/>
              <a:gd name="T81" fmla="*/ 35 h 38"/>
              <a:gd name="T82" fmla="*/ 45 w 57"/>
              <a:gd name="T83" fmla="*/ 33 h 38"/>
              <a:gd name="T84" fmla="*/ 35 w 57"/>
              <a:gd name="T85" fmla="*/ 35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7" h="38">
                <a:moveTo>
                  <a:pt x="6" y="0"/>
                </a:moveTo>
                <a:cubicBezTo>
                  <a:pt x="6" y="0"/>
                  <a:pt x="6" y="0"/>
                  <a:pt x="6" y="0"/>
                </a:cubicBezTo>
                <a:cubicBezTo>
                  <a:pt x="52" y="0"/>
                  <a:pt x="52" y="0"/>
                  <a:pt x="52" y="0"/>
                </a:cubicBezTo>
                <a:cubicBezTo>
                  <a:pt x="53" y="0"/>
                  <a:pt x="53" y="1"/>
                  <a:pt x="53" y="2"/>
                </a:cubicBezTo>
                <a:cubicBezTo>
                  <a:pt x="53" y="2"/>
                  <a:pt x="53" y="2"/>
                  <a:pt x="53" y="2"/>
                </a:cubicBezTo>
                <a:cubicBezTo>
                  <a:pt x="53" y="35"/>
                  <a:pt x="53" y="35"/>
                  <a:pt x="53" y="35"/>
                </a:cubicBezTo>
                <a:cubicBezTo>
                  <a:pt x="55" y="35"/>
                  <a:pt x="55" y="35"/>
                  <a:pt x="55" y="35"/>
                </a:cubicBezTo>
                <a:cubicBezTo>
                  <a:pt x="56" y="35"/>
                  <a:pt x="57" y="35"/>
                  <a:pt x="57" y="36"/>
                </a:cubicBezTo>
                <a:cubicBezTo>
                  <a:pt x="57" y="37"/>
                  <a:pt x="56" y="38"/>
                  <a:pt x="55" y="38"/>
                </a:cubicBezTo>
                <a:cubicBezTo>
                  <a:pt x="38" y="38"/>
                  <a:pt x="20" y="38"/>
                  <a:pt x="2" y="38"/>
                </a:cubicBezTo>
                <a:cubicBezTo>
                  <a:pt x="1" y="38"/>
                  <a:pt x="0" y="37"/>
                  <a:pt x="0" y="36"/>
                </a:cubicBezTo>
                <a:cubicBezTo>
                  <a:pt x="0" y="35"/>
                  <a:pt x="1" y="35"/>
                  <a:pt x="2" y="35"/>
                </a:cubicBezTo>
                <a:cubicBezTo>
                  <a:pt x="4" y="35"/>
                  <a:pt x="4" y="35"/>
                  <a:pt x="4" y="35"/>
                </a:cubicBezTo>
                <a:cubicBezTo>
                  <a:pt x="4" y="2"/>
                  <a:pt x="4" y="2"/>
                  <a:pt x="4" y="2"/>
                </a:cubicBezTo>
                <a:cubicBezTo>
                  <a:pt x="4" y="1"/>
                  <a:pt x="5" y="0"/>
                  <a:pt x="6" y="0"/>
                </a:cubicBezTo>
                <a:close/>
                <a:moveTo>
                  <a:pt x="12" y="26"/>
                </a:moveTo>
                <a:cubicBezTo>
                  <a:pt x="12" y="26"/>
                  <a:pt x="12" y="26"/>
                  <a:pt x="12" y="26"/>
                </a:cubicBezTo>
                <a:cubicBezTo>
                  <a:pt x="12" y="26"/>
                  <a:pt x="12" y="26"/>
                  <a:pt x="12" y="26"/>
                </a:cubicBezTo>
                <a:cubicBezTo>
                  <a:pt x="13" y="28"/>
                  <a:pt x="13" y="28"/>
                  <a:pt x="13" y="28"/>
                </a:cubicBezTo>
                <a:cubicBezTo>
                  <a:pt x="17" y="27"/>
                  <a:pt x="17" y="27"/>
                  <a:pt x="17" y="27"/>
                </a:cubicBezTo>
                <a:cubicBezTo>
                  <a:pt x="18" y="27"/>
                  <a:pt x="19" y="27"/>
                  <a:pt x="19" y="28"/>
                </a:cubicBezTo>
                <a:cubicBezTo>
                  <a:pt x="19" y="28"/>
                  <a:pt x="19" y="29"/>
                  <a:pt x="18" y="29"/>
                </a:cubicBezTo>
                <a:cubicBezTo>
                  <a:pt x="12" y="31"/>
                  <a:pt x="12" y="31"/>
                  <a:pt x="12" y="31"/>
                </a:cubicBezTo>
                <a:cubicBezTo>
                  <a:pt x="12" y="31"/>
                  <a:pt x="11" y="31"/>
                  <a:pt x="11" y="30"/>
                </a:cubicBezTo>
                <a:cubicBezTo>
                  <a:pt x="8" y="20"/>
                  <a:pt x="8" y="20"/>
                  <a:pt x="8" y="20"/>
                </a:cubicBezTo>
                <a:cubicBezTo>
                  <a:pt x="8" y="20"/>
                  <a:pt x="8" y="19"/>
                  <a:pt x="9" y="19"/>
                </a:cubicBezTo>
                <a:cubicBezTo>
                  <a:pt x="15" y="17"/>
                  <a:pt x="15" y="17"/>
                  <a:pt x="15" y="17"/>
                </a:cubicBezTo>
                <a:cubicBezTo>
                  <a:pt x="16" y="17"/>
                  <a:pt x="16" y="18"/>
                  <a:pt x="16" y="18"/>
                </a:cubicBezTo>
                <a:cubicBezTo>
                  <a:pt x="16" y="19"/>
                  <a:pt x="16" y="19"/>
                  <a:pt x="15" y="20"/>
                </a:cubicBezTo>
                <a:cubicBezTo>
                  <a:pt x="11" y="21"/>
                  <a:pt x="11" y="21"/>
                  <a:pt x="11" y="21"/>
                </a:cubicBezTo>
                <a:cubicBezTo>
                  <a:pt x="11" y="23"/>
                  <a:pt x="11" y="23"/>
                  <a:pt x="11" y="23"/>
                </a:cubicBezTo>
                <a:cubicBezTo>
                  <a:pt x="11" y="23"/>
                  <a:pt x="11" y="23"/>
                  <a:pt x="11" y="23"/>
                </a:cubicBezTo>
                <a:cubicBezTo>
                  <a:pt x="14" y="23"/>
                  <a:pt x="14" y="23"/>
                  <a:pt x="14" y="23"/>
                </a:cubicBezTo>
                <a:cubicBezTo>
                  <a:pt x="15" y="22"/>
                  <a:pt x="16" y="23"/>
                  <a:pt x="16" y="23"/>
                </a:cubicBezTo>
                <a:cubicBezTo>
                  <a:pt x="16" y="24"/>
                  <a:pt x="16" y="25"/>
                  <a:pt x="15" y="25"/>
                </a:cubicBezTo>
                <a:cubicBezTo>
                  <a:pt x="12" y="26"/>
                  <a:pt x="12" y="26"/>
                  <a:pt x="12" y="26"/>
                </a:cubicBezTo>
                <a:close/>
                <a:moveTo>
                  <a:pt x="19" y="22"/>
                </a:moveTo>
                <a:cubicBezTo>
                  <a:pt x="19" y="22"/>
                  <a:pt x="19" y="22"/>
                  <a:pt x="19" y="22"/>
                </a:cubicBezTo>
                <a:cubicBezTo>
                  <a:pt x="18" y="22"/>
                  <a:pt x="17" y="22"/>
                  <a:pt x="17" y="21"/>
                </a:cubicBezTo>
                <a:cubicBezTo>
                  <a:pt x="17" y="21"/>
                  <a:pt x="17" y="20"/>
                  <a:pt x="18" y="20"/>
                </a:cubicBezTo>
                <a:cubicBezTo>
                  <a:pt x="21" y="19"/>
                  <a:pt x="21" y="19"/>
                  <a:pt x="21" y="19"/>
                </a:cubicBezTo>
                <a:cubicBezTo>
                  <a:pt x="22" y="19"/>
                  <a:pt x="22" y="19"/>
                  <a:pt x="22" y="20"/>
                </a:cubicBezTo>
                <a:cubicBezTo>
                  <a:pt x="23" y="21"/>
                  <a:pt x="22" y="21"/>
                  <a:pt x="22" y="22"/>
                </a:cubicBezTo>
                <a:cubicBezTo>
                  <a:pt x="19" y="22"/>
                  <a:pt x="19" y="22"/>
                  <a:pt x="19" y="22"/>
                </a:cubicBezTo>
                <a:close/>
                <a:moveTo>
                  <a:pt x="19" y="25"/>
                </a:moveTo>
                <a:cubicBezTo>
                  <a:pt x="19" y="25"/>
                  <a:pt x="19" y="25"/>
                  <a:pt x="19" y="25"/>
                </a:cubicBezTo>
                <a:cubicBezTo>
                  <a:pt x="19" y="25"/>
                  <a:pt x="18" y="25"/>
                  <a:pt x="18" y="24"/>
                </a:cubicBezTo>
                <a:cubicBezTo>
                  <a:pt x="18" y="24"/>
                  <a:pt x="18" y="23"/>
                  <a:pt x="19" y="23"/>
                </a:cubicBezTo>
                <a:cubicBezTo>
                  <a:pt x="22" y="22"/>
                  <a:pt x="22" y="22"/>
                  <a:pt x="22" y="22"/>
                </a:cubicBezTo>
                <a:cubicBezTo>
                  <a:pt x="22" y="22"/>
                  <a:pt x="23" y="22"/>
                  <a:pt x="23" y="23"/>
                </a:cubicBezTo>
                <a:cubicBezTo>
                  <a:pt x="23" y="24"/>
                  <a:pt x="23" y="24"/>
                  <a:pt x="22" y="25"/>
                </a:cubicBezTo>
                <a:cubicBezTo>
                  <a:pt x="19" y="25"/>
                  <a:pt x="19" y="25"/>
                  <a:pt x="19" y="25"/>
                </a:cubicBezTo>
                <a:close/>
                <a:moveTo>
                  <a:pt x="27" y="26"/>
                </a:moveTo>
                <a:cubicBezTo>
                  <a:pt x="27" y="26"/>
                  <a:pt x="27" y="26"/>
                  <a:pt x="27" y="26"/>
                </a:cubicBezTo>
                <a:cubicBezTo>
                  <a:pt x="27" y="26"/>
                  <a:pt x="27" y="27"/>
                  <a:pt x="26" y="27"/>
                </a:cubicBezTo>
                <a:cubicBezTo>
                  <a:pt x="26" y="27"/>
                  <a:pt x="25" y="27"/>
                  <a:pt x="25" y="26"/>
                </a:cubicBezTo>
                <a:cubicBezTo>
                  <a:pt x="24" y="21"/>
                  <a:pt x="24" y="21"/>
                  <a:pt x="24" y="21"/>
                </a:cubicBezTo>
                <a:cubicBezTo>
                  <a:pt x="23" y="18"/>
                  <a:pt x="26" y="16"/>
                  <a:pt x="28" y="17"/>
                </a:cubicBezTo>
                <a:cubicBezTo>
                  <a:pt x="30" y="15"/>
                  <a:pt x="34" y="15"/>
                  <a:pt x="34" y="18"/>
                </a:cubicBezTo>
                <a:cubicBezTo>
                  <a:pt x="36" y="23"/>
                  <a:pt x="36" y="23"/>
                  <a:pt x="36" y="23"/>
                </a:cubicBezTo>
                <a:cubicBezTo>
                  <a:pt x="36" y="24"/>
                  <a:pt x="35" y="25"/>
                  <a:pt x="35" y="25"/>
                </a:cubicBezTo>
                <a:cubicBezTo>
                  <a:pt x="34" y="25"/>
                  <a:pt x="34" y="24"/>
                  <a:pt x="33" y="24"/>
                </a:cubicBezTo>
                <a:cubicBezTo>
                  <a:pt x="32" y="19"/>
                  <a:pt x="32" y="19"/>
                  <a:pt x="32" y="19"/>
                </a:cubicBezTo>
                <a:cubicBezTo>
                  <a:pt x="32" y="18"/>
                  <a:pt x="30" y="18"/>
                  <a:pt x="30" y="19"/>
                </a:cubicBezTo>
                <a:cubicBezTo>
                  <a:pt x="30" y="19"/>
                  <a:pt x="30" y="19"/>
                  <a:pt x="30" y="19"/>
                </a:cubicBezTo>
                <a:cubicBezTo>
                  <a:pt x="31" y="24"/>
                  <a:pt x="31" y="24"/>
                  <a:pt x="31" y="24"/>
                </a:cubicBezTo>
                <a:cubicBezTo>
                  <a:pt x="32" y="25"/>
                  <a:pt x="31" y="26"/>
                  <a:pt x="31" y="26"/>
                </a:cubicBezTo>
                <a:cubicBezTo>
                  <a:pt x="30" y="26"/>
                  <a:pt x="29" y="26"/>
                  <a:pt x="29" y="25"/>
                </a:cubicBezTo>
                <a:cubicBezTo>
                  <a:pt x="28" y="20"/>
                  <a:pt x="28" y="20"/>
                  <a:pt x="28" y="20"/>
                </a:cubicBezTo>
                <a:cubicBezTo>
                  <a:pt x="28" y="19"/>
                  <a:pt x="26" y="19"/>
                  <a:pt x="26" y="20"/>
                </a:cubicBezTo>
                <a:cubicBezTo>
                  <a:pt x="27" y="26"/>
                  <a:pt x="27" y="26"/>
                  <a:pt x="27" y="26"/>
                </a:cubicBezTo>
                <a:close/>
                <a:moveTo>
                  <a:pt x="42" y="20"/>
                </a:moveTo>
                <a:cubicBezTo>
                  <a:pt x="42" y="20"/>
                  <a:pt x="42" y="20"/>
                  <a:pt x="42" y="20"/>
                </a:cubicBezTo>
                <a:cubicBezTo>
                  <a:pt x="42" y="19"/>
                  <a:pt x="43" y="19"/>
                  <a:pt x="43" y="19"/>
                </a:cubicBezTo>
                <a:cubicBezTo>
                  <a:pt x="44" y="20"/>
                  <a:pt x="44" y="20"/>
                  <a:pt x="44" y="21"/>
                </a:cubicBezTo>
                <a:cubicBezTo>
                  <a:pt x="42" y="23"/>
                  <a:pt x="40" y="24"/>
                  <a:pt x="38" y="23"/>
                </a:cubicBezTo>
                <a:cubicBezTo>
                  <a:pt x="37" y="22"/>
                  <a:pt x="37" y="22"/>
                  <a:pt x="36" y="21"/>
                </a:cubicBezTo>
                <a:cubicBezTo>
                  <a:pt x="36" y="21"/>
                  <a:pt x="36" y="21"/>
                  <a:pt x="36" y="21"/>
                </a:cubicBezTo>
                <a:cubicBezTo>
                  <a:pt x="36" y="21"/>
                  <a:pt x="36" y="20"/>
                  <a:pt x="35" y="19"/>
                </a:cubicBezTo>
                <a:cubicBezTo>
                  <a:pt x="35" y="17"/>
                  <a:pt x="36" y="14"/>
                  <a:pt x="38" y="14"/>
                </a:cubicBezTo>
                <a:cubicBezTo>
                  <a:pt x="38" y="14"/>
                  <a:pt x="38" y="14"/>
                  <a:pt x="38" y="14"/>
                </a:cubicBezTo>
                <a:cubicBezTo>
                  <a:pt x="40" y="13"/>
                  <a:pt x="41" y="13"/>
                  <a:pt x="42" y="14"/>
                </a:cubicBezTo>
                <a:cubicBezTo>
                  <a:pt x="42" y="14"/>
                  <a:pt x="42" y="14"/>
                  <a:pt x="42" y="14"/>
                </a:cubicBezTo>
                <a:cubicBezTo>
                  <a:pt x="42" y="14"/>
                  <a:pt x="42" y="14"/>
                  <a:pt x="42" y="14"/>
                </a:cubicBezTo>
                <a:cubicBezTo>
                  <a:pt x="42" y="14"/>
                  <a:pt x="42" y="14"/>
                  <a:pt x="42" y="14"/>
                </a:cubicBezTo>
                <a:cubicBezTo>
                  <a:pt x="42" y="14"/>
                  <a:pt x="42" y="15"/>
                  <a:pt x="42" y="16"/>
                </a:cubicBezTo>
                <a:cubicBezTo>
                  <a:pt x="42" y="16"/>
                  <a:pt x="41" y="16"/>
                  <a:pt x="41" y="16"/>
                </a:cubicBezTo>
                <a:cubicBezTo>
                  <a:pt x="40" y="16"/>
                  <a:pt x="40" y="16"/>
                  <a:pt x="40" y="16"/>
                </a:cubicBezTo>
                <a:cubicBezTo>
                  <a:pt x="39" y="15"/>
                  <a:pt x="37" y="17"/>
                  <a:pt x="38" y="18"/>
                </a:cubicBezTo>
                <a:cubicBezTo>
                  <a:pt x="38" y="19"/>
                  <a:pt x="38" y="20"/>
                  <a:pt x="39" y="21"/>
                </a:cubicBezTo>
                <a:cubicBezTo>
                  <a:pt x="40" y="21"/>
                  <a:pt x="41" y="21"/>
                  <a:pt x="42" y="20"/>
                </a:cubicBezTo>
                <a:close/>
                <a:moveTo>
                  <a:pt x="44" y="10"/>
                </a:moveTo>
                <a:cubicBezTo>
                  <a:pt x="44" y="10"/>
                  <a:pt x="44" y="10"/>
                  <a:pt x="44" y="10"/>
                </a:cubicBezTo>
                <a:cubicBezTo>
                  <a:pt x="44" y="11"/>
                  <a:pt x="44" y="11"/>
                  <a:pt x="43" y="12"/>
                </a:cubicBezTo>
                <a:cubicBezTo>
                  <a:pt x="43" y="12"/>
                  <a:pt x="42" y="11"/>
                  <a:pt x="42" y="11"/>
                </a:cubicBezTo>
                <a:cubicBezTo>
                  <a:pt x="42" y="9"/>
                  <a:pt x="42" y="8"/>
                  <a:pt x="43" y="8"/>
                </a:cubicBezTo>
                <a:cubicBezTo>
                  <a:pt x="43" y="8"/>
                  <a:pt x="43" y="8"/>
                  <a:pt x="44" y="7"/>
                </a:cubicBezTo>
                <a:cubicBezTo>
                  <a:pt x="44" y="7"/>
                  <a:pt x="44" y="7"/>
                  <a:pt x="45" y="7"/>
                </a:cubicBezTo>
                <a:cubicBezTo>
                  <a:pt x="46" y="7"/>
                  <a:pt x="47" y="8"/>
                  <a:pt x="47" y="9"/>
                </a:cubicBezTo>
                <a:cubicBezTo>
                  <a:pt x="47" y="10"/>
                  <a:pt x="47" y="11"/>
                  <a:pt x="46" y="12"/>
                </a:cubicBezTo>
                <a:cubicBezTo>
                  <a:pt x="46" y="13"/>
                  <a:pt x="46" y="13"/>
                  <a:pt x="46" y="13"/>
                </a:cubicBezTo>
                <a:cubicBezTo>
                  <a:pt x="47" y="12"/>
                  <a:pt x="47" y="12"/>
                  <a:pt x="47" y="12"/>
                </a:cubicBezTo>
                <a:cubicBezTo>
                  <a:pt x="47" y="12"/>
                  <a:pt x="48" y="13"/>
                  <a:pt x="48" y="13"/>
                </a:cubicBezTo>
                <a:cubicBezTo>
                  <a:pt x="48" y="14"/>
                  <a:pt x="48" y="14"/>
                  <a:pt x="47" y="15"/>
                </a:cubicBezTo>
                <a:cubicBezTo>
                  <a:pt x="44" y="15"/>
                  <a:pt x="44" y="15"/>
                  <a:pt x="44" y="15"/>
                </a:cubicBezTo>
                <a:cubicBezTo>
                  <a:pt x="44" y="15"/>
                  <a:pt x="44" y="15"/>
                  <a:pt x="44" y="15"/>
                </a:cubicBezTo>
                <a:cubicBezTo>
                  <a:pt x="44" y="15"/>
                  <a:pt x="44" y="15"/>
                  <a:pt x="44" y="15"/>
                </a:cubicBezTo>
                <a:cubicBezTo>
                  <a:pt x="43" y="15"/>
                  <a:pt x="43" y="15"/>
                  <a:pt x="43" y="14"/>
                </a:cubicBezTo>
                <a:cubicBezTo>
                  <a:pt x="43" y="13"/>
                  <a:pt x="44" y="12"/>
                  <a:pt x="44" y="11"/>
                </a:cubicBezTo>
                <a:cubicBezTo>
                  <a:pt x="45" y="10"/>
                  <a:pt x="45" y="10"/>
                  <a:pt x="45" y="10"/>
                </a:cubicBezTo>
                <a:cubicBezTo>
                  <a:pt x="45" y="9"/>
                  <a:pt x="44" y="10"/>
                  <a:pt x="44" y="10"/>
                </a:cubicBezTo>
                <a:close/>
                <a:moveTo>
                  <a:pt x="34" y="30"/>
                </a:moveTo>
                <a:cubicBezTo>
                  <a:pt x="34" y="30"/>
                  <a:pt x="34" y="30"/>
                  <a:pt x="34" y="30"/>
                </a:cubicBezTo>
                <a:cubicBezTo>
                  <a:pt x="34" y="30"/>
                  <a:pt x="34" y="30"/>
                  <a:pt x="34" y="30"/>
                </a:cubicBezTo>
                <a:cubicBezTo>
                  <a:pt x="46" y="30"/>
                  <a:pt x="46" y="30"/>
                  <a:pt x="46" y="30"/>
                </a:cubicBezTo>
                <a:cubicBezTo>
                  <a:pt x="47" y="30"/>
                  <a:pt x="47" y="31"/>
                  <a:pt x="47" y="31"/>
                </a:cubicBezTo>
                <a:cubicBezTo>
                  <a:pt x="47" y="31"/>
                  <a:pt x="47" y="31"/>
                  <a:pt x="47" y="31"/>
                </a:cubicBezTo>
                <a:cubicBezTo>
                  <a:pt x="47" y="35"/>
                  <a:pt x="47" y="35"/>
                  <a:pt x="47" y="35"/>
                </a:cubicBezTo>
                <a:cubicBezTo>
                  <a:pt x="50" y="35"/>
                  <a:pt x="50" y="35"/>
                  <a:pt x="50" y="35"/>
                </a:cubicBezTo>
                <a:cubicBezTo>
                  <a:pt x="50" y="3"/>
                  <a:pt x="50" y="3"/>
                  <a:pt x="50" y="3"/>
                </a:cubicBezTo>
                <a:cubicBezTo>
                  <a:pt x="7" y="3"/>
                  <a:pt x="7" y="3"/>
                  <a:pt x="7" y="3"/>
                </a:cubicBezTo>
                <a:cubicBezTo>
                  <a:pt x="7" y="35"/>
                  <a:pt x="7" y="35"/>
                  <a:pt x="7" y="35"/>
                </a:cubicBezTo>
                <a:cubicBezTo>
                  <a:pt x="33" y="35"/>
                  <a:pt x="33" y="35"/>
                  <a:pt x="33" y="35"/>
                </a:cubicBezTo>
                <a:cubicBezTo>
                  <a:pt x="33" y="31"/>
                  <a:pt x="33" y="31"/>
                  <a:pt x="33" y="31"/>
                </a:cubicBezTo>
                <a:cubicBezTo>
                  <a:pt x="33" y="31"/>
                  <a:pt x="33" y="30"/>
                  <a:pt x="34" y="30"/>
                </a:cubicBezTo>
                <a:close/>
                <a:moveTo>
                  <a:pt x="45" y="33"/>
                </a:moveTo>
                <a:cubicBezTo>
                  <a:pt x="45" y="33"/>
                  <a:pt x="45" y="33"/>
                  <a:pt x="45" y="33"/>
                </a:cubicBezTo>
                <a:cubicBezTo>
                  <a:pt x="35" y="33"/>
                  <a:pt x="35" y="33"/>
                  <a:pt x="35" y="33"/>
                </a:cubicBezTo>
                <a:cubicBezTo>
                  <a:pt x="35" y="35"/>
                  <a:pt x="35" y="35"/>
                  <a:pt x="35" y="35"/>
                </a:cubicBezTo>
                <a:cubicBezTo>
                  <a:pt x="45" y="35"/>
                  <a:pt x="45" y="35"/>
                  <a:pt x="45" y="35"/>
                </a:cubicBezTo>
                <a:cubicBezTo>
                  <a:pt x="45" y="33"/>
                  <a:pt x="45" y="33"/>
                  <a:pt x="45" y="33"/>
                </a:cubicBezTo>
                <a:close/>
              </a:path>
            </a:pathLst>
          </a:custGeom>
          <a:solidFill>
            <a:srgbClr val="FEFFFF"/>
          </a:solidFill>
          <a:ln>
            <a:noFill/>
          </a:ln>
        </p:spPr>
        <p:txBody>
          <a:bodyPr/>
          <a:lstStyle/>
          <a:p>
            <a:endParaRPr lang="zh-CN" altLang="en-US" sz="2400"/>
          </a:p>
        </p:txBody>
      </p:sp>
      <p:sp>
        <p:nvSpPr>
          <p:cNvPr id="39" name="Freeform 54"/>
          <p:cNvSpPr>
            <a:spLocks noEditPoints="1"/>
          </p:cNvSpPr>
          <p:nvPr/>
        </p:nvSpPr>
        <p:spPr bwMode="auto">
          <a:xfrm>
            <a:off x="6736338" y="2737055"/>
            <a:ext cx="690872" cy="649420"/>
          </a:xfrm>
          <a:custGeom>
            <a:avLst/>
            <a:gdLst>
              <a:gd name="T0" fmla="*/ 32 w 50"/>
              <a:gd name="T1" fmla="*/ 40 h 47"/>
              <a:gd name="T2" fmla="*/ 33 w 50"/>
              <a:gd name="T3" fmla="*/ 39 h 47"/>
              <a:gd name="T4" fmla="*/ 33 w 50"/>
              <a:gd name="T5" fmla="*/ 22 h 47"/>
              <a:gd name="T6" fmla="*/ 32 w 50"/>
              <a:gd name="T7" fmla="*/ 21 h 47"/>
              <a:gd name="T8" fmla="*/ 19 w 50"/>
              <a:gd name="T9" fmla="*/ 21 h 47"/>
              <a:gd name="T10" fmla="*/ 18 w 50"/>
              <a:gd name="T11" fmla="*/ 22 h 47"/>
              <a:gd name="T12" fmla="*/ 18 w 50"/>
              <a:gd name="T13" fmla="*/ 39 h 47"/>
              <a:gd name="T14" fmla="*/ 19 w 50"/>
              <a:gd name="T15" fmla="*/ 40 h 47"/>
              <a:gd name="T16" fmla="*/ 32 w 50"/>
              <a:gd name="T17" fmla="*/ 40 h 47"/>
              <a:gd name="T18" fmla="*/ 20 w 50"/>
              <a:gd name="T19" fmla="*/ 23 h 47"/>
              <a:gd name="T20" fmla="*/ 20 w 50"/>
              <a:gd name="T21" fmla="*/ 23 h 47"/>
              <a:gd name="T22" fmla="*/ 31 w 50"/>
              <a:gd name="T23" fmla="*/ 23 h 47"/>
              <a:gd name="T24" fmla="*/ 31 w 50"/>
              <a:gd name="T25" fmla="*/ 38 h 47"/>
              <a:gd name="T26" fmla="*/ 20 w 50"/>
              <a:gd name="T27" fmla="*/ 38 h 47"/>
              <a:gd name="T28" fmla="*/ 20 w 50"/>
              <a:gd name="T29" fmla="*/ 23 h 47"/>
              <a:gd name="T30" fmla="*/ 41 w 50"/>
              <a:gd name="T31" fmla="*/ 24 h 47"/>
              <a:gd name="T32" fmla="*/ 41 w 50"/>
              <a:gd name="T33" fmla="*/ 24 h 47"/>
              <a:gd name="T34" fmla="*/ 39 w 50"/>
              <a:gd name="T35" fmla="*/ 26 h 47"/>
              <a:gd name="T36" fmla="*/ 39 w 50"/>
              <a:gd name="T37" fmla="*/ 43 h 47"/>
              <a:gd name="T38" fmla="*/ 11 w 50"/>
              <a:gd name="T39" fmla="*/ 43 h 47"/>
              <a:gd name="T40" fmla="*/ 11 w 50"/>
              <a:gd name="T41" fmla="*/ 26 h 47"/>
              <a:gd name="T42" fmla="*/ 9 w 50"/>
              <a:gd name="T43" fmla="*/ 24 h 47"/>
              <a:gd name="T44" fmla="*/ 7 w 50"/>
              <a:gd name="T45" fmla="*/ 26 h 47"/>
              <a:gd name="T46" fmla="*/ 7 w 50"/>
              <a:gd name="T47" fmla="*/ 45 h 47"/>
              <a:gd name="T48" fmla="*/ 9 w 50"/>
              <a:gd name="T49" fmla="*/ 47 h 47"/>
              <a:gd name="T50" fmla="*/ 41 w 50"/>
              <a:gd name="T51" fmla="*/ 47 h 47"/>
              <a:gd name="T52" fmla="*/ 43 w 50"/>
              <a:gd name="T53" fmla="*/ 45 h 47"/>
              <a:gd name="T54" fmla="*/ 43 w 50"/>
              <a:gd name="T55" fmla="*/ 26 h 47"/>
              <a:gd name="T56" fmla="*/ 41 w 50"/>
              <a:gd name="T57" fmla="*/ 24 h 47"/>
              <a:gd name="T58" fmla="*/ 50 w 50"/>
              <a:gd name="T59" fmla="*/ 23 h 47"/>
              <a:gd name="T60" fmla="*/ 50 w 50"/>
              <a:gd name="T61" fmla="*/ 23 h 47"/>
              <a:gd name="T62" fmla="*/ 27 w 50"/>
              <a:gd name="T63" fmla="*/ 0 h 47"/>
              <a:gd name="T64" fmla="*/ 24 w 50"/>
              <a:gd name="T65" fmla="*/ 0 h 47"/>
              <a:gd name="T66" fmla="*/ 1 w 50"/>
              <a:gd name="T67" fmla="*/ 23 h 47"/>
              <a:gd name="T68" fmla="*/ 1 w 50"/>
              <a:gd name="T69" fmla="*/ 26 h 47"/>
              <a:gd name="T70" fmla="*/ 3 w 50"/>
              <a:gd name="T71" fmla="*/ 26 h 47"/>
              <a:gd name="T72" fmla="*/ 25 w 50"/>
              <a:gd name="T73" fmla="*/ 4 h 47"/>
              <a:gd name="T74" fmla="*/ 47 w 50"/>
              <a:gd name="T75" fmla="*/ 26 h 47"/>
              <a:gd name="T76" fmla="*/ 50 w 50"/>
              <a:gd name="T77" fmla="*/ 26 h 47"/>
              <a:gd name="T78" fmla="*/ 50 w 50"/>
              <a:gd name="T7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 h="47">
                <a:moveTo>
                  <a:pt x="32" y="40"/>
                </a:moveTo>
                <a:cubicBezTo>
                  <a:pt x="32" y="40"/>
                  <a:pt x="33" y="40"/>
                  <a:pt x="33" y="39"/>
                </a:cubicBezTo>
                <a:cubicBezTo>
                  <a:pt x="33" y="22"/>
                  <a:pt x="33" y="22"/>
                  <a:pt x="33" y="22"/>
                </a:cubicBezTo>
                <a:cubicBezTo>
                  <a:pt x="33" y="21"/>
                  <a:pt x="32" y="21"/>
                  <a:pt x="32" y="21"/>
                </a:cubicBezTo>
                <a:cubicBezTo>
                  <a:pt x="19" y="21"/>
                  <a:pt x="19" y="21"/>
                  <a:pt x="19" y="21"/>
                </a:cubicBezTo>
                <a:cubicBezTo>
                  <a:pt x="18" y="21"/>
                  <a:pt x="18" y="21"/>
                  <a:pt x="18" y="22"/>
                </a:cubicBezTo>
                <a:cubicBezTo>
                  <a:pt x="18" y="39"/>
                  <a:pt x="18" y="39"/>
                  <a:pt x="18" y="39"/>
                </a:cubicBezTo>
                <a:cubicBezTo>
                  <a:pt x="18" y="40"/>
                  <a:pt x="18" y="40"/>
                  <a:pt x="19" y="40"/>
                </a:cubicBezTo>
                <a:cubicBezTo>
                  <a:pt x="32" y="40"/>
                  <a:pt x="32" y="40"/>
                  <a:pt x="32" y="40"/>
                </a:cubicBezTo>
                <a:close/>
                <a:moveTo>
                  <a:pt x="20" y="23"/>
                </a:moveTo>
                <a:cubicBezTo>
                  <a:pt x="20" y="23"/>
                  <a:pt x="20" y="23"/>
                  <a:pt x="20" y="23"/>
                </a:cubicBezTo>
                <a:cubicBezTo>
                  <a:pt x="31" y="23"/>
                  <a:pt x="31" y="23"/>
                  <a:pt x="31" y="23"/>
                </a:cubicBezTo>
                <a:cubicBezTo>
                  <a:pt x="31" y="38"/>
                  <a:pt x="31" y="38"/>
                  <a:pt x="31" y="38"/>
                </a:cubicBezTo>
                <a:cubicBezTo>
                  <a:pt x="20" y="38"/>
                  <a:pt x="20" y="38"/>
                  <a:pt x="20" y="38"/>
                </a:cubicBezTo>
                <a:cubicBezTo>
                  <a:pt x="20" y="23"/>
                  <a:pt x="20" y="23"/>
                  <a:pt x="20" y="23"/>
                </a:cubicBezTo>
                <a:close/>
                <a:moveTo>
                  <a:pt x="41" y="24"/>
                </a:moveTo>
                <a:cubicBezTo>
                  <a:pt x="41" y="24"/>
                  <a:pt x="41" y="24"/>
                  <a:pt x="41" y="24"/>
                </a:cubicBezTo>
                <a:cubicBezTo>
                  <a:pt x="40" y="24"/>
                  <a:pt x="39" y="25"/>
                  <a:pt x="39" y="26"/>
                </a:cubicBezTo>
                <a:cubicBezTo>
                  <a:pt x="39" y="43"/>
                  <a:pt x="39" y="43"/>
                  <a:pt x="39" y="43"/>
                </a:cubicBezTo>
                <a:cubicBezTo>
                  <a:pt x="11" y="43"/>
                  <a:pt x="11" y="43"/>
                  <a:pt x="11" y="43"/>
                </a:cubicBezTo>
                <a:cubicBezTo>
                  <a:pt x="11" y="26"/>
                  <a:pt x="11" y="26"/>
                  <a:pt x="11" y="26"/>
                </a:cubicBezTo>
                <a:cubicBezTo>
                  <a:pt x="11" y="25"/>
                  <a:pt x="10" y="24"/>
                  <a:pt x="9" y="24"/>
                </a:cubicBezTo>
                <a:cubicBezTo>
                  <a:pt x="8" y="24"/>
                  <a:pt x="7" y="25"/>
                  <a:pt x="7" y="26"/>
                </a:cubicBezTo>
                <a:cubicBezTo>
                  <a:pt x="7" y="45"/>
                  <a:pt x="7" y="45"/>
                  <a:pt x="7" y="45"/>
                </a:cubicBezTo>
                <a:cubicBezTo>
                  <a:pt x="7" y="46"/>
                  <a:pt x="8" y="47"/>
                  <a:pt x="9" y="47"/>
                </a:cubicBezTo>
                <a:cubicBezTo>
                  <a:pt x="41" y="47"/>
                  <a:pt x="41" y="47"/>
                  <a:pt x="41" y="47"/>
                </a:cubicBezTo>
                <a:cubicBezTo>
                  <a:pt x="42" y="47"/>
                  <a:pt x="43" y="46"/>
                  <a:pt x="43" y="45"/>
                </a:cubicBezTo>
                <a:cubicBezTo>
                  <a:pt x="43" y="26"/>
                  <a:pt x="43" y="26"/>
                  <a:pt x="43" y="26"/>
                </a:cubicBezTo>
                <a:cubicBezTo>
                  <a:pt x="43" y="25"/>
                  <a:pt x="42" y="24"/>
                  <a:pt x="41" y="24"/>
                </a:cubicBezTo>
                <a:close/>
                <a:moveTo>
                  <a:pt x="50" y="23"/>
                </a:moveTo>
                <a:cubicBezTo>
                  <a:pt x="50" y="23"/>
                  <a:pt x="50" y="23"/>
                  <a:pt x="50" y="23"/>
                </a:cubicBezTo>
                <a:cubicBezTo>
                  <a:pt x="27" y="0"/>
                  <a:pt x="27" y="0"/>
                  <a:pt x="27" y="0"/>
                </a:cubicBezTo>
                <a:cubicBezTo>
                  <a:pt x="26" y="0"/>
                  <a:pt x="25" y="0"/>
                  <a:pt x="24" y="0"/>
                </a:cubicBezTo>
                <a:cubicBezTo>
                  <a:pt x="1" y="23"/>
                  <a:pt x="1" y="23"/>
                  <a:pt x="1" y="23"/>
                </a:cubicBezTo>
                <a:cubicBezTo>
                  <a:pt x="0" y="24"/>
                  <a:pt x="0" y="25"/>
                  <a:pt x="1" y="26"/>
                </a:cubicBezTo>
                <a:cubicBezTo>
                  <a:pt x="1" y="27"/>
                  <a:pt x="3" y="27"/>
                  <a:pt x="3" y="26"/>
                </a:cubicBezTo>
                <a:cubicBezTo>
                  <a:pt x="25" y="4"/>
                  <a:pt x="25" y="4"/>
                  <a:pt x="25" y="4"/>
                </a:cubicBezTo>
                <a:cubicBezTo>
                  <a:pt x="47" y="26"/>
                  <a:pt x="47" y="26"/>
                  <a:pt x="47" y="26"/>
                </a:cubicBezTo>
                <a:cubicBezTo>
                  <a:pt x="48" y="27"/>
                  <a:pt x="49" y="27"/>
                  <a:pt x="50" y="26"/>
                </a:cubicBezTo>
                <a:cubicBezTo>
                  <a:pt x="50" y="25"/>
                  <a:pt x="50" y="24"/>
                  <a:pt x="50" y="23"/>
                </a:cubicBezTo>
                <a:close/>
              </a:path>
            </a:pathLst>
          </a:custGeom>
          <a:solidFill>
            <a:srgbClr val="FEFFFF"/>
          </a:solidFill>
          <a:ln>
            <a:noFill/>
          </a:ln>
        </p:spPr>
        <p:txBody>
          <a:bodyPr/>
          <a:lstStyle/>
          <a:p>
            <a:endParaRPr lang="zh-CN" altLang="en-US" sz="2400"/>
          </a:p>
        </p:txBody>
      </p:sp>
      <p:sp>
        <p:nvSpPr>
          <p:cNvPr id="40" name="Freeform 395"/>
          <p:cNvSpPr>
            <a:spLocks noEditPoints="1"/>
          </p:cNvSpPr>
          <p:nvPr/>
        </p:nvSpPr>
        <p:spPr bwMode="auto">
          <a:xfrm>
            <a:off x="6793158" y="4764999"/>
            <a:ext cx="634052" cy="577692"/>
          </a:xfrm>
          <a:custGeom>
            <a:avLst/>
            <a:gdLst>
              <a:gd name="T0" fmla="*/ 35 w 45"/>
              <a:gd name="T1" fmla="*/ 20 h 41"/>
              <a:gd name="T2" fmla="*/ 45 w 45"/>
              <a:gd name="T3" fmla="*/ 14 h 41"/>
              <a:gd name="T4" fmla="*/ 41 w 45"/>
              <a:gd name="T5" fmla="*/ 13 h 41"/>
              <a:gd name="T6" fmla="*/ 35 w 45"/>
              <a:gd name="T7" fmla="*/ 10 h 41"/>
              <a:gd name="T8" fmla="*/ 39 w 45"/>
              <a:gd name="T9" fmla="*/ 5 h 41"/>
              <a:gd name="T10" fmla="*/ 42 w 45"/>
              <a:gd name="T11" fmla="*/ 3 h 41"/>
              <a:gd name="T12" fmla="*/ 27 w 45"/>
              <a:gd name="T13" fmla="*/ 5 h 41"/>
              <a:gd name="T14" fmla="*/ 26 w 45"/>
              <a:gd name="T15" fmla="*/ 13 h 41"/>
              <a:gd name="T16" fmla="*/ 18 w 45"/>
              <a:gd name="T17" fmla="*/ 8 h 41"/>
              <a:gd name="T18" fmla="*/ 20 w 45"/>
              <a:gd name="T19" fmla="*/ 5 h 41"/>
              <a:gd name="T20" fmla="*/ 24 w 45"/>
              <a:gd name="T21" fmla="*/ 4 h 41"/>
              <a:gd name="T22" fmla="*/ 14 w 45"/>
              <a:gd name="T23" fmla="*/ 2 h 41"/>
              <a:gd name="T24" fmla="*/ 12 w 45"/>
              <a:gd name="T25" fmla="*/ 3 h 41"/>
              <a:gd name="T26" fmla="*/ 5 w 45"/>
              <a:gd name="T27" fmla="*/ 7 h 41"/>
              <a:gd name="T28" fmla="*/ 6 w 45"/>
              <a:gd name="T29" fmla="*/ 9 h 41"/>
              <a:gd name="T30" fmla="*/ 5 w 45"/>
              <a:gd name="T31" fmla="*/ 10 h 41"/>
              <a:gd name="T32" fmla="*/ 1 w 45"/>
              <a:gd name="T33" fmla="*/ 13 h 41"/>
              <a:gd name="T34" fmla="*/ 3 w 45"/>
              <a:gd name="T35" fmla="*/ 17 h 41"/>
              <a:gd name="T36" fmla="*/ 3 w 45"/>
              <a:gd name="T37" fmla="*/ 17 h 41"/>
              <a:gd name="T38" fmla="*/ 3 w 45"/>
              <a:gd name="T39" fmla="*/ 17 h 41"/>
              <a:gd name="T40" fmla="*/ 4 w 45"/>
              <a:gd name="T41" fmla="*/ 17 h 41"/>
              <a:gd name="T42" fmla="*/ 10 w 45"/>
              <a:gd name="T43" fmla="*/ 18 h 41"/>
              <a:gd name="T44" fmla="*/ 10 w 45"/>
              <a:gd name="T45" fmla="*/ 16 h 41"/>
              <a:gd name="T46" fmla="*/ 11 w 45"/>
              <a:gd name="T47" fmla="*/ 15 h 41"/>
              <a:gd name="T48" fmla="*/ 12 w 45"/>
              <a:gd name="T49" fmla="*/ 15 h 41"/>
              <a:gd name="T50" fmla="*/ 5 w 45"/>
              <a:gd name="T51" fmla="*/ 36 h 41"/>
              <a:gd name="T52" fmla="*/ 24 w 45"/>
              <a:gd name="T53" fmla="*/ 27 h 41"/>
              <a:gd name="T54" fmla="*/ 44 w 45"/>
              <a:gd name="T55" fmla="*/ 36 h 41"/>
              <a:gd name="T56" fmla="*/ 13 w 45"/>
              <a:gd name="T57" fmla="*/ 13 h 41"/>
              <a:gd name="T58" fmla="*/ 10 w 45"/>
              <a:gd name="T59" fmla="*/ 13 h 41"/>
              <a:gd name="T60" fmla="*/ 8 w 45"/>
              <a:gd name="T61" fmla="*/ 15 h 41"/>
              <a:gd name="T62" fmla="*/ 5 w 45"/>
              <a:gd name="T63" fmla="*/ 16 h 41"/>
              <a:gd name="T64" fmla="*/ 5 w 45"/>
              <a:gd name="T65" fmla="*/ 16 h 41"/>
              <a:gd name="T66" fmla="*/ 5 w 45"/>
              <a:gd name="T67" fmla="*/ 15 h 41"/>
              <a:gd name="T68" fmla="*/ 4 w 45"/>
              <a:gd name="T69" fmla="*/ 12 h 41"/>
              <a:gd name="T70" fmla="*/ 7 w 45"/>
              <a:gd name="T71" fmla="*/ 11 h 41"/>
              <a:gd name="T72" fmla="*/ 8 w 45"/>
              <a:gd name="T73" fmla="*/ 9 h 41"/>
              <a:gd name="T74" fmla="*/ 11 w 45"/>
              <a:gd name="T75" fmla="*/ 4 h 41"/>
              <a:gd name="T76" fmla="*/ 13 w 45"/>
              <a:gd name="T77" fmla="*/ 4 h 41"/>
              <a:gd name="T78" fmla="*/ 15 w 45"/>
              <a:gd name="T79" fmla="*/ 4 h 41"/>
              <a:gd name="T80" fmla="*/ 20 w 45"/>
              <a:gd name="T81" fmla="*/ 3 h 41"/>
              <a:gd name="T82" fmla="*/ 17 w 45"/>
              <a:gd name="T83" fmla="*/ 7 h 41"/>
              <a:gd name="T84" fmla="*/ 16 w 45"/>
              <a:gd name="T85" fmla="*/ 10 h 41"/>
              <a:gd name="T86" fmla="*/ 20 w 45"/>
              <a:gd name="T87" fmla="*/ 20 h 41"/>
              <a:gd name="T88" fmla="*/ 10 w 45"/>
              <a:gd name="T89" fmla="*/ 38 h 41"/>
              <a:gd name="T90" fmla="*/ 28 w 45"/>
              <a:gd name="T91" fmla="*/ 14 h 41"/>
              <a:gd name="T92" fmla="*/ 28 w 45"/>
              <a:gd name="T93" fmla="*/ 12 h 41"/>
              <a:gd name="T94" fmla="*/ 34 w 45"/>
              <a:gd name="T95" fmla="*/ 3 h 41"/>
              <a:gd name="T96" fmla="*/ 38 w 45"/>
              <a:gd name="T97" fmla="*/ 3 h 41"/>
              <a:gd name="T98" fmla="*/ 33 w 45"/>
              <a:gd name="T99" fmla="*/ 10 h 41"/>
              <a:gd name="T100" fmla="*/ 35 w 45"/>
              <a:gd name="T101" fmla="*/ 14 h 41"/>
              <a:gd name="T102" fmla="*/ 41 w 45"/>
              <a:gd name="T103" fmla="*/ 15 h 41"/>
              <a:gd name="T104" fmla="*/ 38 w 45"/>
              <a:gd name="T105" fmla="*/ 18 h 41"/>
              <a:gd name="T106" fmla="*/ 31 w 45"/>
              <a:gd name="T107" fmla="*/ 17 h 41"/>
              <a:gd name="T108" fmla="*/ 39 w 45"/>
              <a:gd name="T109" fmla="*/ 39 h 41"/>
              <a:gd name="T110" fmla="*/ 42 w 45"/>
              <a:gd name="T111" fmla="*/ 3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5" h="41">
                <a:moveTo>
                  <a:pt x="30" y="21"/>
                </a:moveTo>
                <a:cubicBezTo>
                  <a:pt x="32" y="19"/>
                  <a:pt x="32" y="19"/>
                  <a:pt x="32" y="19"/>
                </a:cubicBezTo>
                <a:cubicBezTo>
                  <a:pt x="33" y="20"/>
                  <a:pt x="34" y="20"/>
                  <a:pt x="35" y="20"/>
                </a:cubicBezTo>
                <a:cubicBezTo>
                  <a:pt x="36" y="20"/>
                  <a:pt x="37" y="20"/>
                  <a:pt x="38" y="20"/>
                </a:cubicBezTo>
                <a:cubicBezTo>
                  <a:pt x="40" y="19"/>
                  <a:pt x="41" y="19"/>
                  <a:pt x="42" y="18"/>
                </a:cubicBezTo>
                <a:cubicBezTo>
                  <a:pt x="44" y="17"/>
                  <a:pt x="44" y="15"/>
                  <a:pt x="45" y="14"/>
                </a:cubicBezTo>
                <a:cubicBezTo>
                  <a:pt x="45" y="13"/>
                  <a:pt x="45" y="13"/>
                  <a:pt x="44" y="12"/>
                </a:cubicBezTo>
                <a:cubicBezTo>
                  <a:pt x="44" y="12"/>
                  <a:pt x="44" y="12"/>
                  <a:pt x="44" y="12"/>
                </a:cubicBezTo>
                <a:cubicBezTo>
                  <a:pt x="41" y="13"/>
                  <a:pt x="41" y="13"/>
                  <a:pt x="41" y="13"/>
                </a:cubicBezTo>
                <a:cubicBezTo>
                  <a:pt x="39" y="14"/>
                  <a:pt x="39" y="14"/>
                  <a:pt x="39" y="14"/>
                </a:cubicBezTo>
                <a:cubicBezTo>
                  <a:pt x="37" y="12"/>
                  <a:pt x="37" y="12"/>
                  <a:pt x="37" y="12"/>
                </a:cubicBezTo>
                <a:cubicBezTo>
                  <a:pt x="35" y="10"/>
                  <a:pt x="35" y="10"/>
                  <a:pt x="35" y="10"/>
                </a:cubicBezTo>
                <a:cubicBezTo>
                  <a:pt x="36" y="8"/>
                  <a:pt x="36" y="8"/>
                  <a:pt x="36" y="8"/>
                </a:cubicBezTo>
                <a:cubicBezTo>
                  <a:pt x="36" y="6"/>
                  <a:pt x="36" y="6"/>
                  <a:pt x="36" y="6"/>
                </a:cubicBezTo>
                <a:cubicBezTo>
                  <a:pt x="39" y="5"/>
                  <a:pt x="39" y="5"/>
                  <a:pt x="39" y="5"/>
                </a:cubicBezTo>
                <a:cubicBezTo>
                  <a:pt x="42" y="4"/>
                  <a:pt x="42" y="4"/>
                  <a:pt x="42" y="4"/>
                </a:cubicBezTo>
                <a:cubicBezTo>
                  <a:pt x="42" y="4"/>
                  <a:pt x="43" y="4"/>
                  <a:pt x="42" y="3"/>
                </a:cubicBezTo>
                <a:cubicBezTo>
                  <a:pt x="42" y="3"/>
                  <a:pt x="42" y="3"/>
                  <a:pt x="42" y="3"/>
                </a:cubicBezTo>
                <a:cubicBezTo>
                  <a:pt x="41" y="2"/>
                  <a:pt x="39" y="1"/>
                  <a:pt x="38" y="1"/>
                </a:cubicBezTo>
                <a:cubicBezTo>
                  <a:pt x="36" y="0"/>
                  <a:pt x="35" y="0"/>
                  <a:pt x="33" y="1"/>
                </a:cubicBezTo>
                <a:cubicBezTo>
                  <a:pt x="31" y="1"/>
                  <a:pt x="29" y="3"/>
                  <a:pt x="27" y="5"/>
                </a:cubicBezTo>
                <a:cubicBezTo>
                  <a:pt x="26" y="7"/>
                  <a:pt x="26" y="10"/>
                  <a:pt x="26" y="13"/>
                </a:cubicBezTo>
                <a:cubicBezTo>
                  <a:pt x="26" y="13"/>
                  <a:pt x="26" y="13"/>
                  <a:pt x="26" y="13"/>
                </a:cubicBezTo>
                <a:cubicBezTo>
                  <a:pt x="26" y="13"/>
                  <a:pt x="26" y="13"/>
                  <a:pt x="26" y="13"/>
                </a:cubicBezTo>
                <a:cubicBezTo>
                  <a:pt x="24" y="15"/>
                  <a:pt x="24" y="15"/>
                  <a:pt x="24" y="15"/>
                </a:cubicBezTo>
                <a:cubicBezTo>
                  <a:pt x="18" y="9"/>
                  <a:pt x="18" y="9"/>
                  <a:pt x="18" y="9"/>
                </a:cubicBezTo>
                <a:cubicBezTo>
                  <a:pt x="18" y="8"/>
                  <a:pt x="18" y="8"/>
                  <a:pt x="18" y="8"/>
                </a:cubicBezTo>
                <a:cubicBezTo>
                  <a:pt x="18" y="8"/>
                  <a:pt x="18" y="8"/>
                  <a:pt x="18" y="8"/>
                </a:cubicBezTo>
                <a:cubicBezTo>
                  <a:pt x="19" y="7"/>
                  <a:pt x="19" y="7"/>
                  <a:pt x="19" y="6"/>
                </a:cubicBezTo>
                <a:cubicBezTo>
                  <a:pt x="19" y="5"/>
                  <a:pt x="20" y="5"/>
                  <a:pt x="20" y="5"/>
                </a:cubicBezTo>
                <a:cubicBezTo>
                  <a:pt x="20" y="5"/>
                  <a:pt x="20" y="5"/>
                  <a:pt x="20" y="5"/>
                </a:cubicBezTo>
                <a:cubicBezTo>
                  <a:pt x="21" y="4"/>
                  <a:pt x="22" y="4"/>
                  <a:pt x="23" y="4"/>
                </a:cubicBezTo>
                <a:cubicBezTo>
                  <a:pt x="23" y="4"/>
                  <a:pt x="24" y="4"/>
                  <a:pt x="24" y="4"/>
                </a:cubicBezTo>
                <a:cubicBezTo>
                  <a:pt x="24" y="4"/>
                  <a:pt x="24" y="3"/>
                  <a:pt x="24" y="3"/>
                </a:cubicBezTo>
                <a:cubicBezTo>
                  <a:pt x="22" y="1"/>
                  <a:pt x="20" y="0"/>
                  <a:pt x="19" y="0"/>
                </a:cubicBezTo>
                <a:cubicBezTo>
                  <a:pt x="17" y="0"/>
                  <a:pt x="15" y="0"/>
                  <a:pt x="14" y="2"/>
                </a:cubicBezTo>
                <a:cubicBezTo>
                  <a:pt x="13" y="2"/>
                  <a:pt x="13" y="2"/>
                  <a:pt x="12" y="2"/>
                </a:cubicBezTo>
                <a:cubicBezTo>
                  <a:pt x="12" y="2"/>
                  <a:pt x="12" y="2"/>
                  <a:pt x="12" y="2"/>
                </a:cubicBezTo>
                <a:cubicBezTo>
                  <a:pt x="12" y="2"/>
                  <a:pt x="12" y="3"/>
                  <a:pt x="12" y="3"/>
                </a:cubicBezTo>
                <a:cubicBezTo>
                  <a:pt x="11" y="2"/>
                  <a:pt x="11" y="2"/>
                  <a:pt x="11" y="2"/>
                </a:cubicBezTo>
                <a:cubicBezTo>
                  <a:pt x="11" y="2"/>
                  <a:pt x="10" y="2"/>
                  <a:pt x="10" y="2"/>
                </a:cubicBezTo>
                <a:cubicBezTo>
                  <a:pt x="5" y="7"/>
                  <a:pt x="5" y="7"/>
                  <a:pt x="5" y="7"/>
                </a:cubicBezTo>
                <a:cubicBezTo>
                  <a:pt x="5" y="7"/>
                  <a:pt x="5" y="8"/>
                  <a:pt x="5" y="8"/>
                </a:cubicBezTo>
                <a:cubicBezTo>
                  <a:pt x="6" y="9"/>
                  <a:pt x="6" y="9"/>
                  <a:pt x="6" y="9"/>
                </a:cubicBezTo>
                <a:cubicBezTo>
                  <a:pt x="6" y="9"/>
                  <a:pt x="6" y="9"/>
                  <a:pt x="6" y="9"/>
                </a:cubicBezTo>
                <a:cubicBezTo>
                  <a:pt x="6" y="9"/>
                  <a:pt x="6" y="9"/>
                  <a:pt x="6" y="9"/>
                </a:cubicBezTo>
                <a:cubicBezTo>
                  <a:pt x="5" y="9"/>
                  <a:pt x="5" y="10"/>
                  <a:pt x="5" y="10"/>
                </a:cubicBezTo>
                <a:cubicBezTo>
                  <a:pt x="5" y="10"/>
                  <a:pt x="5" y="10"/>
                  <a:pt x="5" y="10"/>
                </a:cubicBezTo>
                <a:cubicBezTo>
                  <a:pt x="5" y="10"/>
                  <a:pt x="4" y="10"/>
                  <a:pt x="4" y="10"/>
                </a:cubicBezTo>
                <a:cubicBezTo>
                  <a:pt x="3" y="10"/>
                  <a:pt x="3" y="10"/>
                  <a:pt x="3" y="10"/>
                </a:cubicBezTo>
                <a:cubicBezTo>
                  <a:pt x="1" y="13"/>
                  <a:pt x="1" y="13"/>
                  <a:pt x="1" y="13"/>
                </a:cubicBezTo>
                <a:cubicBezTo>
                  <a:pt x="1" y="13"/>
                  <a:pt x="1" y="13"/>
                  <a:pt x="1" y="13"/>
                </a:cubicBezTo>
                <a:cubicBezTo>
                  <a:pt x="0" y="13"/>
                  <a:pt x="0" y="14"/>
                  <a:pt x="1" y="14"/>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4" y="17"/>
                  <a:pt x="4" y="17"/>
                  <a:pt x="4" y="17"/>
                </a:cubicBezTo>
                <a:cubicBezTo>
                  <a:pt x="6" y="20"/>
                  <a:pt x="6" y="20"/>
                  <a:pt x="6" y="20"/>
                </a:cubicBezTo>
                <a:cubicBezTo>
                  <a:pt x="7" y="20"/>
                  <a:pt x="7" y="20"/>
                  <a:pt x="8" y="20"/>
                </a:cubicBezTo>
                <a:cubicBezTo>
                  <a:pt x="10" y="18"/>
                  <a:pt x="10" y="18"/>
                  <a:pt x="10" y="18"/>
                </a:cubicBezTo>
                <a:cubicBezTo>
                  <a:pt x="10" y="18"/>
                  <a:pt x="10" y="18"/>
                  <a:pt x="10" y="18"/>
                </a:cubicBezTo>
                <a:cubicBezTo>
                  <a:pt x="10" y="17"/>
                  <a:pt x="10" y="17"/>
                  <a:pt x="10" y="17"/>
                </a:cubicBezTo>
                <a:cubicBezTo>
                  <a:pt x="10" y="16"/>
                  <a:pt x="10" y="16"/>
                  <a:pt x="10" y="16"/>
                </a:cubicBezTo>
                <a:cubicBezTo>
                  <a:pt x="10" y="16"/>
                  <a:pt x="10" y="16"/>
                  <a:pt x="10" y="16"/>
                </a:cubicBezTo>
                <a:cubicBezTo>
                  <a:pt x="10" y="16"/>
                  <a:pt x="10" y="16"/>
                  <a:pt x="10" y="16"/>
                </a:cubicBezTo>
                <a:cubicBezTo>
                  <a:pt x="11" y="16"/>
                  <a:pt x="11" y="16"/>
                  <a:pt x="11" y="15"/>
                </a:cubicBezTo>
                <a:cubicBezTo>
                  <a:pt x="11" y="15"/>
                  <a:pt x="11" y="15"/>
                  <a:pt x="11" y="15"/>
                </a:cubicBezTo>
                <a:cubicBezTo>
                  <a:pt x="11" y="15"/>
                  <a:pt x="11" y="15"/>
                  <a:pt x="11" y="15"/>
                </a:cubicBezTo>
                <a:cubicBezTo>
                  <a:pt x="12" y="15"/>
                  <a:pt x="12" y="15"/>
                  <a:pt x="12" y="15"/>
                </a:cubicBezTo>
                <a:cubicBezTo>
                  <a:pt x="18" y="21"/>
                  <a:pt x="18" y="21"/>
                  <a:pt x="18" y="21"/>
                </a:cubicBezTo>
                <a:cubicBezTo>
                  <a:pt x="5" y="34"/>
                  <a:pt x="5" y="34"/>
                  <a:pt x="5" y="34"/>
                </a:cubicBezTo>
                <a:cubicBezTo>
                  <a:pt x="4" y="35"/>
                  <a:pt x="4" y="36"/>
                  <a:pt x="5" y="36"/>
                </a:cubicBezTo>
                <a:cubicBezTo>
                  <a:pt x="10" y="41"/>
                  <a:pt x="10" y="41"/>
                  <a:pt x="10" y="41"/>
                </a:cubicBezTo>
                <a:cubicBezTo>
                  <a:pt x="10" y="41"/>
                  <a:pt x="11" y="41"/>
                  <a:pt x="11" y="41"/>
                </a:cubicBezTo>
                <a:cubicBezTo>
                  <a:pt x="24" y="27"/>
                  <a:pt x="24" y="27"/>
                  <a:pt x="24" y="27"/>
                </a:cubicBezTo>
                <a:cubicBezTo>
                  <a:pt x="38" y="41"/>
                  <a:pt x="38" y="41"/>
                  <a:pt x="38" y="41"/>
                </a:cubicBezTo>
                <a:cubicBezTo>
                  <a:pt x="38" y="41"/>
                  <a:pt x="39" y="41"/>
                  <a:pt x="39" y="41"/>
                </a:cubicBezTo>
                <a:cubicBezTo>
                  <a:pt x="44" y="36"/>
                  <a:pt x="44" y="36"/>
                  <a:pt x="44" y="36"/>
                </a:cubicBezTo>
                <a:cubicBezTo>
                  <a:pt x="44" y="36"/>
                  <a:pt x="44" y="35"/>
                  <a:pt x="44" y="35"/>
                </a:cubicBezTo>
                <a:cubicBezTo>
                  <a:pt x="30" y="21"/>
                  <a:pt x="30" y="21"/>
                  <a:pt x="30" y="21"/>
                </a:cubicBezTo>
                <a:close/>
                <a:moveTo>
                  <a:pt x="13" y="13"/>
                </a:moveTo>
                <a:cubicBezTo>
                  <a:pt x="13" y="13"/>
                  <a:pt x="13" y="13"/>
                  <a:pt x="13" y="13"/>
                </a:cubicBezTo>
                <a:cubicBezTo>
                  <a:pt x="12" y="12"/>
                  <a:pt x="12" y="12"/>
                  <a:pt x="11" y="13"/>
                </a:cubicBezTo>
                <a:cubicBezTo>
                  <a:pt x="11" y="13"/>
                  <a:pt x="11" y="13"/>
                  <a:pt x="10" y="13"/>
                </a:cubicBezTo>
                <a:cubicBezTo>
                  <a:pt x="10" y="13"/>
                  <a:pt x="10" y="14"/>
                  <a:pt x="10" y="14"/>
                </a:cubicBezTo>
                <a:cubicBezTo>
                  <a:pt x="9" y="14"/>
                  <a:pt x="9" y="14"/>
                  <a:pt x="9" y="14"/>
                </a:cubicBezTo>
                <a:cubicBezTo>
                  <a:pt x="9" y="14"/>
                  <a:pt x="9" y="15"/>
                  <a:pt x="8" y="15"/>
                </a:cubicBezTo>
                <a:cubicBezTo>
                  <a:pt x="8" y="16"/>
                  <a:pt x="8" y="16"/>
                  <a:pt x="8" y="16"/>
                </a:cubicBezTo>
                <a:cubicBezTo>
                  <a:pt x="7" y="18"/>
                  <a:pt x="7" y="18"/>
                  <a:pt x="7" y="18"/>
                </a:cubicBezTo>
                <a:cubicBezTo>
                  <a:pt x="5" y="16"/>
                  <a:pt x="5" y="16"/>
                  <a:pt x="5" y="16"/>
                </a:cubicBezTo>
                <a:cubicBezTo>
                  <a:pt x="5" y="16"/>
                  <a:pt x="5" y="16"/>
                  <a:pt x="5" y="16"/>
                </a:cubicBezTo>
                <a:cubicBezTo>
                  <a:pt x="5" y="16"/>
                  <a:pt x="5" y="16"/>
                  <a:pt x="5" y="16"/>
                </a:cubicBezTo>
                <a:cubicBezTo>
                  <a:pt x="5" y="16"/>
                  <a:pt x="5" y="16"/>
                  <a:pt x="5" y="16"/>
                </a:cubicBezTo>
                <a:cubicBezTo>
                  <a:pt x="5" y="15"/>
                  <a:pt x="5" y="15"/>
                  <a:pt x="5" y="15"/>
                </a:cubicBezTo>
                <a:cubicBezTo>
                  <a:pt x="5" y="15"/>
                  <a:pt x="5" y="15"/>
                  <a:pt x="5" y="15"/>
                </a:cubicBezTo>
                <a:cubicBezTo>
                  <a:pt x="5" y="15"/>
                  <a:pt x="5" y="15"/>
                  <a:pt x="5" y="15"/>
                </a:cubicBezTo>
                <a:cubicBezTo>
                  <a:pt x="5" y="15"/>
                  <a:pt x="5" y="15"/>
                  <a:pt x="5" y="15"/>
                </a:cubicBezTo>
                <a:cubicBezTo>
                  <a:pt x="3" y="13"/>
                  <a:pt x="3" y="13"/>
                  <a:pt x="3" y="13"/>
                </a:cubicBezTo>
                <a:cubicBezTo>
                  <a:pt x="4" y="12"/>
                  <a:pt x="4" y="12"/>
                  <a:pt x="4" y="12"/>
                </a:cubicBezTo>
                <a:cubicBezTo>
                  <a:pt x="5" y="12"/>
                  <a:pt x="5" y="12"/>
                  <a:pt x="5" y="12"/>
                </a:cubicBezTo>
                <a:cubicBezTo>
                  <a:pt x="6" y="12"/>
                  <a:pt x="6" y="12"/>
                  <a:pt x="7" y="11"/>
                </a:cubicBezTo>
                <a:cubicBezTo>
                  <a:pt x="7" y="11"/>
                  <a:pt x="7" y="11"/>
                  <a:pt x="7" y="11"/>
                </a:cubicBezTo>
                <a:cubicBezTo>
                  <a:pt x="7" y="11"/>
                  <a:pt x="7" y="10"/>
                  <a:pt x="7" y="10"/>
                </a:cubicBezTo>
                <a:cubicBezTo>
                  <a:pt x="7" y="10"/>
                  <a:pt x="7" y="10"/>
                  <a:pt x="7" y="10"/>
                </a:cubicBezTo>
                <a:cubicBezTo>
                  <a:pt x="8" y="10"/>
                  <a:pt x="8" y="10"/>
                  <a:pt x="8" y="9"/>
                </a:cubicBezTo>
                <a:cubicBezTo>
                  <a:pt x="8" y="9"/>
                  <a:pt x="8" y="8"/>
                  <a:pt x="8" y="8"/>
                </a:cubicBezTo>
                <a:cubicBezTo>
                  <a:pt x="7" y="8"/>
                  <a:pt x="7" y="8"/>
                  <a:pt x="7" y="8"/>
                </a:cubicBezTo>
                <a:cubicBezTo>
                  <a:pt x="11" y="4"/>
                  <a:pt x="11" y="4"/>
                  <a:pt x="11" y="4"/>
                </a:cubicBezTo>
                <a:cubicBezTo>
                  <a:pt x="11" y="5"/>
                  <a:pt x="11" y="5"/>
                  <a:pt x="11" y="5"/>
                </a:cubicBezTo>
                <a:cubicBezTo>
                  <a:pt x="11" y="5"/>
                  <a:pt x="12" y="5"/>
                  <a:pt x="12" y="5"/>
                </a:cubicBezTo>
                <a:cubicBezTo>
                  <a:pt x="13" y="5"/>
                  <a:pt x="13" y="4"/>
                  <a:pt x="13" y="4"/>
                </a:cubicBezTo>
                <a:cubicBezTo>
                  <a:pt x="13" y="4"/>
                  <a:pt x="13" y="4"/>
                  <a:pt x="13" y="4"/>
                </a:cubicBezTo>
                <a:cubicBezTo>
                  <a:pt x="14" y="4"/>
                  <a:pt x="14" y="4"/>
                  <a:pt x="14" y="4"/>
                </a:cubicBezTo>
                <a:cubicBezTo>
                  <a:pt x="15" y="4"/>
                  <a:pt x="15" y="4"/>
                  <a:pt x="15" y="4"/>
                </a:cubicBezTo>
                <a:cubicBezTo>
                  <a:pt x="16" y="3"/>
                  <a:pt x="17" y="2"/>
                  <a:pt x="18" y="2"/>
                </a:cubicBezTo>
                <a:cubicBezTo>
                  <a:pt x="19" y="2"/>
                  <a:pt x="20" y="2"/>
                  <a:pt x="20" y="3"/>
                </a:cubicBezTo>
                <a:cubicBezTo>
                  <a:pt x="20" y="3"/>
                  <a:pt x="20" y="3"/>
                  <a:pt x="20" y="3"/>
                </a:cubicBezTo>
                <a:cubicBezTo>
                  <a:pt x="19" y="3"/>
                  <a:pt x="18" y="4"/>
                  <a:pt x="17" y="5"/>
                </a:cubicBezTo>
                <a:cubicBezTo>
                  <a:pt x="17" y="5"/>
                  <a:pt x="17" y="5"/>
                  <a:pt x="17" y="6"/>
                </a:cubicBezTo>
                <a:cubicBezTo>
                  <a:pt x="17" y="6"/>
                  <a:pt x="17" y="6"/>
                  <a:pt x="17" y="7"/>
                </a:cubicBezTo>
                <a:cubicBezTo>
                  <a:pt x="17" y="7"/>
                  <a:pt x="17" y="7"/>
                  <a:pt x="17" y="7"/>
                </a:cubicBezTo>
                <a:cubicBezTo>
                  <a:pt x="16" y="7"/>
                  <a:pt x="16" y="8"/>
                  <a:pt x="16" y="8"/>
                </a:cubicBezTo>
                <a:cubicBezTo>
                  <a:pt x="15" y="9"/>
                  <a:pt x="15" y="9"/>
                  <a:pt x="16" y="10"/>
                </a:cubicBezTo>
                <a:cubicBezTo>
                  <a:pt x="16" y="10"/>
                  <a:pt x="16" y="10"/>
                  <a:pt x="16" y="10"/>
                </a:cubicBezTo>
                <a:cubicBezTo>
                  <a:pt x="23" y="17"/>
                  <a:pt x="23" y="17"/>
                  <a:pt x="23" y="17"/>
                </a:cubicBezTo>
                <a:cubicBezTo>
                  <a:pt x="20" y="20"/>
                  <a:pt x="20" y="20"/>
                  <a:pt x="20" y="20"/>
                </a:cubicBezTo>
                <a:cubicBezTo>
                  <a:pt x="13" y="13"/>
                  <a:pt x="13" y="13"/>
                  <a:pt x="13" y="13"/>
                </a:cubicBezTo>
                <a:close/>
                <a:moveTo>
                  <a:pt x="10" y="38"/>
                </a:moveTo>
                <a:cubicBezTo>
                  <a:pt x="10" y="38"/>
                  <a:pt x="10" y="38"/>
                  <a:pt x="10" y="38"/>
                </a:cubicBezTo>
                <a:cubicBezTo>
                  <a:pt x="7" y="35"/>
                  <a:pt x="7" y="35"/>
                  <a:pt x="7" y="35"/>
                </a:cubicBezTo>
                <a:cubicBezTo>
                  <a:pt x="20" y="22"/>
                  <a:pt x="20" y="22"/>
                  <a:pt x="20" y="22"/>
                </a:cubicBezTo>
                <a:cubicBezTo>
                  <a:pt x="28" y="14"/>
                  <a:pt x="28" y="14"/>
                  <a:pt x="28" y="14"/>
                </a:cubicBezTo>
                <a:cubicBezTo>
                  <a:pt x="29" y="14"/>
                  <a:pt x="29" y="13"/>
                  <a:pt x="29" y="13"/>
                </a:cubicBezTo>
                <a:cubicBezTo>
                  <a:pt x="29" y="13"/>
                  <a:pt x="29" y="13"/>
                  <a:pt x="29" y="13"/>
                </a:cubicBezTo>
                <a:cubicBezTo>
                  <a:pt x="28" y="12"/>
                  <a:pt x="28" y="12"/>
                  <a:pt x="28" y="12"/>
                </a:cubicBezTo>
                <a:cubicBezTo>
                  <a:pt x="28" y="12"/>
                  <a:pt x="28" y="12"/>
                  <a:pt x="28" y="12"/>
                </a:cubicBezTo>
                <a:cubicBezTo>
                  <a:pt x="28" y="10"/>
                  <a:pt x="28" y="8"/>
                  <a:pt x="29" y="6"/>
                </a:cubicBezTo>
                <a:cubicBezTo>
                  <a:pt x="30" y="5"/>
                  <a:pt x="32" y="3"/>
                  <a:pt x="34" y="3"/>
                </a:cubicBezTo>
                <a:cubicBezTo>
                  <a:pt x="35" y="2"/>
                  <a:pt x="36" y="2"/>
                  <a:pt x="37" y="3"/>
                </a:cubicBezTo>
                <a:cubicBezTo>
                  <a:pt x="38" y="3"/>
                  <a:pt x="38" y="3"/>
                  <a:pt x="39" y="3"/>
                </a:cubicBezTo>
                <a:cubicBezTo>
                  <a:pt x="38" y="3"/>
                  <a:pt x="38" y="3"/>
                  <a:pt x="38" y="3"/>
                </a:cubicBezTo>
                <a:cubicBezTo>
                  <a:pt x="35" y="4"/>
                  <a:pt x="35" y="4"/>
                  <a:pt x="35" y="4"/>
                </a:cubicBezTo>
                <a:cubicBezTo>
                  <a:pt x="35" y="4"/>
                  <a:pt x="35" y="4"/>
                  <a:pt x="35" y="5"/>
                </a:cubicBezTo>
                <a:cubicBezTo>
                  <a:pt x="33" y="10"/>
                  <a:pt x="33" y="10"/>
                  <a:pt x="33" y="10"/>
                </a:cubicBezTo>
                <a:cubicBezTo>
                  <a:pt x="33" y="11"/>
                  <a:pt x="33" y="11"/>
                  <a:pt x="33" y="11"/>
                </a:cubicBezTo>
                <a:cubicBezTo>
                  <a:pt x="35" y="14"/>
                  <a:pt x="35" y="14"/>
                  <a:pt x="35" y="14"/>
                </a:cubicBezTo>
                <a:cubicBezTo>
                  <a:pt x="35" y="14"/>
                  <a:pt x="35" y="14"/>
                  <a:pt x="35" y="14"/>
                </a:cubicBezTo>
                <a:cubicBezTo>
                  <a:pt x="37" y="16"/>
                  <a:pt x="37" y="16"/>
                  <a:pt x="37" y="16"/>
                </a:cubicBezTo>
                <a:cubicBezTo>
                  <a:pt x="38" y="16"/>
                  <a:pt x="38" y="16"/>
                  <a:pt x="39" y="16"/>
                </a:cubicBezTo>
                <a:cubicBezTo>
                  <a:pt x="41" y="15"/>
                  <a:pt x="41" y="15"/>
                  <a:pt x="41" y="15"/>
                </a:cubicBezTo>
                <a:cubicBezTo>
                  <a:pt x="42" y="15"/>
                  <a:pt x="42" y="15"/>
                  <a:pt x="42" y="15"/>
                </a:cubicBezTo>
                <a:cubicBezTo>
                  <a:pt x="42" y="15"/>
                  <a:pt x="41" y="16"/>
                  <a:pt x="41" y="16"/>
                </a:cubicBezTo>
                <a:cubicBezTo>
                  <a:pt x="40" y="17"/>
                  <a:pt x="39" y="17"/>
                  <a:pt x="38" y="18"/>
                </a:cubicBezTo>
                <a:cubicBezTo>
                  <a:pt x="37" y="18"/>
                  <a:pt x="36" y="18"/>
                  <a:pt x="35" y="18"/>
                </a:cubicBezTo>
                <a:cubicBezTo>
                  <a:pt x="34" y="18"/>
                  <a:pt x="33" y="18"/>
                  <a:pt x="33" y="17"/>
                </a:cubicBezTo>
                <a:cubicBezTo>
                  <a:pt x="32" y="17"/>
                  <a:pt x="32" y="17"/>
                  <a:pt x="31" y="17"/>
                </a:cubicBezTo>
                <a:cubicBezTo>
                  <a:pt x="10" y="38"/>
                  <a:pt x="10" y="38"/>
                  <a:pt x="10" y="38"/>
                </a:cubicBezTo>
                <a:close/>
                <a:moveTo>
                  <a:pt x="39" y="39"/>
                </a:moveTo>
                <a:cubicBezTo>
                  <a:pt x="39" y="39"/>
                  <a:pt x="39" y="39"/>
                  <a:pt x="39" y="39"/>
                </a:cubicBezTo>
                <a:cubicBezTo>
                  <a:pt x="26" y="26"/>
                  <a:pt x="26" y="26"/>
                  <a:pt x="26" y="26"/>
                </a:cubicBezTo>
                <a:cubicBezTo>
                  <a:pt x="29" y="23"/>
                  <a:pt x="29" y="23"/>
                  <a:pt x="29" y="23"/>
                </a:cubicBezTo>
                <a:cubicBezTo>
                  <a:pt x="42" y="36"/>
                  <a:pt x="42" y="36"/>
                  <a:pt x="42" y="36"/>
                </a:cubicBezTo>
                <a:cubicBezTo>
                  <a:pt x="39" y="39"/>
                  <a:pt x="39" y="39"/>
                  <a:pt x="39" y="39"/>
                </a:cubicBezTo>
                <a:close/>
              </a:path>
            </a:pathLst>
          </a:custGeom>
          <a:solidFill>
            <a:srgbClr val="FEFFFF"/>
          </a:solidFill>
          <a:ln>
            <a:noFill/>
          </a:ln>
        </p:spPr>
        <p:txBody>
          <a:bodyPr/>
          <a:lstStyle/>
          <a:p>
            <a:endParaRPr lang="zh-CN" altLang="en-US" sz="2400"/>
          </a:p>
        </p:txBody>
      </p:sp>
      <p:sp>
        <p:nvSpPr>
          <p:cNvPr id="41" name="矩形 40"/>
          <p:cNvSpPr/>
          <p:nvPr/>
        </p:nvSpPr>
        <p:spPr>
          <a:xfrm>
            <a:off x="760793" y="4184422"/>
            <a:ext cx="3220276"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2" name="矩形 41"/>
          <p:cNvSpPr/>
          <p:nvPr/>
        </p:nvSpPr>
        <p:spPr>
          <a:xfrm>
            <a:off x="760793" y="2133600"/>
            <a:ext cx="3220276"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3" name="矩形 42"/>
          <p:cNvSpPr/>
          <p:nvPr/>
        </p:nvSpPr>
        <p:spPr>
          <a:xfrm>
            <a:off x="8220456" y="4184422"/>
            <a:ext cx="3220276"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4" name="矩形 43"/>
          <p:cNvSpPr/>
          <p:nvPr/>
        </p:nvSpPr>
        <p:spPr>
          <a:xfrm>
            <a:off x="8220456" y="2133600"/>
            <a:ext cx="3220276"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21" name="Freeform 47"/>
          <p:cNvSpPr/>
          <p:nvPr/>
        </p:nvSpPr>
        <p:spPr bwMode="auto">
          <a:xfrm>
            <a:off x="601971" y="3657468"/>
            <a:ext cx="354013" cy="1801716"/>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solidFill>
                <a:schemeClr val="bg2">
                  <a:lumMod val="75000"/>
                </a:schemeClr>
              </a:solidFill>
            </a:endParaRPr>
          </a:p>
        </p:txBody>
      </p:sp>
      <p:sp>
        <p:nvSpPr>
          <p:cNvPr id="22" name="Freeform 48"/>
          <p:cNvSpPr/>
          <p:nvPr/>
        </p:nvSpPr>
        <p:spPr bwMode="auto">
          <a:xfrm>
            <a:off x="1019484" y="3657468"/>
            <a:ext cx="355600" cy="1801716"/>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23" name="Freeform 49"/>
          <p:cNvSpPr/>
          <p:nvPr/>
        </p:nvSpPr>
        <p:spPr bwMode="auto">
          <a:xfrm>
            <a:off x="1438584" y="4470398"/>
            <a:ext cx="355600" cy="98878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24" name="Freeform 50"/>
          <p:cNvSpPr/>
          <p:nvPr/>
        </p:nvSpPr>
        <p:spPr bwMode="auto">
          <a:xfrm>
            <a:off x="1857684" y="4470398"/>
            <a:ext cx="355600" cy="98878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33" name="Freeform 55"/>
          <p:cNvSpPr/>
          <p:nvPr/>
        </p:nvSpPr>
        <p:spPr bwMode="auto">
          <a:xfrm>
            <a:off x="601971" y="5456008"/>
            <a:ext cx="600075" cy="471487"/>
          </a:xfrm>
          <a:custGeom>
            <a:avLst/>
            <a:gdLst>
              <a:gd name="T0" fmla="*/ 378 w 378"/>
              <a:gd name="T1" fmla="*/ 297 h 297"/>
              <a:gd name="T2" fmla="*/ 247 w 378"/>
              <a:gd name="T3" fmla="*/ 297 h 297"/>
              <a:gd name="T4" fmla="*/ 0 w 378"/>
              <a:gd name="T5" fmla="*/ 0 h 297"/>
              <a:gd name="T6" fmla="*/ 223 w 378"/>
              <a:gd name="T7" fmla="*/ 0 h 297"/>
              <a:gd name="T8" fmla="*/ 378 w 378"/>
              <a:gd name="T9" fmla="*/ 297 h 297"/>
            </a:gdLst>
            <a:ahLst/>
            <a:cxnLst>
              <a:cxn ang="0">
                <a:pos x="T0" y="T1"/>
              </a:cxn>
              <a:cxn ang="0">
                <a:pos x="T2" y="T3"/>
              </a:cxn>
              <a:cxn ang="0">
                <a:pos x="T4" y="T5"/>
              </a:cxn>
              <a:cxn ang="0">
                <a:pos x="T6" y="T7"/>
              </a:cxn>
              <a:cxn ang="0">
                <a:pos x="T8" y="T9"/>
              </a:cxn>
            </a:cxnLst>
            <a:rect l="0" t="0" r="r" b="b"/>
            <a:pathLst>
              <a:path w="378" h="297">
                <a:moveTo>
                  <a:pt x="378" y="297"/>
                </a:moveTo>
                <a:lnTo>
                  <a:pt x="247" y="297"/>
                </a:lnTo>
                <a:lnTo>
                  <a:pt x="0" y="0"/>
                </a:lnTo>
                <a:lnTo>
                  <a:pt x="223" y="0"/>
                </a:lnTo>
                <a:lnTo>
                  <a:pt x="378" y="297"/>
                </a:lnTo>
                <a:close/>
              </a:path>
            </a:pathLst>
          </a:custGeom>
          <a:solidFill>
            <a:schemeClr val="accent1">
              <a:lumMod val="75000"/>
            </a:schemeClr>
          </a:solidFill>
          <a:ln>
            <a:noFill/>
          </a:ln>
        </p:spPr>
        <p:txBody>
          <a:bodyPr/>
          <a:lstStyle/>
          <a:p>
            <a:endParaRPr lang="zh-CN" altLang="en-US"/>
          </a:p>
        </p:txBody>
      </p:sp>
      <p:sp>
        <p:nvSpPr>
          <p:cNvPr id="34" name="Freeform 56"/>
          <p:cNvSpPr/>
          <p:nvPr/>
        </p:nvSpPr>
        <p:spPr bwMode="auto">
          <a:xfrm>
            <a:off x="1019484" y="5456008"/>
            <a:ext cx="387350" cy="471487"/>
          </a:xfrm>
          <a:custGeom>
            <a:avLst/>
            <a:gdLst>
              <a:gd name="T0" fmla="*/ 244 w 244"/>
              <a:gd name="T1" fmla="*/ 297 h 297"/>
              <a:gd name="T2" fmla="*/ 115 w 244"/>
              <a:gd name="T3" fmla="*/ 297 h 297"/>
              <a:gd name="T4" fmla="*/ 0 w 244"/>
              <a:gd name="T5" fmla="*/ 0 h 297"/>
              <a:gd name="T6" fmla="*/ 224 w 244"/>
              <a:gd name="T7" fmla="*/ 0 h 297"/>
              <a:gd name="T8" fmla="*/ 244 w 244"/>
              <a:gd name="T9" fmla="*/ 297 h 297"/>
            </a:gdLst>
            <a:ahLst/>
            <a:cxnLst>
              <a:cxn ang="0">
                <a:pos x="T0" y="T1"/>
              </a:cxn>
              <a:cxn ang="0">
                <a:pos x="T2" y="T3"/>
              </a:cxn>
              <a:cxn ang="0">
                <a:pos x="T4" y="T5"/>
              </a:cxn>
              <a:cxn ang="0">
                <a:pos x="T6" y="T7"/>
              </a:cxn>
              <a:cxn ang="0">
                <a:pos x="T8" y="T9"/>
              </a:cxn>
            </a:cxnLst>
            <a:rect l="0" t="0" r="r" b="b"/>
            <a:pathLst>
              <a:path w="244" h="297">
                <a:moveTo>
                  <a:pt x="244" y="297"/>
                </a:moveTo>
                <a:lnTo>
                  <a:pt x="115" y="297"/>
                </a:lnTo>
                <a:lnTo>
                  <a:pt x="0" y="0"/>
                </a:lnTo>
                <a:lnTo>
                  <a:pt x="224" y="0"/>
                </a:lnTo>
                <a:lnTo>
                  <a:pt x="244" y="297"/>
                </a:lnTo>
                <a:close/>
              </a:path>
            </a:pathLst>
          </a:custGeom>
          <a:solidFill>
            <a:schemeClr val="accent1">
              <a:lumMod val="75000"/>
            </a:schemeClr>
          </a:solidFill>
          <a:ln>
            <a:noFill/>
          </a:ln>
        </p:spPr>
        <p:txBody>
          <a:bodyPr/>
          <a:lstStyle/>
          <a:p>
            <a:endParaRPr lang="zh-CN" altLang="en-US"/>
          </a:p>
        </p:txBody>
      </p:sp>
      <p:sp>
        <p:nvSpPr>
          <p:cNvPr id="35" name="Freeform 57"/>
          <p:cNvSpPr/>
          <p:nvPr/>
        </p:nvSpPr>
        <p:spPr bwMode="auto">
          <a:xfrm>
            <a:off x="1406834" y="5456008"/>
            <a:ext cx="387350" cy="471487"/>
          </a:xfrm>
          <a:custGeom>
            <a:avLst/>
            <a:gdLst>
              <a:gd name="T0" fmla="*/ 130 w 244"/>
              <a:gd name="T1" fmla="*/ 297 h 297"/>
              <a:gd name="T2" fmla="*/ 0 w 244"/>
              <a:gd name="T3" fmla="*/ 297 h 297"/>
              <a:gd name="T4" fmla="*/ 20 w 244"/>
              <a:gd name="T5" fmla="*/ 0 h 297"/>
              <a:gd name="T6" fmla="*/ 244 w 244"/>
              <a:gd name="T7" fmla="*/ 0 h 297"/>
              <a:gd name="T8" fmla="*/ 130 w 244"/>
              <a:gd name="T9" fmla="*/ 297 h 297"/>
            </a:gdLst>
            <a:ahLst/>
            <a:cxnLst>
              <a:cxn ang="0">
                <a:pos x="T0" y="T1"/>
              </a:cxn>
              <a:cxn ang="0">
                <a:pos x="T2" y="T3"/>
              </a:cxn>
              <a:cxn ang="0">
                <a:pos x="T4" y="T5"/>
              </a:cxn>
              <a:cxn ang="0">
                <a:pos x="T6" y="T7"/>
              </a:cxn>
              <a:cxn ang="0">
                <a:pos x="T8" y="T9"/>
              </a:cxn>
            </a:cxnLst>
            <a:rect l="0" t="0" r="r" b="b"/>
            <a:pathLst>
              <a:path w="244" h="297">
                <a:moveTo>
                  <a:pt x="130" y="297"/>
                </a:moveTo>
                <a:lnTo>
                  <a:pt x="0" y="297"/>
                </a:lnTo>
                <a:lnTo>
                  <a:pt x="20" y="0"/>
                </a:lnTo>
                <a:lnTo>
                  <a:pt x="244" y="0"/>
                </a:lnTo>
                <a:lnTo>
                  <a:pt x="130" y="297"/>
                </a:lnTo>
                <a:close/>
              </a:path>
            </a:pathLst>
          </a:custGeom>
          <a:solidFill>
            <a:schemeClr val="accent1">
              <a:lumMod val="75000"/>
            </a:schemeClr>
          </a:solidFill>
          <a:ln>
            <a:noFill/>
          </a:ln>
        </p:spPr>
        <p:txBody>
          <a:bodyPr/>
          <a:lstStyle/>
          <a:p>
            <a:endParaRPr lang="zh-CN" altLang="en-US"/>
          </a:p>
        </p:txBody>
      </p:sp>
      <p:sp>
        <p:nvSpPr>
          <p:cNvPr id="36" name="Freeform 58"/>
          <p:cNvSpPr/>
          <p:nvPr/>
        </p:nvSpPr>
        <p:spPr bwMode="auto">
          <a:xfrm>
            <a:off x="1613209" y="5456008"/>
            <a:ext cx="600075" cy="471487"/>
          </a:xfrm>
          <a:custGeom>
            <a:avLst/>
            <a:gdLst>
              <a:gd name="T0" fmla="*/ 131 w 378"/>
              <a:gd name="T1" fmla="*/ 297 h 297"/>
              <a:gd name="T2" fmla="*/ 0 w 378"/>
              <a:gd name="T3" fmla="*/ 297 h 297"/>
              <a:gd name="T4" fmla="*/ 154 w 378"/>
              <a:gd name="T5" fmla="*/ 0 h 297"/>
              <a:gd name="T6" fmla="*/ 378 w 378"/>
              <a:gd name="T7" fmla="*/ 0 h 297"/>
              <a:gd name="T8" fmla="*/ 131 w 378"/>
              <a:gd name="T9" fmla="*/ 297 h 297"/>
            </a:gdLst>
            <a:ahLst/>
            <a:cxnLst>
              <a:cxn ang="0">
                <a:pos x="T0" y="T1"/>
              </a:cxn>
              <a:cxn ang="0">
                <a:pos x="T2" y="T3"/>
              </a:cxn>
              <a:cxn ang="0">
                <a:pos x="T4" y="T5"/>
              </a:cxn>
              <a:cxn ang="0">
                <a:pos x="T6" y="T7"/>
              </a:cxn>
              <a:cxn ang="0">
                <a:pos x="T8" y="T9"/>
              </a:cxn>
            </a:cxnLst>
            <a:rect l="0" t="0" r="r" b="b"/>
            <a:pathLst>
              <a:path w="378" h="297">
                <a:moveTo>
                  <a:pt x="131" y="297"/>
                </a:moveTo>
                <a:lnTo>
                  <a:pt x="0" y="297"/>
                </a:lnTo>
                <a:lnTo>
                  <a:pt x="154" y="0"/>
                </a:lnTo>
                <a:lnTo>
                  <a:pt x="378" y="0"/>
                </a:lnTo>
                <a:lnTo>
                  <a:pt x="131" y="297"/>
                </a:lnTo>
                <a:close/>
              </a:path>
            </a:pathLst>
          </a:custGeom>
          <a:solidFill>
            <a:schemeClr val="accent1">
              <a:lumMod val="75000"/>
            </a:schemeClr>
          </a:solidFill>
          <a:ln>
            <a:noFill/>
          </a:ln>
        </p:spPr>
        <p:txBody>
          <a:bodyPr/>
          <a:lstStyle/>
          <a:p>
            <a:endParaRPr lang="zh-CN" altLang="en-US"/>
          </a:p>
        </p:txBody>
      </p:sp>
      <p:sp>
        <p:nvSpPr>
          <p:cNvPr id="37" name="矩形 36"/>
          <p:cNvSpPr/>
          <p:nvPr/>
        </p:nvSpPr>
        <p:spPr>
          <a:xfrm>
            <a:off x="1438583" y="3657468"/>
            <a:ext cx="4178445" cy="75170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请在此添加您的小标题</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8" name="矩形 37"/>
          <p:cNvSpPr/>
          <p:nvPr/>
        </p:nvSpPr>
        <p:spPr>
          <a:xfrm>
            <a:off x="2213284" y="4470398"/>
            <a:ext cx="3403744" cy="14570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9" name="Freeform 47"/>
          <p:cNvSpPr/>
          <p:nvPr/>
        </p:nvSpPr>
        <p:spPr bwMode="auto">
          <a:xfrm>
            <a:off x="6552828" y="3657468"/>
            <a:ext cx="354013" cy="1801716"/>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solidFill>
                <a:schemeClr val="bg2">
                  <a:lumMod val="75000"/>
                </a:schemeClr>
              </a:solidFill>
            </a:endParaRPr>
          </a:p>
        </p:txBody>
      </p:sp>
      <p:sp>
        <p:nvSpPr>
          <p:cNvPr id="40" name="Freeform 48"/>
          <p:cNvSpPr/>
          <p:nvPr/>
        </p:nvSpPr>
        <p:spPr bwMode="auto">
          <a:xfrm>
            <a:off x="6970341" y="3657468"/>
            <a:ext cx="355600" cy="1801716"/>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41" name="Freeform 49"/>
          <p:cNvSpPr/>
          <p:nvPr/>
        </p:nvSpPr>
        <p:spPr bwMode="auto">
          <a:xfrm>
            <a:off x="7389441" y="4470398"/>
            <a:ext cx="355600" cy="98878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42" name="Freeform 50"/>
          <p:cNvSpPr/>
          <p:nvPr/>
        </p:nvSpPr>
        <p:spPr bwMode="auto">
          <a:xfrm>
            <a:off x="7808541" y="4470398"/>
            <a:ext cx="355600" cy="98878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43" name="Freeform 55"/>
          <p:cNvSpPr/>
          <p:nvPr/>
        </p:nvSpPr>
        <p:spPr bwMode="auto">
          <a:xfrm>
            <a:off x="6552828" y="5456008"/>
            <a:ext cx="600075" cy="471487"/>
          </a:xfrm>
          <a:custGeom>
            <a:avLst/>
            <a:gdLst>
              <a:gd name="T0" fmla="*/ 378 w 378"/>
              <a:gd name="T1" fmla="*/ 297 h 297"/>
              <a:gd name="T2" fmla="*/ 247 w 378"/>
              <a:gd name="T3" fmla="*/ 297 h 297"/>
              <a:gd name="T4" fmla="*/ 0 w 378"/>
              <a:gd name="T5" fmla="*/ 0 h 297"/>
              <a:gd name="T6" fmla="*/ 223 w 378"/>
              <a:gd name="T7" fmla="*/ 0 h 297"/>
              <a:gd name="T8" fmla="*/ 378 w 378"/>
              <a:gd name="T9" fmla="*/ 297 h 297"/>
            </a:gdLst>
            <a:ahLst/>
            <a:cxnLst>
              <a:cxn ang="0">
                <a:pos x="T0" y="T1"/>
              </a:cxn>
              <a:cxn ang="0">
                <a:pos x="T2" y="T3"/>
              </a:cxn>
              <a:cxn ang="0">
                <a:pos x="T4" y="T5"/>
              </a:cxn>
              <a:cxn ang="0">
                <a:pos x="T6" y="T7"/>
              </a:cxn>
              <a:cxn ang="0">
                <a:pos x="T8" y="T9"/>
              </a:cxn>
            </a:cxnLst>
            <a:rect l="0" t="0" r="r" b="b"/>
            <a:pathLst>
              <a:path w="378" h="297">
                <a:moveTo>
                  <a:pt x="378" y="297"/>
                </a:moveTo>
                <a:lnTo>
                  <a:pt x="247" y="297"/>
                </a:lnTo>
                <a:lnTo>
                  <a:pt x="0" y="0"/>
                </a:lnTo>
                <a:lnTo>
                  <a:pt x="223" y="0"/>
                </a:lnTo>
                <a:lnTo>
                  <a:pt x="378" y="297"/>
                </a:lnTo>
                <a:close/>
              </a:path>
            </a:pathLst>
          </a:custGeom>
          <a:solidFill>
            <a:schemeClr val="accent1">
              <a:lumMod val="75000"/>
            </a:schemeClr>
          </a:solidFill>
          <a:ln>
            <a:noFill/>
          </a:ln>
        </p:spPr>
        <p:txBody>
          <a:bodyPr/>
          <a:lstStyle/>
          <a:p>
            <a:endParaRPr lang="zh-CN" altLang="en-US"/>
          </a:p>
        </p:txBody>
      </p:sp>
      <p:sp>
        <p:nvSpPr>
          <p:cNvPr id="44" name="Freeform 56"/>
          <p:cNvSpPr/>
          <p:nvPr/>
        </p:nvSpPr>
        <p:spPr bwMode="auto">
          <a:xfrm>
            <a:off x="6970341" y="5456008"/>
            <a:ext cx="387350" cy="471487"/>
          </a:xfrm>
          <a:custGeom>
            <a:avLst/>
            <a:gdLst>
              <a:gd name="T0" fmla="*/ 244 w 244"/>
              <a:gd name="T1" fmla="*/ 297 h 297"/>
              <a:gd name="T2" fmla="*/ 115 w 244"/>
              <a:gd name="T3" fmla="*/ 297 h 297"/>
              <a:gd name="T4" fmla="*/ 0 w 244"/>
              <a:gd name="T5" fmla="*/ 0 h 297"/>
              <a:gd name="T6" fmla="*/ 224 w 244"/>
              <a:gd name="T7" fmla="*/ 0 h 297"/>
              <a:gd name="T8" fmla="*/ 244 w 244"/>
              <a:gd name="T9" fmla="*/ 297 h 297"/>
            </a:gdLst>
            <a:ahLst/>
            <a:cxnLst>
              <a:cxn ang="0">
                <a:pos x="T0" y="T1"/>
              </a:cxn>
              <a:cxn ang="0">
                <a:pos x="T2" y="T3"/>
              </a:cxn>
              <a:cxn ang="0">
                <a:pos x="T4" y="T5"/>
              </a:cxn>
              <a:cxn ang="0">
                <a:pos x="T6" y="T7"/>
              </a:cxn>
              <a:cxn ang="0">
                <a:pos x="T8" y="T9"/>
              </a:cxn>
            </a:cxnLst>
            <a:rect l="0" t="0" r="r" b="b"/>
            <a:pathLst>
              <a:path w="244" h="297">
                <a:moveTo>
                  <a:pt x="244" y="297"/>
                </a:moveTo>
                <a:lnTo>
                  <a:pt x="115" y="297"/>
                </a:lnTo>
                <a:lnTo>
                  <a:pt x="0" y="0"/>
                </a:lnTo>
                <a:lnTo>
                  <a:pt x="224" y="0"/>
                </a:lnTo>
                <a:lnTo>
                  <a:pt x="244" y="297"/>
                </a:lnTo>
                <a:close/>
              </a:path>
            </a:pathLst>
          </a:custGeom>
          <a:solidFill>
            <a:schemeClr val="accent1">
              <a:lumMod val="75000"/>
            </a:schemeClr>
          </a:solidFill>
          <a:ln>
            <a:noFill/>
          </a:ln>
        </p:spPr>
        <p:txBody>
          <a:bodyPr/>
          <a:lstStyle/>
          <a:p>
            <a:endParaRPr lang="zh-CN" altLang="en-US"/>
          </a:p>
        </p:txBody>
      </p:sp>
      <p:sp>
        <p:nvSpPr>
          <p:cNvPr id="45" name="Freeform 57"/>
          <p:cNvSpPr/>
          <p:nvPr/>
        </p:nvSpPr>
        <p:spPr bwMode="auto">
          <a:xfrm>
            <a:off x="7357691" y="5456008"/>
            <a:ext cx="387350" cy="471487"/>
          </a:xfrm>
          <a:custGeom>
            <a:avLst/>
            <a:gdLst>
              <a:gd name="T0" fmla="*/ 130 w 244"/>
              <a:gd name="T1" fmla="*/ 297 h 297"/>
              <a:gd name="T2" fmla="*/ 0 w 244"/>
              <a:gd name="T3" fmla="*/ 297 h 297"/>
              <a:gd name="T4" fmla="*/ 20 w 244"/>
              <a:gd name="T5" fmla="*/ 0 h 297"/>
              <a:gd name="T6" fmla="*/ 244 w 244"/>
              <a:gd name="T7" fmla="*/ 0 h 297"/>
              <a:gd name="T8" fmla="*/ 130 w 244"/>
              <a:gd name="T9" fmla="*/ 297 h 297"/>
            </a:gdLst>
            <a:ahLst/>
            <a:cxnLst>
              <a:cxn ang="0">
                <a:pos x="T0" y="T1"/>
              </a:cxn>
              <a:cxn ang="0">
                <a:pos x="T2" y="T3"/>
              </a:cxn>
              <a:cxn ang="0">
                <a:pos x="T4" y="T5"/>
              </a:cxn>
              <a:cxn ang="0">
                <a:pos x="T6" y="T7"/>
              </a:cxn>
              <a:cxn ang="0">
                <a:pos x="T8" y="T9"/>
              </a:cxn>
            </a:cxnLst>
            <a:rect l="0" t="0" r="r" b="b"/>
            <a:pathLst>
              <a:path w="244" h="297">
                <a:moveTo>
                  <a:pt x="130" y="297"/>
                </a:moveTo>
                <a:lnTo>
                  <a:pt x="0" y="297"/>
                </a:lnTo>
                <a:lnTo>
                  <a:pt x="20" y="0"/>
                </a:lnTo>
                <a:lnTo>
                  <a:pt x="244" y="0"/>
                </a:lnTo>
                <a:lnTo>
                  <a:pt x="130" y="297"/>
                </a:lnTo>
                <a:close/>
              </a:path>
            </a:pathLst>
          </a:custGeom>
          <a:solidFill>
            <a:schemeClr val="accent1">
              <a:lumMod val="75000"/>
            </a:schemeClr>
          </a:solidFill>
          <a:ln>
            <a:noFill/>
          </a:ln>
        </p:spPr>
        <p:txBody>
          <a:bodyPr/>
          <a:lstStyle/>
          <a:p>
            <a:endParaRPr lang="zh-CN" altLang="en-US"/>
          </a:p>
        </p:txBody>
      </p:sp>
      <p:sp>
        <p:nvSpPr>
          <p:cNvPr id="46" name="Freeform 58"/>
          <p:cNvSpPr/>
          <p:nvPr/>
        </p:nvSpPr>
        <p:spPr bwMode="auto">
          <a:xfrm>
            <a:off x="7564066" y="5456008"/>
            <a:ext cx="600075" cy="471487"/>
          </a:xfrm>
          <a:custGeom>
            <a:avLst/>
            <a:gdLst>
              <a:gd name="T0" fmla="*/ 131 w 378"/>
              <a:gd name="T1" fmla="*/ 297 h 297"/>
              <a:gd name="T2" fmla="*/ 0 w 378"/>
              <a:gd name="T3" fmla="*/ 297 h 297"/>
              <a:gd name="T4" fmla="*/ 154 w 378"/>
              <a:gd name="T5" fmla="*/ 0 h 297"/>
              <a:gd name="T6" fmla="*/ 378 w 378"/>
              <a:gd name="T7" fmla="*/ 0 h 297"/>
              <a:gd name="T8" fmla="*/ 131 w 378"/>
              <a:gd name="T9" fmla="*/ 297 h 297"/>
            </a:gdLst>
            <a:ahLst/>
            <a:cxnLst>
              <a:cxn ang="0">
                <a:pos x="T0" y="T1"/>
              </a:cxn>
              <a:cxn ang="0">
                <a:pos x="T2" y="T3"/>
              </a:cxn>
              <a:cxn ang="0">
                <a:pos x="T4" y="T5"/>
              </a:cxn>
              <a:cxn ang="0">
                <a:pos x="T6" y="T7"/>
              </a:cxn>
              <a:cxn ang="0">
                <a:pos x="T8" y="T9"/>
              </a:cxn>
            </a:cxnLst>
            <a:rect l="0" t="0" r="r" b="b"/>
            <a:pathLst>
              <a:path w="378" h="297">
                <a:moveTo>
                  <a:pt x="131" y="297"/>
                </a:moveTo>
                <a:lnTo>
                  <a:pt x="0" y="297"/>
                </a:lnTo>
                <a:lnTo>
                  <a:pt x="154" y="0"/>
                </a:lnTo>
                <a:lnTo>
                  <a:pt x="378" y="0"/>
                </a:lnTo>
                <a:lnTo>
                  <a:pt x="131" y="297"/>
                </a:lnTo>
                <a:close/>
              </a:path>
            </a:pathLst>
          </a:custGeom>
          <a:solidFill>
            <a:schemeClr val="accent1">
              <a:lumMod val="75000"/>
            </a:schemeClr>
          </a:solidFill>
          <a:ln>
            <a:noFill/>
          </a:ln>
        </p:spPr>
        <p:txBody>
          <a:bodyPr/>
          <a:lstStyle/>
          <a:p>
            <a:endParaRPr lang="zh-CN" altLang="en-US"/>
          </a:p>
        </p:txBody>
      </p:sp>
      <p:sp>
        <p:nvSpPr>
          <p:cNvPr id="47" name="矩形 46"/>
          <p:cNvSpPr/>
          <p:nvPr/>
        </p:nvSpPr>
        <p:spPr>
          <a:xfrm>
            <a:off x="7389440" y="3657468"/>
            <a:ext cx="4178445" cy="75170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请在此添加您的小标题</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8" name="矩形 47"/>
          <p:cNvSpPr/>
          <p:nvPr/>
        </p:nvSpPr>
        <p:spPr>
          <a:xfrm>
            <a:off x="8164141" y="4470398"/>
            <a:ext cx="3403744" cy="14570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9" name="Freeform 184"/>
          <p:cNvSpPr>
            <a:spLocks noEditPoints="1"/>
          </p:cNvSpPr>
          <p:nvPr/>
        </p:nvSpPr>
        <p:spPr bwMode="auto">
          <a:xfrm>
            <a:off x="6682748" y="2862346"/>
            <a:ext cx="575186" cy="653620"/>
          </a:xfrm>
          <a:custGeom>
            <a:avLst/>
            <a:gdLst>
              <a:gd name="T0" fmla="*/ 10 w 44"/>
              <a:gd name="T1" fmla="*/ 30 h 50"/>
              <a:gd name="T2" fmla="*/ 33 w 44"/>
              <a:gd name="T3" fmla="*/ 44 h 50"/>
              <a:gd name="T4" fmla="*/ 23 w 44"/>
              <a:gd name="T5" fmla="*/ 41 h 50"/>
              <a:gd name="T6" fmla="*/ 28 w 44"/>
              <a:gd name="T7" fmla="*/ 24 h 50"/>
              <a:gd name="T8" fmla="*/ 25 w 44"/>
              <a:gd name="T9" fmla="*/ 33 h 50"/>
              <a:gd name="T10" fmla="*/ 25 w 44"/>
              <a:gd name="T11" fmla="*/ 27 h 50"/>
              <a:gd name="T12" fmla="*/ 29 w 44"/>
              <a:gd name="T13" fmla="*/ 37 h 50"/>
              <a:gd name="T14" fmla="*/ 32 w 44"/>
              <a:gd name="T15" fmla="*/ 39 h 50"/>
              <a:gd name="T16" fmla="*/ 21 w 44"/>
              <a:gd name="T17" fmla="*/ 39 h 50"/>
              <a:gd name="T18" fmla="*/ 27 w 44"/>
              <a:gd name="T19" fmla="*/ 37 h 50"/>
              <a:gd name="T20" fmla="*/ 43 w 44"/>
              <a:gd name="T21" fmla="*/ 14 h 50"/>
              <a:gd name="T22" fmla="*/ 38 w 44"/>
              <a:gd name="T23" fmla="*/ 50 h 50"/>
              <a:gd name="T24" fmla="*/ 5 w 44"/>
              <a:gd name="T25" fmla="*/ 0 h 50"/>
              <a:gd name="T26" fmla="*/ 4 w 44"/>
              <a:gd name="T27" fmla="*/ 46 h 50"/>
              <a:gd name="T28" fmla="*/ 40 w 44"/>
              <a:gd name="T29" fmla="*/ 17 h 50"/>
              <a:gd name="T30" fmla="*/ 38 w 44"/>
              <a:gd name="T31" fmla="*/ 14 h 50"/>
              <a:gd name="T32" fmla="*/ 10 w 44"/>
              <a:gd name="T33" fmla="*/ 20 h 50"/>
              <a:gd name="T34" fmla="*/ 33 w 44"/>
              <a:gd name="T35" fmla="*/ 20 h 50"/>
              <a:gd name="T36" fmla="*/ 33 w 44"/>
              <a:gd name="T37" fmla="*/ 20 h 50"/>
              <a:gd name="T38" fmla="*/ 33 w 44"/>
              <a:gd name="T39" fmla="*/ 20 h 50"/>
              <a:gd name="T40" fmla="*/ 34 w 44"/>
              <a:gd name="T41" fmla="*/ 20 h 50"/>
              <a:gd name="T42" fmla="*/ 34 w 44"/>
              <a:gd name="T43" fmla="*/ 20 h 50"/>
              <a:gd name="T44" fmla="*/ 34 w 44"/>
              <a:gd name="T45" fmla="*/ 20 h 50"/>
              <a:gd name="T46" fmla="*/ 34 w 44"/>
              <a:gd name="T47" fmla="*/ 20 h 50"/>
              <a:gd name="T48" fmla="*/ 34 w 44"/>
              <a:gd name="T49" fmla="*/ 20 h 50"/>
              <a:gd name="T50" fmla="*/ 34 w 44"/>
              <a:gd name="T51" fmla="*/ 20 h 50"/>
              <a:gd name="T52" fmla="*/ 34 w 44"/>
              <a:gd name="T53" fmla="*/ 21 h 50"/>
              <a:gd name="T54" fmla="*/ 34 w 44"/>
              <a:gd name="T55" fmla="*/ 21 h 50"/>
              <a:gd name="T56" fmla="*/ 34 w 44"/>
              <a:gd name="T57" fmla="*/ 21 h 50"/>
              <a:gd name="T58" fmla="*/ 34 w 44"/>
              <a:gd name="T59" fmla="*/ 21 h 50"/>
              <a:gd name="T60" fmla="*/ 34 w 44"/>
              <a:gd name="T61" fmla="*/ 21 h 50"/>
              <a:gd name="T62" fmla="*/ 34 w 44"/>
              <a:gd name="T63" fmla="*/ 21 h 50"/>
              <a:gd name="T64" fmla="*/ 34 w 44"/>
              <a:gd name="T65" fmla="*/ 22 h 50"/>
              <a:gd name="T66" fmla="*/ 33 w 44"/>
              <a:gd name="T67" fmla="*/ 22 h 50"/>
              <a:gd name="T68" fmla="*/ 33 w 44"/>
              <a:gd name="T69" fmla="*/ 22 h 50"/>
              <a:gd name="T70" fmla="*/ 33 w 44"/>
              <a:gd name="T71" fmla="*/ 22 h 50"/>
              <a:gd name="T72" fmla="*/ 33 w 44"/>
              <a:gd name="T73" fmla="*/ 22 h 50"/>
              <a:gd name="T74" fmla="*/ 10 w 44"/>
              <a:gd name="T75" fmla="*/ 22 h 50"/>
              <a:gd name="T76" fmla="*/ 10 w 44"/>
              <a:gd name="T77" fmla="*/ 22 h 50"/>
              <a:gd name="T78" fmla="*/ 10 w 44"/>
              <a:gd name="T79" fmla="*/ 22 h 50"/>
              <a:gd name="T80" fmla="*/ 10 w 44"/>
              <a:gd name="T81" fmla="*/ 22 h 50"/>
              <a:gd name="T82" fmla="*/ 10 w 44"/>
              <a:gd name="T83" fmla="*/ 22 h 50"/>
              <a:gd name="T84" fmla="*/ 10 w 44"/>
              <a:gd name="T85" fmla="*/ 21 h 50"/>
              <a:gd name="T86" fmla="*/ 9 w 44"/>
              <a:gd name="T87" fmla="*/ 21 h 50"/>
              <a:gd name="T88" fmla="*/ 9 w 44"/>
              <a:gd name="T89" fmla="*/ 21 h 50"/>
              <a:gd name="T90" fmla="*/ 9 w 44"/>
              <a:gd name="T91" fmla="*/ 21 h 50"/>
              <a:gd name="T92" fmla="*/ 9 w 44"/>
              <a:gd name="T93" fmla="*/ 21 h 50"/>
              <a:gd name="T94" fmla="*/ 9 w 44"/>
              <a:gd name="T95" fmla="*/ 21 h 50"/>
              <a:gd name="T96" fmla="*/ 9 w 44"/>
              <a:gd name="T97" fmla="*/ 20 h 50"/>
              <a:gd name="T98" fmla="*/ 9 w 44"/>
              <a:gd name="T99" fmla="*/ 20 h 50"/>
              <a:gd name="T100" fmla="*/ 9 w 44"/>
              <a:gd name="T101" fmla="*/ 20 h 50"/>
              <a:gd name="T102" fmla="*/ 10 w 44"/>
              <a:gd name="T103" fmla="*/ 20 h 50"/>
              <a:gd name="T104" fmla="*/ 10 w 44"/>
              <a:gd name="T105" fmla="*/ 20 h 50"/>
              <a:gd name="T106" fmla="*/ 10 w 44"/>
              <a:gd name="T107" fmla="*/ 20 h 50"/>
              <a:gd name="T108" fmla="*/ 10 w 44"/>
              <a:gd name="T109" fmla="*/ 20 h 50"/>
              <a:gd name="T110" fmla="*/ 10 w 44"/>
              <a:gd name="T111" fmla="*/ 20 h 50"/>
              <a:gd name="T112" fmla="*/ 10 w 44"/>
              <a:gd name="T113" fmla="*/ 20 h 50"/>
              <a:gd name="T114" fmla="*/ 24 w 44"/>
              <a:gd name="T115" fmla="*/ 13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4" h="50">
                <a:moveTo>
                  <a:pt x="10" y="30"/>
                </a:moveTo>
                <a:cubicBezTo>
                  <a:pt x="10" y="30"/>
                  <a:pt x="9" y="29"/>
                  <a:pt x="9" y="29"/>
                </a:cubicBezTo>
                <a:cubicBezTo>
                  <a:pt x="9" y="28"/>
                  <a:pt x="10" y="28"/>
                  <a:pt x="10" y="28"/>
                </a:cubicBezTo>
                <a:cubicBezTo>
                  <a:pt x="18" y="28"/>
                  <a:pt x="18" y="28"/>
                  <a:pt x="18" y="28"/>
                </a:cubicBezTo>
                <a:cubicBezTo>
                  <a:pt x="18" y="28"/>
                  <a:pt x="19" y="28"/>
                  <a:pt x="19" y="29"/>
                </a:cubicBezTo>
                <a:cubicBezTo>
                  <a:pt x="19" y="29"/>
                  <a:pt x="18" y="30"/>
                  <a:pt x="18" y="30"/>
                </a:cubicBezTo>
                <a:cubicBezTo>
                  <a:pt x="10" y="30"/>
                  <a:pt x="10" y="30"/>
                  <a:pt x="10" y="30"/>
                </a:cubicBezTo>
                <a:close/>
                <a:moveTo>
                  <a:pt x="34" y="33"/>
                </a:moveTo>
                <a:cubicBezTo>
                  <a:pt x="34" y="33"/>
                  <a:pt x="34" y="33"/>
                  <a:pt x="34" y="33"/>
                </a:cubicBezTo>
                <a:cubicBezTo>
                  <a:pt x="38" y="40"/>
                  <a:pt x="38" y="40"/>
                  <a:pt x="38" y="40"/>
                </a:cubicBezTo>
                <a:cubicBezTo>
                  <a:pt x="39" y="41"/>
                  <a:pt x="39" y="41"/>
                  <a:pt x="38" y="42"/>
                </a:cubicBezTo>
                <a:cubicBezTo>
                  <a:pt x="38" y="42"/>
                  <a:pt x="37" y="42"/>
                  <a:pt x="37" y="42"/>
                </a:cubicBezTo>
                <a:cubicBezTo>
                  <a:pt x="34" y="41"/>
                  <a:pt x="34" y="41"/>
                  <a:pt x="34" y="41"/>
                </a:cubicBezTo>
                <a:cubicBezTo>
                  <a:pt x="33" y="44"/>
                  <a:pt x="33" y="44"/>
                  <a:pt x="33" y="44"/>
                </a:cubicBezTo>
                <a:cubicBezTo>
                  <a:pt x="33" y="45"/>
                  <a:pt x="32" y="45"/>
                  <a:pt x="32" y="45"/>
                </a:cubicBezTo>
                <a:cubicBezTo>
                  <a:pt x="31" y="45"/>
                  <a:pt x="31" y="45"/>
                  <a:pt x="31" y="44"/>
                </a:cubicBezTo>
                <a:cubicBezTo>
                  <a:pt x="28" y="40"/>
                  <a:pt x="28" y="40"/>
                  <a:pt x="28" y="40"/>
                </a:cubicBezTo>
                <a:cubicBezTo>
                  <a:pt x="26" y="45"/>
                  <a:pt x="26" y="45"/>
                  <a:pt x="26" y="45"/>
                </a:cubicBezTo>
                <a:cubicBezTo>
                  <a:pt x="25" y="45"/>
                  <a:pt x="25" y="45"/>
                  <a:pt x="24" y="45"/>
                </a:cubicBezTo>
                <a:cubicBezTo>
                  <a:pt x="24" y="45"/>
                  <a:pt x="23" y="45"/>
                  <a:pt x="23" y="44"/>
                </a:cubicBezTo>
                <a:cubicBezTo>
                  <a:pt x="23" y="41"/>
                  <a:pt x="23" y="41"/>
                  <a:pt x="23" y="41"/>
                </a:cubicBezTo>
                <a:cubicBezTo>
                  <a:pt x="19" y="42"/>
                  <a:pt x="19" y="42"/>
                  <a:pt x="19" y="42"/>
                </a:cubicBezTo>
                <a:cubicBezTo>
                  <a:pt x="19" y="42"/>
                  <a:pt x="18" y="42"/>
                  <a:pt x="18" y="41"/>
                </a:cubicBezTo>
                <a:cubicBezTo>
                  <a:pt x="18" y="41"/>
                  <a:pt x="18" y="40"/>
                  <a:pt x="18" y="40"/>
                </a:cubicBezTo>
                <a:cubicBezTo>
                  <a:pt x="22" y="33"/>
                  <a:pt x="22" y="33"/>
                  <a:pt x="22" y="33"/>
                </a:cubicBezTo>
                <a:cubicBezTo>
                  <a:pt x="22" y="32"/>
                  <a:pt x="22" y="31"/>
                  <a:pt x="22" y="30"/>
                </a:cubicBezTo>
                <a:cubicBezTo>
                  <a:pt x="22" y="29"/>
                  <a:pt x="22" y="27"/>
                  <a:pt x="24" y="26"/>
                </a:cubicBezTo>
                <a:cubicBezTo>
                  <a:pt x="25" y="25"/>
                  <a:pt x="26" y="24"/>
                  <a:pt x="28" y="24"/>
                </a:cubicBezTo>
                <a:cubicBezTo>
                  <a:pt x="30" y="24"/>
                  <a:pt x="32" y="25"/>
                  <a:pt x="33" y="26"/>
                </a:cubicBezTo>
                <a:cubicBezTo>
                  <a:pt x="34" y="27"/>
                  <a:pt x="35" y="29"/>
                  <a:pt x="35" y="30"/>
                </a:cubicBezTo>
                <a:cubicBezTo>
                  <a:pt x="35" y="31"/>
                  <a:pt x="35" y="32"/>
                  <a:pt x="34" y="33"/>
                </a:cubicBezTo>
                <a:close/>
                <a:moveTo>
                  <a:pt x="25" y="33"/>
                </a:moveTo>
                <a:cubicBezTo>
                  <a:pt x="25" y="33"/>
                  <a:pt x="25" y="33"/>
                  <a:pt x="25" y="33"/>
                </a:cubicBezTo>
                <a:cubicBezTo>
                  <a:pt x="25" y="33"/>
                  <a:pt x="25" y="33"/>
                  <a:pt x="25" y="33"/>
                </a:cubicBezTo>
                <a:cubicBezTo>
                  <a:pt x="25" y="33"/>
                  <a:pt x="25" y="33"/>
                  <a:pt x="25" y="33"/>
                </a:cubicBezTo>
                <a:cubicBezTo>
                  <a:pt x="26" y="35"/>
                  <a:pt x="29" y="35"/>
                  <a:pt x="31" y="33"/>
                </a:cubicBezTo>
                <a:cubicBezTo>
                  <a:pt x="31" y="33"/>
                  <a:pt x="31" y="33"/>
                  <a:pt x="31" y="33"/>
                </a:cubicBezTo>
                <a:cubicBezTo>
                  <a:pt x="31" y="33"/>
                  <a:pt x="31" y="33"/>
                  <a:pt x="31" y="33"/>
                </a:cubicBezTo>
                <a:cubicBezTo>
                  <a:pt x="32" y="33"/>
                  <a:pt x="32" y="32"/>
                  <a:pt x="32" y="30"/>
                </a:cubicBezTo>
                <a:cubicBezTo>
                  <a:pt x="32" y="29"/>
                  <a:pt x="32" y="28"/>
                  <a:pt x="31" y="27"/>
                </a:cubicBezTo>
                <a:cubicBezTo>
                  <a:pt x="30" y="27"/>
                  <a:pt x="29" y="26"/>
                  <a:pt x="28" y="26"/>
                </a:cubicBezTo>
                <a:cubicBezTo>
                  <a:pt x="27" y="26"/>
                  <a:pt x="26" y="27"/>
                  <a:pt x="25" y="27"/>
                </a:cubicBezTo>
                <a:cubicBezTo>
                  <a:pt x="24" y="28"/>
                  <a:pt x="24" y="29"/>
                  <a:pt x="24" y="30"/>
                </a:cubicBezTo>
                <a:cubicBezTo>
                  <a:pt x="24" y="31"/>
                  <a:pt x="24" y="32"/>
                  <a:pt x="25" y="33"/>
                </a:cubicBezTo>
                <a:close/>
                <a:moveTo>
                  <a:pt x="33" y="35"/>
                </a:moveTo>
                <a:cubicBezTo>
                  <a:pt x="33" y="35"/>
                  <a:pt x="33" y="35"/>
                  <a:pt x="33" y="35"/>
                </a:cubicBezTo>
                <a:cubicBezTo>
                  <a:pt x="33" y="35"/>
                  <a:pt x="33" y="35"/>
                  <a:pt x="33" y="35"/>
                </a:cubicBezTo>
                <a:cubicBezTo>
                  <a:pt x="32" y="36"/>
                  <a:pt x="31" y="37"/>
                  <a:pt x="29" y="37"/>
                </a:cubicBezTo>
                <a:cubicBezTo>
                  <a:pt x="29" y="37"/>
                  <a:pt x="29" y="37"/>
                  <a:pt x="29" y="37"/>
                </a:cubicBezTo>
                <a:cubicBezTo>
                  <a:pt x="29" y="37"/>
                  <a:pt x="29" y="37"/>
                  <a:pt x="29" y="37"/>
                </a:cubicBezTo>
                <a:cubicBezTo>
                  <a:pt x="29" y="37"/>
                  <a:pt x="29" y="37"/>
                  <a:pt x="29" y="37"/>
                </a:cubicBezTo>
                <a:cubicBezTo>
                  <a:pt x="29" y="37"/>
                  <a:pt x="29" y="37"/>
                  <a:pt x="29" y="37"/>
                </a:cubicBezTo>
                <a:cubicBezTo>
                  <a:pt x="29" y="37"/>
                  <a:pt x="29" y="37"/>
                  <a:pt x="29" y="37"/>
                </a:cubicBezTo>
                <a:cubicBezTo>
                  <a:pt x="29" y="37"/>
                  <a:pt x="29" y="37"/>
                  <a:pt x="29" y="37"/>
                </a:cubicBezTo>
                <a:cubicBezTo>
                  <a:pt x="31" y="41"/>
                  <a:pt x="31" y="41"/>
                  <a:pt x="31" y="41"/>
                </a:cubicBezTo>
                <a:cubicBezTo>
                  <a:pt x="32" y="39"/>
                  <a:pt x="32" y="39"/>
                  <a:pt x="32" y="39"/>
                </a:cubicBezTo>
                <a:cubicBezTo>
                  <a:pt x="32" y="39"/>
                  <a:pt x="33" y="38"/>
                  <a:pt x="33" y="38"/>
                </a:cubicBezTo>
                <a:cubicBezTo>
                  <a:pt x="35" y="39"/>
                  <a:pt x="35" y="39"/>
                  <a:pt x="35" y="39"/>
                </a:cubicBezTo>
                <a:cubicBezTo>
                  <a:pt x="33" y="35"/>
                  <a:pt x="33" y="35"/>
                  <a:pt x="33" y="35"/>
                </a:cubicBezTo>
                <a:close/>
                <a:moveTo>
                  <a:pt x="24" y="35"/>
                </a:moveTo>
                <a:cubicBezTo>
                  <a:pt x="24" y="35"/>
                  <a:pt x="24" y="35"/>
                  <a:pt x="24" y="35"/>
                </a:cubicBezTo>
                <a:cubicBezTo>
                  <a:pt x="24" y="35"/>
                  <a:pt x="24" y="35"/>
                  <a:pt x="24" y="35"/>
                </a:cubicBezTo>
                <a:cubicBezTo>
                  <a:pt x="21" y="39"/>
                  <a:pt x="21" y="39"/>
                  <a:pt x="21" y="39"/>
                </a:cubicBezTo>
                <a:cubicBezTo>
                  <a:pt x="23" y="38"/>
                  <a:pt x="23" y="38"/>
                  <a:pt x="23" y="38"/>
                </a:cubicBezTo>
                <a:cubicBezTo>
                  <a:pt x="23" y="38"/>
                  <a:pt x="23" y="38"/>
                  <a:pt x="23" y="38"/>
                </a:cubicBezTo>
                <a:cubicBezTo>
                  <a:pt x="24" y="38"/>
                  <a:pt x="24" y="39"/>
                  <a:pt x="24" y="39"/>
                </a:cubicBezTo>
                <a:cubicBezTo>
                  <a:pt x="25" y="41"/>
                  <a:pt x="25" y="41"/>
                  <a:pt x="25" y="41"/>
                </a:cubicBezTo>
                <a:cubicBezTo>
                  <a:pt x="27" y="37"/>
                  <a:pt x="27" y="37"/>
                  <a:pt x="27" y="37"/>
                </a:cubicBezTo>
                <a:cubicBezTo>
                  <a:pt x="27" y="37"/>
                  <a:pt x="27" y="37"/>
                  <a:pt x="27" y="37"/>
                </a:cubicBezTo>
                <a:cubicBezTo>
                  <a:pt x="27" y="37"/>
                  <a:pt x="27" y="37"/>
                  <a:pt x="27" y="37"/>
                </a:cubicBezTo>
                <a:cubicBezTo>
                  <a:pt x="27" y="37"/>
                  <a:pt x="27" y="37"/>
                  <a:pt x="27" y="37"/>
                </a:cubicBezTo>
                <a:cubicBezTo>
                  <a:pt x="26" y="37"/>
                  <a:pt x="25" y="36"/>
                  <a:pt x="24" y="35"/>
                </a:cubicBezTo>
                <a:close/>
                <a:moveTo>
                  <a:pt x="5" y="0"/>
                </a:moveTo>
                <a:cubicBezTo>
                  <a:pt x="5" y="0"/>
                  <a:pt x="5" y="0"/>
                  <a:pt x="5" y="0"/>
                </a:cubicBezTo>
                <a:cubicBezTo>
                  <a:pt x="28" y="0"/>
                  <a:pt x="28" y="0"/>
                  <a:pt x="28" y="0"/>
                </a:cubicBezTo>
                <a:cubicBezTo>
                  <a:pt x="28" y="0"/>
                  <a:pt x="29" y="0"/>
                  <a:pt x="29" y="0"/>
                </a:cubicBezTo>
                <a:cubicBezTo>
                  <a:pt x="43" y="14"/>
                  <a:pt x="43" y="14"/>
                  <a:pt x="43" y="14"/>
                </a:cubicBezTo>
                <a:cubicBezTo>
                  <a:pt x="43" y="15"/>
                  <a:pt x="44" y="15"/>
                  <a:pt x="44" y="16"/>
                </a:cubicBezTo>
                <a:cubicBezTo>
                  <a:pt x="44" y="16"/>
                  <a:pt x="44" y="16"/>
                  <a:pt x="44" y="16"/>
                </a:cubicBezTo>
                <a:cubicBezTo>
                  <a:pt x="44" y="45"/>
                  <a:pt x="44" y="45"/>
                  <a:pt x="44" y="45"/>
                </a:cubicBezTo>
                <a:cubicBezTo>
                  <a:pt x="44" y="46"/>
                  <a:pt x="43" y="47"/>
                  <a:pt x="42" y="48"/>
                </a:cubicBezTo>
                <a:cubicBezTo>
                  <a:pt x="42" y="48"/>
                  <a:pt x="42" y="48"/>
                  <a:pt x="42" y="48"/>
                </a:cubicBezTo>
                <a:cubicBezTo>
                  <a:pt x="42" y="48"/>
                  <a:pt x="42" y="48"/>
                  <a:pt x="42" y="48"/>
                </a:cubicBezTo>
                <a:cubicBezTo>
                  <a:pt x="41" y="49"/>
                  <a:pt x="40" y="50"/>
                  <a:pt x="38" y="50"/>
                </a:cubicBezTo>
                <a:cubicBezTo>
                  <a:pt x="5" y="50"/>
                  <a:pt x="5" y="50"/>
                  <a:pt x="5" y="50"/>
                </a:cubicBezTo>
                <a:cubicBezTo>
                  <a:pt x="3" y="50"/>
                  <a:pt x="2" y="49"/>
                  <a:pt x="1" y="48"/>
                </a:cubicBezTo>
                <a:cubicBezTo>
                  <a:pt x="1" y="48"/>
                  <a:pt x="1" y="48"/>
                  <a:pt x="1" y="48"/>
                </a:cubicBezTo>
                <a:cubicBezTo>
                  <a:pt x="0" y="47"/>
                  <a:pt x="0" y="46"/>
                  <a:pt x="0" y="45"/>
                </a:cubicBezTo>
                <a:cubicBezTo>
                  <a:pt x="0" y="5"/>
                  <a:pt x="0" y="5"/>
                  <a:pt x="0" y="5"/>
                </a:cubicBezTo>
                <a:cubicBezTo>
                  <a:pt x="0" y="3"/>
                  <a:pt x="0" y="2"/>
                  <a:pt x="1" y="1"/>
                </a:cubicBezTo>
                <a:cubicBezTo>
                  <a:pt x="2" y="0"/>
                  <a:pt x="3" y="0"/>
                  <a:pt x="5" y="0"/>
                </a:cubicBezTo>
                <a:close/>
                <a:moveTo>
                  <a:pt x="27" y="4"/>
                </a:moveTo>
                <a:cubicBezTo>
                  <a:pt x="27" y="4"/>
                  <a:pt x="27" y="4"/>
                  <a:pt x="27" y="4"/>
                </a:cubicBezTo>
                <a:cubicBezTo>
                  <a:pt x="5" y="4"/>
                  <a:pt x="5" y="4"/>
                  <a:pt x="5" y="4"/>
                </a:cubicBezTo>
                <a:cubicBezTo>
                  <a:pt x="4" y="4"/>
                  <a:pt x="4" y="4"/>
                  <a:pt x="4" y="4"/>
                </a:cubicBezTo>
                <a:cubicBezTo>
                  <a:pt x="4" y="4"/>
                  <a:pt x="4" y="5"/>
                  <a:pt x="4" y="5"/>
                </a:cubicBezTo>
                <a:cubicBezTo>
                  <a:pt x="4" y="45"/>
                  <a:pt x="4" y="45"/>
                  <a:pt x="4" y="45"/>
                </a:cubicBezTo>
                <a:cubicBezTo>
                  <a:pt x="4" y="45"/>
                  <a:pt x="4" y="45"/>
                  <a:pt x="4" y="46"/>
                </a:cubicBezTo>
                <a:cubicBezTo>
                  <a:pt x="4" y="46"/>
                  <a:pt x="4" y="46"/>
                  <a:pt x="4" y="46"/>
                </a:cubicBezTo>
                <a:cubicBezTo>
                  <a:pt x="4" y="46"/>
                  <a:pt x="4" y="46"/>
                  <a:pt x="5" y="46"/>
                </a:cubicBezTo>
                <a:cubicBezTo>
                  <a:pt x="38" y="46"/>
                  <a:pt x="38" y="46"/>
                  <a:pt x="38" y="46"/>
                </a:cubicBezTo>
                <a:cubicBezTo>
                  <a:pt x="39" y="46"/>
                  <a:pt x="39" y="46"/>
                  <a:pt x="39" y="46"/>
                </a:cubicBezTo>
                <a:cubicBezTo>
                  <a:pt x="39" y="46"/>
                  <a:pt x="39" y="46"/>
                  <a:pt x="39" y="46"/>
                </a:cubicBezTo>
                <a:cubicBezTo>
                  <a:pt x="40" y="45"/>
                  <a:pt x="40" y="45"/>
                  <a:pt x="40" y="45"/>
                </a:cubicBezTo>
                <a:cubicBezTo>
                  <a:pt x="40" y="17"/>
                  <a:pt x="40" y="17"/>
                  <a:pt x="40" y="17"/>
                </a:cubicBezTo>
                <a:cubicBezTo>
                  <a:pt x="31" y="17"/>
                  <a:pt x="31" y="17"/>
                  <a:pt x="31" y="17"/>
                </a:cubicBezTo>
                <a:cubicBezTo>
                  <a:pt x="30" y="17"/>
                  <a:pt x="29" y="16"/>
                  <a:pt x="28" y="15"/>
                </a:cubicBezTo>
                <a:cubicBezTo>
                  <a:pt x="28" y="15"/>
                  <a:pt x="28" y="15"/>
                  <a:pt x="28" y="15"/>
                </a:cubicBezTo>
                <a:cubicBezTo>
                  <a:pt x="27" y="15"/>
                  <a:pt x="27" y="14"/>
                  <a:pt x="27" y="12"/>
                </a:cubicBezTo>
                <a:cubicBezTo>
                  <a:pt x="27" y="4"/>
                  <a:pt x="27" y="4"/>
                  <a:pt x="27" y="4"/>
                </a:cubicBezTo>
                <a:close/>
                <a:moveTo>
                  <a:pt x="38" y="14"/>
                </a:moveTo>
                <a:cubicBezTo>
                  <a:pt x="38" y="14"/>
                  <a:pt x="38" y="14"/>
                  <a:pt x="38" y="14"/>
                </a:cubicBezTo>
                <a:cubicBezTo>
                  <a:pt x="29" y="6"/>
                  <a:pt x="29" y="6"/>
                  <a:pt x="29" y="6"/>
                </a:cubicBezTo>
                <a:cubicBezTo>
                  <a:pt x="29" y="12"/>
                  <a:pt x="29" y="12"/>
                  <a:pt x="29" y="12"/>
                </a:cubicBezTo>
                <a:cubicBezTo>
                  <a:pt x="29" y="13"/>
                  <a:pt x="29" y="13"/>
                  <a:pt x="29" y="14"/>
                </a:cubicBezTo>
                <a:cubicBezTo>
                  <a:pt x="29" y="14"/>
                  <a:pt x="29" y="14"/>
                  <a:pt x="29" y="14"/>
                </a:cubicBezTo>
                <a:cubicBezTo>
                  <a:pt x="30" y="14"/>
                  <a:pt x="30" y="14"/>
                  <a:pt x="31" y="14"/>
                </a:cubicBezTo>
                <a:cubicBezTo>
                  <a:pt x="38" y="14"/>
                  <a:pt x="38" y="14"/>
                  <a:pt x="38" y="14"/>
                </a:cubicBezTo>
                <a:close/>
                <a:moveTo>
                  <a:pt x="10" y="20"/>
                </a:moveTo>
                <a:cubicBezTo>
                  <a:pt x="10" y="20"/>
                  <a:pt x="10" y="20"/>
                  <a:pt x="10" y="20"/>
                </a:cubicBezTo>
                <a:cubicBezTo>
                  <a:pt x="10" y="20"/>
                  <a:pt x="10" y="20"/>
                  <a:pt x="10"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lose/>
                <a:moveTo>
                  <a:pt x="10" y="14"/>
                </a:moveTo>
                <a:cubicBezTo>
                  <a:pt x="10" y="14"/>
                  <a:pt x="10" y="14"/>
                  <a:pt x="10" y="14"/>
                </a:cubicBezTo>
                <a:cubicBezTo>
                  <a:pt x="10" y="14"/>
                  <a:pt x="9" y="13"/>
                  <a:pt x="9" y="13"/>
                </a:cubicBezTo>
                <a:cubicBezTo>
                  <a:pt x="9" y="12"/>
                  <a:pt x="10" y="11"/>
                  <a:pt x="10" y="11"/>
                </a:cubicBezTo>
                <a:cubicBezTo>
                  <a:pt x="23" y="11"/>
                  <a:pt x="23" y="11"/>
                  <a:pt x="23" y="11"/>
                </a:cubicBezTo>
                <a:cubicBezTo>
                  <a:pt x="23" y="11"/>
                  <a:pt x="24" y="12"/>
                  <a:pt x="24" y="13"/>
                </a:cubicBezTo>
                <a:cubicBezTo>
                  <a:pt x="24" y="13"/>
                  <a:pt x="23" y="14"/>
                  <a:pt x="23" y="14"/>
                </a:cubicBezTo>
                <a:cubicBezTo>
                  <a:pt x="10" y="14"/>
                  <a:pt x="10" y="14"/>
                  <a:pt x="10" y="14"/>
                </a:cubicBezTo>
                <a:close/>
              </a:path>
            </a:pathLst>
          </a:custGeom>
          <a:solidFill>
            <a:schemeClr val="accent1"/>
          </a:solidFill>
          <a:ln>
            <a:noFill/>
          </a:ln>
        </p:spPr>
        <p:txBody>
          <a:bodyPr/>
          <a:lstStyle/>
          <a:p>
            <a:endParaRPr lang="zh-CN" altLang="en-US" sz="2400"/>
          </a:p>
        </p:txBody>
      </p:sp>
      <p:sp>
        <p:nvSpPr>
          <p:cNvPr id="50" name="Freeform 191"/>
          <p:cNvSpPr>
            <a:spLocks noEditPoints="1"/>
          </p:cNvSpPr>
          <p:nvPr/>
        </p:nvSpPr>
        <p:spPr bwMode="auto">
          <a:xfrm>
            <a:off x="601971" y="2922740"/>
            <a:ext cx="762073" cy="532833"/>
          </a:xfrm>
          <a:custGeom>
            <a:avLst/>
            <a:gdLst>
              <a:gd name="T0" fmla="*/ 8 w 61"/>
              <a:gd name="T1" fmla="*/ 0 h 43"/>
              <a:gd name="T2" fmla="*/ 56 w 61"/>
              <a:gd name="T3" fmla="*/ 2 h 43"/>
              <a:gd name="T4" fmla="*/ 56 w 61"/>
              <a:gd name="T5" fmla="*/ 36 h 43"/>
              <a:gd name="T6" fmla="*/ 54 w 61"/>
              <a:gd name="T7" fmla="*/ 38 h 43"/>
              <a:gd name="T8" fmla="*/ 6 w 61"/>
              <a:gd name="T9" fmla="*/ 36 h 43"/>
              <a:gd name="T10" fmla="*/ 6 w 61"/>
              <a:gd name="T11" fmla="*/ 2 h 43"/>
              <a:gd name="T12" fmla="*/ 15 w 61"/>
              <a:gd name="T13" fmla="*/ 24 h 43"/>
              <a:gd name="T14" fmla="*/ 15 w 61"/>
              <a:gd name="T15" fmla="*/ 24 h 43"/>
              <a:gd name="T16" fmla="*/ 21 w 61"/>
              <a:gd name="T17" fmla="*/ 25 h 43"/>
              <a:gd name="T18" fmla="*/ 21 w 61"/>
              <a:gd name="T19" fmla="*/ 31 h 43"/>
              <a:gd name="T20" fmla="*/ 20 w 61"/>
              <a:gd name="T21" fmla="*/ 32 h 43"/>
              <a:gd name="T22" fmla="*/ 14 w 61"/>
              <a:gd name="T23" fmla="*/ 31 h 43"/>
              <a:gd name="T24" fmla="*/ 14 w 61"/>
              <a:gd name="T25" fmla="*/ 25 h 43"/>
              <a:gd name="T26" fmla="*/ 24 w 61"/>
              <a:gd name="T27" fmla="*/ 19 h 43"/>
              <a:gd name="T28" fmla="*/ 24 w 61"/>
              <a:gd name="T29" fmla="*/ 19 h 43"/>
              <a:gd name="T30" fmla="*/ 30 w 61"/>
              <a:gd name="T31" fmla="*/ 20 h 43"/>
              <a:gd name="T32" fmla="*/ 30 w 61"/>
              <a:gd name="T33" fmla="*/ 31 h 43"/>
              <a:gd name="T34" fmla="*/ 29 w 61"/>
              <a:gd name="T35" fmla="*/ 32 h 43"/>
              <a:gd name="T36" fmla="*/ 23 w 61"/>
              <a:gd name="T37" fmla="*/ 31 h 43"/>
              <a:gd name="T38" fmla="*/ 23 w 61"/>
              <a:gd name="T39" fmla="*/ 20 h 43"/>
              <a:gd name="T40" fmla="*/ 28 w 61"/>
              <a:gd name="T41" fmla="*/ 21 h 43"/>
              <a:gd name="T42" fmla="*/ 25 w 61"/>
              <a:gd name="T43" fmla="*/ 21 h 43"/>
              <a:gd name="T44" fmla="*/ 28 w 61"/>
              <a:gd name="T45" fmla="*/ 29 h 43"/>
              <a:gd name="T46" fmla="*/ 33 w 61"/>
              <a:gd name="T47" fmla="*/ 14 h 43"/>
              <a:gd name="T48" fmla="*/ 33 w 61"/>
              <a:gd name="T49" fmla="*/ 14 h 43"/>
              <a:gd name="T50" fmla="*/ 39 w 61"/>
              <a:gd name="T51" fmla="*/ 15 h 43"/>
              <a:gd name="T52" fmla="*/ 39 w 61"/>
              <a:gd name="T53" fmla="*/ 31 h 43"/>
              <a:gd name="T54" fmla="*/ 38 w 61"/>
              <a:gd name="T55" fmla="*/ 32 h 43"/>
              <a:gd name="T56" fmla="*/ 32 w 61"/>
              <a:gd name="T57" fmla="*/ 31 h 43"/>
              <a:gd name="T58" fmla="*/ 32 w 61"/>
              <a:gd name="T59" fmla="*/ 15 h 43"/>
              <a:gd name="T60" fmla="*/ 37 w 61"/>
              <a:gd name="T61" fmla="*/ 16 h 43"/>
              <a:gd name="T62" fmla="*/ 34 w 61"/>
              <a:gd name="T63" fmla="*/ 16 h 43"/>
              <a:gd name="T64" fmla="*/ 37 w 61"/>
              <a:gd name="T65" fmla="*/ 29 h 43"/>
              <a:gd name="T66" fmla="*/ 42 w 61"/>
              <a:gd name="T67" fmla="*/ 9 h 43"/>
              <a:gd name="T68" fmla="*/ 42 w 61"/>
              <a:gd name="T69" fmla="*/ 9 h 43"/>
              <a:gd name="T70" fmla="*/ 48 w 61"/>
              <a:gd name="T71" fmla="*/ 10 h 43"/>
              <a:gd name="T72" fmla="*/ 48 w 61"/>
              <a:gd name="T73" fmla="*/ 31 h 43"/>
              <a:gd name="T74" fmla="*/ 47 w 61"/>
              <a:gd name="T75" fmla="*/ 32 h 43"/>
              <a:gd name="T76" fmla="*/ 41 w 61"/>
              <a:gd name="T77" fmla="*/ 31 h 43"/>
              <a:gd name="T78" fmla="*/ 41 w 61"/>
              <a:gd name="T79" fmla="*/ 10 h 43"/>
              <a:gd name="T80" fmla="*/ 46 w 61"/>
              <a:gd name="T81" fmla="*/ 11 h 43"/>
              <a:gd name="T82" fmla="*/ 43 w 61"/>
              <a:gd name="T83" fmla="*/ 11 h 43"/>
              <a:gd name="T84" fmla="*/ 46 w 61"/>
              <a:gd name="T85" fmla="*/ 29 h 43"/>
              <a:gd name="T86" fmla="*/ 18 w 61"/>
              <a:gd name="T87" fmla="*/ 26 h 43"/>
              <a:gd name="T88" fmla="*/ 16 w 61"/>
              <a:gd name="T89" fmla="*/ 26 h 43"/>
              <a:gd name="T90" fmla="*/ 18 w 61"/>
              <a:gd name="T91" fmla="*/ 29 h 43"/>
              <a:gd name="T92" fmla="*/ 2 w 61"/>
              <a:gd name="T93" fmla="*/ 43 h 43"/>
              <a:gd name="T94" fmla="*/ 0 w 61"/>
              <a:gd name="T95" fmla="*/ 41 h 43"/>
              <a:gd name="T96" fmla="*/ 60 w 61"/>
              <a:gd name="T97" fmla="*/ 39 h 43"/>
              <a:gd name="T98" fmla="*/ 60 w 61"/>
              <a:gd name="T99" fmla="*/ 43 h 43"/>
              <a:gd name="T100" fmla="*/ 52 w 61"/>
              <a:gd name="T101" fmla="*/ 4 h 43"/>
              <a:gd name="T102" fmla="*/ 10 w 61"/>
              <a:gd name="T103" fmla="*/ 4 h 43"/>
              <a:gd name="T104" fmla="*/ 52 w 61"/>
              <a:gd name="T105"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 h="43">
                <a:moveTo>
                  <a:pt x="8" y="0"/>
                </a:moveTo>
                <a:cubicBezTo>
                  <a:pt x="8" y="0"/>
                  <a:pt x="8" y="0"/>
                  <a:pt x="8" y="0"/>
                </a:cubicBezTo>
                <a:cubicBezTo>
                  <a:pt x="54" y="0"/>
                  <a:pt x="54" y="0"/>
                  <a:pt x="54" y="0"/>
                </a:cubicBezTo>
                <a:cubicBezTo>
                  <a:pt x="55" y="0"/>
                  <a:pt x="56" y="1"/>
                  <a:pt x="56" y="2"/>
                </a:cubicBezTo>
                <a:cubicBezTo>
                  <a:pt x="56" y="2"/>
                  <a:pt x="56" y="2"/>
                  <a:pt x="56" y="2"/>
                </a:cubicBezTo>
                <a:cubicBezTo>
                  <a:pt x="56" y="36"/>
                  <a:pt x="56" y="36"/>
                  <a:pt x="56" y="36"/>
                </a:cubicBezTo>
                <a:cubicBezTo>
                  <a:pt x="56" y="37"/>
                  <a:pt x="55" y="38"/>
                  <a:pt x="54" y="38"/>
                </a:cubicBezTo>
                <a:cubicBezTo>
                  <a:pt x="54" y="38"/>
                  <a:pt x="54" y="38"/>
                  <a:pt x="54" y="38"/>
                </a:cubicBezTo>
                <a:cubicBezTo>
                  <a:pt x="8" y="38"/>
                  <a:pt x="8" y="38"/>
                  <a:pt x="8" y="38"/>
                </a:cubicBezTo>
                <a:cubicBezTo>
                  <a:pt x="7" y="38"/>
                  <a:pt x="6" y="37"/>
                  <a:pt x="6" y="36"/>
                </a:cubicBezTo>
                <a:cubicBezTo>
                  <a:pt x="6" y="36"/>
                  <a:pt x="6" y="36"/>
                  <a:pt x="6" y="36"/>
                </a:cubicBezTo>
                <a:cubicBezTo>
                  <a:pt x="6" y="2"/>
                  <a:pt x="6" y="2"/>
                  <a:pt x="6" y="2"/>
                </a:cubicBezTo>
                <a:cubicBezTo>
                  <a:pt x="6" y="1"/>
                  <a:pt x="7" y="0"/>
                  <a:pt x="8" y="0"/>
                </a:cubicBezTo>
                <a:close/>
                <a:moveTo>
                  <a:pt x="15" y="24"/>
                </a:moveTo>
                <a:cubicBezTo>
                  <a:pt x="15" y="24"/>
                  <a:pt x="15" y="24"/>
                  <a:pt x="15" y="24"/>
                </a:cubicBezTo>
                <a:cubicBezTo>
                  <a:pt x="15" y="24"/>
                  <a:pt x="15" y="24"/>
                  <a:pt x="15" y="24"/>
                </a:cubicBezTo>
                <a:cubicBezTo>
                  <a:pt x="20" y="24"/>
                  <a:pt x="20" y="24"/>
                  <a:pt x="20" y="24"/>
                </a:cubicBezTo>
                <a:cubicBezTo>
                  <a:pt x="20" y="24"/>
                  <a:pt x="21" y="25"/>
                  <a:pt x="21" y="25"/>
                </a:cubicBezTo>
                <a:cubicBezTo>
                  <a:pt x="21" y="25"/>
                  <a:pt x="21" y="25"/>
                  <a:pt x="21" y="25"/>
                </a:cubicBezTo>
                <a:cubicBezTo>
                  <a:pt x="21" y="31"/>
                  <a:pt x="21" y="31"/>
                  <a:pt x="21" y="31"/>
                </a:cubicBezTo>
                <a:cubicBezTo>
                  <a:pt x="21" y="31"/>
                  <a:pt x="20" y="32"/>
                  <a:pt x="20" y="32"/>
                </a:cubicBezTo>
                <a:cubicBezTo>
                  <a:pt x="20" y="32"/>
                  <a:pt x="20" y="32"/>
                  <a:pt x="20" y="32"/>
                </a:cubicBezTo>
                <a:cubicBezTo>
                  <a:pt x="15" y="32"/>
                  <a:pt x="15" y="32"/>
                  <a:pt x="15" y="32"/>
                </a:cubicBezTo>
                <a:cubicBezTo>
                  <a:pt x="14" y="32"/>
                  <a:pt x="14" y="31"/>
                  <a:pt x="14" y="31"/>
                </a:cubicBezTo>
                <a:cubicBezTo>
                  <a:pt x="14" y="31"/>
                  <a:pt x="14" y="31"/>
                  <a:pt x="14" y="31"/>
                </a:cubicBezTo>
                <a:cubicBezTo>
                  <a:pt x="14" y="25"/>
                  <a:pt x="14" y="25"/>
                  <a:pt x="14" y="25"/>
                </a:cubicBezTo>
                <a:cubicBezTo>
                  <a:pt x="14" y="25"/>
                  <a:pt x="14" y="24"/>
                  <a:pt x="15" y="24"/>
                </a:cubicBezTo>
                <a:close/>
                <a:moveTo>
                  <a:pt x="24" y="19"/>
                </a:moveTo>
                <a:cubicBezTo>
                  <a:pt x="24" y="19"/>
                  <a:pt x="24" y="19"/>
                  <a:pt x="24" y="19"/>
                </a:cubicBezTo>
                <a:cubicBezTo>
                  <a:pt x="24" y="19"/>
                  <a:pt x="24" y="19"/>
                  <a:pt x="24" y="19"/>
                </a:cubicBezTo>
                <a:cubicBezTo>
                  <a:pt x="29" y="19"/>
                  <a:pt x="29" y="19"/>
                  <a:pt x="29" y="19"/>
                </a:cubicBezTo>
                <a:cubicBezTo>
                  <a:pt x="29" y="19"/>
                  <a:pt x="30" y="20"/>
                  <a:pt x="30" y="20"/>
                </a:cubicBezTo>
                <a:cubicBezTo>
                  <a:pt x="30" y="20"/>
                  <a:pt x="30" y="20"/>
                  <a:pt x="30" y="20"/>
                </a:cubicBezTo>
                <a:cubicBezTo>
                  <a:pt x="30" y="31"/>
                  <a:pt x="30" y="31"/>
                  <a:pt x="30" y="31"/>
                </a:cubicBezTo>
                <a:cubicBezTo>
                  <a:pt x="30" y="31"/>
                  <a:pt x="29" y="32"/>
                  <a:pt x="29" y="32"/>
                </a:cubicBezTo>
                <a:cubicBezTo>
                  <a:pt x="29" y="32"/>
                  <a:pt x="29" y="32"/>
                  <a:pt x="29" y="32"/>
                </a:cubicBezTo>
                <a:cubicBezTo>
                  <a:pt x="24" y="32"/>
                  <a:pt x="24" y="32"/>
                  <a:pt x="24" y="32"/>
                </a:cubicBezTo>
                <a:cubicBezTo>
                  <a:pt x="23" y="32"/>
                  <a:pt x="23" y="31"/>
                  <a:pt x="23" y="31"/>
                </a:cubicBezTo>
                <a:cubicBezTo>
                  <a:pt x="23" y="31"/>
                  <a:pt x="23" y="31"/>
                  <a:pt x="23" y="31"/>
                </a:cubicBezTo>
                <a:cubicBezTo>
                  <a:pt x="23" y="20"/>
                  <a:pt x="23" y="20"/>
                  <a:pt x="23" y="20"/>
                </a:cubicBezTo>
                <a:cubicBezTo>
                  <a:pt x="23" y="20"/>
                  <a:pt x="23" y="19"/>
                  <a:pt x="24" y="19"/>
                </a:cubicBezTo>
                <a:close/>
                <a:moveTo>
                  <a:pt x="28" y="21"/>
                </a:moveTo>
                <a:cubicBezTo>
                  <a:pt x="28" y="21"/>
                  <a:pt x="28" y="21"/>
                  <a:pt x="28" y="21"/>
                </a:cubicBezTo>
                <a:cubicBezTo>
                  <a:pt x="25" y="21"/>
                  <a:pt x="25" y="21"/>
                  <a:pt x="25" y="21"/>
                </a:cubicBezTo>
                <a:cubicBezTo>
                  <a:pt x="25" y="29"/>
                  <a:pt x="25" y="29"/>
                  <a:pt x="25" y="29"/>
                </a:cubicBezTo>
                <a:cubicBezTo>
                  <a:pt x="28" y="29"/>
                  <a:pt x="28" y="29"/>
                  <a:pt x="28" y="29"/>
                </a:cubicBezTo>
                <a:cubicBezTo>
                  <a:pt x="28" y="21"/>
                  <a:pt x="28" y="21"/>
                  <a:pt x="28" y="21"/>
                </a:cubicBezTo>
                <a:close/>
                <a:moveTo>
                  <a:pt x="33" y="14"/>
                </a:moveTo>
                <a:cubicBezTo>
                  <a:pt x="33" y="14"/>
                  <a:pt x="33" y="14"/>
                  <a:pt x="33" y="14"/>
                </a:cubicBezTo>
                <a:cubicBezTo>
                  <a:pt x="33" y="14"/>
                  <a:pt x="33" y="14"/>
                  <a:pt x="33" y="14"/>
                </a:cubicBezTo>
                <a:cubicBezTo>
                  <a:pt x="38" y="14"/>
                  <a:pt x="38" y="14"/>
                  <a:pt x="38" y="14"/>
                </a:cubicBezTo>
                <a:cubicBezTo>
                  <a:pt x="38" y="14"/>
                  <a:pt x="39" y="15"/>
                  <a:pt x="39" y="15"/>
                </a:cubicBezTo>
                <a:cubicBezTo>
                  <a:pt x="39" y="15"/>
                  <a:pt x="39" y="15"/>
                  <a:pt x="39" y="15"/>
                </a:cubicBezTo>
                <a:cubicBezTo>
                  <a:pt x="39" y="31"/>
                  <a:pt x="39" y="31"/>
                  <a:pt x="39" y="31"/>
                </a:cubicBezTo>
                <a:cubicBezTo>
                  <a:pt x="39" y="31"/>
                  <a:pt x="38" y="32"/>
                  <a:pt x="38" y="32"/>
                </a:cubicBezTo>
                <a:cubicBezTo>
                  <a:pt x="38" y="32"/>
                  <a:pt x="38" y="32"/>
                  <a:pt x="38" y="32"/>
                </a:cubicBezTo>
                <a:cubicBezTo>
                  <a:pt x="33" y="32"/>
                  <a:pt x="33" y="32"/>
                  <a:pt x="33" y="32"/>
                </a:cubicBezTo>
                <a:cubicBezTo>
                  <a:pt x="32" y="32"/>
                  <a:pt x="32" y="31"/>
                  <a:pt x="32" y="31"/>
                </a:cubicBezTo>
                <a:cubicBezTo>
                  <a:pt x="32" y="31"/>
                  <a:pt x="32" y="31"/>
                  <a:pt x="32" y="31"/>
                </a:cubicBezTo>
                <a:cubicBezTo>
                  <a:pt x="32" y="15"/>
                  <a:pt x="32" y="15"/>
                  <a:pt x="32" y="15"/>
                </a:cubicBezTo>
                <a:cubicBezTo>
                  <a:pt x="32" y="15"/>
                  <a:pt x="32" y="14"/>
                  <a:pt x="33" y="14"/>
                </a:cubicBezTo>
                <a:close/>
                <a:moveTo>
                  <a:pt x="37" y="16"/>
                </a:moveTo>
                <a:cubicBezTo>
                  <a:pt x="37" y="16"/>
                  <a:pt x="37" y="16"/>
                  <a:pt x="37" y="16"/>
                </a:cubicBezTo>
                <a:cubicBezTo>
                  <a:pt x="34" y="16"/>
                  <a:pt x="34" y="16"/>
                  <a:pt x="34" y="16"/>
                </a:cubicBezTo>
                <a:cubicBezTo>
                  <a:pt x="34" y="29"/>
                  <a:pt x="34" y="29"/>
                  <a:pt x="34" y="29"/>
                </a:cubicBezTo>
                <a:cubicBezTo>
                  <a:pt x="37" y="29"/>
                  <a:pt x="37" y="29"/>
                  <a:pt x="37" y="29"/>
                </a:cubicBezTo>
                <a:cubicBezTo>
                  <a:pt x="37" y="16"/>
                  <a:pt x="37" y="16"/>
                  <a:pt x="37" y="16"/>
                </a:cubicBezTo>
                <a:close/>
                <a:moveTo>
                  <a:pt x="42" y="9"/>
                </a:moveTo>
                <a:cubicBezTo>
                  <a:pt x="42" y="9"/>
                  <a:pt x="42" y="9"/>
                  <a:pt x="42" y="9"/>
                </a:cubicBezTo>
                <a:cubicBezTo>
                  <a:pt x="42" y="9"/>
                  <a:pt x="42" y="9"/>
                  <a:pt x="42" y="9"/>
                </a:cubicBezTo>
                <a:cubicBezTo>
                  <a:pt x="47" y="9"/>
                  <a:pt x="47" y="9"/>
                  <a:pt x="47" y="9"/>
                </a:cubicBezTo>
                <a:cubicBezTo>
                  <a:pt x="47" y="9"/>
                  <a:pt x="48" y="10"/>
                  <a:pt x="48" y="10"/>
                </a:cubicBezTo>
                <a:cubicBezTo>
                  <a:pt x="48" y="10"/>
                  <a:pt x="48" y="10"/>
                  <a:pt x="48" y="10"/>
                </a:cubicBezTo>
                <a:cubicBezTo>
                  <a:pt x="48" y="31"/>
                  <a:pt x="48" y="31"/>
                  <a:pt x="48" y="31"/>
                </a:cubicBezTo>
                <a:cubicBezTo>
                  <a:pt x="48" y="31"/>
                  <a:pt x="47" y="32"/>
                  <a:pt x="47" y="32"/>
                </a:cubicBezTo>
                <a:cubicBezTo>
                  <a:pt x="47" y="32"/>
                  <a:pt x="47" y="32"/>
                  <a:pt x="47" y="32"/>
                </a:cubicBezTo>
                <a:cubicBezTo>
                  <a:pt x="42" y="32"/>
                  <a:pt x="42" y="32"/>
                  <a:pt x="42" y="32"/>
                </a:cubicBezTo>
                <a:cubicBezTo>
                  <a:pt x="41" y="32"/>
                  <a:pt x="41" y="31"/>
                  <a:pt x="41" y="31"/>
                </a:cubicBezTo>
                <a:cubicBezTo>
                  <a:pt x="41" y="31"/>
                  <a:pt x="41" y="31"/>
                  <a:pt x="41" y="31"/>
                </a:cubicBezTo>
                <a:cubicBezTo>
                  <a:pt x="41" y="10"/>
                  <a:pt x="41" y="10"/>
                  <a:pt x="41" y="10"/>
                </a:cubicBezTo>
                <a:cubicBezTo>
                  <a:pt x="41" y="10"/>
                  <a:pt x="41" y="9"/>
                  <a:pt x="42" y="9"/>
                </a:cubicBezTo>
                <a:close/>
                <a:moveTo>
                  <a:pt x="46" y="11"/>
                </a:moveTo>
                <a:cubicBezTo>
                  <a:pt x="46" y="11"/>
                  <a:pt x="46" y="11"/>
                  <a:pt x="46" y="11"/>
                </a:cubicBezTo>
                <a:cubicBezTo>
                  <a:pt x="43" y="11"/>
                  <a:pt x="43" y="11"/>
                  <a:pt x="43" y="11"/>
                </a:cubicBezTo>
                <a:cubicBezTo>
                  <a:pt x="43" y="29"/>
                  <a:pt x="43" y="29"/>
                  <a:pt x="43" y="29"/>
                </a:cubicBezTo>
                <a:cubicBezTo>
                  <a:pt x="46" y="29"/>
                  <a:pt x="46" y="29"/>
                  <a:pt x="46" y="29"/>
                </a:cubicBezTo>
                <a:cubicBezTo>
                  <a:pt x="46" y="11"/>
                  <a:pt x="46" y="11"/>
                  <a:pt x="46" y="11"/>
                </a:cubicBezTo>
                <a:close/>
                <a:moveTo>
                  <a:pt x="18" y="26"/>
                </a:moveTo>
                <a:cubicBezTo>
                  <a:pt x="18" y="26"/>
                  <a:pt x="18" y="26"/>
                  <a:pt x="18" y="26"/>
                </a:cubicBezTo>
                <a:cubicBezTo>
                  <a:pt x="16" y="26"/>
                  <a:pt x="16" y="26"/>
                  <a:pt x="16" y="26"/>
                </a:cubicBezTo>
                <a:cubicBezTo>
                  <a:pt x="16" y="29"/>
                  <a:pt x="16" y="29"/>
                  <a:pt x="16" y="29"/>
                </a:cubicBezTo>
                <a:cubicBezTo>
                  <a:pt x="18" y="29"/>
                  <a:pt x="18" y="29"/>
                  <a:pt x="18" y="29"/>
                </a:cubicBezTo>
                <a:cubicBezTo>
                  <a:pt x="18" y="26"/>
                  <a:pt x="18" y="26"/>
                  <a:pt x="18" y="26"/>
                </a:cubicBezTo>
                <a:close/>
                <a:moveTo>
                  <a:pt x="2" y="43"/>
                </a:moveTo>
                <a:cubicBezTo>
                  <a:pt x="2" y="43"/>
                  <a:pt x="2" y="43"/>
                  <a:pt x="2" y="43"/>
                </a:cubicBezTo>
                <a:cubicBezTo>
                  <a:pt x="1" y="43"/>
                  <a:pt x="0" y="42"/>
                  <a:pt x="0" y="41"/>
                </a:cubicBezTo>
                <a:cubicBezTo>
                  <a:pt x="0" y="40"/>
                  <a:pt x="1" y="39"/>
                  <a:pt x="2" y="39"/>
                </a:cubicBezTo>
                <a:cubicBezTo>
                  <a:pt x="60" y="39"/>
                  <a:pt x="60" y="39"/>
                  <a:pt x="60" y="39"/>
                </a:cubicBezTo>
                <a:cubicBezTo>
                  <a:pt x="61" y="39"/>
                  <a:pt x="61" y="40"/>
                  <a:pt x="61" y="41"/>
                </a:cubicBezTo>
                <a:cubicBezTo>
                  <a:pt x="61" y="42"/>
                  <a:pt x="61" y="43"/>
                  <a:pt x="60" y="43"/>
                </a:cubicBezTo>
                <a:cubicBezTo>
                  <a:pt x="2" y="43"/>
                  <a:pt x="2" y="43"/>
                  <a:pt x="2" y="43"/>
                </a:cubicBezTo>
                <a:close/>
                <a:moveTo>
                  <a:pt x="52" y="4"/>
                </a:moveTo>
                <a:cubicBezTo>
                  <a:pt x="52" y="4"/>
                  <a:pt x="52" y="4"/>
                  <a:pt x="52" y="4"/>
                </a:cubicBezTo>
                <a:cubicBezTo>
                  <a:pt x="10" y="4"/>
                  <a:pt x="10" y="4"/>
                  <a:pt x="10" y="4"/>
                </a:cubicBezTo>
                <a:cubicBezTo>
                  <a:pt x="10" y="34"/>
                  <a:pt x="10" y="34"/>
                  <a:pt x="10" y="34"/>
                </a:cubicBezTo>
                <a:cubicBezTo>
                  <a:pt x="52" y="34"/>
                  <a:pt x="52" y="34"/>
                  <a:pt x="52" y="34"/>
                </a:cubicBezTo>
                <a:cubicBezTo>
                  <a:pt x="52" y="4"/>
                  <a:pt x="52" y="4"/>
                  <a:pt x="52" y="4"/>
                </a:cubicBezTo>
                <a:close/>
              </a:path>
            </a:pathLst>
          </a:custGeom>
          <a:solidFill>
            <a:schemeClr val="accent1"/>
          </a:solidFill>
          <a:ln>
            <a:noFill/>
          </a:ln>
        </p:spPr>
        <p:txBody>
          <a:bodyPr/>
          <a:lstStyle/>
          <a:p>
            <a:endParaRPr lang="zh-CN" altLang="en-US" sz="2400"/>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26" name="任意多边形 22"/>
          <p:cNvSpPr>
            <a:spLocks noChangeArrowheads="1"/>
          </p:cNvSpPr>
          <p:nvPr/>
        </p:nvSpPr>
        <p:spPr bwMode="auto">
          <a:xfrm rot="10800000">
            <a:off x="7235534" y="1885668"/>
            <a:ext cx="519620" cy="129920"/>
          </a:xfrm>
          <a:custGeom>
            <a:avLst/>
            <a:gdLst>
              <a:gd name="connsiteX0" fmla="*/ 454543 w 519620"/>
              <a:gd name="connsiteY0" fmla="*/ 0 h 129920"/>
              <a:gd name="connsiteX1" fmla="*/ 519620 w 519620"/>
              <a:gd name="connsiteY1" fmla="*/ 64960 h 129920"/>
              <a:gd name="connsiteX2" fmla="*/ 454543 w 519620"/>
              <a:gd name="connsiteY2" fmla="*/ 129920 h 129920"/>
              <a:gd name="connsiteX3" fmla="*/ 389466 w 519620"/>
              <a:gd name="connsiteY3" fmla="*/ 64960 h 129920"/>
              <a:gd name="connsiteX4" fmla="*/ 454543 w 519620"/>
              <a:gd name="connsiteY4" fmla="*/ 0 h 129920"/>
              <a:gd name="connsiteX5" fmla="*/ 259810 w 519620"/>
              <a:gd name="connsiteY5" fmla="*/ 0 h 129920"/>
              <a:gd name="connsiteX6" fmla="*/ 324887 w 519620"/>
              <a:gd name="connsiteY6" fmla="*/ 64960 h 129920"/>
              <a:gd name="connsiteX7" fmla="*/ 259810 w 519620"/>
              <a:gd name="connsiteY7" fmla="*/ 129920 h 129920"/>
              <a:gd name="connsiteX8" fmla="*/ 194733 w 519620"/>
              <a:gd name="connsiteY8" fmla="*/ 64960 h 129920"/>
              <a:gd name="connsiteX9" fmla="*/ 259810 w 519620"/>
              <a:gd name="connsiteY9" fmla="*/ 0 h 129920"/>
              <a:gd name="connsiteX10" fmla="*/ 65077 w 519620"/>
              <a:gd name="connsiteY10" fmla="*/ 0 h 129920"/>
              <a:gd name="connsiteX11" fmla="*/ 130154 w 519620"/>
              <a:gd name="connsiteY11" fmla="*/ 64960 h 129920"/>
              <a:gd name="connsiteX12" fmla="*/ 65077 w 519620"/>
              <a:gd name="connsiteY12" fmla="*/ 129920 h 129920"/>
              <a:gd name="connsiteX13" fmla="*/ 0 w 519620"/>
              <a:gd name="connsiteY13" fmla="*/ 64960 h 129920"/>
              <a:gd name="connsiteX14" fmla="*/ 65077 w 519620"/>
              <a:gd name="connsiteY14" fmla="*/ 0 h 1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19620" h="129920">
                <a:moveTo>
                  <a:pt x="454543" y="0"/>
                </a:moveTo>
                <a:cubicBezTo>
                  <a:pt x="490484" y="0"/>
                  <a:pt x="519620" y="29084"/>
                  <a:pt x="519620" y="64960"/>
                </a:cubicBezTo>
                <a:cubicBezTo>
                  <a:pt x="519620" y="100836"/>
                  <a:pt x="490484" y="129920"/>
                  <a:pt x="454543" y="129920"/>
                </a:cubicBezTo>
                <a:cubicBezTo>
                  <a:pt x="418602" y="129920"/>
                  <a:pt x="389466" y="100836"/>
                  <a:pt x="389466" y="64960"/>
                </a:cubicBezTo>
                <a:cubicBezTo>
                  <a:pt x="389466" y="29084"/>
                  <a:pt x="418602" y="0"/>
                  <a:pt x="454543" y="0"/>
                </a:cubicBezTo>
                <a:close/>
                <a:moveTo>
                  <a:pt x="259810" y="0"/>
                </a:moveTo>
                <a:cubicBezTo>
                  <a:pt x="295751" y="0"/>
                  <a:pt x="324887" y="29084"/>
                  <a:pt x="324887" y="64960"/>
                </a:cubicBezTo>
                <a:cubicBezTo>
                  <a:pt x="324887" y="100836"/>
                  <a:pt x="295751" y="129920"/>
                  <a:pt x="259810" y="129920"/>
                </a:cubicBezTo>
                <a:cubicBezTo>
                  <a:pt x="223869" y="129920"/>
                  <a:pt x="194733" y="100836"/>
                  <a:pt x="194733" y="64960"/>
                </a:cubicBezTo>
                <a:cubicBezTo>
                  <a:pt x="194733" y="29084"/>
                  <a:pt x="223869" y="0"/>
                  <a:pt x="259810" y="0"/>
                </a:cubicBezTo>
                <a:close/>
                <a:moveTo>
                  <a:pt x="65077" y="0"/>
                </a:moveTo>
                <a:cubicBezTo>
                  <a:pt x="101018" y="0"/>
                  <a:pt x="130154" y="29084"/>
                  <a:pt x="130154" y="64960"/>
                </a:cubicBezTo>
                <a:cubicBezTo>
                  <a:pt x="130154" y="100836"/>
                  <a:pt x="101018" y="129920"/>
                  <a:pt x="65077" y="129920"/>
                </a:cubicBezTo>
                <a:cubicBezTo>
                  <a:pt x="29136" y="129920"/>
                  <a:pt x="0" y="100836"/>
                  <a:pt x="0" y="64960"/>
                </a:cubicBezTo>
                <a:cubicBezTo>
                  <a:pt x="0" y="29084"/>
                  <a:pt x="29136" y="0"/>
                  <a:pt x="65077" y="0"/>
                </a:cubicBezTo>
                <a:close/>
              </a:path>
            </a:pathLst>
          </a:custGeom>
          <a:solidFill>
            <a:schemeClr val="accent1"/>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29" name="矩形 28"/>
          <p:cNvSpPr/>
          <p:nvPr/>
        </p:nvSpPr>
        <p:spPr>
          <a:xfrm>
            <a:off x="7120815" y="2284395"/>
            <a:ext cx="4850792" cy="1544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0" name="Freeform 108"/>
          <p:cNvSpPr/>
          <p:nvPr/>
        </p:nvSpPr>
        <p:spPr bwMode="auto">
          <a:xfrm>
            <a:off x="502709" y="4439918"/>
            <a:ext cx="1679575" cy="1682750"/>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chemeClr val="accent1">
              <a:lumMod val="75000"/>
            </a:schemeClr>
          </a:solidFill>
          <a:ln>
            <a:noFill/>
          </a:ln>
        </p:spPr>
        <p:txBody>
          <a:bodyPr/>
          <a:lstStyle/>
          <a:p>
            <a:endParaRPr lang="zh-CN" altLang="en-US">
              <a:solidFill>
                <a:srgbClr val="594D7B"/>
              </a:solidFill>
            </a:endParaRPr>
          </a:p>
        </p:txBody>
      </p:sp>
      <p:sp>
        <p:nvSpPr>
          <p:cNvPr id="31" name="Freeform 106"/>
          <p:cNvSpPr/>
          <p:nvPr/>
        </p:nvSpPr>
        <p:spPr bwMode="auto">
          <a:xfrm>
            <a:off x="2182284" y="4439918"/>
            <a:ext cx="1679575" cy="1682750"/>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chemeClr val="accent1"/>
          </a:solidFill>
          <a:ln>
            <a:noFill/>
          </a:ln>
        </p:spPr>
        <p:txBody>
          <a:bodyPr/>
          <a:lstStyle/>
          <a:p>
            <a:endParaRPr lang="zh-CN" altLang="en-US"/>
          </a:p>
        </p:txBody>
      </p:sp>
      <p:sp>
        <p:nvSpPr>
          <p:cNvPr id="32" name="Freeform 108"/>
          <p:cNvSpPr/>
          <p:nvPr/>
        </p:nvSpPr>
        <p:spPr bwMode="auto">
          <a:xfrm>
            <a:off x="3247496" y="4439918"/>
            <a:ext cx="1679575" cy="1682750"/>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chemeClr val="accent1">
              <a:lumMod val="75000"/>
            </a:schemeClr>
          </a:solidFill>
          <a:ln>
            <a:noFill/>
          </a:ln>
        </p:spPr>
        <p:txBody>
          <a:bodyPr/>
          <a:lstStyle/>
          <a:p>
            <a:endParaRPr lang="zh-CN" altLang="en-US">
              <a:solidFill>
                <a:srgbClr val="594D7B"/>
              </a:solidFill>
            </a:endParaRPr>
          </a:p>
        </p:txBody>
      </p:sp>
      <p:sp>
        <p:nvSpPr>
          <p:cNvPr id="49" name="Freeform 106"/>
          <p:cNvSpPr/>
          <p:nvPr/>
        </p:nvSpPr>
        <p:spPr bwMode="auto">
          <a:xfrm>
            <a:off x="4927071" y="4439918"/>
            <a:ext cx="1679575" cy="1682750"/>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chemeClr val="accent1"/>
          </a:solidFill>
          <a:ln>
            <a:noFill/>
          </a:ln>
        </p:spPr>
        <p:txBody>
          <a:bodyPr/>
          <a:lstStyle/>
          <a:p>
            <a:endParaRPr lang="zh-CN" altLang="en-US"/>
          </a:p>
        </p:txBody>
      </p:sp>
      <p:sp>
        <p:nvSpPr>
          <p:cNvPr id="50" name="椭圆 49"/>
          <p:cNvSpPr/>
          <p:nvPr/>
        </p:nvSpPr>
        <p:spPr>
          <a:xfrm>
            <a:off x="1508818" y="3962536"/>
            <a:ext cx="1306975" cy="1306975"/>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51" name="Freeform 176"/>
          <p:cNvSpPr>
            <a:spLocks noEditPoints="1"/>
          </p:cNvSpPr>
          <p:nvPr/>
        </p:nvSpPr>
        <p:spPr bwMode="auto">
          <a:xfrm>
            <a:off x="1775385" y="4229103"/>
            <a:ext cx="773840" cy="773840"/>
          </a:xfrm>
          <a:custGeom>
            <a:avLst/>
            <a:gdLst>
              <a:gd name="T0" fmla="*/ 55 w 55"/>
              <a:gd name="T1" fmla="*/ 28 h 55"/>
              <a:gd name="T2" fmla="*/ 0 w 55"/>
              <a:gd name="T3" fmla="*/ 28 h 55"/>
              <a:gd name="T4" fmla="*/ 20 w 55"/>
              <a:gd name="T5" fmla="*/ 21 h 55"/>
              <a:gd name="T6" fmla="*/ 20 w 55"/>
              <a:gd name="T7" fmla="*/ 23 h 55"/>
              <a:gd name="T8" fmla="*/ 14 w 55"/>
              <a:gd name="T9" fmla="*/ 19 h 55"/>
              <a:gd name="T10" fmla="*/ 16 w 55"/>
              <a:gd name="T11" fmla="*/ 18 h 55"/>
              <a:gd name="T12" fmla="*/ 15 w 55"/>
              <a:gd name="T13" fmla="*/ 30 h 55"/>
              <a:gd name="T14" fmla="*/ 16 w 55"/>
              <a:gd name="T15" fmla="*/ 31 h 55"/>
              <a:gd name="T16" fmla="*/ 10 w 55"/>
              <a:gd name="T17" fmla="*/ 32 h 55"/>
              <a:gd name="T18" fmla="*/ 10 w 55"/>
              <a:gd name="T19" fmla="*/ 30 h 55"/>
              <a:gd name="T20" fmla="*/ 41 w 55"/>
              <a:gd name="T21" fmla="*/ 32 h 55"/>
              <a:gd name="T22" fmla="*/ 40 w 55"/>
              <a:gd name="T23" fmla="*/ 31 h 55"/>
              <a:gd name="T24" fmla="*/ 46 w 55"/>
              <a:gd name="T25" fmla="*/ 30 h 55"/>
              <a:gd name="T26" fmla="*/ 46 w 55"/>
              <a:gd name="T27" fmla="*/ 32 h 55"/>
              <a:gd name="T28" fmla="*/ 38 w 55"/>
              <a:gd name="T29" fmla="*/ 23 h 55"/>
              <a:gd name="T30" fmla="*/ 36 w 55"/>
              <a:gd name="T31" fmla="*/ 23 h 55"/>
              <a:gd name="T32" fmla="*/ 40 w 55"/>
              <a:gd name="T33" fmla="*/ 18 h 55"/>
              <a:gd name="T34" fmla="*/ 42 w 55"/>
              <a:gd name="T35" fmla="*/ 19 h 55"/>
              <a:gd name="T36" fmla="*/ 29 w 55"/>
              <a:gd name="T37" fmla="*/ 18 h 55"/>
              <a:gd name="T38" fmla="*/ 28 w 55"/>
              <a:gd name="T39" fmla="*/ 20 h 55"/>
              <a:gd name="T40" fmla="*/ 27 w 55"/>
              <a:gd name="T41" fmla="*/ 13 h 55"/>
              <a:gd name="T42" fmla="*/ 29 w 55"/>
              <a:gd name="T43" fmla="*/ 13 h 55"/>
              <a:gd name="T44" fmla="*/ 29 w 55"/>
              <a:gd name="T45" fmla="*/ 22 h 55"/>
              <a:gd name="T46" fmla="*/ 38 w 55"/>
              <a:gd name="T47" fmla="*/ 31 h 55"/>
              <a:gd name="T48" fmla="*/ 37 w 55"/>
              <a:gd name="T49" fmla="*/ 33 h 55"/>
              <a:gd name="T50" fmla="*/ 34 w 55"/>
              <a:gd name="T51" fmla="*/ 42 h 55"/>
              <a:gd name="T52" fmla="*/ 33 w 55"/>
              <a:gd name="T53" fmla="*/ 43 h 55"/>
              <a:gd name="T54" fmla="*/ 22 w 55"/>
              <a:gd name="T55" fmla="*/ 42 h 55"/>
              <a:gd name="T56" fmla="*/ 22 w 55"/>
              <a:gd name="T57" fmla="*/ 33 h 55"/>
              <a:gd name="T58" fmla="*/ 18 w 55"/>
              <a:gd name="T59" fmla="*/ 32 h 55"/>
              <a:gd name="T60" fmla="*/ 18 w 55"/>
              <a:gd name="T61" fmla="*/ 31 h 55"/>
              <a:gd name="T62" fmla="*/ 29 w 55"/>
              <a:gd name="T63" fmla="*/ 22 h 55"/>
              <a:gd name="T64" fmla="*/ 34 w 55"/>
              <a:gd name="T65" fmla="*/ 31 h 55"/>
              <a:gd name="T66" fmla="*/ 22 w 55"/>
              <a:gd name="T67" fmla="*/ 31 h 55"/>
              <a:gd name="T68" fmla="*/ 23 w 55"/>
              <a:gd name="T69" fmla="*/ 31 h 55"/>
              <a:gd name="T70" fmla="*/ 24 w 55"/>
              <a:gd name="T71" fmla="*/ 41 h 55"/>
              <a:gd name="T72" fmla="*/ 32 w 55"/>
              <a:gd name="T73" fmla="*/ 32 h 55"/>
              <a:gd name="T74" fmla="*/ 33 w 55"/>
              <a:gd name="T75" fmla="*/ 31 h 55"/>
              <a:gd name="T76" fmla="*/ 28 w 55"/>
              <a:gd name="T77" fmla="*/ 4 h 55"/>
              <a:gd name="T78" fmla="*/ 4 w 55"/>
              <a:gd name="T79" fmla="*/ 28 h 55"/>
              <a:gd name="T80" fmla="*/ 51 w 55"/>
              <a:gd name="T81" fmla="*/ 2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 h="55">
                <a:moveTo>
                  <a:pt x="28" y="0"/>
                </a:moveTo>
                <a:cubicBezTo>
                  <a:pt x="43" y="0"/>
                  <a:pt x="55" y="13"/>
                  <a:pt x="55" y="28"/>
                </a:cubicBezTo>
                <a:cubicBezTo>
                  <a:pt x="55" y="43"/>
                  <a:pt x="43" y="55"/>
                  <a:pt x="28" y="55"/>
                </a:cubicBezTo>
                <a:cubicBezTo>
                  <a:pt x="13" y="55"/>
                  <a:pt x="0" y="43"/>
                  <a:pt x="0" y="28"/>
                </a:cubicBezTo>
                <a:cubicBezTo>
                  <a:pt x="0" y="13"/>
                  <a:pt x="13" y="0"/>
                  <a:pt x="28" y="0"/>
                </a:cubicBezTo>
                <a:close/>
                <a:moveTo>
                  <a:pt x="20" y="21"/>
                </a:moveTo>
                <a:cubicBezTo>
                  <a:pt x="20" y="21"/>
                  <a:pt x="20" y="21"/>
                  <a:pt x="20" y="21"/>
                </a:cubicBezTo>
                <a:cubicBezTo>
                  <a:pt x="20" y="22"/>
                  <a:pt x="20" y="23"/>
                  <a:pt x="20" y="23"/>
                </a:cubicBezTo>
                <a:cubicBezTo>
                  <a:pt x="19" y="23"/>
                  <a:pt x="19" y="23"/>
                  <a:pt x="18" y="23"/>
                </a:cubicBezTo>
                <a:cubicBezTo>
                  <a:pt x="14" y="19"/>
                  <a:pt x="14" y="19"/>
                  <a:pt x="14" y="19"/>
                </a:cubicBezTo>
                <a:cubicBezTo>
                  <a:pt x="14" y="19"/>
                  <a:pt x="14" y="18"/>
                  <a:pt x="14" y="18"/>
                </a:cubicBezTo>
                <a:cubicBezTo>
                  <a:pt x="15" y="17"/>
                  <a:pt x="15" y="17"/>
                  <a:pt x="16" y="18"/>
                </a:cubicBezTo>
                <a:cubicBezTo>
                  <a:pt x="20" y="21"/>
                  <a:pt x="20" y="21"/>
                  <a:pt x="20" y="21"/>
                </a:cubicBezTo>
                <a:close/>
                <a:moveTo>
                  <a:pt x="15" y="30"/>
                </a:moveTo>
                <a:cubicBezTo>
                  <a:pt x="15" y="30"/>
                  <a:pt x="15" y="30"/>
                  <a:pt x="15" y="30"/>
                </a:cubicBezTo>
                <a:cubicBezTo>
                  <a:pt x="16" y="30"/>
                  <a:pt x="16" y="31"/>
                  <a:pt x="16" y="31"/>
                </a:cubicBezTo>
                <a:cubicBezTo>
                  <a:pt x="16" y="32"/>
                  <a:pt x="16" y="32"/>
                  <a:pt x="15" y="32"/>
                </a:cubicBezTo>
                <a:cubicBezTo>
                  <a:pt x="10" y="32"/>
                  <a:pt x="10" y="32"/>
                  <a:pt x="10" y="32"/>
                </a:cubicBezTo>
                <a:cubicBezTo>
                  <a:pt x="9" y="32"/>
                  <a:pt x="8" y="32"/>
                  <a:pt x="8" y="31"/>
                </a:cubicBezTo>
                <a:cubicBezTo>
                  <a:pt x="8" y="31"/>
                  <a:pt x="9" y="30"/>
                  <a:pt x="10" y="30"/>
                </a:cubicBezTo>
                <a:cubicBezTo>
                  <a:pt x="15" y="30"/>
                  <a:pt x="15" y="30"/>
                  <a:pt x="15" y="30"/>
                </a:cubicBezTo>
                <a:close/>
                <a:moveTo>
                  <a:pt x="41" y="32"/>
                </a:moveTo>
                <a:cubicBezTo>
                  <a:pt x="41" y="32"/>
                  <a:pt x="41" y="32"/>
                  <a:pt x="41" y="32"/>
                </a:cubicBezTo>
                <a:cubicBezTo>
                  <a:pt x="40" y="32"/>
                  <a:pt x="40" y="32"/>
                  <a:pt x="40" y="31"/>
                </a:cubicBezTo>
                <a:cubicBezTo>
                  <a:pt x="40" y="31"/>
                  <a:pt x="40" y="30"/>
                  <a:pt x="41" y="30"/>
                </a:cubicBezTo>
                <a:cubicBezTo>
                  <a:pt x="46" y="30"/>
                  <a:pt x="46" y="30"/>
                  <a:pt x="46" y="30"/>
                </a:cubicBezTo>
                <a:cubicBezTo>
                  <a:pt x="47" y="30"/>
                  <a:pt x="48" y="31"/>
                  <a:pt x="48" y="31"/>
                </a:cubicBezTo>
                <a:cubicBezTo>
                  <a:pt x="48" y="32"/>
                  <a:pt x="47" y="32"/>
                  <a:pt x="46" y="32"/>
                </a:cubicBezTo>
                <a:cubicBezTo>
                  <a:pt x="41" y="32"/>
                  <a:pt x="41" y="32"/>
                  <a:pt x="41" y="32"/>
                </a:cubicBezTo>
                <a:close/>
                <a:moveTo>
                  <a:pt x="38" y="23"/>
                </a:moveTo>
                <a:cubicBezTo>
                  <a:pt x="38" y="23"/>
                  <a:pt x="38" y="23"/>
                  <a:pt x="38" y="23"/>
                </a:cubicBezTo>
                <a:cubicBezTo>
                  <a:pt x="37" y="23"/>
                  <a:pt x="37" y="23"/>
                  <a:pt x="36" y="23"/>
                </a:cubicBezTo>
                <a:cubicBezTo>
                  <a:pt x="36" y="23"/>
                  <a:pt x="36" y="22"/>
                  <a:pt x="36" y="21"/>
                </a:cubicBezTo>
                <a:cubicBezTo>
                  <a:pt x="40" y="18"/>
                  <a:pt x="40" y="18"/>
                  <a:pt x="40" y="18"/>
                </a:cubicBezTo>
                <a:cubicBezTo>
                  <a:pt x="41" y="17"/>
                  <a:pt x="41" y="17"/>
                  <a:pt x="42" y="18"/>
                </a:cubicBezTo>
                <a:cubicBezTo>
                  <a:pt x="42" y="18"/>
                  <a:pt x="42" y="19"/>
                  <a:pt x="42" y="19"/>
                </a:cubicBezTo>
                <a:cubicBezTo>
                  <a:pt x="38" y="23"/>
                  <a:pt x="38" y="23"/>
                  <a:pt x="38" y="23"/>
                </a:cubicBezTo>
                <a:close/>
                <a:moveTo>
                  <a:pt x="29" y="18"/>
                </a:moveTo>
                <a:cubicBezTo>
                  <a:pt x="29" y="18"/>
                  <a:pt x="29" y="18"/>
                  <a:pt x="29" y="18"/>
                </a:cubicBezTo>
                <a:cubicBezTo>
                  <a:pt x="29" y="19"/>
                  <a:pt x="29" y="20"/>
                  <a:pt x="28" y="20"/>
                </a:cubicBezTo>
                <a:cubicBezTo>
                  <a:pt x="27" y="20"/>
                  <a:pt x="27" y="19"/>
                  <a:pt x="27" y="18"/>
                </a:cubicBezTo>
                <a:cubicBezTo>
                  <a:pt x="27" y="13"/>
                  <a:pt x="27" y="13"/>
                  <a:pt x="27" y="13"/>
                </a:cubicBezTo>
                <a:cubicBezTo>
                  <a:pt x="27" y="12"/>
                  <a:pt x="27" y="12"/>
                  <a:pt x="28" y="12"/>
                </a:cubicBezTo>
                <a:cubicBezTo>
                  <a:pt x="29" y="12"/>
                  <a:pt x="29" y="12"/>
                  <a:pt x="29" y="13"/>
                </a:cubicBezTo>
                <a:cubicBezTo>
                  <a:pt x="29" y="18"/>
                  <a:pt x="29" y="18"/>
                  <a:pt x="29" y="18"/>
                </a:cubicBezTo>
                <a:close/>
                <a:moveTo>
                  <a:pt x="29" y="22"/>
                </a:moveTo>
                <a:cubicBezTo>
                  <a:pt x="29" y="22"/>
                  <a:pt x="29" y="22"/>
                  <a:pt x="29" y="22"/>
                </a:cubicBezTo>
                <a:cubicBezTo>
                  <a:pt x="38" y="31"/>
                  <a:pt x="38" y="31"/>
                  <a:pt x="38" y="31"/>
                </a:cubicBezTo>
                <a:cubicBezTo>
                  <a:pt x="38" y="31"/>
                  <a:pt x="38" y="32"/>
                  <a:pt x="38" y="33"/>
                </a:cubicBezTo>
                <a:cubicBezTo>
                  <a:pt x="38" y="33"/>
                  <a:pt x="37" y="33"/>
                  <a:pt x="37" y="33"/>
                </a:cubicBezTo>
                <a:cubicBezTo>
                  <a:pt x="34" y="33"/>
                  <a:pt x="34" y="33"/>
                  <a:pt x="34" y="33"/>
                </a:cubicBezTo>
                <a:cubicBezTo>
                  <a:pt x="34" y="42"/>
                  <a:pt x="34" y="42"/>
                  <a:pt x="34" y="42"/>
                </a:cubicBezTo>
                <a:cubicBezTo>
                  <a:pt x="34" y="42"/>
                  <a:pt x="33" y="43"/>
                  <a:pt x="33" y="43"/>
                </a:cubicBezTo>
                <a:cubicBezTo>
                  <a:pt x="33" y="43"/>
                  <a:pt x="33" y="43"/>
                  <a:pt x="33" y="43"/>
                </a:cubicBezTo>
                <a:cubicBezTo>
                  <a:pt x="23" y="43"/>
                  <a:pt x="23" y="43"/>
                  <a:pt x="23" y="43"/>
                </a:cubicBezTo>
                <a:cubicBezTo>
                  <a:pt x="23" y="43"/>
                  <a:pt x="22" y="42"/>
                  <a:pt x="22" y="42"/>
                </a:cubicBezTo>
                <a:cubicBezTo>
                  <a:pt x="22" y="42"/>
                  <a:pt x="22" y="42"/>
                  <a:pt x="22" y="42"/>
                </a:cubicBezTo>
                <a:cubicBezTo>
                  <a:pt x="22" y="33"/>
                  <a:pt x="22" y="33"/>
                  <a:pt x="22" y="33"/>
                </a:cubicBezTo>
                <a:cubicBezTo>
                  <a:pt x="19" y="33"/>
                  <a:pt x="19" y="33"/>
                  <a:pt x="19" y="33"/>
                </a:cubicBezTo>
                <a:cubicBezTo>
                  <a:pt x="18" y="33"/>
                  <a:pt x="18" y="32"/>
                  <a:pt x="18" y="32"/>
                </a:cubicBezTo>
                <a:cubicBezTo>
                  <a:pt x="18" y="31"/>
                  <a:pt x="18" y="31"/>
                  <a:pt x="18" y="31"/>
                </a:cubicBezTo>
                <a:cubicBezTo>
                  <a:pt x="18" y="31"/>
                  <a:pt x="18" y="31"/>
                  <a:pt x="18" y="31"/>
                </a:cubicBezTo>
                <a:cubicBezTo>
                  <a:pt x="27" y="22"/>
                  <a:pt x="27" y="22"/>
                  <a:pt x="27" y="22"/>
                </a:cubicBezTo>
                <a:cubicBezTo>
                  <a:pt x="28" y="21"/>
                  <a:pt x="28" y="21"/>
                  <a:pt x="29" y="22"/>
                </a:cubicBezTo>
                <a:close/>
                <a:moveTo>
                  <a:pt x="34" y="31"/>
                </a:moveTo>
                <a:cubicBezTo>
                  <a:pt x="34" y="31"/>
                  <a:pt x="34" y="31"/>
                  <a:pt x="34" y="31"/>
                </a:cubicBezTo>
                <a:cubicBezTo>
                  <a:pt x="28" y="24"/>
                  <a:pt x="28" y="24"/>
                  <a:pt x="28" y="24"/>
                </a:cubicBezTo>
                <a:cubicBezTo>
                  <a:pt x="22" y="31"/>
                  <a:pt x="22" y="31"/>
                  <a:pt x="22" y="31"/>
                </a:cubicBezTo>
                <a:cubicBezTo>
                  <a:pt x="23" y="31"/>
                  <a:pt x="23" y="31"/>
                  <a:pt x="23" y="31"/>
                </a:cubicBezTo>
                <a:cubicBezTo>
                  <a:pt x="23" y="31"/>
                  <a:pt x="23" y="31"/>
                  <a:pt x="23" y="31"/>
                </a:cubicBezTo>
                <a:cubicBezTo>
                  <a:pt x="24" y="31"/>
                  <a:pt x="24" y="31"/>
                  <a:pt x="24" y="32"/>
                </a:cubicBezTo>
                <a:cubicBezTo>
                  <a:pt x="24" y="41"/>
                  <a:pt x="24" y="41"/>
                  <a:pt x="24" y="41"/>
                </a:cubicBezTo>
                <a:cubicBezTo>
                  <a:pt x="32" y="41"/>
                  <a:pt x="32" y="41"/>
                  <a:pt x="32" y="41"/>
                </a:cubicBezTo>
                <a:cubicBezTo>
                  <a:pt x="32" y="32"/>
                  <a:pt x="32" y="32"/>
                  <a:pt x="32" y="32"/>
                </a:cubicBezTo>
                <a:cubicBezTo>
                  <a:pt x="32" y="32"/>
                  <a:pt x="32" y="32"/>
                  <a:pt x="32" y="32"/>
                </a:cubicBezTo>
                <a:cubicBezTo>
                  <a:pt x="32" y="31"/>
                  <a:pt x="32" y="31"/>
                  <a:pt x="33" y="31"/>
                </a:cubicBezTo>
                <a:cubicBezTo>
                  <a:pt x="34" y="31"/>
                  <a:pt x="34" y="31"/>
                  <a:pt x="34" y="31"/>
                </a:cubicBezTo>
                <a:close/>
                <a:moveTo>
                  <a:pt x="28" y="4"/>
                </a:moveTo>
                <a:cubicBezTo>
                  <a:pt x="28" y="4"/>
                  <a:pt x="28" y="4"/>
                  <a:pt x="28" y="4"/>
                </a:cubicBezTo>
                <a:cubicBezTo>
                  <a:pt x="15" y="4"/>
                  <a:pt x="4" y="15"/>
                  <a:pt x="4" y="28"/>
                </a:cubicBezTo>
                <a:cubicBezTo>
                  <a:pt x="4" y="41"/>
                  <a:pt x="15" y="51"/>
                  <a:pt x="28" y="51"/>
                </a:cubicBezTo>
                <a:cubicBezTo>
                  <a:pt x="41" y="51"/>
                  <a:pt x="51" y="41"/>
                  <a:pt x="51" y="28"/>
                </a:cubicBezTo>
                <a:cubicBezTo>
                  <a:pt x="51" y="15"/>
                  <a:pt x="41" y="4"/>
                  <a:pt x="28" y="4"/>
                </a:cubicBezTo>
                <a:close/>
              </a:path>
            </a:pathLst>
          </a:custGeom>
          <a:solidFill>
            <a:srgbClr val="FEFFFF"/>
          </a:solidFill>
          <a:ln>
            <a:noFill/>
          </a:ln>
        </p:spPr>
        <p:txBody>
          <a:bodyPr/>
          <a:lstStyle/>
          <a:p>
            <a:endParaRPr lang="zh-CN" altLang="en-US" sz="2400"/>
          </a:p>
        </p:txBody>
      </p:sp>
      <p:sp>
        <p:nvSpPr>
          <p:cNvPr id="52" name="矩形 51"/>
          <p:cNvSpPr/>
          <p:nvPr/>
        </p:nvSpPr>
        <p:spPr>
          <a:xfrm>
            <a:off x="927331" y="2178463"/>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53" name="矩形 52"/>
          <p:cNvSpPr/>
          <p:nvPr/>
        </p:nvSpPr>
        <p:spPr>
          <a:xfrm>
            <a:off x="3672118" y="2178463"/>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54" name="椭圆 53"/>
          <p:cNvSpPr/>
          <p:nvPr/>
        </p:nvSpPr>
        <p:spPr>
          <a:xfrm>
            <a:off x="4263938" y="3962536"/>
            <a:ext cx="1306975" cy="1306975"/>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55" name="KSO_Shape"/>
          <p:cNvSpPr/>
          <p:nvPr/>
        </p:nvSpPr>
        <p:spPr bwMode="auto">
          <a:xfrm>
            <a:off x="4530505" y="4229103"/>
            <a:ext cx="773840" cy="773840"/>
          </a:xfrm>
          <a:custGeom>
            <a:avLst/>
            <a:gdLst>
              <a:gd name="T0" fmla="*/ 900199 w 3896"/>
              <a:gd name="T1" fmla="*/ 1800397 h 3896"/>
              <a:gd name="T2" fmla="*/ 0 w 3896"/>
              <a:gd name="T3" fmla="*/ 900199 h 3896"/>
              <a:gd name="T4" fmla="*/ 900199 w 3896"/>
              <a:gd name="T5" fmla="*/ 0 h 3896"/>
              <a:gd name="T6" fmla="*/ 1800397 w 3896"/>
              <a:gd name="T7" fmla="*/ 900199 h 3896"/>
              <a:gd name="T8" fmla="*/ 900199 w 3896"/>
              <a:gd name="T9" fmla="*/ 1800397 h 3896"/>
              <a:gd name="T10" fmla="*/ 1394661 w 3896"/>
              <a:gd name="T11" fmla="*/ 387714 h 3896"/>
              <a:gd name="T12" fmla="*/ 1241701 w 3896"/>
              <a:gd name="T13" fmla="*/ 387714 h 3896"/>
              <a:gd name="T14" fmla="*/ 974137 w 3896"/>
              <a:gd name="T15" fmla="*/ 655278 h 3896"/>
              <a:gd name="T16" fmla="*/ 401577 w 3896"/>
              <a:gd name="T17" fmla="*/ 540674 h 3896"/>
              <a:gd name="T18" fmla="*/ 324866 w 3896"/>
              <a:gd name="T19" fmla="*/ 616922 h 3896"/>
              <a:gd name="T20" fmla="*/ 783284 w 3896"/>
              <a:gd name="T21" fmla="*/ 846131 h 3896"/>
              <a:gd name="T22" fmla="*/ 569325 w 3896"/>
              <a:gd name="T23" fmla="*/ 1060090 h 3896"/>
              <a:gd name="T24" fmla="*/ 363222 w 3896"/>
              <a:gd name="T25" fmla="*/ 1037446 h 3896"/>
              <a:gd name="T26" fmla="*/ 286973 w 3896"/>
              <a:gd name="T27" fmla="*/ 1113695 h 3896"/>
              <a:gd name="T28" fmla="*/ 554075 w 3896"/>
              <a:gd name="T29" fmla="*/ 1228300 h 3896"/>
              <a:gd name="T30" fmla="*/ 668679 w 3896"/>
              <a:gd name="T31" fmla="*/ 1495402 h 3896"/>
              <a:gd name="T32" fmla="*/ 744928 w 3896"/>
              <a:gd name="T33" fmla="*/ 1419153 h 3896"/>
              <a:gd name="T34" fmla="*/ 722285 w 3896"/>
              <a:gd name="T35" fmla="*/ 1213050 h 3896"/>
              <a:gd name="T36" fmla="*/ 936243 w 3896"/>
              <a:gd name="T37" fmla="*/ 999091 h 3896"/>
              <a:gd name="T38" fmla="*/ 1165452 w 3896"/>
              <a:gd name="T39" fmla="*/ 1457508 h 3896"/>
              <a:gd name="T40" fmla="*/ 1241701 w 3896"/>
              <a:gd name="T41" fmla="*/ 1381259 h 3896"/>
              <a:gd name="T42" fmla="*/ 1127097 w 3896"/>
              <a:gd name="T43" fmla="*/ 808238 h 3896"/>
              <a:gd name="T44" fmla="*/ 1394661 w 3896"/>
              <a:gd name="T45" fmla="*/ 540674 h 3896"/>
              <a:gd name="T46" fmla="*/ 1394661 w 3896"/>
              <a:gd name="T47" fmla="*/ 387714 h 389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896" h="3896">
                <a:moveTo>
                  <a:pt x="1948" y="3896"/>
                </a:moveTo>
                <a:cubicBezTo>
                  <a:pt x="872" y="3896"/>
                  <a:pt x="0" y="3024"/>
                  <a:pt x="0" y="1948"/>
                </a:cubicBezTo>
                <a:cubicBezTo>
                  <a:pt x="0" y="872"/>
                  <a:pt x="872" y="0"/>
                  <a:pt x="1948" y="0"/>
                </a:cubicBezTo>
                <a:cubicBezTo>
                  <a:pt x="3024" y="0"/>
                  <a:pt x="3896" y="872"/>
                  <a:pt x="3896" y="1948"/>
                </a:cubicBezTo>
                <a:cubicBezTo>
                  <a:pt x="3896" y="3024"/>
                  <a:pt x="3024" y="3896"/>
                  <a:pt x="1948" y="3896"/>
                </a:cubicBezTo>
                <a:close/>
                <a:moveTo>
                  <a:pt x="3018" y="839"/>
                </a:moveTo>
                <a:cubicBezTo>
                  <a:pt x="2852" y="674"/>
                  <a:pt x="2687" y="839"/>
                  <a:pt x="2687" y="839"/>
                </a:cubicBezTo>
                <a:cubicBezTo>
                  <a:pt x="2108" y="1418"/>
                  <a:pt x="2108" y="1418"/>
                  <a:pt x="2108" y="1418"/>
                </a:cubicBezTo>
                <a:cubicBezTo>
                  <a:pt x="869" y="1170"/>
                  <a:pt x="869" y="1170"/>
                  <a:pt x="869" y="1170"/>
                </a:cubicBezTo>
                <a:cubicBezTo>
                  <a:pt x="703" y="1335"/>
                  <a:pt x="703" y="1335"/>
                  <a:pt x="703" y="1335"/>
                </a:cubicBezTo>
                <a:cubicBezTo>
                  <a:pt x="1695" y="1831"/>
                  <a:pt x="1695" y="1831"/>
                  <a:pt x="1695" y="1831"/>
                </a:cubicBezTo>
                <a:cubicBezTo>
                  <a:pt x="1232" y="2294"/>
                  <a:pt x="1232" y="2294"/>
                  <a:pt x="1232" y="2294"/>
                </a:cubicBezTo>
                <a:cubicBezTo>
                  <a:pt x="786" y="2245"/>
                  <a:pt x="786" y="2245"/>
                  <a:pt x="786" y="2245"/>
                </a:cubicBezTo>
                <a:cubicBezTo>
                  <a:pt x="621" y="2410"/>
                  <a:pt x="621" y="2410"/>
                  <a:pt x="621" y="2410"/>
                </a:cubicBezTo>
                <a:cubicBezTo>
                  <a:pt x="1199" y="2658"/>
                  <a:pt x="1199" y="2658"/>
                  <a:pt x="1199" y="2658"/>
                </a:cubicBezTo>
                <a:cubicBezTo>
                  <a:pt x="1447" y="3236"/>
                  <a:pt x="1447" y="3236"/>
                  <a:pt x="1447" y="3236"/>
                </a:cubicBezTo>
                <a:cubicBezTo>
                  <a:pt x="1612" y="3071"/>
                  <a:pt x="1612" y="3071"/>
                  <a:pt x="1612" y="3071"/>
                </a:cubicBezTo>
                <a:cubicBezTo>
                  <a:pt x="1563" y="2625"/>
                  <a:pt x="1563" y="2625"/>
                  <a:pt x="1563" y="2625"/>
                </a:cubicBezTo>
                <a:cubicBezTo>
                  <a:pt x="2026" y="2162"/>
                  <a:pt x="2026" y="2162"/>
                  <a:pt x="2026" y="2162"/>
                </a:cubicBezTo>
                <a:cubicBezTo>
                  <a:pt x="2522" y="3154"/>
                  <a:pt x="2522" y="3154"/>
                  <a:pt x="2522" y="3154"/>
                </a:cubicBezTo>
                <a:cubicBezTo>
                  <a:pt x="2687" y="2989"/>
                  <a:pt x="2687" y="2989"/>
                  <a:pt x="2687" y="2989"/>
                </a:cubicBezTo>
                <a:cubicBezTo>
                  <a:pt x="2439" y="1749"/>
                  <a:pt x="2439" y="1749"/>
                  <a:pt x="2439" y="1749"/>
                </a:cubicBezTo>
                <a:cubicBezTo>
                  <a:pt x="3018" y="1170"/>
                  <a:pt x="3018" y="1170"/>
                  <a:pt x="3018" y="1170"/>
                </a:cubicBezTo>
                <a:cubicBezTo>
                  <a:pt x="3018" y="1170"/>
                  <a:pt x="3183" y="1005"/>
                  <a:pt x="3018" y="839"/>
                </a:cubicBezTo>
                <a:close/>
              </a:path>
            </a:pathLst>
          </a:custGeom>
          <a:solidFill>
            <a:srgbClr val="FEFFFF"/>
          </a:solidFill>
          <a:ln>
            <a:noFill/>
          </a:ln>
        </p:spPr>
        <p:txBody>
          <a:bodyPr/>
          <a:lstStyle/>
          <a:p>
            <a:endParaRPr lang="zh-CN" altLang="en-US" sz="2400"/>
          </a:p>
        </p:txBody>
      </p:sp>
      <p:sp>
        <p:nvSpPr>
          <p:cNvPr id="56" name="任意多边形 22"/>
          <p:cNvSpPr>
            <a:spLocks noChangeArrowheads="1"/>
          </p:cNvSpPr>
          <p:nvPr/>
        </p:nvSpPr>
        <p:spPr bwMode="auto">
          <a:xfrm rot="10800000">
            <a:off x="7235534" y="4179392"/>
            <a:ext cx="519620" cy="129920"/>
          </a:xfrm>
          <a:custGeom>
            <a:avLst/>
            <a:gdLst>
              <a:gd name="connsiteX0" fmla="*/ 454543 w 519620"/>
              <a:gd name="connsiteY0" fmla="*/ 0 h 129920"/>
              <a:gd name="connsiteX1" fmla="*/ 519620 w 519620"/>
              <a:gd name="connsiteY1" fmla="*/ 64960 h 129920"/>
              <a:gd name="connsiteX2" fmla="*/ 454543 w 519620"/>
              <a:gd name="connsiteY2" fmla="*/ 129920 h 129920"/>
              <a:gd name="connsiteX3" fmla="*/ 389466 w 519620"/>
              <a:gd name="connsiteY3" fmla="*/ 64960 h 129920"/>
              <a:gd name="connsiteX4" fmla="*/ 454543 w 519620"/>
              <a:gd name="connsiteY4" fmla="*/ 0 h 129920"/>
              <a:gd name="connsiteX5" fmla="*/ 259810 w 519620"/>
              <a:gd name="connsiteY5" fmla="*/ 0 h 129920"/>
              <a:gd name="connsiteX6" fmla="*/ 324887 w 519620"/>
              <a:gd name="connsiteY6" fmla="*/ 64960 h 129920"/>
              <a:gd name="connsiteX7" fmla="*/ 259810 w 519620"/>
              <a:gd name="connsiteY7" fmla="*/ 129920 h 129920"/>
              <a:gd name="connsiteX8" fmla="*/ 194733 w 519620"/>
              <a:gd name="connsiteY8" fmla="*/ 64960 h 129920"/>
              <a:gd name="connsiteX9" fmla="*/ 259810 w 519620"/>
              <a:gd name="connsiteY9" fmla="*/ 0 h 129920"/>
              <a:gd name="connsiteX10" fmla="*/ 65077 w 519620"/>
              <a:gd name="connsiteY10" fmla="*/ 0 h 129920"/>
              <a:gd name="connsiteX11" fmla="*/ 130154 w 519620"/>
              <a:gd name="connsiteY11" fmla="*/ 64960 h 129920"/>
              <a:gd name="connsiteX12" fmla="*/ 65077 w 519620"/>
              <a:gd name="connsiteY12" fmla="*/ 129920 h 129920"/>
              <a:gd name="connsiteX13" fmla="*/ 0 w 519620"/>
              <a:gd name="connsiteY13" fmla="*/ 64960 h 129920"/>
              <a:gd name="connsiteX14" fmla="*/ 65077 w 519620"/>
              <a:gd name="connsiteY14" fmla="*/ 0 h 1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19620" h="129920">
                <a:moveTo>
                  <a:pt x="454543" y="0"/>
                </a:moveTo>
                <a:cubicBezTo>
                  <a:pt x="490484" y="0"/>
                  <a:pt x="519620" y="29084"/>
                  <a:pt x="519620" y="64960"/>
                </a:cubicBezTo>
                <a:cubicBezTo>
                  <a:pt x="519620" y="100836"/>
                  <a:pt x="490484" y="129920"/>
                  <a:pt x="454543" y="129920"/>
                </a:cubicBezTo>
                <a:cubicBezTo>
                  <a:pt x="418602" y="129920"/>
                  <a:pt x="389466" y="100836"/>
                  <a:pt x="389466" y="64960"/>
                </a:cubicBezTo>
                <a:cubicBezTo>
                  <a:pt x="389466" y="29084"/>
                  <a:pt x="418602" y="0"/>
                  <a:pt x="454543" y="0"/>
                </a:cubicBezTo>
                <a:close/>
                <a:moveTo>
                  <a:pt x="259810" y="0"/>
                </a:moveTo>
                <a:cubicBezTo>
                  <a:pt x="295751" y="0"/>
                  <a:pt x="324887" y="29084"/>
                  <a:pt x="324887" y="64960"/>
                </a:cubicBezTo>
                <a:cubicBezTo>
                  <a:pt x="324887" y="100836"/>
                  <a:pt x="295751" y="129920"/>
                  <a:pt x="259810" y="129920"/>
                </a:cubicBezTo>
                <a:cubicBezTo>
                  <a:pt x="223869" y="129920"/>
                  <a:pt x="194733" y="100836"/>
                  <a:pt x="194733" y="64960"/>
                </a:cubicBezTo>
                <a:cubicBezTo>
                  <a:pt x="194733" y="29084"/>
                  <a:pt x="223869" y="0"/>
                  <a:pt x="259810" y="0"/>
                </a:cubicBezTo>
                <a:close/>
                <a:moveTo>
                  <a:pt x="65077" y="0"/>
                </a:moveTo>
                <a:cubicBezTo>
                  <a:pt x="101018" y="0"/>
                  <a:pt x="130154" y="29084"/>
                  <a:pt x="130154" y="64960"/>
                </a:cubicBezTo>
                <a:cubicBezTo>
                  <a:pt x="130154" y="100836"/>
                  <a:pt x="101018" y="129920"/>
                  <a:pt x="65077" y="129920"/>
                </a:cubicBezTo>
                <a:cubicBezTo>
                  <a:pt x="29136" y="129920"/>
                  <a:pt x="0" y="100836"/>
                  <a:pt x="0" y="64960"/>
                </a:cubicBezTo>
                <a:cubicBezTo>
                  <a:pt x="0" y="29084"/>
                  <a:pt x="29136" y="0"/>
                  <a:pt x="65077" y="0"/>
                </a:cubicBezTo>
                <a:close/>
              </a:path>
            </a:pathLst>
          </a:custGeom>
          <a:solidFill>
            <a:schemeClr val="accent1"/>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57" name="矩形 56"/>
          <p:cNvSpPr/>
          <p:nvPr/>
        </p:nvSpPr>
        <p:spPr>
          <a:xfrm>
            <a:off x="7120815" y="4578119"/>
            <a:ext cx="4850792" cy="1544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26" name="타원 42"/>
          <p:cNvSpPr/>
          <p:nvPr/>
        </p:nvSpPr>
        <p:spPr bwMode="auto">
          <a:xfrm>
            <a:off x="1498415" y="4386430"/>
            <a:ext cx="1620474" cy="1620476"/>
          </a:xfrm>
          <a:prstGeom prst="ellipse">
            <a:avLst/>
          </a:prstGeom>
          <a:solidFill>
            <a:srgbClr val="FEFFFF"/>
          </a:solidFill>
          <a:ln w="38100">
            <a:solidFill>
              <a:schemeClr val="accent1"/>
            </a:solidFill>
          </a:ln>
          <a:effectLst>
            <a:outerShdw blurRad="635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b"/>
          <a:lstStyle/>
          <a:p>
            <a:pPr algn="ctr" fontAlgn="auto">
              <a:spcBef>
                <a:spcPts val="0"/>
              </a:spcBef>
              <a:spcAft>
                <a:spcPts val="0"/>
              </a:spcAft>
              <a:defRPr/>
            </a:pPr>
            <a:r>
              <a:rPr kumimoji="0" lang="en-US" altLang="ko-KR" sz="4000" dirty="0">
                <a:solidFill>
                  <a:schemeClr val="accent1"/>
                </a:solidFill>
              </a:rPr>
              <a:t>89%</a:t>
            </a:r>
            <a:endParaRPr kumimoji="0" lang="ko-KR" altLang="en-US" sz="4000" dirty="0">
              <a:solidFill>
                <a:schemeClr val="accent1"/>
              </a:solidFill>
            </a:endParaRPr>
          </a:p>
        </p:txBody>
      </p:sp>
      <p:sp>
        <p:nvSpPr>
          <p:cNvPr id="29" name="任意多边形: 形状 28"/>
          <p:cNvSpPr/>
          <p:nvPr/>
        </p:nvSpPr>
        <p:spPr>
          <a:xfrm>
            <a:off x="2047024" y="4266566"/>
            <a:ext cx="523254" cy="684612"/>
          </a:xfrm>
          <a:custGeom>
            <a:avLst/>
            <a:gdLst>
              <a:gd name="connsiteX0" fmla="*/ 0 w 523254"/>
              <a:gd name="connsiteY0" fmla="*/ 0 h 684612"/>
              <a:gd name="connsiteX1" fmla="*/ 523254 w 523254"/>
              <a:gd name="connsiteY1" fmla="*/ 0 h 684612"/>
              <a:gd name="connsiteX2" fmla="*/ 523254 w 523254"/>
              <a:gd name="connsiteY2" fmla="*/ 422985 h 684612"/>
              <a:gd name="connsiteX3" fmla="*/ 261627 w 523254"/>
              <a:gd name="connsiteY3" fmla="*/ 684612 h 684612"/>
              <a:gd name="connsiteX4" fmla="*/ 0 w 523254"/>
              <a:gd name="connsiteY4" fmla="*/ 422985 h 684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54" h="684612">
                <a:moveTo>
                  <a:pt x="0" y="0"/>
                </a:moveTo>
                <a:lnTo>
                  <a:pt x="523254" y="0"/>
                </a:lnTo>
                <a:lnTo>
                  <a:pt x="523254" y="422985"/>
                </a:lnTo>
                <a:lnTo>
                  <a:pt x="261627" y="684612"/>
                </a:lnTo>
                <a:lnTo>
                  <a:pt x="0" y="422985"/>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EFFFF"/>
                </a:solidFill>
              </a:rPr>
              <a:t>A</a:t>
            </a:r>
            <a:endParaRPr lang="zh-CN" altLang="en-US" sz="2400" dirty="0">
              <a:solidFill>
                <a:srgbClr val="FEFFFF"/>
              </a:solidFill>
            </a:endParaRPr>
          </a:p>
        </p:txBody>
      </p:sp>
      <p:sp>
        <p:nvSpPr>
          <p:cNvPr id="30" name="矩形 29"/>
          <p:cNvSpPr/>
          <p:nvPr/>
        </p:nvSpPr>
        <p:spPr>
          <a:xfrm>
            <a:off x="689280" y="2367761"/>
            <a:ext cx="3238741"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1" name="타원 42"/>
          <p:cNvSpPr/>
          <p:nvPr/>
        </p:nvSpPr>
        <p:spPr bwMode="auto">
          <a:xfrm>
            <a:off x="5285765" y="4386430"/>
            <a:ext cx="1620474" cy="1620476"/>
          </a:xfrm>
          <a:prstGeom prst="ellipse">
            <a:avLst/>
          </a:prstGeom>
          <a:solidFill>
            <a:srgbClr val="FEFFFF"/>
          </a:solidFill>
          <a:ln w="38100">
            <a:solidFill>
              <a:schemeClr val="accent1"/>
            </a:solidFill>
          </a:ln>
          <a:effectLst>
            <a:outerShdw blurRad="635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b"/>
          <a:lstStyle/>
          <a:p>
            <a:pPr algn="ctr" fontAlgn="auto">
              <a:spcBef>
                <a:spcPts val="0"/>
              </a:spcBef>
              <a:spcAft>
                <a:spcPts val="0"/>
              </a:spcAft>
              <a:defRPr/>
            </a:pPr>
            <a:r>
              <a:rPr lang="en-US" altLang="ko-KR" sz="4000" dirty="0">
                <a:solidFill>
                  <a:schemeClr val="accent1"/>
                </a:solidFill>
              </a:rPr>
              <a:t>74</a:t>
            </a:r>
            <a:r>
              <a:rPr kumimoji="0" lang="en-US" altLang="ko-KR" sz="4000" dirty="0">
                <a:solidFill>
                  <a:schemeClr val="accent1"/>
                </a:solidFill>
              </a:rPr>
              <a:t>%</a:t>
            </a:r>
            <a:endParaRPr kumimoji="0" lang="ko-KR" altLang="en-US" sz="4000" dirty="0">
              <a:solidFill>
                <a:schemeClr val="accent1"/>
              </a:solidFill>
            </a:endParaRPr>
          </a:p>
        </p:txBody>
      </p:sp>
      <p:sp>
        <p:nvSpPr>
          <p:cNvPr id="32" name="任意多边形: 形状 31"/>
          <p:cNvSpPr/>
          <p:nvPr/>
        </p:nvSpPr>
        <p:spPr>
          <a:xfrm>
            <a:off x="5834374" y="4266566"/>
            <a:ext cx="523254" cy="684612"/>
          </a:xfrm>
          <a:custGeom>
            <a:avLst/>
            <a:gdLst>
              <a:gd name="connsiteX0" fmla="*/ 0 w 523254"/>
              <a:gd name="connsiteY0" fmla="*/ 0 h 684612"/>
              <a:gd name="connsiteX1" fmla="*/ 523254 w 523254"/>
              <a:gd name="connsiteY1" fmla="*/ 0 h 684612"/>
              <a:gd name="connsiteX2" fmla="*/ 523254 w 523254"/>
              <a:gd name="connsiteY2" fmla="*/ 422985 h 684612"/>
              <a:gd name="connsiteX3" fmla="*/ 261627 w 523254"/>
              <a:gd name="connsiteY3" fmla="*/ 684612 h 684612"/>
              <a:gd name="connsiteX4" fmla="*/ 0 w 523254"/>
              <a:gd name="connsiteY4" fmla="*/ 422985 h 684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54" h="684612">
                <a:moveTo>
                  <a:pt x="0" y="0"/>
                </a:moveTo>
                <a:lnTo>
                  <a:pt x="523254" y="0"/>
                </a:lnTo>
                <a:lnTo>
                  <a:pt x="523254" y="422985"/>
                </a:lnTo>
                <a:lnTo>
                  <a:pt x="261627" y="684612"/>
                </a:lnTo>
                <a:lnTo>
                  <a:pt x="0" y="422985"/>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EFFFF"/>
                </a:solidFill>
              </a:rPr>
              <a:t>B</a:t>
            </a:r>
            <a:endParaRPr lang="zh-CN" altLang="en-US" sz="2400" dirty="0">
              <a:solidFill>
                <a:srgbClr val="FEFFFF"/>
              </a:solidFill>
            </a:endParaRPr>
          </a:p>
        </p:txBody>
      </p:sp>
      <p:sp>
        <p:nvSpPr>
          <p:cNvPr id="49" name="矩形 48"/>
          <p:cNvSpPr/>
          <p:nvPr/>
        </p:nvSpPr>
        <p:spPr>
          <a:xfrm>
            <a:off x="4476630" y="2367761"/>
            <a:ext cx="3238741"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50" name="타원 42"/>
          <p:cNvSpPr/>
          <p:nvPr/>
        </p:nvSpPr>
        <p:spPr bwMode="auto">
          <a:xfrm>
            <a:off x="9073115" y="4386430"/>
            <a:ext cx="1620474" cy="1620476"/>
          </a:xfrm>
          <a:prstGeom prst="ellipse">
            <a:avLst/>
          </a:prstGeom>
          <a:solidFill>
            <a:srgbClr val="FEFFFF"/>
          </a:solidFill>
          <a:ln w="38100">
            <a:solidFill>
              <a:schemeClr val="accent1"/>
            </a:solidFill>
          </a:ln>
          <a:effectLst>
            <a:outerShdw blurRad="635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b"/>
          <a:lstStyle/>
          <a:p>
            <a:pPr algn="ctr" fontAlgn="auto">
              <a:spcBef>
                <a:spcPts val="0"/>
              </a:spcBef>
              <a:spcAft>
                <a:spcPts val="0"/>
              </a:spcAft>
              <a:defRPr/>
            </a:pPr>
            <a:r>
              <a:rPr kumimoji="0" lang="en-US" altLang="ko-KR" sz="4000" dirty="0">
                <a:solidFill>
                  <a:schemeClr val="accent1"/>
                </a:solidFill>
              </a:rPr>
              <a:t>96%</a:t>
            </a:r>
            <a:endParaRPr kumimoji="0" lang="ko-KR" altLang="en-US" sz="4000" dirty="0">
              <a:solidFill>
                <a:schemeClr val="accent1"/>
              </a:solidFill>
            </a:endParaRPr>
          </a:p>
        </p:txBody>
      </p:sp>
      <p:sp>
        <p:nvSpPr>
          <p:cNvPr id="51" name="任意多边形: 形状 50"/>
          <p:cNvSpPr/>
          <p:nvPr/>
        </p:nvSpPr>
        <p:spPr>
          <a:xfrm>
            <a:off x="9621724" y="4266566"/>
            <a:ext cx="523254" cy="684612"/>
          </a:xfrm>
          <a:custGeom>
            <a:avLst/>
            <a:gdLst>
              <a:gd name="connsiteX0" fmla="*/ 0 w 523254"/>
              <a:gd name="connsiteY0" fmla="*/ 0 h 684612"/>
              <a:gd name="connsiteX1" fmla="*/ 523254 w 523254"/>
              <a:gd name="connsiteY1" fmla="*/ 0 h 684612"/>
              <a:gd name="connsiteX2" fmla="*/ 523254 w 523254"/>
              <a:gd name="connsiteY2" fmla="*/ 422985 h 684612"/>
              <a:gd name="connsiteX3" fmla="*/ 261627 w 523254"/>
              <a:gd name="connsiteY3" fmla="*/ 684612 h 684612"/>
              <a:gd name="connsiteX4" fmla="*/ 0 w 523254"/>
              <a:gd name="connsiteY4" fmla="*/ 422985 h 684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54" h="684612">
                <a:moveTo>
                  <a:pt x="0" y="0"/>
                </a:moveTo>
                <a:lnTo>
                  <a:pt x="523254" y="0"/>
                </a:lnTo>
                <a:lnTo>
                  <a:pt x="523254" y="422985"/>
                </a:lnTo>
                <a:lnTo>
                  <a:pt x="261627" y="684612"/>
                </a:lnTo>
                <a:lnTo>
                  <a:pt x="0" y="422985"/>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EFFFF"/>
                </a:solidFill>
              </a:rPr>
              <a:t>C</a:t>
            </a:r>
            <a:endParaRPr lang="zh-CN" altLang="en-US" sz="2400" dirty="0">
              <a:solidFill>
                <a:srgbClr val="FEFFFF"/>
              </a:solidFill>
            </a:endParaRPr>
          </a:p>
        </p:txBody>
      </p:sp>
      <p:sp>
        <p:nvSpPr>
          <p:cNvPr id="52" name="矩形 51"/>
          <p:cNvSpPr/>
          <p:nvPr/>
        </p:nvSpPr>
        <p:spPr>
          <a:xfrm>
            <a:off x="8263980" y="2367761"/>
            <a:ext cx="3238741"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cxnSp>
        <p:nvCxnSpPr>
          <p:cNvPr id="53" name="直接连接符 52"/>
          <p:cNvCxnSpPr/>
          <p:nvPr/>
        </p:nvCxnSpPr>
        <p:spPr>
          <a:xfrm>
            <a:off x="4202325" y="2475914"/>
            <a:ext cx="0" cy="3530992"/>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7989675" y="2475914"/>
            <a:ext cx="0" cy="3530992"/>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custDataLst>
              <p:tags r:id="rId1"/>
            </p:custDataLst>
          </p:nvPr>
        </p:nvSpPr>
        <p:spPr>
          <a:xfrm>
            <a:off x="0" y="1959467"/>
            <a:ext cx="7531739" cy="16801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numCol="1" anchor="ctr">
            <a:prstTxWarp prst="textPlain">
              <a:avLst/>
            </a:prstTxWarp>
          </a:bodyPr>
          <a:lstStyle/>
          <a:p>
            <a:pPr algn="ctr">
              <a:defRPr/>
            </a:pPr>
            <a:r>
              <a:rPr lang="en-US" altLang="zh-CN" sz="9600" dirty="0">
                <a:solidFill>
                  <a:schemeClr val="accent1"/>
                </a:solidFill>
                <a:latin typeface="Impact" panose="020B0806030902050204" pitchFamily="34" charset="0"/>
                <a:ea typeface="HanWangWCL10" panose="02020500000000000000" pitchFamily="18" charset="-120"/>
              </a:rPr>
              <a:t>THANKS</a:t>
            </a:r>
            <a:endParaRPr lang="zh-CN" altLang="en-US" sz="9600" dirty="0">
              <a:solidFill>
                <a:schemeClr val="accent1"/>
              </a:solidFill>
              <a:latin typeface="Impact" panose="020B0806030902050204" pitchFamily="34" charset="0"/>
              <a:ea typeface="HanWangWCL10" panose="02020500000000000000" pitchFamily="18" charset="-120"/>
            </a:endParaRPr>
          </a:p>
        </p:txBody>
      </p:sp>
      <p:cxnSp>
        <p:nvCxnSpPr>
          <p:cNvPr id="13" name="直接连接符 12"/>
          <p:cNvCxnSpPr/>
          <p:nvPr>
            <p:custDataLst>
              <p:tags r:id="rId2"/>
            </p:custDataLst>
          </p:nvPr>
        </p:nvCxnSpPr>
        <p:spPr>
          <a:xfrm>
            <a:off x="6333" y="3736786"/>
            <a:ext cx="7545016"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custDataLst>
              <p:tags r:id="rId3"/>
            </p:custDataLst>
          </p:nvPr>
        </p:nvCxnSpPr>
        <p:spPr>
          <a:xfrm>
            <a:off x="4382950" y="4898533"/>
            <a:ext cx="780905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custDataLst>
              <p:tags r:id="rId4"/>
            </p:custDataLst>
          </p:nvPr>
        </p:nvSpPr>
        <p:spPr>
          <a:xfrm>
            <a:off x="4127366" y="3863522"/>
            <a:ext cx="339557" cy="532371"/>
          </a:xfrm>
          <a:prstGeom prst="rect">
            <a:avLst/>
          </a:prstGeom>
        </p:spPr>
        <p:txBody>
          <a:bodyPr wrap="none">
            <a:spAutoFit/>
          </a:bodyPr>
          <a:lstStyle/>
          <a:p>
            <a:pPr>
              <a:defRPr/>
            </a:pPr>
            <a:r>
              <a:rPr lang="en-US" altLang="zh-CN" sz="2000">
                <a:solidFill>
                  <a:schemeClr val="tx1">
                    <a:lumMod val="50000"/>
                    <a:lumOff val="50000"/>
                  </a:schemeClr>
                </a:solidFill>
              </a:rPr>
              <a:t> </a:t>
            </a:r>
            <a:endParaRPr lang="zh-CN" altLang="en-US" sz="2000">
              <a:solidFill>
                <a:schemeClr val="tx1">
                  <a:lumMod val="50000"/>
                  <a:lumOff val="50000"/>
                </a:schemeClr>
              </a:solidFill>
            </a:endParaRPr>
          </a:p>
        </p:txBody>
      </p:sp>
      <p:sp>
        <p:nvSpPr>
          <p:cNvPr id="16" name="文本框 15"/>
          <p:cNvSpPr txBox="1"/>
          <p:nvPr>
            <p:custDataLst>
              <p:tags r:id="rId5"/>
            </p:custDataLst>
          </p:nvPr>
        </p:nvSpPr>
        <p:spPr>
          <a:xfrm>
            <a:off x="4267383" y="3899431"/>
            <a:ext cx="3283366" cy="857811"/>
          </a:xfrm>
          <a:prstGeom prst="rect">
            <a:avLst/>
          </a:prstGeom>
          <a:noFill/>
        </p:spPr>
        <p:txBody>
          <a:bodyPr>
            <a:prstTxWarp prst="textPlain">
              <a:avLst/>
            </a:prstTxWarp>
            <a:spAutoFit/>
          </a:bodyPr>
          <a:lstStyle/>
          <a:p>
            <a:pPr>
              <a:defRPr/>
            </a:pPr>
            <a:r>
              <a:rPr lang="zh-CN" altLang="en-US" sz="4400" dirty="0">
                <a:solidFill>
                  <a:schemeClr val="accent1"/>
                </a:solidFill>
                <a:latin typeface="微软雅黑" panose="020B0503020204020204" pitchFamily="34" charset="-122"/>
              </a:rPr>
              <a:t>谢谢观看</a:t>
            </a:r>
          </a:p>
        </p:txBody>
      </p:sp>
      <p:cxnSp>
        <p:nvCxnSpPr>
          <p:cNvPr id="18" name="直接连接符 17"/>
          <p:cNvCxnSpPr/>
          <p:nvPr>
            <p:custDataLst>
              <p:tags r:id="rId6"/>
            </p:custDataLst>
          </p:nvPr>
        </p:nvCxnSpPr>
        <p:spPr>
          <a:xfrm>
            <a:off x="8196000" y="4643543"/>
            <a:ext cx="3996000"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MH" val="20160605014239"/>
  <p:tag name="MH_LIBRARY" val="GRAPHIC"/>
  <p:tag name="MH_TYPE" val="Text"/>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60605014239"/>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05014239"/>
  <p:tag name="MH_LIBRARY" val="GRAPHIC"/>
  <p:tag name="MH_TYPE" val="Text"/>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605014239"/>
  <p:tag name="MH_LIBRARY" val="GRAPHIC"/>
  <p:tag name="MH_TYPE" val="Text"/>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605014239"/>
  <p:tag name="MH_LIBRARY" val="GRAPHIC"/>
  <p:tag name="MH_TYPE" val="Text"/>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605014239"/>
  <p:tag name="MH_LIBRARY" val="GRAPHIC"/>
  <p:tag name="MH_TYPE" val="Text"/>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605014239"/>
  <p:tag name="MH_LIBRARY" val="GRAPHIC"/>
  <p:tag name="MH_TYPE" val="Text"/>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605014239"/>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1106142030"/>
  <p:tag name="MH_LIBRARY" val="GRAPHIC"/>
  <p:tag name="MH_ORDER" val="Rectangle 2"/>
</p:tagLst>
</file>

<file path=ppt/tags/tag10.xml><?xml version="1.0" encoding="utf-8"?>
<p:tagLst xmlns:a="http://schemas.openxmlformats.org/drawingml/2006/main" xmlns:r="http://schemas.openxmlformats.org/officeDocument/2006/relationships" xmlns:p="http://schemas.openxmlformats.org/presentationml/2006/main">
  <p:tag name="MH" val="20161106142030"/>
  <p:tag name="MH_LIBRARY" val="GRAPHIC"/>
  <p:tag name="MH_ORDER" val="Straight Connector 4"/>
</p:tagLst>
</file>

<file path=ppt/tags/tag11.xml><?xml version="1.0" encoding="utf-8"?>
<p:tagLst xmlns:a="http://schemas.openxmlformats.org/drawingml/2006/main" xmlns:r="http://schemas.openxmlformats.org/officeDocument/2006/relationships" xmlns:p="http://schemas.openxmlformats.org/presentationml/2006/main">
  <p:tag name="MH" val="20161106142030"/>
  <p:tag name="MH_LIBRARY" val="GRAPHIC"/>
  <p:tag name="MH_ORDER" val="Straight Connector 8"/>
</p:tagLst>
</file>

<file path=ppt/tags/tag12.xml><?xml version="1.0" encoding="utf-8"?>
<p:tagLst xmlns:a="http://schemas.openxmlformats.org/drawingml/2006/main" xmlns:r="http://schemas.openxmlformats.org/officeDocument/2006/relationships" xmlns:p="http://schemas.openxmlformats.org/presentationml/2006/main">
  <p:tag name="MH" val="20161106142030"/>
  <p:tag name="MH_LIBRARY" val="GRAPHIC"/>
  <p:tag name="MH_ORDER" val="Rectangle 13"/>
</p:tagLst>
</file>

<file path=ppt/tags/tag13.xml><?xml version="1.0" encoding="utf-8"?>
<p:tagLst xmlns:a="http://schemas.openxmlformats.org/drawingml/2006/main" xmlns:r="http://schemas.openxmlformats.org/officeDocument/2006/relationships" xmlns:p="http://schemas.openxmlformats.org/presentationml/2006/main">
  <p:tag name="MH" val="20161106142030"/>
  <p:tag name="MH_LIBRARY" val="GRAPHIC"/>
  <p:tag name="MH_ORDER" val="TextBox 15"/>
</p:tagLst>
</file>

<file path=ppt/tags/tag14.xml><?xml version="1.0" encoding="utf-8"?>
<p:tagLst xmlns:a="http://schemas.openxmlformats.org/drawingml/2006/main" xmlns:r="http://schemas.openxmlformats.org/officeDocument/2006/relationships" xmlns:p="http://schemas.openxmlformats.org/presentationml/2006/main">
  <p:tag name="MH" val="20161106142030"/>
  <p:tag name="MH_LIBRARY" val="GRAPHIC"/>
  <p:tag name="MH_ORDER" val="Straight Connector 8"/>
</p:tagLst>
</file>

<file path=ppt/theme/theme1.xml><?xml version="1.0" encoding="utf-8"?>
<a:theme xmlns:a="http://schemas.openxmlformats.org/drawingml/2006/main" name="A000120141119A01PPBG">
  <a:themeElements>
    <a:clrScheme name="空间6">
      <a:dk1>
        <a:srgbClr val="4D4D4D"/>
      </a:dk1>
      <a:lt1>
        <a:srgbClr val="FFFFFF"/>
      </a:lt1>
      <a:dk2>
        <a:srgbClr val="4D4D4D"/>
      </a:dk2>
      <a:lt2>
        <a:srgbClr val="FFFFFF"/>
      </a:lt2>
      <a:accent1>
        <a:srgbClr val="2D9EB5"/>
      </a:accent1>
      <a:accent2>
        <a:srgbClr val="6CBCBC"/>
      </a:accent2>
      <a:accent3>
        <a:srgbClr val="77C662"/>
      </a:accent3>
      <a:accent4>
        <a:srgbClr val="E676A9"/>
      </a:accent4>
      <a:accent5>
        <a:srgbClr val="BAB65E"/>
      </a:accent5>
      <a:accent6>
        <a:srgbClr val="FFB14A"/>
      </a:accent6>
      <a:hlink>
        <a:srgbClr val="EF342B"/>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毕业答辩博士帽模板</Template>
  <TotalTime>0</TotalTime>
  <Words>2434</Words>
  <Application>Microsoft Office PowerPoint</Application>
  <PresentationFormat>自定义</PresentationFormat>
  <Paragraphs>196</Paragraphs>
  <Slides>31</Slides>
  <Notes>1</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A000120141119A01PPBG</vt:lpstr>
      <vt:lpstr>商务简洁城市 桥梁小清新模板</vt:lpstr>
      <vt:lpstr>PowerPoint 演示文稿</vt:lpstr>
      <vt:lpstr>请在此添加第一节标题</vt:lpstr>
      <vt:lpstr>请在此添加您的大标题</vt:lpstr>
      <vt:lpstr>请在此添加您的大标题</vt:lpstr>
      <vt:lpstr>请在此添加您的大标题</vt:lpstr>
      <vt:lpstr>请在此添加您的大标题</vt:lpstr>
      <vt:lpstr>请在此添加您的大标题</vt:lpstr>
      <vt:lpstr>请在此添加您的大标题</vt:lpstr>
      <vt:lpstr>请在此添加第二节标题</vt:lpstr>
      <vt:lpstr>请在此添加您的大标题</vt:lpstr>
      <vt:lpstr>请在此添加您的大标题</vt:lpstr>
      <vt:lpstr>请在此添加您的大标题</vt:lpstr>
      <vt:lpstr>请在此添加您的大标题</vt:lpstr>
      <vt:lpstr>请在此添加您的大标题</vt:lpstr>
      <vt:lpstr>请在此添加您的大标题</vt:lpstr>
      <vt:lpstr>请在此添加第三节标题</vt:lpstr>
      <vt:lpstr>请在此添加您的大标题</vt:lpstr>
      <vt:lpstr>请在此添加您的大标题</vt:lpstr>
      <vt:lpstr>请在此添加您的大标题</vt:lpstr>
      <vt:lpstr>请在此添加您的大标题</vt:lpstr>
      <vt:lpstr>请在此添加您的大标题</vt:lpstr>
      <vt:lpstr>请在此添加您的大标题</vt:lpstr>
      <vt:lpstr>请在此添加第四节标题</vt:lpstr>
      <vt:lpstr>请在此添加您的大标题</vt:lpstr>
      <vt:lpstr>请在此添加您的大标题</vt:lpstr>
      <vt:lpstr>请在此添加您的大标题</vt:lpstr>
      <vt:lpstr>请在此添加您的大标题</vt:lpstr>
      <vt:lpstr>请在此添加您的大标题</vt:lpstr>
      <vt:lpstr>请在此添加您的大标题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商务简洁城市 桥梁小清新模板</dc:title>
  <dc:creator>Administrator</dc:creator>
  <cp:lastModifiedBy>Sky123.Org</cp:lastModifiedBy>
  <cp:revision>2</cp:revision>
  <dcterms:created xsi:type="dcterms:W3CDTF">2017-03-11T09:07:04Z</dcterms:created>
  <dcterms:modified xsi:type="dcterms:W3CDTF">2018-01-20T01:58:25Z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