
<file path=[Content_Types].xml><?xml version="1.0" encoding="utf-8"?>
<Types xmlns="http://schemas.openxmlformats.org/package/2006/content-types">
  <Default Extension="jpeg" ContentType="image/jpe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16"/>
  </p:handoutMasterIdLst>
  <p:sldIdLst>
    <p:sldId id="277" r:id="rId3"/>
    <p:sldId id="259" r:id="rId4"/>
    <p:sldId id="271" r:id="rId6"/>
    <p:sldId id="279" r:id="rId7"/>
    <p:sldId id="274" r:id="rId8"/>
    <p:sldId id="269" r:id="rId9"/>
    <p:sldId id="275" r:id="rId10"/>
    <p:sldId id="258" r:id="rId11"/>
    <p:sldId id="280" r:id="rId12"/>
    <p:sldId id="282" r:id="rId13"/>
    <p:sldId id="287" r:id="rId14"/>
    <p:sldId id="278" r:id="rId1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63A8"/>
    <a:srgbClr val="FE4D66"/>
    <a:srgbClr val="3C6EAA"/>
    <a:srgbClr val="FE829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68" d="100"/>
          <a:sy n="68" d="100"/>
        </p:scale>
        <p:origin x="-942" y="-9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handoutMaster" Target="handoutMasters/handoutMaster1.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4BBF06-C0F1-4EEA-9161-94E5AE50D86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1358CC-A703-4029-B39F-0A33770C7D5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6D2838C-BFF6-44EE-AD8D-5776E64BEE18}"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BE1022-6ACA-4F55-B3A0-0BD25C3254E5}"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44F6879A-9CBE-4B28-AD8B-12F5DF23C6A9}"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3CA92DD-C6AF-4BE5-B518-78EF51980AF8}"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AC4D006E-3573-49D4-BEA0-7B5B64C8EDFE}" type="datetime1">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9D25F6B-40D9-4ED2-9306-49B62633A4C2}" type="datetime1">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4BEFE52-2D3F-4BD5-AFD2-08925509856C}"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84DC7CF-6A18-4EBB-9944-CC735FF06DA2}"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AB19CA9-6F5A-421B-95A9-7871EC999B68}"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2627A39-82AA-4E11-A7C9-5F620A269A31}"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DEA764-9A3F-4F6A-B636-243E8D961E5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7FC4C6-D029-4A02-8D8A-374C012F707B}" type="datetime1">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DEA764-9A3F-4F6A-B636-243E8D961E5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png"/><Relationship Id="rId2" Type="http://schemas.microsoft.com/office/2007/relationships/media" Target="file:///C:\Users\Administrator\Desktop\&#32972;&#26223;&#38899;&#20048;\&#23567;&#28165;&#26032;\Ben%20Cocks-Mr.Sun.mp3" TargetMode="External"/><Relationship Id="rId1" Type="http://schemas.openxmlformats.org/officeDocument/2006/relationships/audio" Target="file:///C:\Users\Administrator\Desktop\&#32972;&#26223;&#38899;&#20048;\&#23567;&#28165;&#26032;\Ben%20Cocks-Mr.Sun.mp3" TargetMode="Externa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3.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png"/><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510178" y="-954668"/>
            <a:ext cx="3559556" cy="3542489"/>
            <a:chOff x="5588764" y="391169"/>
            <a:chExt cx="2614564" cy="2602028"/>
          </a:xfrm>
        </p:grpSpPr>
        <p:sp>
          <p:nvSpPr>
            <p:cNvPr id="64" name="Freeform 5"/>
            <p:cNvSpPr/>
            <p:nvPr/>
          </p:nvSpPr>
          <p:spPr bwMode="auto">
            <a:xfrm rot="619297">
              <a:off x="5641282" y="391169"/>
              <a:ext cx="2499217" cy="2601749"/>
            </a:xfrm>
            <a:custGeom>
              <a:avLst/>
              <a:gdLst>
                <a:gd name="T0" fmla="*/ 121 w 245"/>
                <a:gd name="T1" fmla="*/ 0 h 255"/>
                <a:gd name="T2" fmla="*/ 158 w 245"/>
                <a:gd name="T3" fmla="*/ 61 h 255"/>
                <a:gd name="T4" fmla="*/ 234 w 245"/>
                <a:gd name="T5" fmla="*/ 65 h 255"/>
                <a:gd name="T6" fmla="*/ 198 w 245"/>
                <a:gd name="T7" fmla="*/ 128 h 255"/>
                <a:gd name="T8" fmla="*/ 233 w 245"/>
                <a:gd name="T9" fmla="*/ 191 h 255"/>
                <a:gd name="T10" fmla="*/ 160 w 245"/>
                <a:gd name="T11" fmla="*/ 193 h 255"/>
                <a:gd name="T12" fmla="*/ 122 w 245"/>
                <a:gd name="T13" fmla="*/ 255 h 255"/>
                <a:gd name="T14" fmla="*/ 87 w 245"/>
                <a:gd name="T15" fmla="*/ 193 h 255"/>
                <a:gd name="T16" fmla="*/ 11 w 245"/>
                <a:gd name="T17" fmla="*/ 190 h 255"/>
                <a:gd name="T18" fmla="*/ 47 w 245"/>
                <a:gd name="T19" fmla="*/ 125 h 255"/>
                <a:gd name="T20" fmla="*/ 11 w 245"/>
                <a:gd name="T21" fmla="*/ 65 h 255"/>
                <a:gd name="T22" fmla="*/ 86 w 245"/>
                <a:gd name="T23" fmla="*/ 62 h 255"/>
                <a:gd name="T24" fmla="*/ 121 w 245"/>
                <a:gd name="T25"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5" h="255">
                  <a:moveTo>
                    <a:pt x="121" y="0"/>
                  </a:moveTo>
                  <a:cubicBezTo>
                    <a:pt x="142" y="0"/>
                    <a:pt x="147" y="55"/>
                    <a:pt x="158" y="61"/>
                  </a:cubicBezTo>
                  <a:cubicBezTo>
                    <a:pt x="170" y="67"/>
                    <a:pt x="222" y="43"/>
                    <a:pt x="234" y="65"/>
                  </a:cubicBezTo>
                  <a:cubicBezTo>
                    <a:pt x="245" y="85"/>
                    <a:pt x="198" y="115"/>
                    <a:pt x="198" y="128"/>
                  </a:cubicBezTo>
                  <a:cubicBezTo>
                    <a:pt x="198" y="141"/>
                    <a:pt x="244" y="172"/>
                    <a:pt x="233" y="191"/>
                  </a:cubicBezTo>
                  <a:cubicBezTo>
                    <a:pt x="222" y="211"/>
                    <a:pt x="172" y="186"/>
                    <a:pt x="160" y="193"/>
                  </a:cubicBezTo>
                  <a:cubicBezTo>
                    <a:pt x="148" y="200"/>
                    <a:pt x="143" y="255"/>
                    <a:pt x="122" y="255"/>
                  </a:cubicBezTo>
                  <a:cubicBezTo>
                    <a:pt x="101" y="255"/>
                    <a:pt x="98" y="199"/>
                    <a:pt x="87" y="193"/>
                  </a:cubicBezTo>
                  <a:cubicBezTo>
                    <a:pt x="75" y="187"/>
                    <a:pt x="24" y="212"/>
                    <a:pt x="11" y="190"/>
                  </a:cubicBezTo>
                  <a:cubicBezTo>
                    <a:pt x="0" y="169"/>
                    <a:pt x="47" y="138"/>
                    <a:pt x="47" y="125"/>
                  </a:cubicBezTo>
                  <a:cubicBezTo>
                    <a:pt x="48" y="113"/>
                    <a:pt x="1" y="83"/>
                    <a:pt x="11" y="65"/>
                  </a:cubicBezTo>
                  <a:cubicBezTo>
                    <a:pt x="23" y="45"/>
                    <a:pt x="73" y="69"/>
                    <a:pt x="86" y="62"/>
                  </a:cubicBezTo>
                  <a:cubicBezTo>
                    <a:pt x="97" y="55"/>
                    <a:pt x="100" y="0"/>
                    <a:pt x="121" y="0"/>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5" name="Freeform 6"/>
            <p:cNvSpPr/>
            <p:nvPr/>
          </p:nvSpPr>
          <p:spPr bwMode="auto">
            <a:xfrm rot="619297">
              <a:off x="5631554" y="404266"/>
              <a:ext cx="2520576" cy="2588931"/>
            </a:xfrm>
            <a:custGeom>
              <a:avLst/>
              <a:gdLst>
                <a:gd name="T0" fmla="*/ 129 w 247"/>
                <a:gd name="T1" fmla="*/ 1 h 254"/>
                <a:gd name="T2" fmla="*/ 162 w 247"/>
                <a:gd name="T3" fmla="*/ 63 h 254"/>
                <a:gd name="T4" fmla="*/ 237 w 247"/>
                <a:gd name="T5" fmla="*/ 71 h 254"/>
                <a:gd name="T6" fmla="*/ 198 w 247"/>
                <a:gd name="T7" fmla="*/ 131 h 254"/>
                <a:gd name="T8" fmla="*/ 229 w 247"/>
                <a:gd name="T9" fmla="*/ 196 h 254"/>
                <a:gd name="T10" fmla="*/ 156 w 247"/>
                <a:gd name="T11" fmla="*/ 193 h 254"/>
                <a:gd name="T12" fmla="*/ 116 w 247"/>
                <a:gd name="T13" fmla="*/ 252 h 254"/>
                <a:gd name="T14" fmla="*/ 84 w 247"/>
                <a:gd name="T15" fmla="*/ 189 h 254"/>
                <a:gd name="T16" fmla="*/ 11 w 247"/>
                <a:gd name="T17" fmla="*/ 182 h 254"/>
                <a:gd name="T18" fmla="*/ 49 w 247"/>
                <a:gd name="T19" fmla="*/ 121 h 254"/>
                <a:gd name="T20" fmla="*/ 18 w 247"/>
                <a:gd name="T21" fmla="*/ 59 h 254"/>
                <a:gd name="T22" fmla="*/ 91 w 247"/>
                <a:gd name="T23" fmla="*/ 60 h 254"/>
                <a:gd name="T24" fmla="*/ 129 w 247"/>
                <a:gd name="T25"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4">
                  <a:moveTo>
                    <a:pt x="129" y="1"/>
                  </a:moveTo>
                  <a:cubicBezTo>
                    <a:pt x="150" y="2"/>
                    <a:pt x="151" y="57"/>
                    <a:pt x="162" y="63"/>
                  </a:cubicBezTo>
                  <a:cubicBezTo>
                    <a:pt x="174" y="70"/>
                    <a:pt x="226" y="49"/>
                    <a:pt x="237" y="71"/>
                  </a:cubicBezTo>
                  <a:cubicBezTo>
                    <a:pt x="247" y="91"/>
                    <a:pt x="199" y="118"/>
                    <a:pt x="198" y="131"/>
                  </a:cubicBezTo>
                  <a:cubicBezTo>
                    <a:pt x="197" y="144"/>
                    <a:pt x="241" y="177"/>
                    <a:pt x="229" y="196"/>
                  </a:cubicBezTo>
                  <a:cubicBezTo>
                    <a:pt x="217" y="214"/>
                    <a:pt x="169" y="187"/>
                    <a:pt x="156" y="193"/>
                  </a:cubicBezTo>
                  <a:cubicBezTo>
                    <a:pt x="144" y="199"/>
                    <a:pt x="137" y="254"/>
                    <a:pt x="116" y="252"/>
                  </a:cubicBezTo>
                  <a:cubicBezTo>
                    <a:pt x="95" y="251"/>
                    <a:pt x="95" y="196"/>
                    <a:pt x="84" y="189"/>
                  </a:cubicBezTo>
                  <a:cubicBezTo>
                    <a:pt x="73" y="182"/>
                    <a:pt x="21" y="204"/>
                    <a:pt x="11" y="182"/>
                  </a:cubicBezTo>
                  <a:cubicBezTo>
                    <a:pt x="0" y="161"/>
                    <a:pt x="48" y="134"/>
                    <a:pt x="49" y="121"/>
                  </a:cubicBezTo>
                  <a:cubicBezTo>
                    <a:pt x="50" y="108"/>
                    <a:pt x="7" y="76"/>
                    <a:pt x="18" y="59"/>
                  </a:cubicBezTo>
                  <a:cubicBezTo>
                    <a:pt x="30" y="40"/>
                    <a:pt x="78" y="66"/>
                    <a:pt x="91" y="60"/>
                  </a:cubicBezTo>
                  <a:cubicBezTo>
                    <a:pt x="103" y="54"/>
                    <a:pt x="109" y="0"/>
                    <a:pt x="129" y="1"/>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6" name="Freeform 7"/>
            <p:cNvSpPr/>
            <p:nvPr/>
          </p:nvSpPr>
          <p:spPr bwMode="auto">
            <a:xfrm rot="619297">
              <a:off x="5631554" y="412810"/>
              <a:ext cx="2520576" cy="2571843"/>
            </a:xfrm>
            <a:custGeom>
              <a:avLst/>
              <a:gdLst>
                <a:gd name="T0" fmla="*/ 137 w 247"/>
                <a:gd name="T1" fmla="*/ 2 h 252"/>
                <a:gd name="T2" fmla="*/ 165 w 247"/>
                <a:gd name="T3" fmla="*/ 65 h 252"/>
                <a:gd name="T4" fmla="*/ 239 w 247"/>
                <a:gd name="T5" fmla="*/ 77 h 252"/>
                <a:gd name="T6" fmla="*/ 197 w 247"/>
                <a:gd name="T7" fmla="*/ 134 h 252"/>
                <a:gd name="T8" fmla="*/ 224 w 247"/>
                <a:gd name="T9" fmla="*/ 200 h 252"/>
                <a:gd name="T10" fmla="*/ 152 w 247"/>
                <a:gd name="T11" fmla="*/ 193 h 252"/>
                <a:gd name="T12" fmla="*/ 109 w 247"/>
                <a:gd name="T13" fmla="*/ 250 h 252"/>
                <a:gd name="T14" fmla="*/ 81 w 247"/>
                <a:gd name="T15" fmla="*/ 185 h 252"/>
                <a:gd name="T16" fmla="*/ 9 w 247"/>
                <a:gd name="T17" fmla="*/ 174 h 252"/>
                <a:gd name="T18" fmla="*/ 50 w 247"/>
                <a:gd name="T19" fmla="*/ 116 h 252"/>
                <a:gd name="T20" fmla="*/ 23 w 247"/>
                <a:gd name="T21" fmla="*/ 52 h 252"/>
                <a:gd name="T22" fmla="*/ 95 w 247"/>
                <a:gd name="T23" fmla="*/ 58 h 252"/>
                <a:gd name="T24" fmla="*/ 137 w 247"/>
                <a:gd name="T25" fmla="*/ 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2">
                  <a:moveTo>
                    <a:pt x="137" y="2"/>
                  </a:moveTo>
                  <a:cubicBezTo>
                    <a:pt x="157" y="4"/>
                    <a:pt x="155" y="58"/>
                    <a:pt x="165" y="65"/>
                  </a:cubicBezTo>
                  <a:cubicBezTo>
                    <a:pt x="177" y="73"/>
                    <a:pt x="229" y="55"/>
                    <a:pt x="239" y="77"/>
                  </a:cubicBezTo>
                  <a:cubicBezTo>
                    <a:pt x="247" y="98"/>
                    <a:pt x="198" y="121"/>
                    <a:pt x="197" y="134"/>
                  </a:cubicBezTo>
                  <a:cubicBezTo>
                    <a:pt x="196" y="147"/>
                    <a:pt x="237" y="182"/>
                    <a:pt x="224" y="200"/>
                  </a:cubicBezTo>
                  <a:cubicBezTo>
                    <a:pt x="210" y="217"/>
                    <a:pt x="164" y="188"/>
                    <a:pt x="152" y="193"/>
                  </a:cubicBezTo>
                  <a:cubicBezTo>
                    <a:pt x="140" y="198"/>
                    <a:pt x="130" y="252"/>
                    <a:pt x="109" y="250"/>
                  </a:cubicBezTo>
                  <a:cubicBezTo>
                    <a:pt x="88" y="247"/>
                    <a:pt x="91" y="192"/>
                    <a:pt x="81" y="185"/>
                  </a:cubicBezTo>
                  <a:cubicBezTo>
                    <a:pt x="70" y="177"/>
                    <a:pt x="18" y="196"/>
                    <a:pt x="9" y="174"/>
                  </a:cubicBezTo>
                  <a:cubicBezTo>
                    <a:pt x="0" y="153"/>
                    <a:pt x="49" y="129"/>
                    <a:pt x="50" y="116"/>
                  </a:cubicBezTo>
                  <a:cubicBezTo>
                    <a:pt x="52" y="104"/>
                    <a:pt x="11" y="69"/>
                    <a:pt x="23" y="52"/>
                  </a:cubicBezTo>
                  <a:cubicBezTo>
                    <a:pt x="37" y="35"/>
                    <a:pt x="83" y="63"/>
                    <a:pt x="95" y="58"/>
                  </a:cubicBezTo>
                  <a:cubicBezTo>
                    <a:pt x="107" y="53"/>
                    <a:pt x="116" y="0"/>
                    <a:pt x="137" y="2"/>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7" name="Freeform 8"/>
            <p:cNvSpPr/>
            <p:nvPr/>
          </p:nvSpPr>
          <p:spPr bwMode="auto">
            <a:xfrm rot="619297">
              <a:off x="5619922" y="412531"/>
              <a:ext cx="2541939" cy="2559027"/>
            </a:xfrm>
            <a:custGeom>
              <a:avLst/>
              <a:gdLst>
                <a:gd name="T0" fmla="*/ 145 w 249"/>
                <a:gd name="T1" fmla="*/ 4 h 251"/>
                <a:gd name="T2" fmla="*/ 170 w 249"/>
                <a:gd name="T3" fmla="*/ 69 h 251"/>
                <a:gd name="T4" fmla="*/ 242 w 249"/>
                <a:gd name="T5" fmla="*/ 84 h 251"/>
                <a:gd name="T6" fmla="*/ 197 w 249"/>
                <a:gd name="T7" fmla="*/ 138 h 251"/>
                <a:gd name="T8" fmla="*/ 219 w 249"/>
                <a:gd name="T9" fmla="*/ 205 h 251"/>
                <a:gd name="T10" fmla="*/ 148 w 249"/>
                <a:gd name="T11" fmla="*/ 194 h 251"/>
                <a:gd name="T12" fmla="*/ 103 w 249"/>
                <a:gd name="T13" fmla="*/ 248 h 251"/>
                <a:gd name="T14" fmla="*/ 79 w 249"/>
                <a:gd name="T15" fmla="*/ 182 h 251"/>
                <a:gd name="T16" fmla="*/ 8 w 249"/>
                <a:gd name="T17" fmla="*/ 168 h 251"/>
                <a:gd name="T18" fmla="*/ 52 w 249"/>
                <a:gd name="T19" fmla="*/ 112 h 251"/>
                <a:gd name="T20" fmla="*/ 30 w 249"/>
                <a:gd name="T21" fmla="*/ 47 h 251"/>
                <a:gd name="T22" fmla="*/ 100 w 249"/>
                <a:gd name="T23" fmla="*/ 56 h 251"/>
                <a:gd name="T24" fmla="*/ 145 w 249"/>
                <a:gd name="T25"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9" h="251">
                  <a:moveTo>
                    <a:pt x="145" y="4"/>
                  </a:moveTo>
                  <a:cubicBezTo>
                    <a:pt x="165" y="7"/>
                    <a:pt x="160" y="61"/>
                    <a:pt x="170" y="69"/>
                  </a:cubicBezTo>
                  <a:cubicBezTo>
                    <a:pt x="180" y="77"/>
                    <a:pt x="233" y="62"/>
                    <a:pt x="242" y="84"/>
                  </a:cubicBezTo>
                  <a:cubicBezTo>
                    <a:pt x="249" y="105"/>
                    <a:pt x="199" y="126"/>
                    <a:pt x="197" y="138"/>
                  </a:cubicBezTo>
                  <a:cubicBezTo>
                    <a:pt x="195" y="150"/>
                    <a:pt x="234" y="188"/>
                    <a:pt x="219" y="205"/>
                  </a:cubicBezTo>
                  <a:cubicBezTo>
                    <a:pt x="205" y="222"/>
                    <a:pt x="161" y="190"/>
                    <a:pt x="148" y="194"/>
                  </a:cubicBezTo>
                  <a:cubicBezTo>
                    <a:pt x="137" y="199"/>
                    <a:pt x="124" y="251"/>
                    <a:pt x="103" y="248"/>
                  </a:cubicBezTo>
                  <a:cubicBezTo>
                    <a:pt x="83" y="244"/>
                    <a:pt x="88" y="190"/>
                    <a:pt x="79" y="182"/>
                  </a:cubicBezTo>
                  <a:cubicBezTo>
                    <a:pt x="69" y="173"/>
                    <a:pt x="16" y="189"/>
                    <a:pt x="8" y="168"/>
                  </a:cubicBezTo>
                  <a:cubicBezTo>
                    <a:pt x="0" y="147"/>
                    <a:pt x="50" y="125"/>
                    <a:pt x="52" y="112"/>
                  </a:cubicBezTo>
                  <a:cubicBezTo>
                    <a:pt x="55" y="100"/>
                    <a:pt x="16" y="63"/>
                    <a:pt x="30" y="47"/>
                  </a:cubicBezTo>
                  <a:cubicBezTo>
                    <a:pt x="44" y="30"/>
                    <a:pt x="88" y="61"/>
                    <a:pt x="100" y="56"/>
                  </a:cubicBezTo>
                  <a:cubicBezTo>
                    <a:pt x="112" y="52"/>
                    <a:pt x="125" y="0"/>
                    <a:pt x="145" y="4"/>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8" name="Freeform 9"/>
            <p:cNvSpPr/>
            <p:nvPr/>
          </p:nvSpPr>
          <p:spPr bwMode="auto">
            <a:xfrm rot="619297">
              <a:off x="5610612" y="421007"/>
              <a:ext cx="2559027" cy="2550483"/>
            </a:xfrm>
            <a:custGeom>
              <a:avLst/>
              <a:gdLst>
                <a:gd name="T0" fmla="*/ 153 w 251"/>
                <a:gd name="T1" fmla="*/ 5 h 250"/>
                <a:gd name="T2" fmla="*/ 174 w 251"/>
                <a:gd name="T3" fmla="*/ 71 h 250"/>
                <a:gd name="T4" fmla="*/ 244 w 251"/>
                <a:gd name="T5" fmla="*/ 90 h 250"/>
                <a:gd name="T6" fmla="*/ 197 w 251"/>
                <a:gd name="T7" fmla="*/ 141 h 250"/>
                <a:gd name="T8" fmla="*/ 215 w 251"/>
                <a:gd name="T9" fmla="*/ 209 h 250"/>
                <a:gd name="T10" fmla="*/ 145 w 251"/>
                <a:gd name="T11" fmla="*/ 194 h 250"/>
                <a:gd name="T12" fmla="*/ 97 w 251"/>
                <a:gd name="T13" fmla="*/ 245 h 250"/>
                <a:gd name="T14" fmla="*/ 76 w 251"/>
                <a:gd name="T15" fmla="*/ 177 h 250"/>
                <a:gd name="T16" fmla="*/ 7 w 251"/>
                <a:gd name="T17" fmla="*/ 160 h 250"/>
                <a:gd name="T18" fmla="*/ 54 w 251"/>
                <a:gd name="T19" fmla="*/ 108 h 250"/>
                <a:gd name="T20" fmla="*/ 36 w 251"/>
                <a:gd name="T21" fmla="*/ 40 h 250"/>
                <a:gd name="T22" fmla="*/ 105 w 251"/>
                <a:gd name="T23" fmla="*/ 54 h 250"/>
                <a:gd name="T24" fmla="*/ 153 w 251"/>
                <a:gd name="T25" fmla="*/ 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50">
                  <a:moveTo>
                    <a:pt x="153" y="5"/>
                  </a:moveTo>
                  <a:cubicBezTo>
                    <a:pt x="173" y="9"/>
                    <a:pt x="165" y="62"/>
                    <a:pt x="174" y="71"/>
                  </a:cubicBezTo>
                  <a:cubicBezTo>
                    <a:pt x="184" y="80"/>
                    <a:pt x="238" y="68"/>
                    <a:pt x="244" y="90"/>
                  </a:cubicBezTo>
                  <a:cubicBezTo>
                    <a:pt x="251" y="111"/>
                    <a:pt x="200" y="129"/>
                    <a:pt x="197" y="141"/>
                  </a:cubicBezTo>
                  <a:cubicBezTo>
                    <a:pt x="194" y="153"/>
                    <a:pt x="231" y="193"/>
                    <a:pt x="215" y="209"/>
                  </a:cubicBezTo>
                  <a:cubicBezTo>
                    <a:pt x="199" y="225"/>
                    <a:pt x="158" y="191"/>
                    <a:pt x="145" y="194"/>
                  </a:cubicBezTo>
                  <a:cubicBezTo>
                    <a:pt x="133" y="198"/>
                    <a:pt x="117" y="250"/>
                    <a:pt x="97" y="245"/>
                  </a:cubicBezTo>
                  <a:cubicBezTo>
                    <a:pt x="77" y="240"/>
                    <a:pt x="86" y="186"/>
                    <a:pt x="76" y="177"/>
                  </a:cubicBezTo>
                  <a:cubicBezTo>
                    <a:pt x="67" y="169"/>
                    <a:pt x="14" y="181"/>
                    <a:pt x="7" y="160"/>
                  </a:cubicBezTo>
                  <a:cubicBezTo>
                    <a:pt x="0" y="139"/>
                    <a:pt x="51" y="120"/>
                    <a:pt x="54" y="108"/>
                  </a:cubicBezTo>
                  <a:cubicBezTo>
                    <a:pt x="57" y="95"/>
                    <a:pt x="21" y="56"/>
                    <a:pt x="36" y="40"/>
                  </a:cubicBezTo>
                  <a:cubicBezTo>
                    <a:pt x="51" y="25"/>
                    <a:pt x="93" y="58"/>
                    <a:pt x="105" y="54"/>
                  </a:cubicBezTo>
                  <a:cubicBezTo>
                    <a:pt x="117" y="51"/>
                    <a:pt x="133" y="0"/>
                    <a:pt x="153" y="5"/>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9" name="Freeform 10"/>
            <p:cNvSpPr/>
            <p:nvPr/>
          </p:nvSpPr>
          <p:spPr bwMode="auto">
            <a:xfrm rot="619297">
              <a:off x="5611378" y="421076"/>
              <a:ext cx="2559027" cy="2541939"/>
            </a:xfrm>
            <a:custGeom>
              <a:avLst/>
              <a:gdLst>
                <a:gd name="T0" fmla="*/ 160 w 251"/>
                <a:gd name="T1" fmla="*/ 6 h 249"/>
                <a:gd name="T2" fmla="*/ 178 w 251"/>
                <a:gd name="T3" fmla="*/ 74 h 249"/>
                <a:gd name="T4" fmla="*/ 246 w 251"/>
                <a:gd name="T5" fmla="*/ 97 h 249"/>
                <a:gd name="T6" fmla="*/ 196 w 251"/>
                <a:gd name="T7" fmla="*/ 145 h 249"/>
                <a:gd name="T8" fmla="*/ 209 w 251"/>
                <a:gd name="T9" fmla="*/ 215 h 249"/>
                <a:gd name="T10" fmla="*/ 141 w 251"/>
                <a:gd name="T11" fmla="*/ 195 h 249"/>
                <a:gd name="T12" fmla="*/ 91 w 251"/>
                <a:gd name="T13" fmla="*/ 243 h 249"/>
                <a:gd name="T14" fmla="*/ 73 w 251"/>
                <a:gd name="T15" fmla="*/ 174 h 249"/>
                <a:gd name="T16" fmla="*/ 5 w 251"/>
                <a:gd name="T17" fmla="*/ 153 h 249"/>
                <a:gd name="T18" fmla="*/ 55 w 251"/>
                <a:gd name="T19" fmla="*/ 104 h 249"/>
                <a:gd name="T20" fmla="*/ 42 w 251"/>
                <a:gd name="T21" fmla="*/ 35 h 249"/>
                <a:gd name="T22" fmla="*/ 109 w 251"/>
                <a:gd name="T23" fmla="*/ 53 h 249"/>
                <a:gd name="T24" fmla="*/ 160 w 251"/>
                <a:gd name="T25" fmla="*/ 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49">
                  <a:moveTo>
                    <a:pt x="160" y="6"/>
                  </a:moveTo>
                  <a:cubicBezTo>
                    <a:pt x="181" y="12"/>
                    <a:pt x="169" y="65"/>
                    <a:pt x="178" y="74"/>
                  </a:cubicBezTo>
                  <a:cubicBezTo>
                    <a:pt x="187" y="84"/>
                    <a:pt x="241" y="76"/>
                    <a:pt x="246" y="97"/>
                  </a:cubicBezTo>
                  <a:cubicBezTo>
                    <a:pt x="251" y="118"/>
                    <a:pt x="199" y="133"/>
                    <a:pt x="196" y="145"/>
                  </a:cubicBezTo>
                  <a:cubicBezTo>
                    <a:pt x="192" y="157"/>
                    <a:pt x="226" y="199"/>
                    <a:pt x="209" y="215"/>
                  </a:cubicBezTo>
                  <a:cubicBezTo>
                    <a:pt x="193" y="230"/>
                    <a:pt x="154" y="193"/>
                    <a:pt x="141" y="195"/>
                  </a:cubicBezTo>
                  <a:cubicBezTo>
                    <a:pt x="129" y="198"/>
                    <a:pt x="110" y="249"/>
                    <a:pt x="91" y="243"/>
                  </a:cubicBezTo>
                  <a:cubicBezTo>
                    <a:pt x="70" y="237"/>
                    <a:pt x="82" y="184"/>
                    <a:pt x="73" y="174"/>
                  </a:cubicBezTo>
                  <a:cubicBezTo>
                    <a:pt x="64" y="165"/>
                    <a:pt x="11" y="174"/>
                    <a:pt x="5" y="153"/>
                  </a:cubicBezTo>
                  <a:cubicBezTo>
                    <a:pt x="0" y="132"/>
                    <a:pt x="52" y="116"/>
                    <a:pt x="55" y="104"/>
                  </a:cubicBezTo>
                  <a:cubicBezTo>
                    <a:pt x="59" y="92"/>
                    <a:pt x="25" y="50"/>
                    <a:pt x="42" y="35"/>
                  </a:cubicBezTo>
                  <a:cubicBezTo>
                    <a:pt x="58" y="20"/>
                    <a:pt x="97" y="56"/>
                    <a:pt x="109" y="53"/>
                  </a:cubicBezTo>
                  <a:cubicBezTo>
                    <a:pt x="122" y="50"/>
                    <a:pt x="141" y="0"/>
                    <a:pt x="160" y="6"/>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0" name="Freeform 11"/>
            <p:cNvSpPr/>
            <p:nvPr/>
          </p:nvSpPr>
          <p:spPr bwMode="auto">
            <a:xfrm rot="619297">
              <a:off x="5602416" y="434239"/>
              <a:ext cx="2580387" cy="2520577"/>
            </a:xfrm>
            <a:custGeom>
              <a:avLst/>
              <a:gdLst>
                <a:gd name="T0" fmla="*/ 169 w 253"/>
                <a:gd name="T1" fmla="*/ 7 h 247"/>
                <a:gd name="T2" fmla="*/ 182 w 253"/>
                <a:gd name="T3" fmla="*/ 77 h 247"/>
                <a:gd name="T4" fmla="*/ 249 w 253"/>
                <a:gd name="T5" fmla="*/ 104 h 247"/>
                <a:gd name="T6" fmla="*/ 196 w 253"/>
                <a:gd name="T7" fmla="*/ 148 h 247"/>
                <a:gd name="T8" fmla="*/ 205 w 253"/>
                <a:gd name="T9" fmla="*/ 219 h 247"/>
                <a:gd name="T10" fmla="*/ 137 w 253"/>
                <a:gd name="T11" fmla="*/ 196 h 247"/>
                <a:gd name="T12" fmla="*/ 85 w 253"/>
                <a:gd name="T13" fmla="*/ 240 h 247"/>
                <a:gd name="T14" fmla="*/ 71 w 253"/>
                <a:gd name="T15" fmla="*/ 170 h 247"/>
                <a:gd name="T16" fmla="*/ 5 w 253"/>
                <a:gd name="T17" fmla="*/ 145 h 247"/>
                <a:gd name="T18" fmla="*/ 57 w 253"/>
                <a:gd name="T19" fmla="*/ 100 h 247"/>
                <a:gd name="T20" fmla="*/ 48 w 253"/>
                <a:gd name="T21" fmla="*/ 29 h 247"/>
                <a:gd name="T22" fmla="*/ 115 w 253"/>
                <a:gd name="T23" fmla="*/ 51 h 247"/>
                <a:gd name="T24" fmla="*/ 169 w 253"/>
                <a:gd name="T25" fmla="*/ 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7">
                  <a:moveTo>
                    <a:pt x="169" y="7"/>
                  </a:moveTo>
                  <a:cubicBezTo>
                    <a:pt x="189" y="15"/>
                    <a:pt x="174" y="67"/>
                    <a:pt x="182" y="77"/>
                  </a:cubicBezTo>
                  <a:cubicBezTo>
                    <a:pt x="191" y="87"/>
                    <a:pt x="245" y="82"/>
                    <a:pt x="249" y="104"/>
                  </a:cubicBezTo>
                  <a:cubicBezTo>
                    <a:pt x="253" y="124"/>
                    <a:pt x="200" y="136"/>
                    <a:pt x="196" y="148"/>
                  </a:cubicBezTo>
                  <a:cubicBezTo>
                    <a:pt x="191" y="160"/>
                    <a:pt x="223" y="204"/>
                    <a:pt x="205" y="219"/>
                  </a:cubicBezTo>
                  <a:cubicBezTo>
                    <a:pt x="187" y="233"/>
                    <a:pt x="150" y="193"/>
                    <a:pt x="137" y="196"/>
                  </a:cubicBezTo>
                  <a:cubicBezTo>
                    <a:pt x="125" y="198"/>
                    <a:pt x="104" y="247"/>
                    <a:pt x="85" y="240"/>
                  </a:cubicBezTo>
                  <a:cubicBezTo>
                    <a:pt x="65" y="233"/>
                    <a:pt x="79" y="180"/>
                    <a:pt x="71" y="170"/>
                  </a:cubicBezTo>
                  <a:cubicBezTo>
                    <a:pt x="63" y="160"/>
                    <a:pt x="9" y="166"/>
                    <a:pt x="5" y="145"/>
                  </a:cubicBezTo>
                  <a:cubicBezTo>
                    <a:pt x="0" y="124"/>
                    <a:pt x="53" y="111"/>
                    <a:pt x="57" y="100"/>
                  </a:cubicBezTo>
                  <a:cubicBezTo>
                    <a:pt x="61" y="87"/>
                    <a:pt x="30" y="43"/>
                    <a:pt x="48" y="29"/>
                  </a:cubicBezTo>
                  <a:cubicBezTo>
                    <a:pt x="65" y="15"/>
                    <a:pt x="102" y="54"/>
                    <a:pt x="115" y="51"/>
                  </a:cubicBezTo>
                  <a:cubicBezTo>
                    <a:pt x="127" y="49"/>
                    <a:pt x="149" y="0"/>
                    <a:pt x="169" y="7"/>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1" name="Freeform 12"/>
            <p:cNvSpPr/>
            <p:nvPr/>
          </p:nvSpPr>
          <p:spPr bwMode="auto">
            <a:xfrm rot="619297">
              <a:off x="5602799" y="442818"/>
              <a:ext cx="2580387" cy="2499217"/>
            </a:xfrm>
            <a:custGeom>
              <a:avLst/>
              <a:gdLst>
                <a:gd name="T0" fmla="*/ 176 w 253"/>
                <a:gd name="T1" fmla="*/ 8 h 245"/>
                <a:gd name="T2" fmla="*/ 185 w 253"/>
                <a:gd name="T3" fmla="*/ 79 h 245"/>
                <a:gd name="T4" fmla="*/ 251 w 253"/>
                <a:gd name="T5" fmla="*/ 110 h 245"/>
                <a:gd name="T6" fmla="*/ 195 w 253"/>
                <a:gd name="T7" fmla="*/ 151 h 245"/>
                <a:gd name="T8" fmla="*/ 200 w 253"/>
                <a:gd name="T9" fmla="*/ 223 h 245"/>
                <a:gd name="T10" fmla="*/ 133 w 253"/>
                <a:gd name="T11" fmla="*/ 196 h 245"/>
                <a:gd name="T12" fmla="*/ 78 w 253"/>
                <a:gd name="T13" fmla="*/ 238 h 245"/>
                <a:gd name="T14" fmla="*/ 67 w 253"/>
                <a:gd name="T15" fmla="*/ 166 h 245"/>
                <a:gd name="T16" fmla="*/ 3 w 253"/>
                <a:gd name="T17" fmla="*/ 138 h 245"/>
                <a:gd name="T18" fmla="*/ 58 w 253"/>
                <a:gd name="T19" fmla="*/ 95 h 245"/>
                <a:gd name="T20" fmla="*/ 54 w 253"/>
                <a:gd name="T21" fmla="*/ 22 h 245"/>
                <a:gd name="T22" fmla="*/ 119 w 253"/>
                <a:gd name="T23" fmla="*/ 49 h 245"/>
                <a:gd name="T24" fmla="*/ 176 w 253"/>
                <a:gd name="T25" fmla="*/ 8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5">
                  <a:moveTo>
                    <a:pt x="176" y="8"/>
                  </a:moveTo>
                  <a:cubicBezTo>
                    <a:pt x="196" y="17"/>
                    <a:pt x="178" y="68"/>
                    <a:pt x="185" y="79"/>
                  </a:cubicBezTo>
                  <a:cubicBezTo>
                    <a:pt x="193" y="90"/>
                    <a:pt x="248" y="88"/>
                    <a:pt x="251" y="110"/>
                  </a:cubicBezTo>
                  <a:cubicBezTo>
                    <a:pt x="253" y="130"/>
                    <a:pt x="199" y="139"/>
                    <a:pt x="195" y="151"/>
                  </a:cubicBezTo>
                  <a:cubicBezTo>
                    <a:pt x="190" y="163"/>
                    <a:pt x="219" y="210"/>
                    <a:pt x="200" y="223"/>
                  </a:cubicBezTo>
                  <a:cubicBezTo>
                    <a:pt x="181" y="237"/>
                    <a:pt x="146" y="194"/>
                    <a:pt x="133" y="196"/>
                  </a:cubicBezTo>
                  <a:cubicBezTo>
                    <a:pt x="121" y="197"/>
                    <a:pt x="97" y="245"/>
                    <a:pt x="78" y="238"/>
                  </a:cubicBezTo>
                  <a:cubicBezTo>
                    <a:pt x="58" y="229"/>
                    <a:pt x="75" y="177"/>
                    <a:pt x="67" y="166"/>
                  </a:cubicBezTo>
                  <a:cubicBezTo>
                    <a:pt x="60" y="155"/>
                    <a:pt x="6" y="159"/>
                    <a:pt x="3" y="138"/>
                  </a:cubicBezTo>
                  <a:cubicBezTo>
                    <a:pt x="0" y="117"/>
                    <a:pt x="53" y="106"/>
                    <a:pt x="58" y="95"/>
                  </a:cubicBezTo>
                  <a:cubicBezTo>
                    <a:pt x="63" y="82"/>
                    <a:pt x="34" y="36"/>
                    <a:pt x="54" y="22"/>
                  </a:cubicBezTo>
                  <a:cubicBezTo>
                    <a:pt x="72" y="9"/>
                    <a:pt x="106" y="51"/>
                    <a:pt x="119" y="49"/>
                  </a:cubicBezTo>
                  <a:cubicBezTo>
                    <a:pt x="131" y="48"/>
                    <a:pt x="156" y="0"/>
                    <a:pt x="176" y="8"/>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2" name="Freeform 13"/>
            <p:cNvSpPr/>
            <p:nvPr/>
          </p:nvSpPr>
          <p:spPr bwMode="auto">
            <a:xfrm rot="619297">
              <a:off x="5590016" y="442435"/>
              <a:ext cx="2601749" cy="2499217"/>
            </a:xfrm>
            <a:custGeom>
              <a:avLst/>
              <a:gdLst>
                <a:gd name="T0" fmla="*/ 184 w 255"/>
                <a:gd name="T1" fmla="*/ 10 h 245"/>
                <a:gd name="T2" fmla="*/ 190 w 255"/>
                <a:gd name="T3" fmla="*/ 82 h 245"/>
                <a:gd name="T4" fmla="*/ 254 w 255"/>
                <a:gd name="T5" fmla="*/ 117 h 245"/>
                <a:gd name="T6" fmla="*/ 195 w 255"/>
                <a:gd name="T7" fmla="*/ 155 h 245"/>
                <a:gd name="T8" fmla="*/ 195 w 255"/>
                <a:gd name="T9" fmla="*/ 229 h 245"/>
                <a:gd name="T10" fmla="*/ 130 w 255"/>
                <a:gd name="T11" fmla="*/ 197 h 245"/>
                <a:gd name="T12" fmla="*/ 72 w 255"/>
                <a:gd name="T13" fmla="*/ 236 h 245"/>
                <a:gd name="T14" fmla="*/ 65 w 255"/>
                <a:gd name="T15" fmla="*/ 162 h 245"/>
                <a:gd name="T16" fmla="*/ 2 w 255"/>
                <a:gd name="T17" fmla="*/ 131 h 245"/>
                <a:gd name="T18" fmla="*/ 60 w 255"/>
                <a:gd name="T19" fmla="*/ 91 h 245"/>
                <a:gd name="T20" fmla="*/ 60 w 255"/>
                <a:gd name="T21" fmla="*/ 17 h 245"/>
                <a:gd name="T22" fmla="*/ 124 w 255"/>
                <a:gd name="T23" fmla="*/ 48 h 245"/>
                <a:gd name="T24" fmla="*/ 184 w 255"/>
                <a:gd name="T25" fmla="*/ 1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5" h="245">
                  <a:moveTo>
                    <a:pt x="184" y="10"/>
                  </a:moveTo>
                  <a:cubicBezTo>
                    <a:pt x="204" y="20"/>
                    <a:pt x="182" y="71"/>
                    <a:pt x="190" y="82"/>
                  </a:cubicBezTo>
                  <a:cubicBezTo>
                    <a:pt x="197" y="94"/>
                    <a:pt x="252" y="95"/>
                    <a:pt x="254" y="117"/>
                  </a:cubicBezTo>
                  <a:cubicBezTo>
                    <a:pt x="255" y="137"/>
                    <a:pt x="200" y="144"/>
                    <a:pt x="195" y="155"/>
                  </a:cubicBezTo>
                  <a:cubicBezTo>
                    <a:pt x="189" y="167"/>
                    <a:pt x="216" y="216"/>
                    <a:pt x="195" y="229"/>
                  </a:cubicBezTo>
                  <a:cubicBezTo>
                    <a:pt x="176" y="241"/>
                    <a:pt x="143" y="196"/>
                    <a:pt x="130" y="197"/>
                  </a:cubicBezTo>
                  <a:cubicBezTo>
                    <a:pt x="118" y="197"/>
                    <a:pt x="91" y="245"/>
                    <a:pt x="72" y="236"/>
                  </a:cubicBezTo>
                  <a:cubicBezTo>
                    <a:pt x="52" y="226"/>
                    <a:pt x="73" y="174"/>
                    <a:pt x="65" y="162"/>
                  </a:cubicBezTo>
                  <a:cubicBezTo>
                    <a:pt x="58" y="152"/>
                    <a:pt x="3" y="152"/>
                    <a:pt x="2" y="131"/>
                  </a:cubicBezTo>
                  <a:cubicBezTo>
                    <a:pt x="0" y="110"/>
                    <a:pt x="55" y="103"/>
                    <a:pt x="60" y="91"/>
                  </a:cubicBezTo>
                  <a:cubicBezTo>
                    <a:pt x="66" y="79"/>
                    <a:pt x="39" y="30"/>
                    <a:pt x="60" y="17"/>
                  </a:cubicBezTo>
                  <a:cubicBezTo>
                    <a:pt x="79" y="5"/>
                    <a:pt x="111" y="49"/>
                    <a:pt x="124" y="48"/>
                  </a:cubicBezTo>
                  <a:cubicBezTo>
                    <a:pt x="137" y="48"/>
                    <a:pt x="165" y="0"/>
                    <a:pt x="184" y="10"/>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3" name="Freeform 14"/>
            <p:cNvSpPr/>
            <p:nvPr/>
          </p:nvSpPr>
          <p:spPr bwMode="auto">
            <a:xfrm rot="619297">
              <a:off x="5588764" y="443479"/>
              <a:ext cx="2614564" cy="2512032"/>
            </a:xfrm>
            <a:custGeom>
              <a:avLst/>
              <a:gdLst>
                <a:gd name="T0" fmla="*/ 0 w 256"/>
                <a:gd name="T1" fmla="*/ 124 h 246"/>
                <a:gd name="T2" fmla="*/ 61 w 256"/>
                <a:gd name="T3" fmla="*/ 88 h 246"/>
                <a:gd name="T4" fmla="*/ 65 w 256"/>
                <a:gd name="T5" fmla="*/ 11 h 246"/>
                <a:gd name="T6" fmla="*/ 128 w 256"/>
                <a:gd name="T7" fmla="*/ 47 h 246"/>
                <a:gd name="T8" fmla="*/ 191 w 256"/>
                <a:gd name="T9" fmla="*/ 12 h 246"/>
                <a:gd name="T10" fmla="*/ 193 w 256"/>
                <a:gd name="T11" fmla="*/ 86 h 246"/>
                <a:gd name="T12" fmla="*/ 255 w 256"/>
                <a:gd name="T13" fmla="*/ 124 h 246"/>
                <a:gd name="T14" fmla="*/ 194 w 256"/>
                <a:gd name="T15" fmla="*/ 159 h 246"/>
                <a:gd name="T16" fmla="*/ 190 w 256"/>
                <a:gd name="T17" fmla="*/ 234 h 246"/>
                <a:gd name="T18" fmla="*/ 125 w 256"/>
                <a:gd name="T19" fmla="*/ 198 h 246"/>
                <a:gd name="T20" fmla="*/ 65 w 256"/>
                <a:gd name="T21" fmla="*/ 234 h 246"/>
                <a:gd name="T22" fmla="*/ 62 w 256"/>
                <a:gd name="T23" fmla="*/ 159 h 246"/>
                <a:gd name="T24" fmla="*/ 0 w 256"/>
                <a:gd name="T25" fmla="*/ 12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6" h="246">
                  <a:moveTo>
                    <a:pt x="0" y="124"/>
                  </a:moveTo>
                  <a:cubicBezTo>
                    <a:pt x="0" y="103"/>
                    <a:pt x="55" y="99"/>
                    <a:pt x="61" y="88"/>
                  </a:cubicBezTo>
                  <a:cubicBezTo>
                    <a:pt x="67" y="75"/>
                    <a:pt x="43" y="24"/>
                    <a:pt x="65" y="11"/>
                  </a:cubicBezTo>
                  <a:cubicBezTo>
                    <a:pt x="85" y="0"/>
                    <a:pt x="115" y="47"/>
                    <a:pt x="128" y="47"/>
                  </a:cubicBezTo>
                  <a:cubicBezTo>
                    <a:pt x="141" y="47"/>
                    <a:pt x="172" y="1"/>
                    <a:pt x="191" y="12"/>
                  </a:cubicBezTo>
                  <a:cubicBezTo>
                    <a:pt x="211" y="23"/>
                    <a:pt x="186" y="73"/>
                    <a:pt x="193" y="86"/>
                  </a:cubicBezTo>
                  <a:cubicBezTo>
                    <a:pt x="200" y="98"/>
                    <a:pt x="256" y="102"/>
                    <a:pt x="255" y="124"/>
                  </a:cubicBezTo>
                  <a:cubicBezTo>
                    <a:pt x="255" y="145"/>
                    <a:pt x="200" y="148"/>
                    <a:pt x="194" y="159"/>
                  </a:cubicBezTo>
                  <a:cubicBezTo>
                    <a:pt x="187" y="171"/>
                    <a:pt x="212" y="222"/>
                    <a:pt x="190" y="234"/>
                  </a:cubicBezTo>
                  <a:cubicBezTo>
                    <a:pt x="169" y="246"/>
                    <a:pt x="139" y="198"/>
                    <a:pt x="125" y="198"/>
                  </a:cubicBezTo>
                  <a:cubicBezTo>
                    <a:pt x="113" y="197"/>
                    <a:pt x="83" y="244"/>
                    <a:pt x="65" y="234"/>
                  </a:cubicBezTo>
                  <a:cubicBezTo>
                    <a:pt x="46" y="223"/>
                    <a:pt x="69" y="172"/>
                    <a:pt x="62" y="159"/>
                  </a:cubicBezTo>
                  <a:cubicBezTo>
                    <a:pt x="55" y="148"/>
                    <a:pt x="0" y="145"/>
                    <a:pt x="0" y="124"/>
                  </a:cubicBezTo>
                  <a:close/>
                </a:path>
              </a:pathLst>
            </a:custGeom>
            <a:noFill/>
            <a:ln w="3175" cap="flat">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42" name="文本框 41"/>
          <p:cNvSpPr txBox="1"/>
          <p:nvPr/>
        </p:nvSpPr>
        <p:spPr>
          <a:xfrm>
            <a:off x="2755653" y="3727844"/>
            <a:ext cx="5817870" cy="743986"/>
          </a:xfrm>
          <a:prstGeom prst="rect">
            <a:avLst/>
          </a:prstGeom>
          <a:noFill/>
        </p:spPr>
        <p:txBody>
          <a:bodyPr wrap="square" rtlCol="0">
            <a:spAutoFit/>
          </a:bodyPr>
          <a:lstStyle/>
          <a:p>
            <a:pPr algn="r">
              <a:lnSpc>
                <a:spcPct val="150000"/>
              </a:lnSpc>
            </a:pPr>
            <a:r>
              <a:rPr lang="zh-CN" altLang="en-US" sz="3200" b="1" dirty="0" smtClean="0">
                <a:solidFill>
                  <a:srgbClr val="3563A8"/>
                </a:solidFill>
                <a:latin typeface="微软雅黑" panose="020B0503020204020204" pitchFamily="34" charset="-122"/>
                <a:ea typeface="微软雅黑" panose="020B0503020204020204" pitchFamily="34" charset="-122"/>
              </a:rPr>
              <a:t>点击添加标题</a:t>
            </a:r>
            <a:endParaRPr lang="en-US" altLang="zh-CN" sz="3200" b="1" dirty="0" smtClean="0">
              <a:solidFill>
                <a:srgbClr val="3563A8"/>
              </a:solidFill>
              <a:latin typeface="微软雅黑" panose="020B0503020204020204" pitchFamily="34" charset="-122"/>
              <a:ea typeface="微软雅黑" panose="020B0503020204020204" pitchFamily="34" charset="-122"/>
            </a:endParaRPr>
          </a:p>
        </p:txBody>
      </p:sp>
      <p:cxnSp>
        <p:nvCxnSpPr>
          <p:cNvPr id="45" name="直接连接符 44"/>
          <p:cNvCxnSpPr/>
          <p:nvPr/>
        </p:nvCxnSpPr>
        <p:spPr>
          <a:xfrm>
            <a:off x="1982432" y="4515185"/>
            <a:ext cx="6466114" cy="0"/>
          </a:xfrm>
          <a:prstGeom prst="line">
            <a:avLst/>
          </a:prstGeom>
          <a:ln w="6350">
            <a:solidFill>
              <a:srgbClr val="3563A8"/>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rot="619297">
            <a:off x="-2209912" y="-1844306"/>
            <a:ext cx="6484691" cy="6452906"/>
            <a:chOff x="6940262" y="3251983"/>
            <a:chExt cx="971550" cy="966788"/>
          </a:xfrm>
        </p:grpSpPr>
        <p:sp>
          <p:nvSpPr>
            <p:cNvPr id="37" name="Freeform 5"/>
            <p:cNvSpPr/>
            <p:nvPr/>
          </p:nvSpPr>
          <p:spPr bwMode="auto">
            <a:xfrm>
              <a:off x="6959312" y="3251983"/>
              <a:ext cx="928688" cy="966788"/>
            </a:xfrm>
            <a:custGeom>
              <a:avLst/>
              <a:gdLst>
                <a:gd name="T0" fmla="*/ 121 w 245"/>
                <a:gd name="T1" fmla="*/ 0 h 255"/>
                <a:gd name="T2" fmla="*/ 158 w 245"/>
                <a:gd name="T3" fmla="*/ 61 h 255"/>
                <a:gd name="T4" fmla="*/ 234 w 245"/>
                <a:gd name="T5" fmla="*/ 65 h 255"/>
                <a:gd name="T6" fmla="*/ 198 w 245"/>
                <a:gd name="T7" fmla="*/ 128 h 255"/>
                <a:gd name="T8" fmla="*/ 233 w 245"/>
                <a:gd name="T9" fmla="*/ 191 h 255"/>
                <a:gd name="T10" fmla="*/ 160 w 245"/>
                <a:gd name="T11" fmla="*/ 193 h 255"/>
                <a:gd name="T12" fmla="*/ 122 w 245"/>
                <a:gd name="T13" fmla="*/ 255 h 255"/>
                <a:gd name="T14" fmla="*/ 87 w 245"/>
                <a:gd name="T15" fmla="*/ 193 h 255"/>
                <a:gd name="T16" fmla="*/ 11 w 245"/>
                <a:gd name="T17" fmla="*/ 190 h 255"/>
                <a:gd name="T18" fmla="*/ 47 w 245"/>
                <a:gd name="T19" fmla="*/ 125 h 255"/>
                <a:gd name="T20" fmla="*/ 11 w 245"/>
                <a:gd name="T21" fmla="*/ 65 h 255"/>
                <a:gd name="T22" fmla="*/ 86 w 245"/>
                <a:gd name="T23" fmla="*/ 62 h 255"/>
                <a:gd name="T24" fmla="*/ 121 w 245"/>
                <a:gd name="T25"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5" h="255">
                  <a:moveTo>
                    <a:pt x="121" y="0"/>
                  </a:moveTo>
                  <a:cubicBezTo>
                    <a:pt x="142" y="0"/>
                    <a:pt x="147" y="55"/>
                    <a:pt x="158" y="61"/>
                  </a:cubicBezTo>
                  <a:cubicBezTo>
                    <a:pt x="170" y="67"/>
                    <a:pt x="222" y="43"/>
                    <a:pt x="234" y="65"/>
                  </a:cubicBezTo>
                  <a:cubicBezTo>
                    <a:pt x="245" y="85"/>
                    <a:pt x="198" y="115"/>
                    <a:pt x="198" y="128"/>
                  </a:cubicBezTo>
                  <a:cubicBezTo>
                    <a:pt x="198" y="141"/>
                    <a:pt x="244" y="172"/>
                    <a:pt x="233" y="191"/>
                  </a:cubicBezTo>
                  <a:cubicBezTo>
                    <a:pt x="222" y="211"/>
                    <a:pt x="172" y="186"/>
                    <a:pt x="160" y="193"/>
                  </a:cubicBezTo>
                  <a:cubicBezTo>
                    <a:pt x="148" y="200"/>
                    <a:pt x="143" y="255"/>
                    <a:pt x="122" y="255"/>
                  </a:cubicBezTo>
                  <a:cubicBezTo>
                    <a:pt x="101" y="255"/>
                    <a:pt x="98" y="199"/>
                    <a:pt x="87" y="193"/>
                  </a:cubicBezTo>
                  <a:cubicBezTo>
                    <a:pt x="75" y="187"/>
                    <a:pt x="24" y="212"/>
                    <a:pt x="11" y="190"/>
                  </a:cubicBezTo>
                  <a:cubicBezTo>
                    <a:pt x="0" y="169"/>
                    <a:pt x="47" y="138"/>
                    <a:pt x="47" y="125"/>
                  </a:cubicBezTo>
                  <a:cubicBezTo>
                    <a:pt x="48" y="113"/>
                    <a:pt x="1" y="83"/>
                    <a:pt x="11" y="65"/>
                  </a:cubicBezTo>
                  <a:cubicBezTo>
                    <a:pt x="23" y="45"/>
                    <a:pt x="73" y="69"/>
                    <a:pt x="86" y="62"/>
                  </a:cubicBezTo>
                  <a:cubicBezTo>
                    <a:pt x="97" y="55"/>
                    <a:pt x="100" y="0"/>
                    <a:pt x="121" y="0"/>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8" name="Freeform 6"/>
            <p:cNvSpPr/>
            <p:nvPr/>
          </p:nvSpPr>
          <p:spPr bwMode="auto">
            <a:xfrm>
              <a:off x="6956137" y="3256746"/>
              <a:ext cx="936625" cy="962025"/>
            </a:xfrm>
            <a:custGeom>
              <a:avLst/>
              <a:gdLst>
                <a:gd name="T0" fmla="*/ 129 w 247"/>
                <a:gd name="T1" fmla="*/ 1 h 254"/>
                <a:gd name="T2" fmla="*/ 162 w 247"/>
                <a:gd name="T3" fmla="*/ 63 h 254"/>
                <a:gd name="T4" fmla="*/ 237 w 247"/>
                <a:gd name="T5" fmla="*/ 71 h 254"/>
                <a:gd name="T6" fmla="*/ 198 w 247"/>
                <a:gd name="T7" fmla="*/ 131 h 254"/>
                <a:gd name="T8" fmla="*/ 229 w 247"/>
                <a:gd name="T9" fmla="*/ 196 h 254"/>
                <a:gd name="T10" fmla="*/ 156 w 247"/>
                <a:gd name="T11" fmla="*/ 193 h 254"/>
                <a:gd name="T12" fmla="*/ 116 w 247"/>
                <a:gd name="T13" fmla="*/ 252 h 254"/>
                <a:gd name="T14" fmla="*/ 84 w 247"/>
                <a:gd name="T15" fmla="*/ 189 h 254"/>
                <a:gd name="T16" fmla="*/ 11 w 247"/>
                <a:gd name="T17" fmla="*/ 182 h 254"/>
                <a:gd name="T18" fmla="*/ 49 w 247"/>
                <a:gd name="T19" fmla="*/ 121 h 254"/>
                <a:gd name="T20" fmla="*/ 18 w 247"/>
                <a:gd name="T21" fmla="*/ 59 h 254"/>
                <a:gd name="T22" fmla="*/ 91 w 247"/>
                <a:gd name="T23" fmla="*/ 60 h 254"/>
                <a:gd name="T24" fmla="*/ 129 w 247"/>
                <a:gd name="T25"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4">
                  <a:moveTo>
                    <a:pt x="129" y="1"/>
                  </a:moveTo>
                  <a:cubicBezTo>
                    <a:pt x="150" y="2"/>
                    <a:pt x="151" y="57"/>
                    <a:pt x="162" y="63"/>
                  </a:cubicBezTo>
                  <a:cubicBezTo>
                    <a:pt x="174" y="70"/>
                    <a:pt x="226" y="49"/>
                    <a:pt x="237" y="71"/>
                  </a:cubicBezTo>
                  <a:cubicBezTo>
                    <a:pt x="247" y="91"/>
                    <a:pt x="199" y="118"/>
                    <a:pt x="198" y="131"/>
                  </a:cubicBezTo>
                  <a:cubicBezTo>
                    <a:pt x="197" y="144"/>
                    <a:pt x="241" y="177"/>
                    <a:pt x="229" y="196"/>
                  </a:cubicBezTo>
                  <a:cubicBezTo>
                    <a:pt x="217" y="214"/>
                    <a:pt x="169" y="187"/>
                    <a:pt x="156" y="193"/>
                  </a:cubicBezTo>
                  <a:cubicBezTo>
                    <a:pt x="144" y="199"/>
                    <a:pt x="137" y="254"/>
                    <a:pt x="116" y="252"/>
                  </a:cubicBezTo>
                  <a:cubicBezTo>
                    <a:pt x="95" y="251"/>
                    <a:pt x="95" y="196"/>
                    <a:pt x="84" y="189"/>
                  </a:cubicBezTo>
                  <a:cubicBezTo>
                    <a:pt x="73" y="182"/>
                    <a:pt x="21" y="204"/>
                    <a:pt x="11" y="182"/>
                  </a:cubicBezTo>
                  <a:cubicBezTo>
                    <a:pt x="0" y="161"/>
                    <a:pt x="48" y="134"/>
                    <a:pt x="49" y="121"/>
                  </a:cubicBezTo>
                  <a:cubicBezTo>
                    <a:pt x="50" y="108"/>
                    <a:pt x="7" y="76"/>
                    <a:pt x="18" y="59"/>
                  </a:cubicBezTo>
                  <a:cubicBezTo>
                    <a:pt x="30" y="40"/>
                    <a:pt x="78" y="66"/>
                    <a:pt x="91" y="60"/>
                  </a:cubicBezTo>
                  <a:cubicBezTo>
                    <a:pt x="103" y="54"/>
                    <a:pt x="109" y="0"/>
                    <a:pt x="129" y="1"/>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9" name="Freeform 7"/>
            <p:cNvSpPr/>
            <p:nvPr/>
          </p:nvSpPr>
          <p:spPr bwMode="auto">
            <a:xfrm>
              <a:off x="6956137" y="3259921"/>
              <a:ext cx="936625" cy="955675"/>
            </a:xfrm>
            <a:custGeom>
              <a:avLst/>
              <a:gdLst>
                <a:gd name="T0" fmla="*/ 137 w 247"/>
                <a:gd name="T1" fmla="*/ 2 h 252"/>
                <a:gd name="T2" fmla="*/ 165 w 247"/>
                <a:gd name="T3" fmla="*/ 65 h 252"/>
                <a:gd name="T4" fmla="*/ 239 w 247"/>
                <a:gd name="T5" fmla="*/ 77 h 252"/>
                <a:gd name="T6" fmla="*/ 197 w 247"/>
                <a:gd name="T7" fmla="*/ 134 h 252"/>
                <a:gd name="T8" fmla="*/ 224 w 247"/>
                <a:gd name="T9" fmla="*/ 200 h 252"/>
                <a:gd name="T10" fmla="*/ 152 w 247"/>
                <a:gd name="T11" fmla="*/ 193 h 252"/>
                <a:gd name="T12" fmla="*/ 109 w 247"/>
                <a:gd name="T13" fmla="*/ 250 h 252"/>
                <a:gd name="T14" fmla="*/ 81 w 247"/>
                <a:gd name="T15" fmla="*/ 185 h 252"/>
                <a:gd name="T16" fmla="*/ 9 w 247"/>
                <a:gd name="T17" fmla="*/ 174 h 252"/>
                <a:gd name="T18" fmla="*/ 50 w 247"/>
                <a:gd name="T19" fmla="*/ 116 h 252"/>
                <a:gd name="T20" fmla="*/ 23 w 247"/>
                <a:gd name="T21" fmla="*/ 52 h 252"/>
                <a:gd name="T22" fmla="*/ 95 w 247"/>
                <a:gd name="T23" fmla="*/ 58 h 252"/>
                <a:gd name="T24" fmla="*/ 137 w 247"/>
                <a:gd name="T25" fmla="*/ 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2">
                  <a:moveTo>
                    <a:pt x="137" y="2"/>
                  </a:moveTo>
                  <a:cubicBezTo>
                    <a:pt x="157" y="4"/>
                    <a:pt x="155" y="58"/>
                    <a:pt x="165" y="65"/>
                  </a:cubicBezTo>
                  <a:cubicBezTo>
                    <a:pt x="177" y="73"/>
                    <a:pt x="229" y="55"/>
                    <a:pt x="239" y="77"/>
                  </a:cubicBezTo>
                  <a:cubicBezTo>
                    <a:pt x="247" y="98"/>
                    <a:pt x="198" y="121"/>
                    <a:pt x="197" y="134"/>
                  </a:cubicBezTo>
                  <a:cubicBezTo>
                    <a:pt x="196" y="147"/>
                    <a:pt x="237" y="182"/>
                    <a:pt x="224" y="200"/>
                  </a:cubicBezTo>
                  <a:cubicBezTo>
                    <a:pt x="210" y="217"/>
                    <a:pt x="164" y="188"/>
                    <a:pt x="152" y="193"/>
                  </a:cubicBezTo>
                  <a:cubicBezTo>
                    <a:pt x="140" y="198"/>
                    <a:pt x="130" y="252"/>
                    <a:pt x="109" y="250"/>
                  </a:cubicBezTo>
                  <a:cubicBezTo>
                    <a:pt x="88" y="247"/>
                    <a:pt x="91" y="192"/>
                    <a:pt x="81" y="185"/>
                  </a:cubicBezTo>
                  <a:cubicBezTo>
                    <a:pt x="70" y="177"/>
                    <a:pt x="18" y="196"/>
                    <a:pt x="9" y="174"/>
                  </a:cubicBezTo>
                  <a:cubicBezTo>
                    <a:pt x="0" y="153"/>
                    <a:pt x="49" y="129"/>
                    <a:pt x="50" y="116"/>
                  </a:cubicBezTo>
                  <a:cubicBezTo>
                    <a:pt x="52" y="104"/>
                    <a:pt x="11" y="69"/>
                    <a:pt x="23" y="52"/>
                  </a:cubicBezTo>
                  <a:cubicBezTo>
                    <a:pt x="37" y="35"/>
                    <a:pt x="83" y="63"/>
                    <a:pt x="95" y="58"/>
                  </a:cubicBezTo>
                  <a:cubicBezTo>
                    <a:pt x="107" y="53"/>
                    <a:pt x="116" y="0"/>
                    <a:pt x="137" y="2"/>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0" name="Freeform 8"/>
            <p:cNvSpPr/>
            <p:nvPr/>
          </p:nvSpPr>
          <p:spPr bwMode="auto">
            <a:xfrm>
              <a:off x="6951375" y="3259921"/>
              <a:ext cx="944563" cy="950913"/>
            </a:xfrm>
            <a:custGeom>
              <a:avLst/>
              <a:gdLst>
                <a:gd name="T0" fmla="*/ 145 w 249"/>
                <a:gd name="T1" fmla="*/ 4 h 251"/>
                <a:gd name="T2" fmla="*/ 170 w 249"/>
                <a:gd name="T3" fmla="*/ 69 h 251"/>
                <a:gd name="T4" fmla="*/ 242 w 249"/>
                <a:gd name="T5" fmla="*/ 84 h 251"/>
                <a:gd name="T6" fmla="*/ 197 w 249"/>
                <a:gd name="T7" fmla="*/ 138 h 251"/>
                <a:gd name="T8" fmla="*/ 219 w 249"/>
                <a:gd name="T9" fmla="*/ 205 h 251"/>
                <a:gd name="T10" fmla="*/ 148 w 249"/>
                <a:gd name="T11" fmla="*/ 194 h 251"/>
                <a:gd name="T12" fmla="*/ 103 w 249"/>
                <a:gd name="T13" fmla="*/ 248 h 251"/>
                <a:gd name="T14" fmla="*/ 79 w 249"/>
                <a:gd name="T15" fmla="*/ 182 h 251"/>
                <a:gd name="T16" fmla="*/ 8 w 249"/>
                <a:gd name="T17" fmla="*/ 168 h 251"/>
                <a:gd name="T18" fmla="*/ 52 w 249"/>
                <a:gd name="T19" fmla="*/ 112 h 251"/>
                <a:gd name="T20" fmla="*/ 30 w 249"/>
                <a:gd name="T21" fmla="*/ 47 h 251"/>
                <a:gd name="T22" fmla="*/ 100 w 249"/>
                <a:gd name="T23" fmla="*/ 56 h 251"/>
                <a:gd name="T24" fmla="*/ 145 w 249"/>
                <a:gd name="T25"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9" h="251">
                  <a:moveTo>
                    <a:pt x="145" y="4"/>
                  </a:moveTo>
                  <a:cubicBezTo>
                    <a:pt x="165" y="7"/>
                    <a:pt x="160" y="61"/>
                    <a:pt x="170" y="69"/>
                  </a:cubicBezTo>
                  <a:cubicBezTo>
                    <a:pt x="180" y="77"/>
                    <a:pt x="233" y="62"/>
                    <a:pt x="242" y="84"/>
                  </a:cubicBezTo>
                  <a:cubicBezTo>
                    <a:pt x="249" y="105"/>
                    <a:pt x="199" y="126"/>
                    <a:pt x="197" y="138"/>
                  </a:cubicBezTo>
                  <a:cubicBezTo>
                    <a:pt x="195" y="150"/>
                    <a:pt x="234" y="188"/>
                    <a:pt x="219" y="205"/>
                  </a:cubicBezTo>
                  <a:cubicBezTo>
                    <a:pt x="205" y="222"/>
                    <a:pt x="161" y="190"/>
                    <a:pt x="148" y="194"/>
                  </a:cubicBezTo>
                  <a:cubicBezTo>
                    <a:pt x="137" y="199"/>
                    <a:pt x="124" y="251"/>
                    <a:pt x="103" y="248"/>
                  </a:cubicBezTo>
                  <a:cubicBezTo>
                    <a:pt x="83" y="244"/>
                    <a:pt x="88" y="190"/>
                    <a:pt x="79" y="182"/>
                  </a:cubicBezTo>
                  <a:cubicBezTo>
                    <a:pt x="69" y="173"/>
                    <a:pt x="16" y="189"/>
                    <a:pt x="8" y="168"/>
                  </a:cubicBezTo>
                  <a:cubicBezTo>
                    <a:pt x="0" y="147"/>
                    <a:pt x="50" y="125"/>
                    <a:pt x="52" y="112"/>
                  </a:cubicBezTo>
                  <a:cubicBezTo>
                    <a:pt x="55" y="100"/>
                    <a:pt x="16" y="63"/>
                    <a:pt x="30" y="47"/>
                  </a:cubicBezTo>
                  <a:cubicBezTo>
                    <a:pt x="44" y="30"/>
                    <a:pt x="88" y="61"/>
                    <a:pt x="100" y="56"/>
                  </a:cubicBezTo>
                  <a:cubicBezTo>
                    <a:pt x="112" y="52"/>
                    <a:pt x="125" y="0"/>
                    <a:pt x="145" y="4"/>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1" name="Freeform 9"/>
            <p:cNvSpPr/>
            <p:nvPr/>
          </p:nvSpPr>
          <p:spPr bwMode="auto">
            <a:xfrm>
              <a:off x="6948200" y="3263096"/>
              <a:ext cx="950913" cy="947738"/>
            </a:xfrm>
            <a:custGeom>
              <a:avLst/>
              <a:gdLst>
                <a:gd name="T0" fmla="*/ 153 w 251"/>
                <a:gd name="T1" fmla="*/ 5 h 250"/>
                <a:gd name="T2" fmla="*/ 174 w 251"/>
                <a:gd name="T3" fmla="*/ 71 h 250"/>
                <a:gd name="T4" fmla="*/ 244 w 251"/>
                <a:gd name="T5" fmla="*/ 90 h 250"/>
                <a:gd name="T6" fmla="*/ 197 w 251"/>
                <a:gd name="T7" fmla="*/ 141 h 250"/>
                <a:gd name="T8" fmla="*/ 215 w 251"/>
                <a:gd name="T9" fmla="*/ 209 h 250"/>
                <a:gd name="T10" fmla="*/ 145 w 251"/>
                <a:gd name="T11" fmla="*/ 194 h 250"/>
                <a:gd name="T12" fmla="*/ 97 w 251"/>
                <a:gd name="T13" fmla="*/ 245 h 250"/>
                <a:gd name="T14" fmla="*/ 76 w 251"/>
                <a:gd name="T15" fmla="*/ 177 h 250"/>
                <a:gd name="T16" fmla="*/ 7 w 251"/>
                <a:gd name="T17" fmla="*/ 160 h 250"/>
                <a:gd name="T18" fmla="*/ 54 w 251"/>
                <a:gd name="T19" fmla="*/ 108 h 250"/>
                <a:gd name="T20" fmla="*/ 36 w 251"/>
                <a:gd name="T21" fmla="*/ 40 h 250"/>
                <a:gd name="T22" fmla="*/ 105 w 251"/>
                <a:gd name="T23" fmla="*/ 54 h 250"/>
                <a:gd name="T24" fmla="*/ 153 w 251"/>
                <a:gd name="T25" fmla="*/ 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50">
                  <a:moveTo>
                    <a:pt x="153" y="5"/>
                  </a:moveTo>
                  <a:cubicBezTo>
                    <a:pt x="173" y="9"/>
                    <a:pt x="165" y="62"/>
                    <a:pt x="174" y="71"/>
                  </a:cubicBezTo>
                  <a:cubicBezTo>
                    <a:pt x="184" y="80"/>
                    <a:pt x="238" y="68"/>
                    <a:pt x="244" y="90"/>
                  </a:cubicBezTo>
                  <a:cubicBezTo>
                    <a:pt x="251" y="111"/>
                    <a:pt x="200" y="129"/>
                    <a:pt x="197" y="141"/>
                  </a:cubicBezTo>
                  <a:cubicBezTo>
                    <a:pt x="194" y="153"/>
                    <a:pt x="231" y="193"/>
                    <a:pt x="215" y="209"/>
                  </a:cubicBezTo>
                  <a:cubicBezTo>
                    <a:pt x="199" y="225"/>
                    <a:pt x="158" y="191"/>
                    <a:pt x="145" y="194"/>
                  </a:cubicBezTo>
                  <a:cubicBezTo>
                    <a:pt x="133" y="198"/>
                    <a:pt x="117" y="250"/>
                    <a:pt x="97" y="245"/>
                  </a:cubicBezTo>
                  <a:cubicBezTo>
                    <a:pt x="77" y="240"/>
                    <a:pt x="86" y="186"/>
                    <a:pt x="76" y="177"/>
                  </a:cubicBezTo>
                  <a:cubicBezTo>
                    <a:pt x="67" y="169"/>
                    <a:pt x="14" y="181"/>
                    <a:pt x="7" y="160"/>
                  </a:cubicBezTo>
                  <a:cubicBezTo>
                    <a:pt x="0" y="139"/>
                    <a:pt x="51" y="120"/>
                    <a:pt x="54" y="108"/>
                  </a:cubicBezTo>
                  <a:cubicBezTo>
                    <a:pt x="57" y="95"/>
                    <a:pt x="21" y="56"/>
                    <a:pt x="36" y="40"/>
                  </a:cubicBezTo>
                  <a:cubicBezTo>
                    <a:pt x="51" y="25"/>
                    <a:pt x="93" y="58"/>
                    <a:pt x="105" y="54"/>
                  </a:cubicBezTo>
                  <a:cubicBezTo>
                    <a:pt x="117" y="51"/>
                    <a:pt x="133" y="0"/>
                    <a:pt x="153" y="5"/>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3" name="Freeform 10"/>
            <p:cNvSpPr/>
            <p:nvPr/>
          </p:nvSpPr>
          <p:spPr bwMode="auto">
            <a:xfrm>
              <a:off x="6948200" y="3263096"/>
              <a:ext cx="950913" cy="944563"/>
            </a:xfrm>
            <a:custGeom>
              <a:avLst/>
              <a:gdLst>
                <a:gd name="T0" fmla="*/ 160 w 251"/>
                <a:gd name="T1" fmla="*/ 6 h 249"/>
                <a:gd name="T2" fmla="*/ 178 w 251"/>
                <a:gd name="T3" fmla="*/ 74 h 249"/>
                <a:gd name="T4" fmla="*/ 246 w 251"/>
                <a:gd name="T5" fmla="*/ 97 h 249"/>
                <a:gd name="T6" fmla="*/ 196 w 251"/>
                <a:gd name="T7" fmla="*/ 145 h 249"/>
                <a:gd name="T8" fmla="*/ 209 w 251"/>
                <a:gd name="T9" fmla="*/ 215 h 249"/>
                <a:gd name="T10" fmla="*/ 141 w 251"/>
                <a:gd name="T11" fmla="*/ 195 h 249"/>
                <a:gd name="T12" fmla="*/ 91 w 251"/>
                <a:gd name="T13" fmla="*/ 243 h 249"/>
                <a:gd name="T14" fmla="*/ 73 w 251"/>
                <a:gd name="T15" fmla="*/ 174 h 249"/>
                <a:gd name="T16" fmla="*/ 5 w 251"/>
                <a:gd name="T17" fmla="*/ 153 h 249"/>
                <a:gd name="T18" fmla="*/ 55 w 251"/>
                <a:gd name="T19" fmla="*/ 104 h 249"/>
                <a:gd name="T20" fmla="*/ 42 w 251"/>
                <a:gd name="T21" fmla="*/ 35 h 249"/>
                <a:gd name="T22" fmla="*/ 109 w 251"/>
                <a:gd name="T23" fmla="*/ 53 h 249"/>
                <a:gd name="T24" fmla="*/ 160 w 251"/>
                <a:gd name="T25" fmla="*/ 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49">
                  <a:moveTo>
                    <a:pt x="160" y="6"/>
                  </a:moveTo>
                  <a:cubicBezTo>
                    <a:pt x="181" y="12"/>
                    <a:pt x="169" y="65"/>
                    <a:pt x="178" y="74"/>
                  </a:cubicBezTo>
                  <a:cubicBezTo>
                    <a:pt x="187" y="84"/>
                    <a:pt x="241" y="76"/>
                    <a:pt x="246" y="97"/>
                  </a:cubicBezTo>
                  <a:cubicBezTo>
                    <a:pt x="251" y="118"/>
                    <a:pt x="199" y="133"/>
                    <a:pt x="196" y="145"/>
                  </a:cubicBezTo>
                  <a:cubicBezTo>
                    <a:pt x="192" y="157"/>
                    <a:pt x="226" y="199"/>
                    <a:pt x="209" y="215"/>
                  </a:cubicBezTo>
                  <a:cubicBezTo>
                    <a:pt x="193" y="230"/>
                    <a:pt x="154" y="193"/>
                    <a:pt x="141" y="195"/>
                  </a:cubicBezTo>
                  <a:cubicBezTo>
                    <a:pt x="129" y="198"/>
                    <a:pt x="110" y="249"/>
                    <a:pt x="91" y="243"/>
                  </a:cubicBezTo>
                  <a:cubicBezTo>
                    <a:pt x="70" y="237"/>
                    <a:pt x="82" y="184"/>
                    <a:pt x="73" y="174"/>
                  </a:cubicBezTo>
                  <a:cubicBezTo>
                    <a:pt x="64" y="165"/>
                    <a:pt x="11" y="174"/>
                    <a:pt x="5" y="153"/>
                  </a:cubicBezTo>
                  <a:cubicBezTo>
                    <a:pt x="0" y="132"/>
                    <a:pt x="52" y="116"/>
                    <a:pt x="55" y="104"/>
                  </a:cubicBezTo>
                  <a:cubicBezTo>
                    <a:pt x="59" y="92"/>
                    <a:pt x="25" y="50"/>
                    <a:pt x="42" y="35"/>
                  </a:cubicBezTo>
                  <a:cubicBezTo>
                    <a:pt x="58" y="20"/>
                    <a:pt x="97" y="56"/>
                    <a:pt x="109" y="53"/>
                  </a:cubicBezTo>
                  <a:cubicBezTo>
                    <a:pt x="122" y="50"/>
                    <a:pt x="141" y="0"/>
                    <a:pt x="160" y="6"/>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4" name="Freeform 11"/>
            <p:cNvSpPr/>
            <p:nvPr/>
          </p:nvSpPr>
          <p:spPr bwMode="auto">
            <a:xfrm>
              <a:off x="6945025" y="3267858"/>
              <a:ext cx="958850" cy="936625"/>
            </a:xfrm>
            <a:custGeom>
              <a:avLst/>
              <a:gdLst>
                <a:gd name="T0" fmla="*/ 169 w 253"/>
                <a:gd name="T1" fmla="*/ 7 h 247"/>
                <a:gd name="T2" fmla="*/ 182 w 253"/>
                <a:gd name="T3" fmla="*/ 77 h 247"/>
                <a:gd name="T4" fmla="*/ 249 w 253"/>
                <a:gd name="T5" fmla="*/ 104 h 247"/>
                <a:gd name="T6" fmla="*/ 196 w 253"/>
                <a:gd name="T7" fmla="*/ 148 h 247"/>
                <a:gd name="T8" fmla="*/ 205 w 253"/>
                <a:gd name="T9" fmla="*/ 219 h 247"/>
                <a:gd name="T10" fmla="*/ 137 w 253"/>
                <a:gd name="T11" fmla="*/ 196 h 247"/>
                <a:gd name="T12" fmla="*/ 85 w 253"/>
                <a:gd name="T13" fmla="*/ 240 h 247"/>
                <a:gd name="T14" fmla="*/ 71 w 253"/>
                <a:gd name="T15" fmla="*/ 170 h 247"/>
                <a:gd name="T16" fmla="*/ 5 w 253"/>
                <a:gd name="T17" fmla="*/ 145 h 247"/>
                <a:gd name="T18" fmla="*/ 57 w 253"/>
                <a:gd name="T19" fmla="*/ 100 h 247"/>
                <a:gd name="T20" fmla="*/ 48 w 253"/>
                <a:gd name="T21" fmla="*/ 29 h 247"/>
                <a:gd name="T22" fmla="*/ 115 w 253"/>
                <a:gd name="T23" fmla="*/ 51 h 247"/>
                <a:gd name="T24" fmla="*/ 169 w 253"/>
                <a:gd name="T25" fmla="*/ 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7">
                  <a:moveTo>
                    <a:pt x="169" y="7"/>
                  </a:moveTo>
                  <a:cubicBezTo>
                    <a:pt x="189" y="15"/>
                    <a:pt x="174" y="67"/>
                    <a:pt x="182" y="77"/>
                  </a:cubicBezTo>
                  <a:cubicBezTo>
                    <a:pt x="191" y="87"/>
                    <a:pt x="245" y="82"/>
                    <a:pt x="249" y="104"/>
                  </a:cubicBezTo>
                  <a:cubicBezTo>
                    <a:pt x="253" y="124"/>
                    <a:pt x="200" y="136"/>
                    <a:pt x="196" y="148"/>
                  </a:cubicBezTo>
                  <a:cubicBezTo>
                    <a:pt x="191" y="160"/>
                    <a:pt x="223" y="204"/>
                    <a:pt x="205" y="219"/>
                  </a:cubicBezTo>
                  <a:cubicBezTo>
                    <a:pt x="187" y="233"/>
                    <a:pt x="150" y="193"/>
                    <a:pt x="137" y="196"/>
                  </a:cubicBezTo>
                  <a:cubicBezTo>
                    <a:pt x="125" y="198"/>
                    <a:pt x="104" y="247"/>
                    <a:pt x="85" y="240"/>
                  </a:cubicBezTo>
                  <a:cubicBezTo>
                    <a:pt x="65" y="233"/>
                    <a:pt x="79" y="180"/>
                    <a:pt x="71" y="170"/>
                  </a:cubicBezTo>
                  <a:cubicBezTo>
                    <a:pt x="63" y="160"/>
                    <a:pt x="9" y="166"/>
                    <a:pt x="5" y="145"/>
                  </a:cubicBezTo>
                  <a:cubicBezTo>
                    <a:pt x="0" y="124"/>
                    <a:pt x="53" y="111"/>
                    <a:pt x="57" y="100"/>
                  </a:cubicBezTo>
                  <a:cubicBezTo>
                    <a:pt x="61" y="87"/>
                    <a:pt x="30" y="43"/>
                    <a:pt x="48" y="29"/>
                  </a:cubicBezTo>
                  <a:cubicBezTo>
                    <a:pt x="65" y="15"/>
                    <a:pt x="102" y="54"/>
                    <a:pt x="115" y="51"/>
                  </a:cubicBezTo>
                  <a:cubicBezTo>
                    <a:pt x="127" y="49"/>
                    <a:pt x="149" y="0"/>
                    <a:pt x="169" y="7"/>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7" name="Freeform 12"/>
            <p:cNvSpPr/>
            <p:nvPr/>
          </p:nvSpPr>
          <p:spPr bwMode="auto">
            <a:xfrm>
              <a:off x="6945025" y="3271033"/>
              <a:ext cx="958850" cy="928688"/>
            </a:xfrm>
            <a:custGeom>
              <a:avLst/>
              <a:gdLst>
                <a:gd name="T0" fmla="*/ 176 w 253"/>
                <a:gd name="T1" fmla="*/ 8 h 245"/>
                <a:gd name="T2" fmla="*/ 185 w 253"/>
                <a:gd name="T3" fmla="*/ 79 h 245"/>
                <a:gd name="T4" fmla="*/ 251 w 253"/>
                <a:gd name="T5" fmla="*/ 110 h 245"/>
                <a:gd name="T6" fmla="*/ 195 w 253"/>
                <a:gd name="T7" fmla="*/ 151 h 245"/>
                <a:gd name="T8" fmla="*/ 200 w 253"/>
                <a:gd name="T9" fmla="*/ 223 h 245"/>
                <a:gd name="T10" fmla="*/ 133 w 253"/>
                <a:gd name="T11" fmla="*/ 196 h 245"/>
                <a:gd name="T12" fmla="*/ 78 w 253"/>
                <a:gd name="T13" fmla="*/ 238 h 245"/>
                <a:gd name="T14" fmla="*/ 67 w 253"/>
                <a:gd name="T15" fmla="*/ 166 h 245"/>
                <a:gd name="T16" fmla="*/ 3 w 253"/>
                <a:gd name="T17" fmla="*/ 138 h 245"/>
                <a:gd name="T18" fmla="*/ 58 w 253"/>
                <a:gd name="T19" fmla="*/ 95 h 245"/>
                <a:gd name="T20" fmla="*/ 54 w 253"/>
                <a:gd name="T21" fmla="*/ 22 h 245"/>
                <a:gd name="T22" fmla="*/ 119 w 253"/>
                <a:gd name="T23" fmla="*/ 49 h 245"/>
                <a:gd name="T24" fmla="*/ 176 w 253"/>
                <a:gd name="T25" fmla="*/ 8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5">
                  <a:moveTo>
                    <a:pt x="176" y="8"/>
                  </a:moveTo>
                  <a:cubicBezTo>
                    <a:pt x="196" y="17"/>
                    <a:pt x="178" y="68"/>
                    <a:pt x="185" y="79"/>
                  </a:cubicBezTo>
                  <a:cubicBezTo>
                    <a:pt x="193" y="90"/>
                    <a:pt x="248" y="88"/>
                    <a:pt x="251" y="110"/>
                  </a:cubicBezTo>
                  <a:cubicBezTo>
                    <a:pt x="253" y="130"/>
                    <a:pt x="199" y="139"/>
                    <a:pt x="195" y="151"/>
                  </a:cubicBezTo>
                  <a:cubicBezTo>
                    <a:pt x="190" y="163"/>
                    <a:pt x="219" y="210"/>
                    <a:pt x="200" y="223"/>
                  </a:cubicBezTo>
                  <a:cubicBezTo>
                    <a:pt x="181" y="237"/>
                    <a:pt x="146" y="194"/>
                    <a:pt x="133" y="196"/>
                  </a:cubicBezTo>
                  <a:cubicBezTo>
                    <a:pt x="121" y="197"/>
                    <a:pt x="97" y="245"/>
                    <a:pt x="78" y="238"/>
                  </a:cubicBezTo>
                  <a:cubicBezTo>
                    <a:pt x="58" y="229"/>
                    <a:pt x="75" y="177"/>
                    <a:pt x="67" y="166"/>
                  </a:cubicBezTo>
                  <a:cubicBezTo>
                    <a:pt x="60" y="155"/>
                    <a:pt x="6" y="159"/>
                    <a:pt x="3" y="138"/>
                  </a:cubicBezTo>
                  <a:cubicBezTo>
                    <a:pt x="0" y="117"/>
                    <a:pt x="53" y="106"/>
                    <a:pt x="58" y="95"/>
                  </a:cubicBezTo>
                  <a:cubicBezTo>
                    <a:pt x="63" y="82"/>
                    <a:pt x="34" y="36"/>
                    <a:pt x="54" y="22"/>
                  </a:cubicBezTo>
                  <a:cubicBezTo>
                    <a:pt x="72" y="9"/>
                    <a:pt x="106" y="51"/>
                    <a:pt x="119" y="49"/>
                  </a:cubicBezTo>
                  <a:cubicBezTo>
                    <a:pt x="131" y="48"/>
                    <a:pt x="156" y="0"/>
                    <a:pt x="176" y="8"/>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8" name="Freeform 13"/>
            <p:cNvSpPr/>
            <p:nvPr/>
          </p:nvSpPr>
          <p:spPr bwMode="auto">
            <a:xfrm>
              <a:off x="6940262" y="3271033"/>
              <a:ext cx="966788" cy="928688"/>
            </a:xfrm>
            <a:custGeom>
              <a:avLst/>
              <a:gdLst>
                <a:gd name="T0" fmla="*/ 184 w 255"/>
                <a:gd name="T1" fmla="*/ 10 h 245"/>
                <a:gd name="T2" fmla="*/ 190 w 255"/>
                <a:gd name="T3" fmla="*/ 82 h 245"/>
                <a:gd name="T4" fmla="*/ 254 w 255"/>
                <a:gd name="T5" fmla="*/ 117 h 245"/>
                <a:gd name="T6" fmla="*/ 195 w 255"/>
                <a:gd name="T7" fmla="*/ 155 h 245"/>
                <a:gd name="T8" fmla="*/ 195 w 255"/>
                <a:gd name="T9" fmla="*/ 229 h 245"/>
                <a:gd name="T10" fmla="*/ 130 w 255"/>
                <a:gd name="T11" fmla="*/ 197 h 245"/>
                <a:gd name="T12" fmla="*/ 72 w 255"/>
                <a:gd name="T13" fmla="*/ 236 h 245"/>
                <a:gd name="T14" fmla="*/ 65 w 255"/>
                <a:gd name="T15" fmla="*/ 162 h 245"/>
                <a:gd name="T16" fmla="*/ 2 w 255"/>
                <a:gd name="T17" fmla="*/ 131 h 245"/>
                <a:gd name="T18" fmla="*/ 60 w 255"/>
                <a:gd name="T19" fmla="*/ 91 h 245"/>
                <a:gd name="T20" fmla="*/ 60 w 255"/>
                <a:gd name="T21" fmla="*/ 17 h 245"/>
                <a:gd name="T22" fmla="*/ 124 w 255"/>
                <a:gd name="T23" fmla="*/ 48 h 245"/>
                <a:gd name="T24" fmla="*/ 184 w 255"/>
                <a:gd name="T25" fmla="*/ 1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5" h="245">
                  <a:moveTo>
                    <a:pt x="184" y="10"/>
                  </a:moveTo>
                  <a:cubicBezTo>
                    <a:pt x="204" y="20"/>
                    <a:pt x="182" y="71"/>
                    <a:pt x="190" y="82"/>
                  </a:cubicBezTo>
                  <a:cubicBezTo>
                    <a:pt x="197" y="94"/>
                    <a:pt x="252" y="95"/>
                    <a:pt x="254" y="117"/>
                  </a:cubicBezTo>
                  <a:cubicBezTo>
                    <a:pt x="255" y="137"/>
                    <a:pt x="200" y="144"/>
                    <a:pt x="195" y="155"/>
                  </a:cubicBezTo>
                  <a:cubicBezTo>
                    <a:pt x="189" y="167"/>
                    <a:pt x="216" y="216"/>
                    <a:pt x="195" y="229"/>
                  </a:cubicBezTo>
                  <a:cubicBezTo>
                    <a:pt x="176" y="241"/>
                    <a:pt x="143" y="196"/>
                    <a:pt x="130" y="197"/>
                  </a:cubicBezTo>
                  <a:cubicBezTo>
                    <a:pt x="118" y="197"/>
                    <a:pt x="91" y="245"/>
                    <a:pt x="72" y="236"/>
                  </a:cubicBezTo>
                  <a:cubicBezTo>
                    <a:pt x="52" y="226"/>
                    <a:pt x="73" y="174"/>
                    <a:pt x="65" y="162"/>
                  </a:cubicBezTo>
                  <a:cubicBezTo>
                    <a:pt x="58" y="152"/>
                    <a:pt x="3" y="152"/>
                    <a:pt x="2" y="131"/>
                  </a:cubicBezTo>
                  <a:cubicBezTo>
                    <a:pt x="0" y="110"/>
                    <a:pt x="55" y="103"/>
                    <a:pt x="60" y="91"/>
                  </a:cubicBezTo>
                  <a:cubicBezTo>
                    <a:pt x="66" y="79"/>
                    <a:pt x="39" y="30"/>
                    <a:pt x="60" y="17"/>
                  </a:cubicBezTo>
                  <a:cubicBezTo>
                    <a:pt x="79" y="5"/>
                    <a:pt x="111" y="49"/>
                    <a:pt x="124" y="48"/>
                  </a:cubicBezTo>
                  <a:cubicBezTo>
                    <a:pt x="137" y="48"/>
                    <a:pt x="165" y="0"/>
                    <a:pt x="184" y="10"/>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0" name="Freeform 14"/>
            <p:cNvSpPr/>
            <p:nvPr/>
          </p:nvSpPr>
          <p:spPr bwMode="auto">
            <a:xfrm>
              <a:off x="6940262" y="3271033"/>
              <a:ext cx="971550" cy="933450"/>
            </a:xfrm>
            <a:custGeom>
              <a:avLst/>
              <a:gdLst>
                <a:gd name="T0" fmla="*/ 0 w 256"/>
                <a:gd name="T1" fmla="*/ 124 h 246"/>
                <a:gd name="T2" fmla="*/ 61 w 256"/>
                <a:gd name="T3" fmla="*/ 88 h 246"/>
                <a:gd name="T4" fmla="*/ 65 w 256"/>
                <a:gd name="T5" fmla="*/ 11 h 246"/>
                <a:gd name="T6" fmla="*/ 128 w 256"/>
                <a:gd name="T7" fmla="*/ 47 h 246"/>
                <a:gd name="T8" fmla="*/ 191 w 256"/>
                <a:gd name="T9" fmla="*/ 12 h 246"/>
                <a:gd name="T10" fmla="*/ 193 w 256"/>
                <a:gd name="T11" fmla="*/ 86 h 246"/>
                <a:gd name="T12" fmla="*/ 255 w 256"/>
                <a:gd name="T13" fmla="*/ 124 h 246"/>
                <a:gd name="T14" fmla="*/ 194 w 256"/>
                <a:gd name="T15" fmla="*/ 159 h 246"/>
                <a:gd name="T16" fmla="*/ 190 w 256"/>
                <a:gd name="T17" fmla="*/ 234 h 246"/>
                <a:gd name="T18" fmla="*/ 125 w 256"/>
                <a:gd name="T19" fmla="*/ 198 h 246"/>
                <a:gd name="T20" fmla="*/ 65 w 256"/>
                <a:gd name="T21" fmla="*/ 234 h 246"/>
                <a:gd name="T22" fmla="*/ 62 w 256"/>
                <a:gd name="T23" fmla="*/ 159 h 246"/>
                <a:gd name="T24" fmla="*/ 0 w 256"/>
                <a:gd name="T25" fmla="*/ 12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6" h="246">
                  <a:moveTo>
                    <a:pt x="0" y="124"/>
                  </a:moveTo>
                  <a:cubicBezTo>
                    <a:pt x="0" y="103"/>
                    <a:pt x="55" y="99"/>
                    <a:pt x="61" y="88"/>
                  </a:cubicBezTo>
                  <a:cubicBezTo>
                    <a:pt x="67" y="75"/>
                    <a:pt x="43" y="24"/>
                    <a:pt x="65" y="11"/>
                  </a:cubicBezTo>
                  <a:cubicBezTo>
                    <a:pt x="85" y="0"/>
                    <a:pt x="115" y="47"/>
                    <a:pt x="128" y="47"/>
                  </a:cubicBezTo>
                  <a:cubicBezTo>
                    <a:pt x="141" y="47"/>
                    <a:pt x="172" y="1"/>
                    <a:pt x="191" y="12"/>
                  </a:cubicBezTo>
                  <a:cubicBezTo>
                    <a:pt x="211" y="23"/>
                    <a:pt x="186" y="73"/>
                    <a:pt x="193" y="86"/>
                  </a:cubicBezTo>
                  <a:cubicBezTo>
                    <a:pt x="200" y="98"/>
                    <a:pt x="256" y="102"/>
                    <a:pt x="255" y="124"/>
                  </a:cubicBezTo>
                  <a:cubicBezTo>
                    <a:pt x="255" y="145"/>
                    <a:pt x="200" y="148"/>
                    <a:pt x="194" y="159"/>
                  </a:cubicBezTo>
                  <a:cubicBezTo>
                    <a:pt x="187" y="171"/>
                    <a:pt x="212" y="222"/>
                    <a:pt x="190" y="234"/>
                  </a:cubicBezTo>
                  <a:cubicBezTo>
                    <a:pt x="169" y="246"/>
                    <a:pt x="139" y="198"/>
                    <a:pt x="125" y="198"/>
                  </a:cubicBezTo>
                  <a:cubicBezTo>
                    <a:pt x="113" y="197"/>
                    <a:pt x="83" y="244"/>
                    <a:pt x="65" y="234"/>
                  </a:cubicBezTo>
                  <a:cubicBezTo>
                    <a:pt x="46" y="223"/>
                    <a:pt x="69" y="172"/>
                    <a:pt x="62" y="159"/>
                  </a:cubicBezTo>
                  <a:cubicBezTo>
                    <a:pt x="55" y="148"/>
                    <a:pt x="0" y="145"/>
                    <a:pt x="0" y="124"/>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rot="619297">
            <a:off x="7962830" y="3043578"/>
            <a:ext cx="6484691" cy="6452906"/>
            <a:chOff x="6940262" y="3251983"/>
            <a:chExt cx="971550" cy="966788"/>
          </a:xfrm>
        </p:grpSpPr>
        <p:sp>
          <p:nvSpPr>
            <p:cNvPr id="53" name="Freeform 5"/>
            <p:cNvSpPr/>
            <p:nvPr/>
          </p:nvSpPr>
          <p:spPr bwMode="auto">
            <a:xfrm>
              <a:off x="6959312" y="3251983"/>
              <a:ext cx="928688" cy="966788"/>
            </a:xfrm>
            <a:custGeom>
              <a:avLst/>
              <a:gdLst>
                <a:gd name="T0" fmla="*/ 121 w 245"/>
                <a:gd name="T1" fmla="*/ 0 h 255"/>
                <a:gd name="T2" fmla="*/ 158 w 245"/>
                <a:gd name="T3" fmla="*/ 61 h 255"/>
                <a:gd name="T4" fmla="*/ 234 w 245"/>
                <a:gd name="T5" fmla="*/ 65 h 255"/>
                <a:gd name="T6" fmla="*/ 198 w 245"/>
                <a:gd name="T7" fmla="*/ 128 h 255"/>
                <a:gd name="T8" fmla="*/ 233 w 245"/>
                <a:gd name="T9" fmla="*/ 191 h 255"/>
                <a:gd name="T10" fmla="*/ 160 w 245"/>
                <a:gd name="T11" fmla="*/ 193 h 255"/>
                <a:gd name="T12" fmla="*/ 122 w 245"/>
                <a:gd name="T13" fmla="*/ 255 h 255"/>
                <a:gd name="T14" fmla="*/ 87 w 245"/>
                <a:gd name="T15" fmla="*/ 193 h 255"/>
                <a:gd name="T16" fmla="*/ 11 w 245"/>
                <a:gd name="T17" fmla="*/ 190 h 255"/>
                <a:gd name="T18" fmla="*/ 47 w 245"/>
                <a:gd name="T19" fmla="*/ 125 h 255"/>
                <a:gd name="T20" fmla="*/ 11 w 245"/>
                <a:gd name="T21" fmla="*/ 65 h 255"/>
                <a:gd name="T22" fmla="*/ 86 w 245"/>
                <a:gd name="T23" fmla="*/ 62 h 255"/>
                <a:gd name="T24" fmla="*/ 121 w 245"/>
                <a:gd name="T25"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5" h="255">
                  <a:moveTo>
                    <a:pt x="121" y="0"/>
                  </a:moveTo>
                  <a:cubicBezTo>
                    <a:pt x="142" y="0"/>
                    <a:pt x="147" y="55"/>
                    <a:pt x="158" y="61"/>
                  </a:cubicBezTo>
                  <a:cubicBezTo>
                    <a:pt x="170" y="67"/>
                    <a:pt x="222" y="43"/>
                    <a:pt x="234" y="65"/>
                  </a:cubicBezTo>
                  <a:cubicBezTo>
                    <a:pt x="245" y="85"/>
                    <a:pt x="198" y="115"/>
                    <a:pt x="198" y="128"/>
                  </a:cubicBezTo>
                  <a:cubicBezTo>
                    <a:pt x="198" y="141"/>
                    <a:pt x="244" y="172"/>
                    <a:pt x="233" y="191"/>
                  </a:cubicBezTo>
                  <a:cubicBezTo>
                    <a:pt x="222" y="211"/>
                    <a:pt x="172" y="186"/>
                    <a:pt x="160" y="193"/>
                  </a:cubicBezTo>
                  <a:cubicBezTo>
                    <a:pt x="148" y="200"/>
                    <a:pt x="143" y="255"/>
                    <a:pt x="122" y="255"/>
                  </a:cubicBezTo>
                  <a:cubicBezTo>
                    <a:pt x="101" y="255"/>
                    <a:pt x="98" y="199"/>
                    <a:pt x="87" y="193"/>
                  </a:cubicBezTo>
                  <a:cubicBezTo>
                    <a:pt x="75" y="187"/>
                    <a:pt x="24" y="212"/>
                    <a:pt x="11" y="190"/>
                  </a:cubicBezTo>
                  <a:cubicBezTo>
                    <a:pt x="0" y="169"/>
                    <a:pt x="47" y="138"/>
                    <a:pt x="47" y="125"/>
                  </a:cubicBezTo>
                  <a:cubicBezTo>
                    <a:pt x="48" y="113"/>
                    <a:pt x="1" y="83"/>
                    <a:pt x="11" y="65"/>
                  </a:cubicBezTo>
                  <a:cubicBezTo>
                    <a:pt x="23" y="45"/>
                    <a:pt x="73" y="69"/>
                    <a:pt x="86" y="62"/>
                  </a:cubicBezTo>
                  <a:cubicBezTo>
                    <a:pt x="97" y="55"/>
                    <a:pt x="100" y="0"/>
                    <a:pt x="121" y="0"/>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4" name="Freeform 6"/>
            <p:cNvSpPr/>
            <p:nvPr/>
          </p:nvSpPr>
          <p:spPr bwMode="auto">
            <a:xfrm>
              <a:off x="6956137" y="3256746"/>
              <a:ext cx="936625" cy="962025"/>
            </a:xfrm>
            <a:custGeom>
              <a:avLst/>
              <a:gdLst>
                <a:gd name="T0" fmla="*/ 129 w 247"/>
                <a:gd name="T1" fmla="*/ 1 h 254"/>
                <a:gd name="T2" fmla="*/ 162 w 247"/>
                <a:gd name="T3" fmla="*/ 63 h 254"/>
                <a:gd name="T4" fmla="*/ 237 w 247"/>
                <a:gd name="T5" fmla="*/ 71 h 254"/>
                <a:gd name="T6" fmla="*/ 198 w 247"/>
                <a:gd name="T7" fmla="*/ 131 h 254"/>
                <a:gd name="T8" fmla="*/ 229 w 247"/>
                <a:gd name="T9" fmla="*/ 196 h 254"/>
                <a:gd name="T10" fmla="*/ 156 w 247"/>
                <a:gd name="T11" fmla="*/ 193 h 254"/>
                <a:gd name="T12" fmla="*/ 116 w 247"/>
                <a:gd name="T13" fmla="*/ 252 h 254"/>
                <a:gd name="T14" fmla="*/ 84 w 247"/>
                <a:gd name="T15" fmla="*/ 189 h 254"/>
                <a:gd name="T16" fmla="*/ 11 w 247"/>
                <a:gd name="T17" fmla="*/ 182 h 254"/>
                <a:gd name="T18" fmla="*/ 49 w 247"/>
                <a:gd name="T19" fmla="*/ 121 h 254"/>
                <a:gd name="T20" fmla="*/ 18 w 247"/>
                <a:gd name="T21" fmla="*/ 59 h 254"/>
                <a:gd name="T22" fmla="*/ 91 w 247"/>
                <a:gd name="T23" fmla="*/ 60 h 254"/>
                <a:gd name="T24" fmla="*/ 129 w 247"/>
                <a:gd name="T25"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4">
                  <a:moveTo>
                    <a:pt x="129" y="1"/>
                  </a:moveTo>
                  <a:cubicBezTo>
                    <a:pt x="150" y="2"/>
                    <a:pt x="151" y="57"/>
                    <a:pt x="162" y="63"/>
                  </a:cubicBezTo>
                  <a:cubicBezTo>
                    <a:pt x="174" y="70"/>
                    <a:pt x="226" y="49"/>
                    <a:pt x="237" y="71"/>
                  </a:cubicBezTo>
                  <a:cubicBezTo>
                    <a:pt x="247" y="91"/>
                    <a:pt x="199" y="118"/>
                    <a:pt x="198" y="131"/>
                  </a:cubicBezTo>
                  <a:cubicBezTo>
                    <a:pt x="197" y="144"/>
                    <a:pt x="241" y="177"/>
                    <a:pt x="229" y="196"/>
                  </a:cubicBezTo>
                  <a:cubicBezTo>
                    <a:pt x="217" y="214"/>
                    <a:pt x="169" y="187"/>
                    <a:pt x="156" y="193"/>
                  </a:cubicBezTo>
                  <a:cubicBezTo>
                    <a:pt x="144" y="199"/>
                    <a:pt x="137" y="254"/>
                    <a:pt x="116" y="252"/>
                  </a:cubicBezTo>
                  <a:cubicBezTo>
                    <a:pt x="95" y="251"/>
                    <a:pt x="95" y="196"/>
                    <a:pt x="84" y="189"/>
                  </a:cubicBezTo>
                  <a:cubicBezTo>
                    <a:pt x="73" y="182"/>
                    <a:pt x="21" y="204"/>
                    <a:pt x="11" y="182"/>
                  </a:cubicBezTo>
                  <a:cubicBezTo>
                    <a:pt x="0" y="161"/>
                    <a:pt x="48" y="134"/>
                    <a:pt x="49" y="121"/>
                  </a:cubicBezTo>
                  <a:cubicBezTo>
                    <a:pt x="50" y="108"/>
                    <a:pt x="7" y="76"/>
                    <a:pt x="18" y="59"/>
                  </a:cubicBezTo>
                  <a:cubicBezTo>
                    <a:pt x="30" y="40"/>
                    <a:pt x="78" y="66"/>
                    <a:pt x="91" y="60"/>
                  </a:cubicBezTo>
                  <a:cubicBezTo>
                    <a:pt x="103" y="54"/>
                    <a:pt x="109" y="0"/>
                    <a:pt x="129" y="1"/>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5" name="Freeform 7"/>
            <p:cNvSpPr/>
            <p:nvPr/>
          </p:nvSpPr>
          <p:spPr bwMode="auto">
            <a:xfrm>
              <a:off x="6956137" y="3259921"/>
              <a:ext cx="936625" cy="955675"/>
            </a:xfrm>
            <a:custGeom>
              <a:avLst/>
              <a:gdLst>
                <a:gd name="T0" fmla="*/ 137 w 247"/>
                <a:gd name="T1" fmla="*/ 2 h 252"/>
                <a:gd name="T2" fmla="*/ 165 w 247"/>
                <a:gd name="T3" fmla="*/ 65 h 252"/>
                <a:gd name="T4" fmla="*/ 239 w 247"/>
                <a:gd name="T5" fmla="*/ 77 h 252"/>
                <a:gd name="T6" fmla="*/ 197 w 247"/>
                <a:gd name="T7" fmla="*/ 134 h 252"/>
                <a:gd name="T8" fmla="*/ 224 w 247"/>
                <a:gd name="T9" fmla="*/ 200 h 252"/>
                <a:gd name="T10" fmla="*/ 152 w 247"/>
                <a:gd name="T11" fmla="*/ 193 h 252"/>
                <a:gd name="T12" fmla="*/ 109 w 247"/>
                <a:gd name="T13" fmla="*/ 250 h 252"/>
                <a:gd name="T14" fmla="*/ 81 w 247"/>
                <a:gd name="T15" fmla="*/ 185 h 252"/>
                <a:gd name="T16" fmla="*/ 9 w 247"/>
                <a:gd name="T17" fmla="*/ 174 h 252"/>
                <a:gd name="T18" fmla="*/ 50 w 247"/>
                <a:gd name="T19" fmla="*/ 116 h 252"/>
                <a:gd name="T20" fmla="*/ 23 w 247"/>
                <a:gd name="T21" fmla="*/ 52 h 252"/>
                <a:gd name="T22" fmla="*/ 95 w 247"/>
                <a:gd name="T23" fmla="*/ 58 h 252"/>
                <a:gd name="T24" fmla="*/ 137 w 247"/>
                <a:gd name="T25" fmla="*/ 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2">
                  <a:moveTo>
                    <a:pt x="137" y="2"/>
                  </a:moveTo>
                  <a:cubicBezTo>
                    <a:pt x="157" y="4"/>
                    <a:pt x="155" y="58"/>
                    <a:pt x="165" y="65"/>
                  </a:cubicBezTo>
                  <a:cubicBezTo>
                    <a:pt x="177" y="73"/>
                    <a:pt x="229" y="55"/>
                    <a:pt x="239" y="77"/>
                  </a:cubicBezTo>
                  <a:cubicBezTo>
                    <a:pt x="247" y="98"/>
                    <a:pt x="198" y="121"/>
                    <a:pt x="197" y="134"/>
                  </a:cubicBezTo>
                  <a:cubicBezTo>
                    <a:pt x="196" y="147"/>
                    <a:pt x="237" y="182"/>
                    <a:pt x="224" y="200"/>
                  </a:cubicBezTo>
                  <a:cubicBezTo>
                    <a:pt x="210" y="217"/>
                    <a:pt x="164" y="188"/>
                    <a:pt x="152" y="193"/>
                  </a:cubicBezTo>
                  <a:cubicBezTo>
                    <a:pt x="140" y="198"/>
                    <a:pt x="130" y="252"/>
                    <a:pt x="109" y="250"/>
                  </a:cubicBezTo>
                  <a:cubicBezTo>
                    <a:pt x="88" y="247"/>
                    <a:pt x="91" y="192"/>
                    <a:pt x="81" y="185"/>
                  </a:cubicBezTo>
                  <a:cubicBezTo>
                    <a:pt x="70" y="177"/>
                    <a:pt x="18" y="196"/>
                    <a:pt x="9" y="174"/>
                  </a:cubicBezTo>
                  <a:cubicBezTo>
                    <a:pt x="0" y="153"/>
                    <a:pt x="49" y="129"/>
                    <a:pt x="50" y="116"/>
                  </a:cubicBezTo>
                  <a:cubicBezTo>
                    <a:pt x="52" y="104"/>
                    <a:pt x="11" y="69"/>
                    <a:pt x="23" y="52"/>
                  </a:cubicBezTo>
                  <a:cubicBezTo>
                    <a:pt x="37" y="35"/>
                    <a:pt x="83" y="63"/>
                    <a:pt x="95" y="58"/>
                  </a:cubicBezTo>
                  <a:cubicBezTo>
                    <a:pt x="107" y="53"/>
                    <a:pt x="116" y="0"/>
                    <a:pt x="137" y="2"/>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6" name="Freeform 8"/>
            <p:cNvSpPr/>
            <p:nvPr/>
          </p:nvSpPr>
          <p:spPr bwMode="auto">
            <a:xfrm>
              <a:off x="6951375" y="3259921"/>
              <a:ext cx="944563" cy="950913"/>
            </a:xfrm>
            <a:custGeom>
              <a:avLst/>
              <a:gdLst>
                <a:gd name="T0" fmla="*/ 145 w 249"/>
                <a:gd name="T1" fmla="*/ 4 h 251"/>
                <a:gd name="T2" fmla="*/ 170 w 249"/>
                <a:gd name="T3" fmla="*/ 69 h 251"/>
                <a:gd name="T4" fmla="*/ 242 w 249"/>
                <a:gd name="T5" fmla="*/ 84 h 251"/>
                <a:gd name="T6" fmla="*/ 197 w 249"/>
                <a:gd name="T7" fmla="*/ 138 h 251"/>
                <a:gd name="T8" fmla="*/ 219 w 249"/>
                <a:gd name="T9" fmla="*/ 205 h 251"/>
                <a:gd name="T10" fmla="*/ 148 w 249"/>
                <a:gd name="T11" fmla="*/ 194 h 251"/>
                <a:gd name="T12" fmla="*/ 103 w 249"/>
                <a:gd name="T13" fmla="*/ 248 h 251"/>
                <a:gd name="T14" fmla="*/ 79 w 249"/>
                <a:gd name="T15" fmla="*/ 182 h 251"/>
                <a:gd name="T16" fmla="*/ 8 w 249"/>
                <a:gd name="T17" fmla="*/ 168 h 251"/>
                <a:gd name="T18" fmla="*/ 52 w 249"/>
                <a:gd name="T19" fmla="*/ 112 h 251"/>
                <a:gd name="T20" fmla="*/ 30 w 249"/>
                <a:gd name="T21" fmla="*/ 47 h 251"/>
                <a:gd name="T22" fmla="*/ 100 w 249"/>
                <a:gd name="T23" fmla="*/ 56 h 251"/>
                <a:gd name="T24" fmla="*/ 145 w 249"/>
                <a:gd name="T25"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9" h="251">
                  <a:moveTo>
                    <a:pt x="145" y="4"/>
                  </a:moveTo>
                  <a:cubicBezTo>
                    <a:pt x="165" y="7"/>
                    <a:pt x="160" y="61"/>
                    <a:pt x="170" y="69"/>
                  </a:cubicBezTo>
                  <a:cubicBezTo>
                    <a:pt x="180" y="77"/>
                    <a:pt x="233" y="62"/>
                    <a:pt x="242" y="84"/>
                  </a:cubicBezTo>
                  <a:cubicBezTo>
                    <a:pt x="249" y="105"/>
                    <a:pt x="199" y="126"/>
                    <a:pt x="197" y="138"/>
                  </a:cubicBezTo>
                  <a:cubicBezTo>
                    <a:pt x="195" y="150"/>
                    <a:pt x="234" y="188"/>
                    <a:pt x="219" y="205"/>
                  </a:cubicBezTo>
                  <a:cubicBezTo>
                    <a:pt x="205" y="222"/>
                    <a:pt x="161" y="190"/>
                    <a:pt x="148" y="194"/>
                  </a:cubicBezTo>
                  <a:cubicBezTo>
                    <a:pt x="137" y="199"/>
                    <a:pt x="124" y="251"/>
                    <a:pt x="103" y="248"/>
                  </a:cubicBezTo>
                  <a:cubicBezTo>
                    <a:pt x="83" y="244"/>
                    <a:pt x="88" y="190"/>
                    <a:pt x="79" y="182"/>
                  </a:cubicBezTo>
                  <a:cubicBezTo>
                    <a:pt x="69" y="173"/>
                    <a:pt x="16" y="189"/>
                    <a:pt x="8" y="168"/>
                  </a:cubicBezTo>
                  <a:cubicBezTo>
                    <a:pt x="0" y="147"/>
                    <a:pt x="50" y="125"/>
                    <a:pt x="52" y="112"/>
                  </a:cubicBezTo>
                  <a:cubicBezTo>
                    <a:pt x="55" y="100"/>
                    <a:pt x="16" y="63"/>
                    <a:pt x="30" y="47"/>
                  </a:cubicBezTo>
                  <a:cubicBezTo>
                    <a:pt x="44" y="30"/>
                    <a:pt x="88" y="61"/>
                    <a:pt x="100" y="56"/>
                  </a:cubicBezTo>
                  <a:cubicBezTo>
                    <a:pt x="112" y="52"/>
                    <a:pt x="125" y="0"/>
                    <a:pt x="145" y="4"/>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7" name="Freeform 9"/>
            <p:cNvSpPr/>
            <p:nvPr/>
          </p:nvSpPr>
          <p:spPr bwMode="auto">
            <a:xfrm>
              <a:off x="6948200" y="3263096"/>
              <a:ext cx="950913" cy="947738"/>
            </a:xfrm>
            <a:custGeom>
              <a:avLst/>
              <a:gdLst>
                <a:gd name="T0" fmla="*/ 153 w 251"/>
                <a:gd name="T1" fmla="*/ 5 h 250"/>
                <a:gd name="T2" fmla="*/ 174 w 251"/>
                <a:gd name="T3" fmla="*/ 71 h 250"/>
                <a:gd name="T4" fmla="*/ 244 w 251"/>
                <a:gd name="T5" fmla="*/ 90 h 250"/>
                <a:gd name="T6" fmla="*/ 197 w 251"/>
                <a:gd name="T7" fmla="*/ 141 h 250"/>
                <a:gd name="T8" fmla="*/ 215 w 251"/>
                <a:gd name="T9" fmla="*/ 209 h 250"/>
                <a:gd name="T10" fmla="*/ 145 w 251"/>
                <a:gd name="T11" fmla="*/ 194 h 250"/>
                <a:gd name="T12" fmla="*/ 97 w 251"/>
                <a:gd name="T13" fmla="*/ 245 h 250"/>
                <a:gd name="T14" fmla="*/ 76 w 251"/>
                <a:gd name="T15" fmla="*/ 177 h 250"/>
                <a:gd name="T16" fmla="*/ 7 w 251"/>
                <a:gd name="T17" fmla="*/ 160 h 250"/>
                <a:gd name="T18" fmla="*/ 54 w 251"/>
                <a:gd name="T19" fmla="*/ 108 h 250"/>
                <a:gd name="T20" fmla="*/ 36 w 251"/>
                <a:gd name="T21" fmla="*/ 40 h 250"/>
                <a:gd name="T22" fmla="*/ 105 w 251"/>
                <a:gd name="T23" fmla="*/ 54 h 250"/>
                <a:gd name="T24" fmla="*/ 153 w 251"/>
                <a:gd name="T25" fmla="*/ 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50">
                  <a:moveTo>
                    <a:pt x="153" y="5"/>
                  </a:moveTo>
                  <a:cubicBezTo>
                    <a:pt x="173" y="9"/>
                    <a:pt x="165" y="62"/>
                    <a:pt x="174" y="71"/>
                  </a:cubicBezTo>
                  <a:cubicBezTo>
                    <a:pt x="184" y="80"/>
                    <a:pt x="238" y="68"/>
                    <a:pt x="244" y="90"/>
                  </a:cubicBezTo>
                  <a:cubicBezTo>
                    <a:pt x="251" y="111"/>
                    <a:pt x="200" y="129"/>
                    <a:pt x="197" y="141"/>
                  </a:cubicBezTo>
                  <a:cubicBezTo>
                    <a:pt x="194" y="153"/>
                    <a:pt x="231" y="193"/>
                    <a:pt x="215" y="209"/>
                  </a:cubicBezTo>
                  <a:cubicBezTo>
                    <a:pt x="199" y="225"/>
                    <a:pt x="158" y="191"/>
                    <a:pt x="145" y="194"/>
                  </a:cubicBezTo>
                  <a:cubicBezTo>
                    <a:pt x="133" y="198"/>
                    <a:pt x="117" y="250"/>
                    <a:pt x="97" y="245"/>
                  </a:cubicBezTo>
                  <a:cubicBezTo>
                    <a:pt x="77" y="240"/>
                    <a:pt x="86" y="186"/>
                    <a:pt x="76" y="177"/>
                  </a:cubicBezTo>
                  <a:cubicBezTo>
                    <a:pt x="67" y="169"/>
                    <a:pt x="14" y="181"/>
                    <a:pt x="7" y="160"/>
                  </a:cubicBezTo>
                  <a:cubicBezTo>
                    <a:pt x="0" y="139"/>
                    <a:pt x="51" y="120"/>
                    <a:pt x="54" y="108"/>
                  </a:cubicBezTo>
                  <a:cubicBezTo>
                    <a:pt x="57" y="95"/>
                    <a:pt x="21" y="56"/>
                    <a:pt x="36" y="40"/>
                  </a:cubicBezTo>
                  <a:cubicBezTo>
                    <a:pt x="51" y="25"/>
                    <a:pt x="93" y="58"/>
                    <a:pt x="105" y="54"/>
                  </a:cubicBezTo>
                  <a:cubicBezTo>
                    <a:pt x="117" y="51"/>
                    <a:pt x="133" y="0"/>
                    <a:pt x="153" y="5"/>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8" name="Freeform 10"/>
            <p:cNvSpPr/>
            <p:nvPr/>
          </p:nvSpPr>
          <p:spPr bwMode="auto">
            <a:xfrm>
              <a:off x="6948200" y="3263096"/>
              <a:ext cx="950913" cy="944563"/>
            </a:xfrm>
            <a:custGeom>
              <a:avLst/>
              <a:gdLst>
                <a:gd name="T0" fmla="*/ 160 w 251"/>
                <a:gd name="T1" fmla="*/ 6 h 249"/>
                <a:gd name="T2" fmla="*/ 178 w 251"/>
                <a:gd name="T3" fmla="*/ 74 h 249"/>
                <a:gd name="T4" fmla="*/ 246 w 251"/>
                <a:gd name="T5" fmla="*/ 97 h 249"/>
                <a:gd name="T6" fmla="*/ 196 w 251"/>
                <a:gd name="T7" fmla="*/ 145 h 249"/>
                <a:gd name="T8" fmla="*/ 209 w 251"/>
                <a:gd name="T9" fmla="*/ 215 h 249"/>
                <a:gd name="T10" fmla="*/ 141 w 251"/>
                <a:gd name="T11" fmla="*/ 195 h 249"/>
                <a:gd name="T12" fmla="*/ 91 w 251"/>
                <a:gd name="T13" fmla="*/ 243 h 249"/>
                <a:gd name="T14" fmla="*/ 73 w 251"/>
                <a:gd name="T15" fmla="*/ 174 h 249"/>
                <a:gd name="T16" fmla="*/ 5 w 251"/>
                <a:gd name="T17" fmla="*/ 153 h 249"/>
                <a:gd name="T18" fmla="*/ 55 w 251"/>
                <a:gd name="T19" fmla="*/ 104 h 249"/>
                <a:gd name="T20" fmla="*/ 42 w 251"/>
                <a:gd name="T21" fmla="*/ 35 h 249"/>
                <a:gd name="T22" fmla="*/ 109 w 251"/>
                <a:gd name="T23" fmla="*/ 53 h 249"/>
                <a:gd name="T24" fmla="*/ 160 w 251"/>
                <a:gd name="T25" fmla="*/ 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49">
                  <a:moveTo>
                    <a:pt x="160" y="6"/>
                  </a:moveTo>
                  <a:cubicBezTo>
                    <a:pt x="181" y="12"/>
                    <a:pt x="169" y="65"/>
                    <a:pt x="178" y="74"/>
                  </a:cubicBezTo>
                  <a:cubicBezTo>
                    <a:pt x="187" y="84"/>
                    <a:pt x="241" y="76"/>
                    <a:pt x="246" y="97"/>
                  </a:cubicBezTo>
                  <a:cubicBezTo>
                    <a:pt x="251" y="118"/>
                    <a:pt x="199" y="133"/>
                    <a:pt x="196" y="145"/>
                  </a:cubicBezTo>
                  <a:cubicBezTo>
                    <a:pt x="192" y="157"/>
                    <a:pt x="226" y="199"/>
                    <a:pt x="209" y="215"/>
                  </a:cubicBezTo>
                  <a:cubicBezTo>
                    <a:pt x="193" y="230"/>
                    <a:pt x="154" y="193"/>
                    <a:pt x="141" y="195"/>
                  </a:cubicBezTo>
                  <a:cubicBezTo>
                    <a:pt x="129" y="198"/>
                    <a:pt x="110" y="249"/>
                    <a:pt x="91" y="243"/>
                  </a:cubicBezTo>
                  <a:cubicBezTo>
                    <a:pt x="70" y="237"/>
                    <a:pt x="82" y="184"/>
                    <a:pt x="73" y="174"/>
                  </a:cubicBezTo>
                  <a:cubicBezTo>
                    <a:pt x="64" y="165"/>
                    <a:pt x="11" y="174"/>
                    <a:pt x="5" y="153"/>
                  </a:cubicBezTo>
                  <a:cubicBezTo>
                    <a:pt x="0" y="132"/>
                    <a:pt x="52" y="116"/>
                    <a:pt x="55" y="104"/>
                  </a:cubicBezTo>
                  <a:cubicBezTo>
                    <a:pt x="59" y="92"/>
                    <a:pt x="25" y="50"/>
                    <a:pt x="42" y="35"/>
                  </a:cubicBezTo>
                  <a:cubicBezTo>
                    <a:pt x="58" y="20"/>
                    <a:pt x="97" y="56"/>
                    <a:pt x="109" y="53"/>
                  </a:cubicBezTo>
                  <a:cubicBezTo>
                    <a:pt x="122" y="50"/>
                    <a:pt x="141" y="0"/>
                    <a:pt x="160" y="6"/>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9" name="Freeform 11"/>
            <p:cNvSpPr/>
            <p:nvPr/>
          </p:nvSpPr>
          <p:spPr bwMode="auto">
            <a:xfrm>
              <a:off x="6945025" y="3267858"/>
              <a:ext cx="958850" cy="936625"/>
            </a:xfrm>
            <a:custGeom>
              <a:avLst/>
              <a:gdLst>
                <a:gd name="T0" fmla="*/ 169 w 253"/>
                <a:gd name="T1" fmla="*/ 7 h 247"/>
                <a:gd name="T2" fmla="*/ 182 w 253"/>
                <a:gd name="T3" fmla="*/ 77 h 247"/>
                <a:gd name="T4" fmla="*/ 249 w 253"/>
                <a:gd name="T5" fmla="*/ 104 h 247"/>
                <a:gd name="T6" fmla="*/ 196 w 253"/>
                <a:gd name="T7" fmla="*/ 148 h 247"/>
                <a:gd name="T8" fmla="*/ 205 w 253"/>
                <a:gd name="T9" fmla="*/ 219 h 247"/>
                <a:gd name="T10" fmla="*/ 137 w 253"/>
                <a:gd name="T11" fmla="*/ 196 h 247"/>
                <a:gd name="T12" fmla="*/ 85 w 253"/>
                <a:gd name="T13" fmla="*/ 240 h 247"/>
                <a:gd name="T14" fmla="*/ 71 w 253"/>
                <a:gd name="T15" fmla="*/ 170 h 247"/>
                <a:gd name="T16" fmla="*/ 5 w 253"/>
                <a:gd name="T17" fmla="*/ 145 h 247"/>
                <a:gd name="T18" fmla="*/ 57 w 253"/>
                <a:gd name="T19" fmla="*/ 100 h 247"/>
                <a:gd name="T20" fmla="*/ 48 w 253"/>
                <a:gd name="T21" fmla="*/ 29 h 247"/>
                <a:gd name="T22" fmla="*/ 115 w 253"/>
                <a:gd name="T23" fmla="*/ 51 h 247"/>
                <a:gd name="T24" fmla="*/ 169 w 253"/>
                <a:gd name="T25" fmla="*/ 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7">
                  <a:moveTo>
                    <a:pt x="169" y="7"/>
                  </a:moveTo>
                  <a:cubicBezTo>
                    <a:pt x="189" y="15"/>
                    <a:pt x="174" y="67"/>
                    <a:pt x="182" y="77"/>
                  </a:cubicBezTo>
                  <a:cubicBezTo>
                    <a:pt x="191" y="87"/>
                    <a:pt x="245" y="82"/>
                    <a:pt x="249" y="104"/>
                  </a:cubicBezTo>
                  <a:cubicBezTo>
                    <a:pt x="253" y="124"/>
                    <a:pt x="200" y="136"/>
                    <a:pt x="196" y="148"/>
                  </a:cubicBezTo>
                  <a:cubicBezTo>
                    <a:pt x="191" y="160"/>
                    <a:pt x="223" y="204"/>
                    <a:pt x="205" y="219"/>
                  </a:cubicBezTo>
                  <a:cubicBezTo>
                    <a:pt x="187" y="233"/>
                    <a:pt x="150" y="193"/>
                    <a:pt x="137" y="196"/>
                  </a:cubicBezTo>
                  <a:cubicBezTo>
                    <a:pt x="125" y="198"/>
                    <a:pt x="104" y="247"/>
                    <a:pt x="85" y="240"/>
                  </a:cubicBezTo>
                  <a:cubicBezTo>
                    <a:pt x="65" y="233"/>
                    <a:pt x="79" y="180"/>
                    <a:pt x="71" y="170"/>
                  </a:cubicBezTo>
                  <a:cubicBezTo>
                    <a:pt x="63" y="160"/>
                    <a:pt x="9" y="166"/>
                    <a:pt x="5" y="145"/>
                  </a:cubicBezTo>
                  <a:cubicBezTo>
                    <a:pt x="0" y="124"/>
                    <a:pt x="53" y="111"/>
                    <a:pt x="57" y="100"/>
                  </a:cubicBezTo>
                  <a:cubicBezTo>
                    <a:pt x="61" y="87"/>
                    <a:pt x="30" y="43"/>
                    <a:pt x="48" y="29"/>
                  </a:cubicBezTo>
                  <a:cubicBezTo>
                    <a:pt x="65" y="15"/>
                    <a:pt x="102" y="54"/>
                    <a:pt x="115" y="51"/>
                  </a:cubicBezTo>
                  <a:cubicBezTo>
                    <a:pt x="127" y="49"/>
                    <a:pt x="149" y="0"/>
                    <a:pt x="169" y="7"/>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0" name="Freeform 12"/>
            <p:cNvSpPr/>
            <p:nvPr/>
          </p:nvSpPr>
          <p:spPr bwMode="auto">
            <a:xfrm>
              <a:off x="6945025" y="3271033"/>
              <a:ext cx="958850" cy="928688"/>
            </a:xfrm>
            <a:custGeom>
              <a:avLst/>
              <a:gdLst>
                <a:gd name="T0" fmla="*/ 176 w 253"/>
                <a:gd name="T1" fmla="*/ 8 h 245"/>
                <a:gd name="T2" fmla="*/ 185 w 253"/>
                <a:gd name="T3" fmla="*/ 79 h 245"/>
                <a:gd name="T4" fmla="*/ 251 w 253"/>
                <a:gd name="T5" fmla="*/ 110 h 245"/>
                <a:gd name="T6" fmla="*/ 195 w 253"/>
                <a:gd name="T7" fmla="*/ 151 h 245"/>
                <a:gd name="T8" fmla="*/ 200 w 253"/>
                <a:gd name="T9" fmla="*/ 223 h 245"/>
                <a:gd name="T10" fmla="*/ 133 w 253"/>
                <a:gd name="T11" fmla="*/ 196 h 245"/>
                <a:gd name="T12" fmla="*/ 78 w 253"/>
                <a:gd name="T13" fmla="*/ 238 h 245"/>
                <a:gd name="T14" fmla="*/ 67 w 253"/>
                <a:gd name="T15" fmla="*/ 166 h 245"/>
                <a:gd name="T16" fmla="*/ 3 w 253"/>
                <a:gd name="T17" fmla="*/ 138 h 245"/>
                <a:gd name="T18" fmla="*/ 58 w 253"/>
                <a:gd name="T19" fmla="*/ 95 h 245"/>
                <a:gd name="T20" fmla="*/ 54 w 253"/>
                <a:gd name="T21" fmla="*/ 22 h 245"/>
                <a:gd name="T22" fmla="*/ 119 w 253"/>
                <a:gd name="T23" fmla="*/ 49 h 245"/>
                <a:gd name="T24" fmla="*/ 176 w 253"/>
                <a:gd name="T25" fmla="*/ 8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5">
                  <a:moveTo>
                    <a:pt x="176" y="8"/>
                  </a:moveTo>
                  <a:cubicBezTo>
                    <a:pt x="196" y="17"/>
                    <a:pt x="178" y="68"/>
                    <a:pt x="185" y="79"/>
                  </a:cubicBezTo>
                  <a:cubicBezTo>
                    <a:pt x="193" y="90"/>
                    <a:pt x="248" y="88"/>
                    <a:pt x="251" y="110"/>
                  </a:cubicBezTo>
                  <a:cubicBezTo>
                    <a:pt x="253" y="130"/>
                    <a:pt x="199" y="139"/>
                    <a:pt x="195" y="151"/>
                  </a:cubicBezTo>
                  <a:cubicBezTo>
                    <a:pt x="190" y="163"/>
                    <a:pt x="219" y="210"/>
                    <a:pt x="200" y="223"/>
                  </a:cubicBezTo>
                  <a:cubicBezTo>
                    <a:pt x="181" y="237"/>
                    <a:pt x="146" y="194"/>
                    <a:pt x="133" y="196"/>
                  </a:cubicBezTo>
                  <a:cubicBezTo>
                    <a:pt x="121" y="197"/>
                    <a:pt x="97" y="245"/>
                    <a:pt x="78" y="238"/>
                  </a:cubicBezTo>
                  <a:cubicBezTo>
                    <a:pt x="58" y="229"/>
                    <a:pt x="75" y="177"/>
                    <a:pt x="67" y="166"/>
                  </a:cubicBezTo>
                  <a:cubicBezTo>
                    <a:pt x="60" y="155"/>
                    <a:pt x="6" y="159"/>
                    <a:pt x="3" y="138"/>
                  </a:cubicBezTo>
                  <a:cubicBezTo>
                    <a:pt x="0" y="117"/>
                    <a:pt x="53" y="106"/>
                    <a:pt x="58" y="95"/>
                  </a:cubicBezTo>
                  <a:cubicBezTo>
                    <a:pt x="63" y="82"/>
                    <a:pt x="34" y="36"/>
                    <a:pt x="54" y="22"/>
                  </a:cubicBezTo>
                  <a:cubicBezTo>
                    <a:pt x="72" y="9"/>
                    <a:pt x="106" y="51"/>
                    <a:pt x="119" y="49"/>
                  </a:cubicBezTo>
                  <a:cubicBezTo>
                    <a:pt x="131" y="48"/>
                    <a:pt x="156" y="0"/>
                    <a:pt x="176" y="8"/>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1" name="Freeform 13"/>
            <p:cNvSpPr/>
            <p:nvPr/>
          </p:nvSpPr>
          <p:spPr bwMode="auto">
            <a:xfrm>
              <a:off x="6940262" y="3271033"/>
              <a:ext cx="966788" cy="928688"/>
            </a:xfrm>
            <a:custGeom>
              <a:avLst/>
              <a:gdLst>
                <a:gd name="T0" fmla="*/ 184 w 255"/>
                <a:gd name="T1" fmla="*/ 10 h 245"/>
                <a:gd name="T2" fmla="*/ 190 w 255"/>
                <a:gd name="T3" fmla="*/ 82 h 245"/>
                <a:gd name="T4" fmla="*/ 254 w 255"/>
                <a:gd name="T5" fmla="*/ 117 h 245"/>
                <a:gd name="T6" fmla="*/ 195 w 255"/>
                <a:gd name="T7" fmla="*/ 155 h 245"/>
                <a:gd name="T8" fmla="*/ 195 w 255"/>
                <a:gd name="T9" fmla="*/ 229 h 245"/>
                <a:gd name="T10" fmla="*/ 130 w 255"/>
                <a:gd name="T11" fmla="*/ 197 h 245"/>
                <a:gd name="T12" fmla="*/ 72 w 255"/>
                <a:gd name="T13" fmla="*/ 236 h 245"/>
                <a:gd name="T14" fmla="*/ 65 w 255"/>
                <a:gd name="T15" fmla="*/ 162 h 245"/>
                <a:gd name="T16" fmla="*/ 2 w 255"/>
                <a:gd name="T17" fmla="*/ 131 h 245"/>
                <a:gd name="T18" fmla="*/ 60 w 255"/>
                <a:gd name="T19" fmla="*/ 91 h 245"/>
                <a:gd name="T20" fmla="*/ 60 w 255"/>
                <a:gd name="T21" fmla="*/ 17 h 245"/>
                <a:gd name="T22" fmla="*/ 124 w 255"/>
                <a:gd name="T23" fmla="*/ 48 h 245"/>
                <a:gd name="T24" fmla="*/ 184 w 255"/>
                <a:gd name="T25" fmla="*/ 1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5" h="245">
                  <a:moveTo>
                    <a:pt x="184" y="10"/>
                  </a:moveTo>
                  <a:cubicBezTo>
                    <a:pt x="204" y="20"/>
                    <a:pt x="182" y="71"/>
                    <a:pt x="190" y="82"/>
                  </a:cubicBezTo>
                  <a:cubicBezTo>
                    <a:pt x="197" y="94"/>
                    <a:pt x="252" y="95"/>
                    <a:pt x="254" y="117"/>
                  </a:cubicBezTo>
                  <a:cubicBezTo>
                    <a:pt x="255" y="137"/>
                    <a:pt x="200" y="144"/>
                    <a:pt x="195" y="155"/>
                  </a:cubicBezTo>
                  <a:cubicBezTo>
                    <a:pt x="189" y="167"/>
                    <a:pt x="216" y="216"/>
                    <a:pt x="195" y="229"/>
                  </a:cubicBezTo>
                  <a:cubicBezTo>
                    <a:pt x="176" y="241"/>
                    <a:pt x="143" y="196"/>
                    <a:pt x="130" y="197"/>
                  </a:cubicBezTo>
                  <a:cubicBezTo>
                    <a:pt x="118" y="197"/>
                    <a:pt x="91" y="245"/>
                    <a:pt x="72" y="236"/>
                  </a:cubicBezTo>
                  <a:cubicBezTo>
                    <a:pt x="52" y="226"/>
                    <a:pt x="73" y="174"/>
                    <a:pt x="65" y="162"/>
                  </a:cubicBezTo>
                  <a:cubicBezTo>
                    <a:pt x="58" y="152"/>
                    <a:pt x="3" y="152"/>
                    <a:pt x="2" y="131"/>
                  </a:cubicBezTo>
                  <a:cubicBezTo>
                    <a:pt x="0" y="110"/>
                    <a:pt x="55" y="103"/>
                    <a:pt x="60" y="91"/>
                  </a:cubicBezTo>
                  <a:cubicBezTo>
                    <a:pt x="66" y="79"/>
                    <a:pt x="39" y="30"/>
                    <a:pt x="60" y="17"/>
                  </a:cubicBezTo>
                  <a:cubicBezTo>
                    <a:pt x="79" y="5"/>
                    <a:pt x="111" y="49"/>
                    <a:pt x="124" y="48"/>
                  </a:cubicBezTo>
                  <a:cubicBezTo>
                    <a:pt x="137" y="48"/>
                    <a:pt x="165" y="0"/>
                    <a:pt x="184" y="10"/>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2" name="Freeform 14"/>
            <p:cNvSpPr/>
            <p:nvPr/>
          </p:nvSpPr>
          <p:spPr bwMode="auto">
            <a:xfrm>
              <a:off x="6940262" y="3271033"/>
              <a:ext cx="971550" cy="933450"/>
            </a:xfrm>
            <a:custGeom>
              <a:avLst/>
              <a:gdLst>
                <a:gd name="T0" fmla="*/ 0 w 256"/>
                <a:gd name="T1" fmla="*/ 124 h 246"/>
                <a:gd name="T2" fmla="*/ 61 w 256"/>
                <a:gd name="T3" fmla="*/ 88 h 246"/>
                <a:gd name="T4" fmla="*/ 65 w 256"/>
                <a:gd name="T5" fmla="*/ 11 h 246"/>
                <a:gd name="T6" fmla="*/ 128 w 256"/>
                <a:gd name="T7" fmla="*/ 47 h 246"/>
                <a:gd name="T8" fmla="*/ 191 w 256"/>
                <a:gd name="T9" fmla="*/ 12 h 246"/>
                <a:gd name="T10" fmla="*/ 193 w 256"/>
                <a:gd name="T11" fmla="*/ 86 h 246"/>
                <a:gd name="T12" fmla="*/ 255 w 256"/>
                <a:gd name="T13" fmla="*/ 124 h 246"/>
                <a:gd name="T14" fmla="*/ 194 w 256"/>
                <a:gd name="T15" fmla="*/ 159 h 246"/>
                <a:gd name="T16" fmla="*/ 190 w 256"/>
                <a:gd name="T17" fmla="*/ 234 h 246"/>
                <a:gd name="T18" fmla="*/ 125 w 256"/>
                <a:gd name="T19" fmla="*/ 198 h 246"/>
                <a:gd name="T20" fmla="*/ 65 w 256"/>
                <a:gd name="T21" fmla="*/ 234 h 246"/>
                <a:gd name="T22" fmla="*/ 62 w 256"/>
                <a:gd name="T23" fmla="*/ 159 h 246"/>
                <a:gd name="T24" fmla="*/ 0 w 256"/>
                <a:gd name="T25" fmla="*/ 12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6" h="246">
                  <a:moveTo>
                    <a:pt x="0" y="124"/>
                  </a:moveTo>
                  <a:cubicBezTo>
                    <a:pt x="0" y="103"/>
                    <a:pt x="55" y="99"/>
                    <a:pt x="61" y="88"/>
                  </a:cubicBezTo>
                  <a:cubicBezTo>
                    <a:pt x="67" y="75"/>
                    <a:pt x="43" y="24"/>
                    <a:pt x="65" y="11"/>
                  </a:cubicBezTo>
                  <a:cubicBezTo>
                    <a:pt x="85" y="0"/>
                    <a:pt x="115" y="47"/>
                    <a:pt x="128" y="47"/>
                  </a:cubicBezTo>
                  <a:cubicBezTo>
                    <a:pt x="141" y="47"/>
                    <a:pt x="172" y="1"/>
                    <a:pt x="191" y="12"/>
                  </a:cubicBezTo>
                  <a:cubicBezTo>
                    <a:pt x="211" y="23"/>
                    <a:pt x="186" y="73"/>
                    <a:pt x="193" y="86"/>
                  </a:cubicBezTo>
                  <a:cubicBezTo>
                    <a:pt x="200" y="98"/>
                    <a:pt x="256" y="102"/>
                    <a:pt x="255" y="124"/>
                  </a:cubicBezTo>
                  <a:cubicBezTo>
                    <a:pt x="255" y="145"/>
                    <a:pt x="200" y="148"/>
                    <a:pt x="194" y="159"/>
                  </a:cubicBezTo>
                  <a:cubicBezTo>
                    <a:pt x="187" y="171"/>
                    <a:pt x="212" y="222"/>
                    <a:pt x="190" y="234"/>
                  </a:cubicBezTo>
                  <a:cubicBezTo>
                    <a:pt x="169" y="246"/>
                    <a:pt x="139" y="198"/>
                    <a:pt x="125" y="198"/>
                  </a:cubicBezTo>
                  <a:cubicBezTo>
                    <a:pt x="113" y="197"/>
                    <a:pt x="83" y="244"/>
                    <a:pt x="65" y="234"/>
                  </a:cubicBezTo>
                  <a:cubicBezTo>
                    <a:pt x="46" y="223"/>
                    <a:pt x="69" y="172"/>
                    <a:pt x="62" y="159"/>
                  </a:cubicBezTo>
                  <a:cubicBezTo>
                    <a:pt x="55" y="148"/>
                    <a:pt x="0" y="145"/>
                    <a:pt x="0" y="124"/>
                  </a:cubicBezTo>
                  <a:close/>
                </a:path>
              </a:pathLst>
            </a:custGeom>
            <a:noFill/>
            <a:ln w="3175" cap="flat">
              <a:solidFill>
                <a:schemeClr val="bg1">
                  <a:lumMod val="6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471970" y="5254440"/>
            <a:ext cx="2490176" cy="2478236"/>
            <a:chOff x="5588764" y="391169"/>
            <a:chExt cx="2614564" cy="2602028"/>
          </a:xfrm>
        </p:grpSpPr>
        <p:sp>
          <p:nvSpPr>
            <p:cNvPr id="75" name="Freeform 5"/>
            <p:cNvSpPr/>
            <p:nvPr/>
          </p:nvSpPr>
          <p:spPr bwMode="auto">
            <a:xfrm rot="619297">
              <a:off x="5641282" y="391169"/>
              <a:ext cx="2499217" cy="2601749"/>
            </a:xfrm>
            <a:custGeom>
              <a:avLst/>
              <a:gdLst>
                <a:gd name="T0" fmla="*/ 121 w 245"/>
                <a:gd name="T1" fmla="*/ 0 h 255"/>
                <a:gd name="T2" fmla="*/ 158 w 245"/>
                <a:gd name="T3" fmla="*/ 61 h 255"/>
                <a:gd name="T4" fmla="*/ 234 w 245"/>
                <a:gd name="T5" fmla="*/ 65 h 255"/>
                <a:gd name="T6" fmla="*/ 198 w 245"/>
                <a:gd name="T7" fmla="*/ 128 h 255"/>
                <a:gd name="T8" fmla="*/ 233 w 245"/>
                <a:gd name="T9" fmla="*/ 191 h 255"/>
                <a:gd name="T10" fmla="*/ 160 w 245"/>
                <a:gd name="T11" fmla="*/ 193 h 255"/>
                <a:gd name="T12" fmla="*/ 122 w 245"/>
                <a:gd name="T13" fmla="*/ 255 h 255"/>
                <a:gd name="T14" fmla="*/ 87 w 245"/>
                <a:gd name="T15" fmla="*/ 193 h 255"/>
                <a:gd name="T16" fmla="*/ 11 w 245"/>
                <a:gd name="T17" fmla="*/ 190 h 255"/>
                <a:gd name="T18" fmla="*/ 47 w 245"/>
                <a:gd name="T19" fmla="*/ 125 h 255"/>
                <a:gd name="T20" fmla="*/ 11 w 245"/>
                <a:gd name="T21" fmla="*/ 65 h 255"/>
                <a:gd name="T22" fmla="*/ 86 w 245"/>
                <a:gd name="T23" fmla="*/ 62 h 255"/>
                <a:gd name="T24" fmla="*/ 121 w 245"/>
                <a:gd name="T25"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5" h="255">
                  <a:moveTo>
                    <a:pt x="121" y="0"/>
                  </a:moveTo>
                  <a:cubicBezTo>
                    <a:pt x="142" y="0"/>
                    <a:pt x="147" y="55"/>
                    <a:pt x="158" y="61"/>
                  </a:cubicBezTo>
                  <a:cubicBezTo>
                    <a:pt x="170" y="67"/>
                    <a:pt x="222" y="43"/>
                    <a:pt x="234" y="65"/>
                  </a:cubicBezTo>
                  <a:cubicBezTo>
                    <a:pt x="245" y="85"/>
                    <a:pt x="198" y="115"/>
                    <a:pt x="198" y="128"/>
                  </a:cubicBezTo>
                  <a:cubicBezTo>
                    <a:pt x="198" y="141"/>
                    <a:pt x="244" y="172"/>
                    <a:pt x="233" y="191"/>
                  </a:cubicBezTo>
                  <a:cubicBezTo>
                    <a:pt x="222" y="211"/>
                    <a:pt x="172" y="186"/>
                    <a:pt x="160" y="193"/>
                  </a:cubicBezTo>
                  <a:cubicBezTo>
                    <a:pt x="148" y="200"/>
                    <a:pt x="143" y="255"/>
                    <a:pt x="122" y="255"/>
                  </a:cubicBezTo>
                  <a:cubicBezTo>
                    <a:pt x="101" y="255"/>
                    <a:pt x="98" y="199"/>
                    <a:pt x="87" y="193"/>
                  </a:cubicBezTo>
                  <a:cubicBezTo>
                    <a:pt x="75" y="187"/>
                    <a:pt x="24" y="212"/>
                    <a:pt x="11" y="190"/>
                  </a:cubicBezTo>
                  <a:cubicBezTo>
                    <a:pt x="0" y="169"/>
                    <a:pt x="47" y="138"/>
                    <a:pt x="47" y="125"/>
                  </a:cubicBezTo>
                  <a:cubicBezTo>
                    <a:pt x="48" y="113"/>
                    <a:pt x="1" y="83"/>
                    <a:pt x="11" y="65"/>
                  </a:cubicBezTo>
                  <a:cubicBezTo>
                    <a:pt x="23" y="45"/>
                    <a:pt x="73" y="69"/>
                    <a:pt x="86" y="62"/>
                  </a:cubicBezTo>
                  <a:cubicBezTo>
                    <a:pt x="97" y="55"/>
                    <a:pt x="100" y="0"/>
                    <a:pt x="121" y="0"/>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6" name="Freeform 6"/>
            <p:cNvSpPr/>
            <p:nvPr/>
          </p:nvSpPr>
          <p:spPr bwMode="auto">
            <a:xfrm rot="619297">
              <a:off x="5631554" y="404266"/>
              <a:ext cx="2520576" cy="2588931"/>
            </a:xfrm>
            <a:custGeom>
              <a:avLst/>
              <a:gdLst>
                <a:gd name="T0" fmla="*/ 129 w 247"/>
                <a:gd name="T1" fmla="*/ 1 h 254"/>
                <a:gd name="T2" fmla="*/ 162 w 247"/>
                <a:gd name="T3" fmla="*/ 63 h 254"/>
                <a:gd name="T4" fmla="*/ 237 w 247"/>
                <a:gd name="T5" fmla="*/ 71 h 254"/>
                <a:gd name="T6" fmla="*/ 198 w 247"/>
                <a:gd name="T7" fmla="*/ 131 h 254"/>
                <a:gd name="T8" fmla="*/ 229 w 247"/>
                <a:gd name="T9" fmla="*/ 196 h 254"/>
                <a:gd name="T10" fmla="*/ 156 w 247"/>
                <a:gd name="T11" fmla="*/ 193 h 254"/>
                <a:gd name="T12" fmla="*/ 116 w 247"/>
                <a:gd name="T13" fmla="*/ 252 h 254"/>
                <a:gd name="T14" fmla="*/ 84 w 247"/>
                <a:gd name="T15" fmla="*/ 189 h 254"/>
                <a:gd name="T16" fmla="*/ 11 w 247"/>
                <a:gd name="T17" fmla="*/ 182 h 254"/>
                <a:gd name="T18" fmla="*/ 49 w 247"/>
                <a:gd name="T19" fmla="*/ 121 h 254"/>
                <a:gd name="T20" fmla="*/ 18 w 247"/>
                <a:gd name="T21" fmla="*/ 59 h 254"/>
                <a:gd name="T22" fmla="*/ 91 w 247"/>
                <a:gd name="T23" fmla="*/ 60 h 254"/>
                <a:gd name="T24" fmla="*/ 129 w 247"/>
                <a:gd name="T25"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4">
                  <a:moveTo>
                    <a:pt x="129" y="1"/>
                  </a:moveTo>
                  <a:cubicBezTo>
                    <a:pt x="150" y="2"/>
                    <a:pt x="151" y="57"/>
                    <a:pt x="162" y="63"/>
                  </a:cubicBezTo>
                  <a:cubicBezTo>
                    <a:pt x="174" y="70"/>
                    <a:pt x="226" y="49"/>
                    <a:pt x="237" y="71"/>
                  </a:cubicBezTo>
                  <a:cubicBezTo>
                    <a:pt x="247" y="91"/>
                    <a:pt x="199" y="118"/>
                    <a:pt x="198" y="131"/>
                  </a:cubicBezTo>
                  <a:cubicBezTo>
                    <a:pt x="197" y="144"/>
                    <a:pt x="241" y="177"/>
                    <a:pt x="229" y="196"/>
                  </a:cubicBezTo>
                  <a:cubicBezTo>
                    <a:pt x="217" y="214"/>
                    <a:pt x="169" y="187"/>
                    <a:pt x="156" y="193"/>
                  </a:cubicBezTo>
                  <a:cubicBezTo>
                    <a:pt x="144" y="199"/>
                    <a:pt x="137" y="254"/>
                    <a:pt x="116" y="252"/>
                  </a:cubicBezTo>
                  <a:cubicBezTo>
                    <a:pt x="95" y="251"/>
                    <a:pt x="95" y="196"/>
                    <a:pt x="84" y="189"/>
                  </a:cubicBezTo>
                  <a:cubicBezTo>
                    <a:pt x="73" y="182"/>
                    <a:pt x="21" y="204"/>
                    <a:pt x="11" y="182"/>
                  </a:cubicBezTo>
                  <a:cubicBezTo>
                    <a:pt x="0" y="161"/>
                    <a:pt x="48" y="134"/>
                    <a:pt x="49" y="121"/>
                  </a:cubicBezTo>
                  <a:cubicBezTo>
                    <a:pt x="50" y="108"/>
                    <a:pt x="7" y="76"/>
                    <a:pt x="18" y="59"/>
                  </a:cubicBezTo>
                  <a:cubicBezTo>
                    <a:pt x="30" y="40"/>
                    <a:pt x="78" y="66"/>
                    <a:pt x="91" y="60"/>
                  </a:cubicBezTo>
                  <a:cubicBezTo>
                    <a:pt x="103" y="54"/>
                    <a:pt x="109" y="0"/>
                    <a:pt x="129" y="1"/>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7" name="Freeform 7"/>
            <p:cNvSpPr/>
            <p:nvPr/>
          </p:nvSpPr>
          <p:spPr bwMode="auto">
            <a:xfrm rot="619297">
              <a:off x="5631554" y="412810"/>
              <a:ext cx="2520576" cy="2571843"/>
            </a:xfrm>
            <a:custGeom>
              <a:avLst/>
              <a:gdLst>
                <a:gd name="T0" fmla="*/ 137 w 247"/>
                <a:gd name="T1" fmla="*/ 2 h 252"/>
                <a:gd name="T2" fmla="*/ 165 w 247"/>
                <a:gd name="T3" fmla="*/ 65 h 252"/>
                <a:gd name="T4" fmla="*/ 239 w 247"/>
                <a:gd name="T5" fmla="*/ 77 h 252"/>
                <a:gd name="T6" fmla="*/ 197 w 247"/>
                <a:gd name="T7" fmla="*/ 134 h 252"/>
                <a:gd name="T8" fmla="*/ 224 w 247"/>
                <a:gd name="T9" fmla="*/ 200 h 252"/>
                <a:gd name="T10" fmla="*/ 152 w 247"/>
                <a:gd name="T11" fmla="*/ 193 h 252"/>
                <a:gd name="T12" fmla="*/ 109 w 247"/>
                <a:gd name="T13" fmla="*/ 250 h 252"/>
                <a:gd name="T14" fmla="*/ 81 w 247"/>
                <a:gd name="T15" fmla="*/ 185 h 252"/>
                <a:gd name="T16" fmla="*/ 9 w 247"/>
                <a:gd name="T17" fmla="*/ 174 h 252"/>
                <a:gd name="T18" fmla="*/ 50 w 247"/>
                <a:gd name="T19" fmla="*/ 116 h 252"/>
                <a:gd name="T20" fmla="*/ 23 w 247"/>
                <a:gd name="T21" fmla="*/ 52 h 252"/>
                <a:gd name="T22" fmla="*/ 95 w 247"/>
                <a:gd name="T23" fmla="*/ 58 h 252"/>
                <a:gd name="T24" fmla="*/ 137 w 247"/>
                <a:gd name="T25" fmla="*/ 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2">
                  <a:moveTo>
                    <a:pt x="137" y="2"/>
                  </a:moveTo>
                  <a:cubicBezTo>
                    <a:pt x="157" y="4"/>
                    <a:pt x="155" y="58"/>
                    <a:pt x="165" y="65"/>
                  </a:cubicBezTo>
                  <a:cubicBezTo>
                    <a:pt x="177" y="73"/>
                    <a:pt x="229" y="55"/>
                    <a:pt x="239" y="77"/>
                  </a:cubicBezTo>
                  <a:cubicBezTo>
                    <a:pt x="247" y="98"/>
                    <a:pt x="198" y="121"/>
                    <a:pt x="197" y="134"/>
                  </a:cubicBezTo>
                  <a:cubicBezTo>
                    <a:pt x="196" y="147"/>
                    <a:pt x="237" y="182"/>
                    <a:pt x="224" y="200"/>
                  </a:cubicBezTo>
                  <a:cubicBezTo>
                    <a:pt x="210" y="217"/>
                    <a:pt x="164" y="188"/>
                    <a:pt x="152" y="193"/>
                  </a:cubicBezTo>
                  <a:cubicBezTo>
                    <a:pt x="140" y="198"/>
                    <a:pt x="130" y="252"/>
                    <a:pt x="109" y="250"/>
                  </a:cubicBezTo>
                  <a:cubicBezTo>
                    <a:pt x="88" y="247"/>
                    <a:pt x="91" y="192"/>
                    <a:pt x="81" y="185"/>
                  </a:cubicBezTo>
                  <a:cubicBezTo>
                    <a:pt x="70" y="177"/>
                    <a:pt x="18" y="196"/>
                    <a:pt x="9" y="174"/>
                  </a:cubicBezTo>
                  <a:cubicBezTo>
                    <a:pt x="0" y="153"/>
                    <a:pt x="49" y="129"/>
                    <a:pt x="50" y="116"/>
                  </a:cubicBezTo>
                  <a:cubicBezTo>
                    <a:pt x="52" y="104"/>
                    <a:pt x="11" y="69"/>
                    <a:pt x="23" y="52"/>
                  </a:cubicBezTo>
                  <a:cubicBezTo>
                    <a:pt x="37" y="35"/>
                    <a:pt x="83" y="63"/>
                    <a:pt x="95" y="58"/>
                  </a:cubicBezTo>
                  <a:cubicBezTo>
                    <a:pt x="107" y="53"/>
                    <a:pt x="116" y="0"/>
                    <a:pt x="137" y="2"/>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8" name="Freeform 8"/>
            <p:cNvSpPr/>
            <p:nvPr/>
          </p:nvSpPr>
          <p:spPr bwMode="auto">
            <a:xfrm rot="619297">
              <a:off x="5619922" y="412531"/>
              <a:ext cx="2541939" cy="2559027"/>
            </a:xfrm>
            <a:custGeom>
              <a:avLst/>
              <a:gdLst>
                <a:gd name="T0" fmla="*/ 145 w 249"/>
                <a:gd name="T1" fmla="*/ 4 h 251"/>
                <a:gd name="T2" fmla="*/ 170 w 249"/>
                <a:gd name="T3" fmla="*/ 69 h 251"/>
                <a:gd name="T4" fmla="*/ 242 w 249"/>
                <a:gd name="T5" fmla="*/ 84 h 251"/>
                <a:gd name="T6" fmla="*/ 197 w 249"/>
                <a:gd name="T7" fmla="*/ 138 h 251"/>
                <a:gd name="T8" fmla="*/ 219 w 249"/>
                <a:gd name="T9" fmla="*/ 205 h 251"/>
                <a:gd name="T10" fmla="*/ 148 w 249"/>
                <a:gd name="T11" fmla="*/ 194 h 251"/>
                <a:gd name="T12" fmla="*/ 103 w 249"/>
                <a:gd name="T13" fmla="*/ 248 h 251"/>
                <a:gd name="T14" fmla="*/ 79 w 249"/>
                <a:gd name="T15" fmla="*/ 182 h 251"/>
                <a:gd name="T16" fmla="*/ 8 w 249"/>
                <a:gd name="T17" fmla="*/ 168 h 251"/>
                <a:gd name="T18" fmla="*/ 52 w 249"/>
                <a:gd name="T19" fmla="*/ 112 h 251"/>
                <a:gd name="T20" fmla="*/ 30 w 249"/>
                <a:gd name="T21" fmla="*/ 47 h 251"/>
                <a:gd name="T22" fmla="*/ 100 w 249"/>
                <a:gd name="T23" fmla="*/ 56 h 251"/>
                <a:gd name="T24" fmla="*/ 145 w 249"/>
                <a:gd name="T25"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9" h="251">
                  <a:moveTo>
                    <a:pt x="145" y="4"/>
                  </a:moveTo>
                  <a:cubicBezTo>
                    <a:pt x="165" y="7"/>
                    <a:pt x="160" y="61"/>
                    <a:pt x="170" y="69"/>
                  </a:cubicBezTo>
                  <a:cubicBezTo>
                    <a:pt x="180" y="77"/>
                    <a:pt x="233" y="62"/>
                    <a:pt x="242" y="84"/>
                  </a:cubicBezTo>
                  <a:cubicBezTo>
                    <a:pt x="249" y="105"/>
                    <a:pt x="199" y="126"/>
                    <a:pt x="197" y="138"/>
                  </a:cubicBezTo>
                  <a:cubicBezTo>
                    <a:pt x="195" y="150"/>
                    <a:pt x="234" y="188"/>
                    <a:pt x="219" y="205"/>
                  </a:cubicBezTo>
                  <a:cubicBezTo>
                    <a:pt x="205" y="222"/>
                    <a:pt x="161" y="190"/>
                    <a:pt x="148" y="194"/>
                  </a:cubicBezTo>
                  <a:cubicBezTo>
                    <a:pt x="137" y="199"/>
                    <a:pt x="124" y="251"/>
                    <a:pt x="103" y="248"/>
                  </a:cubicBezTo>
                  <a:cubicBezTo>
                    <a:pt x="83" y="244"/>
                    <a:pt x="88" y="190"/>
                    <a:pt x="79" y="182"/>
                  </a:cubicBezTo>
                  <a:cubicBezTo>
                    <a:pt x="69" y="173"/>
                    <a:pt x="16" y="189"/>
                    <a:pt x="8" y="168"/>
                  </a:cubicBezTo>
                  <a:cubicBezTo>
                    <a:pt x="0" y="147"/>
                    <a:pt x="50" y="125"/>
                    <a:pt x="52" y="112"/>
                  </a:cubicBezTo>
                  <a:cubicBezTo>
                    <a:pt x="55" y="100"/>
                    <a:pt x="16" y="63"/>
                    <a:pt x="30" y="47"/>
                  </a:cubicBezTo>
                  <a:cubicBezTo>
                    <a:pt x="44" y="30"/>
                    <a:pt x="88" y="61"/>
                    <a:pt x="100" y="56"/>
                  </a:cubicBezTo>
                  <a:cubicBezTo>
                    <a:pt x="112" y="52"/>
                    <a:pt x="125" y="0"/>
                    <a:pt x="145" y="4"/>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9" name="Freeform 9"/>
            <p:cNvSpPr/>
            <p:nvPr/>
          </p:nvSpPr>
          <p:spPr bwMode="auto">
            <a:xfrm rot="619297">
              <a:off x="5610612" y="421007"/>
              <a:ext cx="2559027" cy="2550483"/>
            </a:xfrm>
            <a:custGeom>
              <a:avLst/>
              <a:gdLst>
                <a:gd name="T0" fmla="*/ 153 w 251"/>
                <a:gd name="T1" fmla="*/ 5 h 250"/>
                <a:gd name="T2" fmla="*/ 174 w 251"/>
                <a:gd name="T3" fmla="*/ 71 h 250"/>
                <a:gd name="T4" fmla="*/ 244 w 251"/>
                <a:gd name="T5" fmla="*/ 90 h 250"/>
                <a:gd name="T6" fmla="*/ 197 w 251"/>
                <a:gd name="T7" fmla="*/ 141 h 250"/>
                <a:gd name="T8" fmla="*/ 215 w 251"/>
                <a:gd name="T9" fmla="*/ 209 h 250"/>
                <a:gd name="T10" fmla="*/ 145 w 251"/>
                <a:gd name="T11" fmla="*/ 194 h 250"/>
                <a:gd name="T12" fmla="*/ 97 w 251"/>
                <a:gd name="T13" fmla="*/ 245 h 250"/>
                <a:gd name="T14" fmla="*/ 76 w 251"/>
                <a:gd name="T15" fmla="*/ 177 h 250"/>
                <a:gd name="T16" fmla="*/ 7 w 251"/>
                <a:gd name="T17" fmla="*/ 160 h 250"/>
                <a:gd name="T18" fmla="*/ 54 w 251"/>
                <a:gd name="T19" fmla="*/ 108 h 250"/>
                <a:gd name="T20" fmla="*/ 36 w 251"/>
                <a:gd name="T21" fmla="*/ 40 h 250"/>
                <a:gd name="T22" fmla="*/ 105 w 251"/>
                <a:gd name="T23" fmla="*/ 54 h 250"/>
                <a:gd name="T24" fmla="*/ 153 w 251"/>
                <a:gd name="T25" fmla="*/ 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50">
                  <a:moveTo>
                    <a:pt x="153" y="5"/>
                  </a:moveTo>
                  <a:cubicBezTo>
                    <a:pt x="173" y="9"/>
                    <a:pt x="165" y="62"/>
                    <a:pt x="174" y="71"/>
                  </a:cubicBezTo>
                  <a:cubicBezTo>
                    <a:pt x="184" y="80"/>
                    <a:pt x="238" y="68"/>
                    <a:pt x="244" y="90"/>
                  </a:cubicBezTo>
                  <a:cubicBezTo>
                    <a:pt x="251" y="111"/>
                    <a:pt x="200" y="129"/>
                    <a:pt x="197" y="141"/>
                  </a:cubicBezTo>
                  <a:cubicBezTo>
                    <a:pt x="194" y="153"/>
                    <a:pt x="231" y="193"/>
                    <a:pt x="215" y="209"/>
                  </a:cubicBezTo>
                  <a:cubicBezTo>
                    <a:pt x="199" y="225"/>
                    <a:pt x="158" y="191"/>
                    <a:pt x="145" y="194"/>
                  </a:cubicBezTo>
                  <a:cubicBezTo>
                    <a:pt x="133" y="198"/>
                    <a:pt x="117" y="250"/>
                    <a:pt x="97" y="245"/>
                  </a:cubicBezTo>
                  <a:cubicBezTo>
                    <a:pt x="77" y="240"/>
                    <a:pt x="86" y="186"/>
                    <a:pt x="76" y="177"/>
                  </a:cubicBezTo>
                  <a:cubicBezTo>
                    <a:pt x="67" y="169"/>
                    <a:pt x="14" y="181"/>
                    <a:pt x="7" y="160"/>
                  </a:cubicBezTo>
                  <a:cubicBezTo>
                    <a:pt x="0" y="139"/>
                    <a:pt x="51" y="120"/>
                    <a:pt x="54" y="108"/>
                  </a:cubicBezTo>
                  <a:cubicBezTo>
                    <a:pt x="57" y="95"/>
                    <a:pt x="21" y="56"/>
                    <a:pt x="36" y="40"/>
                  </a:cubicBezTo>
                  <a:cubicBezTo>
                    <a:pt x="51" y="25"/>
                    <a:pt x="93" y="58"/>
                    <a:pt x="105" y="54"/>
                  </a:cubicBezTo>
                  <a:cubicBezTo>
                    <a:pt x="117" y="51"/>
                    <a:pt x="133" y="0"/>
                    <a:pt x="153" y="5"/>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0" name="Freeform 10"/>
            <p:cNvSpPr/>
            <p:nvPr/>
          </p:nvSpPr>
          <p:spPr bwMode="auto">
            <a:xfrm rot="619297">
              <a:off x="5611378" y="421076"/>
              <a:ext cx="2559027" cy="2541939"/>
            </a:xfrm>
            <a:custGeom>
              <a:avLst/>
              <a:gdLst>
                <a:gd name="T0" fmla="*/ 160 w 251"/>
                <a:gd name="T1" fmla="*/ 6 h 249"/>
                <a:gd name="T2" fmla="*/ 178 w 251"/>
                <a:gd name="T3" fmla="*/ 74 h 249"/>
                <a:gd name="T4" fmla="*/ 246 w 251"/>
                <a:gd name="T5" fmla="*/ 97 h 249"/>
                <a:gd name="T6" fmla="*/ 196 w 251"/>
                <a:gd name="T7" fmla="*/ 145 h 249"/>
                <a:gd name="T8" fmla="*/ 209 w 251"/>
                <a:gd name="T9" fmla="*/ 215 h 249"/>
                <a:gd name="T10" fmla="*/ 141 w 251"/>
                <a:gd name="T11" fmla="*/ 195 h 249"/>
                <a:gd name="T12" fmla="*/ 91 w 251"/>
                <a:gd name="T13" fmla="*/ 243 h 249"/>
                <a:gd name="T14" fmla="*/ 73 w 251"/>
                <a:gd name="T15" fmla="*/ 174 h 249"/>
                <a:gd name="T16" fmla="*/ 5 w 251"/>
                <a:gd name="T17" fmla="*/ 153 h 249"/>
                <a:gd name="T18" fmla="*/ 55 w 251"/>
                <a:gd name="T19" fmla="*/ 104 h 249"/>
                <a:gd name="T20" fmla="*/ 42 w 251"/>
                <a:gd name="T21" fmla="*/ 35 h 249"/>
                <a:gd name="T22" fmla="*/ 109 w 251"/>
                <a:gd name="T23" fmla="*/ 53 h 249"/>
                <a:gd name="T24" fmla="*/ 160 w 251"/>
                <a:gd name="T25" fmla="*/ 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49">
                  <a:moveTo>
                    <a:pt x="160" y="6"/>
                  </a:moveTo>
                  <a:cubicBezTo>
                    <a:pt x="181" y="12"/>
                    <a:pt x="169" y="65"/>
                    <a:pt x="178" y="74"/>
                  </a:cubicBezTo>
                  <a:cubicBezTo>
                    <a:pt x="187" y="84"/>
                    <a:pt x="241" y="76"/>
                    <a:pt x="246" y="97"/>
                  </a:cubicBezTo>
                  <a:cubicBezTo>
                    <a:pt x="251" y="118"/>
                    <a:pt x="199" y="133"/>
                    <a:pt x="196" y="145"/>
                  </a:cubicBezTo>
                  <a:cubicBezTo>
                    <a:pt x="192" y="157"/>
                    <a:pt x="226" y="199"/>
                    <a:pt x="209" y="215"/>
                  </a:cubicBezTo>
                  <a:cubicBezTo>
                    <a:pt x="193" y="230"/>
                    <a:pt x="154" y="193"/>
                    <a:pt x="141" y="195"/>
                  </a:cubicBezTo>
                  <a:cubicBezTo>
                    <a:pt x="129" y="198"/>
                    <a:pt x="110" y="249"/>
                    <a:pt x="91" y="243"/>
                  </a:cubicBezTo>
                  <a:cubicBezTo>
                    <a:pt x="70" y="237"/>
                    <a:pt x="82" y="184"/>
                    <a:pt x="73" y="174"/>
                  </a:cubicBezTo>
                  <a:cubicBezTo>
                    <a:pt x="64" y="165"/>
                    <a:pt x="11" y="174"/>
                    <a:pt x="5" y="153"/>
                  </a:cubicBezTo>
                  <a:cubicBezTo>
                    <a:pt x="0" y="132"/>
                    <a:pt x="52" y="116"/>
                    <a:pt x="55" y="104"/>
                  </a:cubicBezTo>
                  <a:cubicBezTo>
                    <a:pt x="59" y="92"/>
                    <a:pt x="25" y="50"/>
                    <a:pt x="42" y="35"/>
                  </a:cubicBezTo>
                  <a:cubicBezTo>
                    <a:pt x="58" y="20"/>
                    <a:pt x="97" y="56"/>
                    <a:pt x="109" y="53"/>
                  </a:cubicBezTo>
                  <a:cubicBezTo>
                    <a:pt x="122" y="50"/>
                    <a:pt x="141" y="0"/>
                    <a:pt x="160" y="6"/>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1" name="Freeform 11"/>
            <p:cNvSpPr/>
            <p:nvPr/>
          </p:nvSpPr>
          <p:spPr bwMode="auto">
            <a:xfrm rot="619297">
              <a:off x="5602416" y="434239"/>
              <a:ext cx="2580387" cy="2520577"/>
            </a:xfrm>
            <a:custGeom>
              <a:avLst/>
              <a:gdLst>
                <a:gd name="T0" fmla="*/ 169 w 253"/>
                <a:gd name="T1" fmla="*/ 7 h 247"/>
                <a:gd name="T2" fmla="*/ 182 w 253"/>
                <a:gd name="T3" fmla="*/ 77 h 247"/>
                <a:gd name="T4" fmla="*/ 249 w 253"/>
                <a:gd name="T5" fmla="*/ 104 h 247"/>
                <a:gd name="T6" fmla="*/ 196 w 253"/>
                <a:gd name="T7" fmla="*/ 148 h 247"/>
                <a:gd name="T8" fmla="*/ 205 w 253"/>
                <a:gd name="T9" fmla="*/ 219 h 247"/>
                <a:gd name="T10" fmla="*/ 137 w 253"/>
                <a:gd name="T11" fmla="*/ 196 h 247"/>
                <a:gd name="T12" fmla="*/ 85 w 253"/>
                <a:gd name="T13" fmla="*/ 240 h 247"/>
                <a:gd name="T14" fmla="*/ 71 w 253"/>
                <a:gd name="T15" fmla="*/ 170 h 247"/>
                <a:gd name="T16" fmla="*/ 5 w 253"/>
                <a:gd name="T17" fmla="*/ 145 h 247"/>
                <a:gd name="T18" fmla="*/ 57 w 253"/>
                <a:gd name="T19" fmla="*/ 100 h 247"/>
                <a:gd name="T20" fmla="*/ 48 w 253"/>
                <a:gd name="T21" fmla="*/ 29 h 247"/>
                <a:gd name="T22" fmla="*/ 115 w 253"/>
                <a:gd name="T23" fmla="*/ 51 h 247"/>
                <a:gd name="T24" fmla="*/ 169 w 253"/>
                <a:gd name="T25" fmla="*/ 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7">
                  <a:moveTo>
                    <a:pt x="169" y="7"/>
                  </a:moveTo>
                  <a:cubicBezTo>
                    <a:pt x="189" y="15"/>
                    <a:pt x="174" y="67"/>
                    <a:pt x="182" y="77"/>
                  </a:cubicBezTo>
                  <a:cubicBezTo>
                    <a:pt x="191" y="87"/>
                    <a:pt x="245" y="82"/>
                    <a:pt x="249" y="104"/>
                  </a:cubicBezTo>
                  <a:cubicBezTo>
                    <a:pt x="253" y="124"/>
                    <a:pt x="200" y="136"/>
                    <a:pt x="196" y="148"/>
                  </a:cubicBezTo>
                  <a:cubicBezTo>
                    <a:pt x="191" y="160"/>
                    <a:pt x="223" y="204"/>
                    <a:pt x="205" y="219"/>
                  </a:cubicBezTo>
                  <a:cubicBezTo>
                    <a:pt x="187" y="233"/>
                    <a:pt x="150" y="193"/>
                    <a:pt x="137" y="196"/>
                  </a:cubicBezTo>
                  <a:cubicBezTo>
                    <a:pt x="125" y="198"/>
                    <a:pt x="104" y="247"/>
                    <a:pt x="85" y="240"/>
                  </a:cubicBezTo>
                  <a:cubicBezTo>
                    <a:pt x="65" y="233"/>
                    <a:pt x="79" y="180"/>
                    <a:pt x="71" y="170"/>
                  </a:cubicBezTo>
                  <a:cubicBezTo>
                    <a:pt x="63" y="160"/>
                    <a:pt x="9" y="166"/>
                    <a:pt x="5" y="145"/>
                  </a:cubicBezTo>
                  <a:cubicBezTo>
                    <a:pt x="0" y="124"/>
                    <a:pt x="53" y="111"/>
                    <a:pt x="57" y="100"/>
                  </a:cubicBezTo>
                  <a:cubicBezTo>
                    <a:pt x="61" y="87"/>
                    <a:pt x="30" y="43"/>
                    <a:pt x="48" y="29"/>
                  </a:cubicBezTo>
                  <a:cubicBezTo>
                    <a:pt x="65" y="15"/>
                    <a:pt x="102" y="54"/>
                    <a:pt x="115" y="51"/>
                  </a:cubicBezTo>
                  <a:cubicBezTo>
                    <a:pt x="127" y="49"/>
                    <a:pt x="149" y="0"/>
                    <a:pt x="169" y="7"/>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2" name="Freeform 12"/>
            <p:cNvSpPr/>
            <p:nvPr/>
          </p:nvSpPr>
          <p:spPr bwMode="auto">
            <a:xfrm rot="619297">
              <a:off x="5602799" y="442818"/>
              <a:ext cx="2580387" cy="2499217"/>
            </a:xfrm>
            <a:custGeom>
              <a:avLst/>
              <a:gdLst>
                <a:gd name="T0" fmla="*/ 176 w 253"/>
                <a:gd name="T1" fmla="*/ 8 h 245"/>
                <a:gd name="T2" fmla="*/ 185 w 253"/>
                <a:gd name="T3" fmla="*/ 79 h 245"/>
                <a:gd name="T4" fmla="*/ 251 w 253"/>
                <a:gd name="T5" fmla="*/ 110 h 245"/>
                <a:gd name="T6" fmla="*/ 195 w 253"/>
                <a:gd name="T7" fmla="*/ 151 h 245"/>
                <a:gd name="T8" fmla="*/ 200 w 253"/>
                <a:gd name="T9" fmla="*/ 223 h 245"/>
                <a:gd name="T10" fmla="*/ 133 w 253"/>
                <a:gd name="T11" fmla="*/ 196 h 245"/>
                <a:gd name="T12" fmla="*/ 78 w 253"/>
                <a:gd name="T13" fmla="*/ 238 h 245"/>
                <a:gd name="T14" fmla="*/ 67 w 253"/>
                <a:gd name="T15" fmla="*/ 166 h 245"/>
                <a:gd name="T16" fmla="*/ 3 w 253"/>
                <a:gd name="T17" fmla="*/ 138 h 245"/>
                <a:gd name="T18" fmla="*/ 58 w 253"/>
                <a:gd name="T19" fmla="*/ 95 h 245"/>
                <a:gd name="T20" fmla="*/ 54 w 253"/>
                <a:gd name="T21" fmla="*/ 22 h 245"/>
                <a:gd name="T22" fmla="*/ 119 w 253"/>
                <a:gd name="T23" fmla="*/ 49 h 245"/>
                <a:gd name="T24" fmla="*/ 176 w 253"/>
                <a:gd name="T25" fmla="*/ 8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5">
                  <a:moveTo>
                    <a:pt x="176" y="8"/>
                  </a:moveTo>
                  <a:cubicBezTo>
                    <a:pt x="196" y="17"/>
                    <a:pt x="178" y="68"/>
                    <a:pt x="185" y="79"/>
                  </a:cubicBezTo>
                  <a:cubicBezTo>
                    <a:pt x="193" y="90"/>
                    <a:pt x="248" y="88"/>
                    <a:pt x="251" y="110"/>
                  </a:cubicBezTo>
                  <a:cubicBezTo>
                    <a:pt x="253" y="130"/>
                    <a:pt x="199" y="139"/>
                    <a:pt x="195" y="151"/>
                  </a:cubicBezTo>
                  <a:cubicBezTo>
                    <a:pt x="190" y="163"/>
                    <a:pt x="219" y="210"/>
                    <a:pt x="200" y="223"/>
                  </a:cubicBezTo>
                  <a:cubicBezTo>
                    <a:pt x="181" y="237"/>
                    <a:pt x="146" y="194"/>
                    <a:pt x="133" y="196"/>
                  </a:cubicBezTo>
                  <a:cubicBezTo>
                    <a:pt x="121" y="197"/>
                    <a:pt x="97" y="245"/>
                    <a:pt x="78" y="238"/>
                  </a:cubicBezTo>
                  <a:cubicBezTo>
                    <a:pt x="58" y="229"/>
                    <a:pt x="75" y="177"/>
                    <a:pt x="67" y="166"/>
                  </a:cubicBezTo>
                  <a:cubicBezTo>
                    <a:pt x="60" y="155"/>
                    <a:pt x="6" y="159"/>
                    <a:pt x="3" y="138"/>
                  </a:cubicBezTo>
                  <a:cubicBezTo>
                    <a:pt x="0" y="117"/>
                    <a:pt x="53" y="106"/>
                    <a:pt x="58" y="95"/>
                  </a:cubicBezTo>
                  <a:cubicBezTo>
                    <a:pt x="63" y="82"/>
                    <a:pt x="34" y="36"/>
                    <a:pt x="54" y="22"/>
                  </a:cubicBezTo>
                  <a:cubicBezTo>
                    <a:pt x="72" y="9"/>
                    <a:pt x="106" y="51"/>
                    <a:pt x="119" y="49"/>
                  </a:cubicBezTo>
                  <a:cubicBezTo>
                    <a:pt x="131" y="48"/>
                    <a:pt x="156" y="0"/>
                    <a:pt x="176" y="8"/>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3" name="Freeform 13"/>
            <p:cNvSpPr/>
            <p:nvPr/>
          </p:nvSpPr>
          <p:spPr bwMode="auto">
            <a:xfrm rot="619297">
              <a:off x="5590016" y="442435"/>
              <a:ext cx="2601749" cy="2499217"/>
            </a:xfrm>
            <a:custGeom>
              <a:avLst/>
              <a:gdLst>
                <a:gd name="T0" fmla="*/ 184 w 255"/>
                <a:gd name="T1" fmla="*/ 10 h 245"/>
                <a:gd name="T2" fmla="*/ 190 w 255"/>
                <a:gd name="T3" fmla="*/ 82 h 245"/>
                <a:gd name="T4" fmla="*/ 254 w 255"/>
                <a:gd name="T5" fmla="*/ 117 h 245"/>
                <a:gd name="T6" fmla="*/ 195 w 255"/>
                <a:gd name="T7" fmla="*/ 155 h 245"/>
                <a:gd name="T8" fmla="*/ 195 w 255"/>
                <a:gd name="T9" fmla="*/ 229 h 245"/>
                <a:gd name="T10" fmla="*/ 130 w 255"/>
                <a:gd name="T11" fmla="*/ 197 h 245"/>
                <a:gd name="T12" fmla="*/ 72 w 255"/>
                <a:gd name="T13" fmla="*/ 236 h 245"/>
                <a:gd name="T14" fmla="*/ 65 w 255"/>
                <a:gd name="T15" fmla="*/ 162 h 245"/>
                <a:gd name="T16" fmla="*/ 2 w 255"/>
                <a:gd name="T17" fmla="*/ 131 h 245"/>
                <a:gd name="T18" fmla="*/ 60 w 255"/>
                <a:gd name="T19" fmla="*/ 91 h 245"/>
                <a:gd name="T20" fmla="*/ 60 w 255"/>
                <a:gd name="T21" fmla="*/ 17 h 245"/>
                <a:gd name="T22" fmla="*/ 124 w 255"/>
                <a:gd name="T23" fmla="*/ 48 h 245"/>
                <a:gd name="T24" fmla="*/ 184 w 255"/>
                <a:gd name="T25" fmla="*/ 1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5" h="245">
                  <a:moveTo>
                    <a:pt x="184" y="10"/>
                  </a:moveTo>
                  <a:cubicBezTo>
                    <a:pt x="204" y="20"/>
                    <a:pt x="182" y="71"/>
                    <a:pt x="190" y="82"/>
                  </a:cubicBezTo>
                  <a:cubicBezTo>
                    <a:pt x="197" y="94"/>
                    <a:pt x="252" y="95"/>
                    <a:pt x="254" y="117"/>
                  </a:cubicBezTo>
                  <a:cubicBezTo>
                    <a:pt x="255" y="137"/>
                    <a:pt x="200" y="144"/>
                    <a:pt x="195" y="155"/>
                  </a:cubicBezTo>
                  <a:cubicBezTo>
                    <a:pt x="189" y="167"/>
                    <a:pt x="216" y="216"/>
                    <a:pt x="195" y="229"/>
                  </a:cubicBezTo>
                  <a:cubicBezTo>
                    <a:pt x="176" y="241"/>
                    <a:pt x="143" y="196"/>
                    <a:pt x="130" y="197"/>
                  </a:cubicBezTo>
                  <a:cubicBezTo>
                    <a:pt x="118" y="197"/>
                    <a:pt x="91" y="245"/>
                    <a:pt x="72" y="236"/>
                  </a:cubicBezTo>
                  <a:cubicBezTo>
                    <a:pt x="52" y="226"/>
                    <a:pt x="73" y="174"/>
                    <a:pt x="65" y="162"/>
                  </a:cubicBezTo>
                  <a:cubicBezTo>
                    <a:pt x="58" y="152"/>
                    <a:pt x="3" y="152"/>
                    <a:pt x="2" y="131"/>
                  </a:cubicBezTo>
                  <a:cubicBezTo>
                    <a:pt x="0" y="110"/>
                    <a:pt x="55" y="103"/>
                    <a:pt x="60" y="91"/>
                  </a:cubicBezTo>
                  <a:cubicBezTo>
                    <a:pt x="66" y="79"/>
                    <a:pt x="39" y="30"/>
                    <a:pt x="60" y="17"/>
                  </a:cubicBezTo>
                  <a:cubicBezTo>
                    <a:pt x="79" y="5"/>
                    <a:pt x="111" y="49"/>
                    <a:pt x="124" y="48"/>
                  </a:cubicBezTo>
                  <a:cubicBezTo>
                    <a:pt x="137" y="48"/>
                    <a:pt x="165" y="0"/>
                    <a:pt x="184" y="10"/>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4" name="Freeform 14"/>
            <p:cNvSpPr/>
            <p:nvPr/>
          </p:nvSpPr>
          <p:spPr bwMode="auto">
            <a:xfrm rot="619297">
              <a:off x="5588764" y="443479"/>
              <a:ext cx="2614564" cy="2512032"/>
            </a:xfrm>
            <a:custGeom>
              <a:avLst/>
              <a:gdLst>
                <a:gd name="T0" fmla="*/ 0 w 256"/>
                <a:gd name="T1" fmla="*/ 124 h 246"/>
                <a:gd name="T2" fmla="*/ 61 w 256"/>
                <a:gd name="T3" fmla="*/ 88 h 246"/>
                <a:gd name="T4" fmla="*/ 65 w 256"/>
                <a:gd name="T5" fmla="*/ 11 h 246"/>
                <a:gd name="T6" fmla="*/ 128 w 256"/>
                <a:gd name="T7" fmla="*/ 47 h 246"/>
                <a:gd name="T8" fmla="*/ 191 w 256"/>
                <a:gd name="T9" fmla="*/ 12 h 246"/>
                <a:gd name="T10" fmla="*/ 193 w 256"/>
                <a:gd name="T11" fmla="*/ 86 h 246"/>
                <a:gd name="T12" fmla="*/ 255 w 256"/>
                <a:gd name="T13" fmla="*/ 124 h 246"/>
                <a:gd name="T14" fmla="*/ 194 w 256"/>
                <a:gd name="T15" fmla="*/ 159 h 246"/>
                <a:gd name="T16" fmla="*/ 190 w 256"/>
                <a:gd name="T17" fmla="*/ 234 h 246"/>
                <a:gd name="T18" fmla="*/ 125 w 256"/>
                <a:gd name="T19" fmla="*/ 198 h 246"/>
                <a:gd name="T20" fmla="*/ 65 w 256"/>
                <a:gd name="T21" fmla="*/ 234 h 246"/>
                <a:gd name="T22" fmla="*/ 62 w 256"/>
                <a:gd name="T23" fmla="*/ 159 h 246"/>
                <a:gd name="T24" fmla="*/ 0 w 256"/>
                <a:gd name="T25" fmla="*/ 12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6" h="246">
                  <a:moveTo>
                    <a:pt x="0" y="124"/>
                  </a:moveTo>
                  <a:cubicBezTo>
                    <a:pt x="0" y="103"/>
                    <a:pt x="55" y="99"/>
                    <a:pt x="61" y="88"/>
                  </a:cubicBezTo>
                  <a:cubicBezTo>
                    <a:pt x="67" y="75"/>
                    <a:pt x="43" y="24"/>
                    <a:pt x="65" y="11"/>
                  </a:cubicBezTo>
                  <a:cubicBezTo>
                    <a:pt x="85" y="0"/>
                    <a:pt x="115" y="47"/>
                    <a:pt x="128" y="47"/>
                  </a:cubicBezTo>
                  <a:cubicBezTo>
                    <a:pt x="141" y="47"/>
                    <a:pt x="172" y="1"/>
                    <a:pt x="191" y="12"/>
                  </a:cubicBezTo>
                  <a:cubicBezTo>
                    <a:pt x="211" y="23"/>
                    <a:pt x="186" y="73"/>
                    <a:pt x="193" y="86"/>
                  </a:cubicBezTo>
                  <a:cubicBezTo>
                    <a:pt x="200" y="98"/>
                    <a:pt x="256" y="102"/>
                    <a:pt x="255" y="124"/>
                  </a:cubicBezTo>
                  <a:cubicBezTo>
                    <a:pt x="255" y="145"/>
                    <a:pt x="200" y="148"/>
                    <a:pt x="194" y="159"/>
                  </a:cubicBezTo>
                  <a:cubicBezTo>
                    <a:pt x="187" y="171"/>
                    <a:pt x="212" y="222"/>
                    <a:pt x="190" y="234"/>
                  </a:cubicBezTo>
                  <a:cubicBezTo>
                    <a:pt x="169" y="246"/>
                    <a:pt x="139" y="198"/>
                    <a:pt x="125" y="198"/>
                  </a:cubicBezTo>
                  <a:cubicBezTo>
                    <a:pt x="113" y="197"/>
                    <a:pt x="83" y="244"/>
                    <a:pt x="65" y="234"/>
                  </a:cubicBezTo>
                  <a:cubicBezTo>
                    <a:pt x="46" y="223"/>
                    <a:pt x="69" y="172"/>
                    <a:pt x="62" y="159"/>
                  </a:cubicBezTo>
                  <a:cubicBezTo>
                    <a:pt x="55" y="148"/>
                    <a:pt x="0" y="145"/>
                    <a:pt x="0" y="124"/>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63" name="文本框 62"/>
          <p:cNvSpPr txBox="1"/>
          <p:nvPr/>
        </p:nvSpPr>
        <p:spPr>
          <a:xfrm>
            <a:off x="10386147" y="6068159"/>
            <a:ext cx="2908307" cy="548640"/>
          </a:xfrm>
          <a:prstGeom prst="rect">
            <a:avLst/>
          </a:prstGeom>
          <a:noFill/>
        </p:spPr>
        <p:txBody>
          <a:bodyPr wrap="square" rtlCol="0">
            <a:spAutoFit/>
          </a:bodyPr>
          <a:lstStyle/>
          <a:p>
            <a:r>
              <a:rPr lang="en-US" altLang="zh-CN" sz="2800" b="1" dirty="0" err="1" smtClean="0">
                <a:solidFill>
                  <a:srgbClr val="3563A8"/>
                </a:solidFill>
                <a:latin typeface="微软雅黑" panose="020B0503020204020204" pitchFamily="34" charset="-122"/>
                <a:ea typeface="微软雅黑" panose="020B0503020204020204" pitchFamily="34" charset="-122"/>
              </a:rPr>
              <a:t>商务简约</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pic>
        <p:nvPicPr>
          <p:cNvPr id="4" name="Ben Cocks-Mr.Sun">
            <a:hlinkClick r:id="" action="ppaction://media"/>
          </p:cNvPr>
          <p:cNvPicPr/>
          <p:nvPr>
            <a:audioFile r:link="rId1"/>
            <p:extLst>
              <p:ext uri="{DAA4B4D4-6D71-4841-9C94-3DE7FCFB9230}">
                <p14:media xmlns:p14="http://schemas.microsoft.com/office/powerpoint/2010/main" r:link="rId2"/>
              </p:ext>
            </p:extLst>
          </p:nvPr>
        </p:nvPicPr>
        <p:blipFill>
          <a:blip r:embed="rId3"/>
          <a:stretch>
            <a:fillRect/>
          </a:stretch>
        </p:blipFill>
        <p:spPr>
          <a:xfrm>
            <a:off x="5786120" y="3119120"/>
            <a:ext cx="619125" cy="6191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additive="base">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1">
                  <p:stCondLst>
                    <p:cond delay="indefinite"/>
                  </p:stCondLst>
                  <p:endCondLst>
                    <p:cond evt="onNext">
                      <p:tgtEl>
                        <p:sldTgt/>
                      </p:tgtEl>
                    </p:cond>
                    <p:cond evt="onPrev">
                      <p:tgtEl>
                        <p:sldTgt/>
                      </p:tgtEl>
                    </p:cond>
                    <p:cond evt="onStopAudio">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文本框 52"/>
          <p:cNvSpPr txBox="1"/>
          <p:nvPr/>
        </p:nvSpPr>
        <p:spPr>
          <a:xfrm>
            <a:off x="3158546" y="1007063"/>
            <a:ext cx="5899000" cy="584775"/>
          </a:xfrm>
          <a:prstGeom prst="rect">
            <a:avLst/>
          </a:prstGeom>
          <a:noFill/>
        </p:spPr>
        <p:txBody>
          <a:bodyPr wrap="square" rtlCol="0">
            <a:spAutoFit/>
          </a:bodyPr>
          <a:lstStyle/>
          <a:p>
            <a:pPr algn="ctr"/>
            <a:r>
              <a:rPr lang="zh-CN" altLang="en-US" sz="32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3200" b="1" dirty="0">
              <a:solidFill>
                <a:srgbClr val="3563A8"/>
              </a:solidFill>
              <a:latin typeface="微软雅黑" panose="020B0503020204020204" pitchFamily="34" charset="-122"/>
              <a:ea typeface="微软雅黑" panose="020B0503020204020204" pitchFamily="34" charset="-122"/>
            </a:endParaRPr>
          </a:p>
        </p:txBody>
      </p:sp>
      <p:sp>
        <p:nvSpPr>
          <p:cNvPr id="54" name="矩形 53"/>
          <p:cNvSpPr/>
          <p:nvPr/>
        </p:nvSpPr>
        <p:spPr>
          <a:xfrm>
            <a:off x="4766135" y="1665040"/>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5" name="椭圆 54"/>
          <p:cNvSpPr/>
          <p:nvPr/>
        </p:nvSpPr>
        <p:spPr>
          <a:xfrm>
            <a:off x="6816436" y="2573521"/>
            <a:ext cx="769221" cy="769221"/>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8" name="椭圆 57"/>
          <p:cNvSpPr/>
          <p:nvPr/>
        </p:nvSpPr>
        <p:spPr>
          <a:xfrm>
            <a:off x="6816436" y="3881423"/>
            <a:ext cx="769221" cy="769221"/>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9" name="椭圆 58"/>
          <p:cNvSpPr/>
          <p:nvPr/>
        </p:nvSpPr>
        <p:spPr>
          <a:xfrm>
            <a:off x="6816436" y="5189325"/>
            <a:ext cx="769221" cy="769221"/>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3" name="Freeform 72"/>
          <p:cNvSpPr>
            <a:spLocks noEditPoints="1"/>
          </p:cNvSpPr>
          <p:nvPr/>
        </p:nvSpPr>
        <p:spPr bwMode="auto">
          <a:xfrm>
            <a:off x="6999634" y="2744438"/>
            <a:ext cx="450324" cy="451136"/>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sp>
        <p:nvSpPr>
          <p:cNvPr id="64" name="Freeform 73"/>
          <p:cNvSpPr>
            <a:spLocks noEditPoints="1"/>
          </p:cNvSpPr>
          <p:nvPr/>
        </p:nvSpPr>
        <p:spPr bwMode="auto">
          <a:xfrm>
            <a:off x="6998525" y="4117385"/>
            <a:ext cx="429609" cy="359612"/>
          </a:xfrm>
          <a:custGeom>
            <a:avLst/>
            <a:gdLst>
              <a:gd name="T0" fmla="*/ 339 w 411"/>
              <a:gd name="T1" fmla="*/ 344 h 344"/>
              <a:gd name="T2" fmla="*/ 334 w 411"/>
              <a:gd name="T3" fmla="*/ 342 h 344"/>
              <a:gd name="T4" fmla="*/ 270 w 411"/>
              <a:gd name="T5" fmla="*/ 277 h 344"/>
              <a:gd name="T6" fmla="*/ 74 w 411"/>
              <a:gd name="T7" fmla="*/ 277 h 344"/>
              <a:gd name="T8" fmla="*/ 0 w 411"/>
              <a:gd name="T9" fmla="*/ 203 h 344"/>
              <a:gd name="T10" fmla="*/ 0 w 411"/>
              <a:gd name="T11" fmla="*/ 74 h 344"/>
              <a:gd name="T12" fmla="*/ 74 w 411"/>
              <a:gd name="T13" fmla="*/ 0 h 344"/>
              <a:gd name="T14" fmla="*/ 338 w 411"/>
              <a:gd name="T15" fmla="*/ 0 h 344"/>
              <a:gd name="T16" fmla="*/ 411 w 411"/>
              <a:gd name="T17" fmla="*/ 74 h 344"/>
              <a:gd name="T18" fmla="*/ 411 w 411"/>
              <a:gd name="T19" fmla="*/ 203 h 344"/>
              <a:gd name="T20" fmla="*/ 347 w 411"/>
              <a:gd name="T21" fmla="*/ 277 h 344"/>
              <a:gd name="T22" fmla="*/ 347 w 411"/>
              <a:gd name="T23" fmla="*/ 337 h 344"/>
              <a:gd name="T24" fmla="*/ 342 w 411"/>
              <a:gd name="T25" fmla="*/ 344 h 344"/>
              <a:gd name="T26" fmla="*/ 339 w 411"/>
              <a:gd name="T27" fmla="*/ 344 h 344"/>
              <a:gd name="T28" fmla="*/ 74 w 411"/>
              <a:gd name="T29" fmla="*/ 15 h 344"/>
              <a:gd name="T30" fmla="*/ 14 w 411"/>
              <a:gd name="T31" fmla="*/ 74 h 344"/>
              <a:gd name="T32" fmla="*/ 14 w 411"/>
              <a:gd name="T33" fmla="*/ 203 h 344"/>
              <a:gd name="T34" fmla="*/ 74 w 411"/>
              <a:gd name="T35" fmla="*/ 262 h 344"/>
              <a:gd name="T36" fmla="*/ 273 w 411"/>
              <a:gd name="T37" fmla="*/ 262 h 344"/>
              <a:gd name="T38" fmla="*/ 278 w 411"/>
              <a:gd name="T39" fmla="*/ 264 h 344"/>
              <a:gd name="T40" fmla="*/ 332 w 411"/>
              <a:gd name="T41" fmla="*/ 319 h 344"/>
              <a:gd name="T42" fmla="*/ 332 w 411"/>
              <a:gd name="T43" fmla="*/ 270 h 344"/>
              <a:gd name="T44" fmla="*/ 339 w 411"/>
              <a:gd name="T45" fmla="*/ 262 h 344"/>
              <a:gd name="T46" fmla="*/ 397 w 411"/>
              <a:gd name="T47" fmla="*/ 203 h 344"/>
              <a:gd name="T48" fmla="*/ 397 w 411"/>
              <a:gd name="T49" fmla="*/ 74 h 344"/>
              <a:gd name="T50" fmla="*/ 338 w 411"/>
              <a:gd name="T51" fmla="*/ 15 h 344"/>
              <a:gd name="T52" fmla="*/ 74 w 411"/>
              <a:gd name="T53" fmla="*/ 1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11" h="344">
                <a:moveTo>
                  <a:pt x="339" y="344"/>
                </a:moveTo>
                <a:cubicBezTo>
                  <a:pt x="337" y="344"/>
                  <a:pt x="336" y="343"/>
                  <a:pt x="334" y="342"/>
                </a:cubicBezTo>
                <a:cubicBezTo>
                  <a:pt x="270" y="277"/>
                  <a:pt x="270" y="277"/>
                  <a:pt x="270" y="277"/>
                </a:cubicBezTo>
                <a:cubicBezTo>
                  <a:pt x="74" y="277"/>
                  <a:pt x="74" y="277"/>
                  <a:pt x="74" y="277"/>
                </a:cubicBezTo>
                <a:cubicBezTo>
                  <a:pt x="33" y="277"/>
                  <a:pt x="0" y="244"/>
                  <a:pt x="0" y="203"/>
                </a:cubicBezTo>
                <a:cubicBezTo>
                  <a:pt x="0" y="74"/>
                  <a:pt x="0" y="74"/>
                  <a:pt x="0" y="74"/>
                </a:cubicBezTo>
                <a:cubicBezTo>
                  <a:pt x="0" y="33"/>
                  <a:pt x="33" y="0"/>
                  <a:pt x="74" y="0"/>
                </a:cubicBezTo>
                <a:cubicBezTo>
                  <a:pt x="338" y="0"/>
                  <a:pt x="338" y="0"/>
                  <a:pt x="338" y="0"/>
                </a:cubicBezTo>
                <a:cubicBezTo>
                  <a:pt x="378" y="0"/>
                  <a:pt x="411" y="33"/>
                  <a:pt x="411" y="74"/>
                </a:cubicBezTo>
                <a:cubicBezTo>
                  <a:pt x="411" y="203"/>
                  <a:pt x="411" y="203"/>
                  <a:pt x="411" y="203"/>
                </a:cubicBezTo>
                <a:cubicBezTo>
                  <a:pt x="411" y="242"/>
                  <a:pt x="384" y="273"/>
                  <a:pt x="347" y="277"/>
                </a:cubicBezTo>
                <a:cubicBezTo>
                  <a:pt x="347" y="337"/>
                  <a:pt x="347" y="337"/>
                  <a:pt x="347" y="337"/>
                </a:cubicBezTo>
                <a:cubicBezTo>
                  <a:pt x="347" y="340"/>
                  <a:pt x="345" y="342"/>
                  <a:pt x="342" y="344"/>
                </a:cubicBezTo>
                <a:cubicBezTo>
                  <a:pt x="341" y="344"/>
                  <a:pt x="340" y="344"/>
                  <a:pt x="339" y="344"/>
                </a:cubicBezTo>
                <a:close/>
                <a:moveTo>
                  <a:pt x="74" y="15"/>
                </a:moveTo>
                <a:cubicBezTo>
                  <a:pt x="41" y="15"/>
                  <a:pt x="14" y="41"/>
                  <a:pt x="14" y="74"/>
                </a:cubicBezTo>
                <a:cubicBezTo>
                  <a:pt x="14" y="203"/>
                  <a:pt x="14" y="203"/>
                  <a:pt x="14" y="203"/>
                </a:cubicBezTo>
                <a:cubicBezTo>
                  <a:pt x="14" y="236"/>
                  <a:pt x="41" y="262"/>
                  <a:pt x="74" y="262"/>
                </a:cubicBezTo>
                <a:cubicBezTo>
                  <a:pt x="273" y="262"/>
                  <a:pt x="273" y="262"/>
                  <a:pt x="273" y="262"/>
                </a:cubicBezTo>
                <a:cubicBezTo>
                  <a:pt x="275" y="262"/>
                  <a:pt x="277" y="263"/>
                  <a:pt x="278" y="264"/>
                </a:cubicBezTo>
                <a:cubicBezTo>
                  <a:pt x="332" y="319"/>
                  <a:pt x="332" y="319"/>
                  <a:pt x="332" y="319"/>
                </a:cubicBezTo>
                <a:cubicBezTo>
                  <a:pt x="332" y="270"/>
                  <a:pt x="332" y="270"/>
                  <a:pt x="332" y="270"/>
                </a:cubicBezTo>
                <a:cubicBezTo>
                  <a:pt x="332" y="266"/>
                  <a:pt x="335" y="262"/>
                  <a:pt x="339" y="262"/>
                </a:cubicBezTo>
                <a:cubicBezTo>
                  <a:pt x="371" y="262"/>
                  <a:pt x="397" y="236"/>
                  <a:pt x="397" y="203"/>
                </a:cubicBezTo>
                <a:cubicBezTo>
                  <a:pt x="397" y="74"/>
                  <a:pt x="397" y="74"/>
                  <a:pt x="397" y="74"/>
                </a:cubicBezTo>
                <a:cubicBezTo>
                  <a:pt x="397" y="41"/>
                  <a:pt x="370" y="15"/>
                  <a:pt x="338" y="15"/>
                </a:cubicBezTo>
                <a:lnTo>
                  <a:pt x="74" y="15"/>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sp>
        <p:nvSpPr>
          <p:cNvPr id="65" name="Freeform 92"/>
          <p:cNvSpPr>
            <a:spLocks noEditPoints="1"/>
          </p:cNvSpPr>
          <p:nvPr/>
        </p:nvSpPr>
        <p:spPr bwMode="auto">
          <a:xfrm>
            <a:off x="7035781" y="5354565"/>
            <a:ext cx="357190" cy="452468"/>
          </a:xfrm>
          <a:custGeom>
            <a:avLst/>
            <a:gdLst>
              <a:gd name="T0" fmla="*/ 340 w 347"/>
              <a:gd name="T1" fmla="*/ 93 h 440"/>
              <a:gd name="T2" fmla="*/ 281 w 347"/>
              <a:gd name="T3" fmla="*/ 93 h 440"/>
              <a:gd name="T4" fmla="*/ 281 w 347"/>
              <a:gd name="T5" fmla="*/ 34 h 440"/>
              <a:gd name="T6" fmla="*/ 273 w 347"/>
              <a:gd name="T7" fmla="*/ 27 h 440"/>
              <a:gd name="T8" fmla="*/ 214 w 347"/>
              <a:gd name="T9" fmla="*/ 27 h 440"/>
              <a:gd name="T10" fmla="*/ 214 w 347"/>
              <a:gd name="T11" fmla="*/ 7 h 440"/>
              <a:gd name="T12" fmla="*/ 207 w 347"/>
              <a:gd name="T13" fmla="*/ 0 h 440"/>
              <a:gd name="T14" fmla="*/ 140 w 347"/>
              <a:gd name="T15" fmla="*/ 0 h 440"/>
              <a:gd name="T16" fmla="*/ 133 w 347"/>
              <a:gd name="T17" fmla="*/ 7 h 440"/>
              <a:gd name="T18" fmla="*/ 133 w 347"/>
              <a:gd name="T19" fmla="*/ 27 h 440"/>
              <a:gd name="T20" fmla="*/ 74 w 347"/>
              <a:gd name="T21" fmla="*/ 27 h 440"/>
              <a:gd name="T22" fmla="*/ 66 w 347"/>
              <a:gd name="T23" fmla="*/ 34 h 440"/>
              <a:gd name="T24" fmla="*/ 66 w 347"/>
              <a:gd name="T25" fmla="*/ 159 h 440"/>
              <a:gd name="T26" fmla="*/ 7 w 347"/>
              <a:gd name="T27" fmla="*/ 159 h 440"/>
              <a:gd name="T28" fmla="*/ 0 w 347"/>
              <a:gd name="T29" fmla="*/ 167 h 440"/>
              <a:gd name="T30" fmla="*/ 0 w 347"/>
              <a:gd name="T31" fmla="*/ 300 h 440"/>
              <a:gd name="T32" fmla="*/ 2 w 347"/>
              <a:gd name="T33" fmla="*/ 305 h 440"/>
              <a:gd name="T34" fmla="*/ 66 w 347"/>
              <a:gd name="T35" fmla="*/ 369 h 440"/>
              <a:gd name="T36" fmla="*/ 66 w 347"/>
              <a:gd name="T37" fmla="*/ 433 h 440"/>
              <a:gd name="T38" fmla="*/ 74 w 347"/>
              <a:gd name="T39" fmla="*/ 440 h 440"/>
              <a:gd name="T40" fmla="*/ 273 w 347"/>
              <a:gd name="T41" fmla="*/ 440 h 440"/>
              <a:gd name="T42" fmla="*/ 281 w 347"/>
              <a:gd name="T43" fmla="*/ 433 h 440"/>
              <a:gd name="T44" fmla="*/ 281 w 347"/>
              <a:gd name="T45" fmla="*/ 364 h 440"/>
              <a:gd name="T46" fmla="*/ 345 w 347"/>
              <a:gd name="T47" fmla="*/ 305 h 440"/>
              <a:gd name="T48" fmla="*/ 347 w 347"/>
              <a:gd name="T49" fmla="*/ 300 h 440"/>
              <a:gd name="T50" fmla="*/ 347 w 347"/>
              <a:gd name="T51" fmla="*/ 100 h 440"/>
              <a:gd name="T52" fmla="*/ 340 w 347"/>
              <a:gd name="T53" fmla="*/ 93 h 440"/>
              <a:gd name="T54" fmla="*/ 332 w 347"/>
              <a:gd name="T55" fmla="*/ 296 h 440"/>
              <a:gd name="T56" fmla="*/ 268 w 347"/>
              <a:gd name="T57" fmla="*/ 355 h 440"/>
              <a:gd name="T58" fmla="*/ 266 w 347"/>
              <a:gd name="T59" fmla="*/ 361 h 440"/>
              <a:gd name="T60" fmla="*/ 266 w 347"/>
              <a:gd name="T61" fmla="*/ 425 h 440"/>
              <a:gd name="T62" fmla="*/ 81 w 347"/>
              <a:gd name="T63" fmla="*/ 425 h 440"/>
              <a:gd name="T64" fmla="*/ 81 w 347"/>
              <a:gd name="T65" fmla="*/ 366 h 440"/>
              <a:gd name="T66" fmla="*/ 79 w 347"/>
              <a:gd name="T67" fmla="*/ 361 h 440"/>
              <a:gd name="T68" fmla="*/ 15 w 347"/>
              <a:gd name="T69" fmla="*/ 297 h 440"/>
              <a:gd name="T70" fmla="*/ 15 w 347"/>
              <a:gd name="T71" fmla="*/ 174 h 440"/>
              <a:gd name="T72" fmla="*/ 66 w 347"/>
              <a:gd name="T73" fmla="*/ 174 h 440"/>
              <a:gd name="T74" fmla="*/ 66 w 347"/>
              <a:gd name="T75" fmla="*/ 233 h 440"/>
              <a:gd name="T76" fmla="*/ 81 w 347"/>
              <a:gd name="T77" fmla="*/ 233 h 440"/>
              <a:gd name="T78" fmla="*/ 81 w 347"/>
              <a:gd name="T79" fmla="*/ 167 h 440"/>
              <a:gd name="T80" fmla="*/ 81 w 347"/>
              <a:gd name="T81" fmla="*/ 41 h 440"/>
              <a:gd name="T82" fmla="*/ 133 w 347"/>
              <a:gd name="T83" fmla="*/ 41 h 440"/>
              <a:gd name="T84" fmla="*/ 133 w 347"/>
              <a:gd name="T85" fmla="*/ 233 h 440"/>
              <a:gd name="T86" fmla="*/ 148 w 347"/>
              <a:gd name="T87" fmla="*/ 233 h 440"/>
              <a:gd name="T88" fmla="*/ 148 w 347"/>
              <a:gd name="T89" fmla="*/ 34 h 440"/>
              <a:gd name="T90" fmla="*/ 148 w 347"/>
              <a:gd name="T91" fmla="*/ 15 h 440"/>
              <a:gd name="T92" fmla="*/ 199 w 347"/>
              <a:gd name="T93" fmla="*/ 15 h 440"/>
              <a:gd name="T94" fmla="*/ 199 w 347"/>
              <a:gd name="T95" fmla="*/ 34 h 440"/>
              <a:gd name="T96" fmla="*/ 199 w 347"/>
              <a:gd name="T97" fmla="*/ 233 h 440"/>
              <a:gd name="T98" fmla="*/ 214 w 347"/>
              <a:gd name="T99" fmla="*/ 233 h 440"/>
              <a:gd name="T100" fmla="*/ 214 w 347"/>
              <a:gd name="T101" fmla="*/ 41 h 440"/>
              <a:gd name="T102" fmla="*/ 266 w 347"/>
              <a:gd name="T103" fmla="*/ 41 h 440"/>
              <a:gd name="T104" fmla="*/ 266 w 347"/>
              <a:gd name="T105" fmla="*/ 100 h 440"/>
              <a:gd name="T106" fmla="*/ 266 w 347"/>
              <a:gd name="T107" fmla="*/ 233 h 440"/>
              <a:gd name="T108" fmla="*/ 281 w 347"/>
              <a:gd name="T109" fmla="*/ 233 h 440"/>
              <a:gd name="T110" fmla="*/ 281 w 347"/>
              <a:gd name="T111" fmla="*/ 108 h 440"/>
              <a:gd name="T112" fmla="*/ 332 w 347"/>
              <a:gd name="T113" fmla="*/ 108 h 440"/>
              <a:gd name="T114" fmla="*/ 332 w 347"/>
              <a:gd name="T115" fmla="*/ 296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7" h="440">
                <a:moveTo>
                  <a:pt x="340" y="93"/>
                </a:moveTo>
                <a:cubicBezTo>
                  <a:pt x="281" y="93"/>
                  <a:pt x="281" y="93"/>
                  <a:pt x="281" y="93"/>
                </a:cubicBezTo>
                <a:cubicBezTo>
                  <a:pt x="281" y="34"/>
                  <a:pt x="281" y="34"/>
                  <a:pt x="281" y="34"/>
                </a:cubicBezTo>
                <a:cubicBezTo>
                  <a:pt x="281" y="30"/>
                  <a:pt x="277" y="27"/>
                  <a:pt x="273" y="27"/>
                </a:cubicBezTo>
                <a:cubicBezTo>
                  <a:pt x="214" y="27"/>
                  <a:pt x="214" y="27"/>
                  <a:pt x="214" y="27"/>
                </a:cubicBezTo>
                <a:cubicBezTo>
                  <a:pt x="214" y="7"/>
                  <a:pt x="214" y="7"/>
                  <a:pt x="214" y="7"/>
                </a:cubicBezTo>
                <a:cubicBezTo>
                  <a:pt x="214" y="3"/>
                  <a:pt x="211" y="0"/>
                  <a:pt x="207" y="0"/>
                </a:cubicBezTo>
                <a:cubicBezTo>
                  <a:pt x="140" y="0"/>
                  <a:pt x="140" y="0"/>
                  <a:pt x="140" y="0"/>
                </a:cubicBezTo>
                <a:cubicBezTo>
                  <a:pt x="136" y="0"/>
                  <a:pt x="133" y="3"/>
                  <a:pt x="133" y="7"/>
                </a:cubicBezTo>
                <a:cubicBezTo>
                  <a:pt x="133" y="27"/>
                  <a:pt x="133" y="27"/>
                  <a:pt x="133" y="27"/>
                </a:cubicBezTo>
                <a:cubicBezTo>
                  <a:pt x="74" y="27"/>
                  <a:pt x="74" y="27"/>
                  <a:pt x="74" y="27"/>
                </a:cubicBezTo>
                <a:cubicBezTo>
                  <a:pt x="70" y="27"/>
                  <a:pt x="66" y="30"/>
                  <a:pt x="66" y="34"/>
                </a:cubicBezTo>
                <a:cubicBezTo>
                  <a:pt x="66" y="159"/>
                  <a:pt x="66" y="159"/>
                  <a:pt x="66" y="159"/>
                </a:cubicBezTo>
                <a:cubicBezTo>
                  <a:pt x="7" y="159"/>
                  <a:pt x="7" y="159"/>
                  <a:pt x="7" y="159"/>
                </a:cubicBezTo>
                <a:cubicBezTo>
                  <a:pt x="3" y="159"/>
                  <a:pt x="0" y="163"/>
                  <a:pt x="0" y="167"/>
                </a:cubicBezTo>
                <a:cubicBezTo>
                  <a:pt x="0" y="300"/>
                  <a:pt x="0" y="300"/>
                  <a:pt x="0" y="300"/>
                </a:cubicBezTo>
                <a:cubicBezTo>
                  <a:pt x="0" y="302"/>
                  <a:pt x="1" y="304"/>
                  <a:pt x="2" y="305"/>
                </a:cubicBezTo>
                <a:cubicBezTo>
                  <a:pt x="66" y="369"/>
                  <a:pt x="66" y="369"/>
                  <a:pt x="66" y="369"/>
                </a:cubicBezTo>
                <a:cubicBezTo>
                  <a:pt x="66" y="433"/>
                  <a:pt x="66" y="433"/>
                  <a:pt x="66" y="433"/>
                </a:cubicBezTo>
                <a:cubicBezTo>
                  <a:pt x="66" y="437"/>
                  <a:pt x="70" y="440"/>
                  <a:pt x="74" y="440"/>
                </a:cubicBezTo>
                <a:cubicBezTo>
                  <a:pt x="273" y="440"/>
                  <a:pt x="273" y="440"/>
                  <a:pt x="273" y="440"/>
                </a:cubicBezTo>
                <a:cubicBezTo>
                  <a:pt x="277" y="440"/>
                  <a:pt x="281" y="437"/>
                  <a:pt x="281" y="433"/>
                </a:cubicBezTo>
                <a:cubicBezTo>
                  <a:pt x="281" y="364"/>
                  <a:pt x="281" y="364"/>
                  <a:pt x="281" y="364"/>
                </a:cubicBezTo>
                <a:cubicBezTo>
                  <a:pt x="345" y="305"/>
                  <a:pt x="345" y="305"/>
                  <a:pt x="345" y="305"/>
                </a:cubicBezTo>
                <a:cubicBezTo>
                  <a:pt x="346" y="304"/>
                  <a:pt x="347" y="302"/>
                  <a:pt x="347" y="300"/>
                </a:cubicBezTo>
                <a:cubicBezTo>
                  <a:pt x="347" y="100"/>
                  <a:pt x="347" y="100"/>
                  <a:pt x="347" y="100"/>
                </a:cubicBezTo>
                <a:cubicBezTo>
                  <a:pt x="347" y="96"/>
                  <a:pt x="344" y="93"/>
                  <a:pt x="340" y="93"/>
                </a:cubicBezTo>
                <a:close/>
                <a:moveTo>
                  <a:pt x="332" y="296"/>
                </a:moveTo>
                <a:cubicBezTo>
                  <a:pt x="268" y="355"/>
                  <a:pt x="268" y="355"/>
                  <a:pt x="268" y="355"/>
                </a:cubicBezTo>
                <a:cubicBezTo>
                  <a:pt x="267" y="357"/>
                  <a:pt x="266" y="359"/>
                  <a:pt x="266" y="361"/>
                </a:cubicBezTo>
                <a:cubicBezTo>
                  <a:pt x="266" y="425"/>
                  <a:pt x="266" y="425"/>
                  <a:pt x="266" y="425"/>
                </a:cubicBezTo>
                <a:cubicBezTo>
                  <a:pt x="81" y="425"/>
                  <a:pt x="81" y="425"/>
                  <a:pt x="81" y="425"/>
                </a:cubicBezTo>
                <a:cubicBezTo>
                  <a:pt x="81" y="366"/>
                  <a:pt x="81" y="366"/>
                  <a:pt x="81" y="366"/>
                </a:cubicBezTo>
                <a:cubicBezTo>
                  <a:pt x="81" y="364"/>
                  <a:pt x="80" y="362"/>
                  <a:pt x="79" y="361"/>
                </a:cubicBezTo>
                <a:cubicBezTo>
                  <a:pt x="15" y="297"/>
                  <a:pt x="15" y="297"/>
                  <a:pt x="15" y="297"/>
                </a:cubicBezTo>
                <a:cubicBezTo>
                  <a:pt x="15" y="174"/>
                  <a:pt x="15" y="174"/>
                  <a:pt x="15" y="174"/>
                </a:cubicBezTo>
                <a:cubicBezTo>
                  <a:pt x="66" y="174"/>
                  <a:pt x="66" y="174"/>
                  <a:pt x="66" y="174"/>
                </a:cubicBezTo>
                <a:cubicBezTo>
                  <a:pt x="66" y="233"/>
                  <a:pt x="66" y="233"/>
                  <a:pt x="66" y="233"/>
                </a:cubicBezTo>
                <a:cubicBezTo>
                  <a:pt x="81" y="233"/>
                  <a:pt x="81" y="233"/>
                  <a:pt x="81" y="233"/>
                </a:cubicBezTo>
                <a:cubicBezTo>
                  <a:pt x="81" y="167"/>
                  <a:pt x="81" y="167"/>
                  <a:pt x="81" y="167"/>
                </a:cubicBezTo>
                <a:cubicBezTo>
                  <a:pt x="81" y="41"/>
                  <a:pt x="81" y="41"/>
                  <a:pt x="81" y="41"/>
                </a:cubicBezTo>
                <a:cubicBezTo>
                  <a:pt x="133" y="41"/>
                  <a:pt x="133" y="41"/>
                  <a:pt x="133" y="41"/>
                </a:cubicBezTo>
                <a:cubicBezTo>
                  <a:pt x="133" y="233"/>
                  <a:pt x="133" y="233"/>
                  <a:pt x="133" y="233"/>
                </a:cubicBezTo>
                <a:cubicBezTo>
                  <a:pt x="148" y="233"/>
                  <a:pt x="148" y="233"/>
                  <a:pt x="148" y="233"/>
                </a:cubicBezTo>
                <a:cubicBezTo>
                  <a:pt x="148" y="34"/>
                  <a:pt x="148" y="34"/>
                  <a:pt x="148" y="34"/>
                </a:cubicBezTo>
                <a:cubicBezTo>
                  <a:pt x="148" y="15"/>
                  <a:pt x="148" y="15"/>
                  <a:pt x="148" y="15"/>
                </a:cubicBezTo>
                <a:cubicBezTo>
                  <a:pt x="199" y="15"/>
                  <a:pt x="199" y="15"/>
                  <a:pt x="199" y="15"/>
                </a:cubicBezTo>
                <a:cubicBezTo>
                  <a:pt x="199" y="34"/>
                  <a:pt x="199" y="34"/>
                  <a:pt x="199" y="34"/>
                </a:cubicBezTo>
                <a:cubicBezTo>
                  <a:pt x="199" y="233"/>
                  <a:pt x="199" y="233"/>
                  <a:pt x="199" y="233"/>
                </a:cubicBezTo>
                <a:cubicBezTo>
                  <a:pt x="214" y="233"/>
                  <a:pt x="214" y="233"/>
                  <a:pt x="214" y="233"/>
                </a:cubicBezTo>
                <a:cubicBezTo>
                  <a:pt x="214" y="41"/>
                  <a:pt x="214" y="41"/>
                  <a:pt x="214" y="41"/>
                </a:cubicBezTo>
                <a:cubicBezTo>
                  <a:pt x="266" y="41"/>
                  <a:pt x="266" y="41"/>
                  <a:pt x="266" y="41"/>
                </a:cubicBezTo>
                <a:cubicBezTo>
                  <a:pt x="266" y="100"/>
                  <a:pt x="266" y="100"/>
                  <a:pt x="266" y="100"/>
                </a:cubicBezTo>
                <a:cubicBezTo>
                  <a:pt x="266" y="233"/>
                  <a:pt x="266" y="233"/>
                  <a:pt x="266" y="233"/>
                </a:cubicBezTo>
                <a:cubicBezTo>
                  <a:pt x="281" y="233"/>
                  <a:pt x="281" y="233"/>
                  <a:pt x="281" y="233"/>
                </a:cubicBezTo>
                <a:cubicBezTo>
                  <a:pt x="281" y="108"/>
                  <a:pt x="281" y="108"/>
                  <a:pt x="281" y="108"/>
                </a:cubicBezTo>
                <a:cubicBezTo>
                  <a:pt x="332" y="108"/>
                  <a:pt x="332" y="108"/>
                  <a:pt x="332" y="108"/>
                </a:cubicBezTo>
                <a:lnTo>
                  <a:pt x="332" y="296"/>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sp>
        <p:nvSpPr>
          <p:cNvPr id="4" name="矩形 3"/>
          <p:cNvSpPr/>
          <p:nvPr/>
        </p:nvSpPr>
        <p:spPr>
          <a:xfrm>
            <a:off x="7768855" y="2629822"/>
            <a:ext cx="4120400" cy="488078"/>
          </a:xfrm>
          <a:prstGeom prst="rect">
            <a:avLst/>
          </a:prstGeom>
        </p:spPr>
        <p:txBody>
          <a:bodyPr wrap="square" tIns="36000">
            <a:spAutoFit/>
          </a:bodyPr>
          <a:lstStyle/>
          <a:p>
            <a:pPr>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57" name="矩形 56"/>
          <p:cNvSpPr/>
          <p:nvPr/>
        </p:nvSpPr>
        <p:spPr>
          <a:xfrm>
            <a:off x="7768855" y="3916353"/>
            <a:ext cx="4120400" cy="497893"/>
          </a:xfrm>
          <a:prstGeom prst="rect">
            <a:avLst/>
          </a:prstGeom>
        </p:spPr>
        <p:txBody>
          <a:bodyPr wrap="square">
            <a:spAutoFit/>
          </a:bodyPr>
          <a:lstStyle/>
          <a:p>
            <a:pPr>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60" name="矩形 59"/>
          <p:cNvSpPr/>
          <p:nvPr/>
        </p:nvSpPr>
        <p:spPr>
          <a:xfrm>
            <a:off x="7768855" y="5173394"/>
            <a:ext cx="4120400" cy="497893"/>
          </a:xfrm>
          <a:prstGeom prst="rect">
            <a:avLst/>
          </a:prstGeom>
        </p:spPr>
        <p:txBody>
          <a:bodyPr wrap="square">
            <a:spAutoFit/>
          </a:bodyPr>
          <a:lstStyle/>
          <a:p>
            <a:pPr>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67" name="文本框 50"/>
          <p:cNvSpPr txBox="1"/>
          <p:nvPr/>
        </p:nvSpPr>
        <p:spPr>
          <a:xfrm>
            <a:off x="1094741" y="3296804"/>
            <a:ext cx="4043094" cy="584775"/>
          </a:xfrm>
          <a:prstGeom prst="rect">
            <a:avLst/>
          </a:prstGeom>
          <a:noFill/>
        </p:spPr>
        <p:txBody>
          <a:bodyPr wrap="non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rPr>
              <a:t>FOR THE BEST PPT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2203453" y="1976735"/>
            <a:ext cx="7734796" cy="461665"/>
          </a:xfrm>
          <a:prstGeom prst="rect">
            <a:avLst/>
          </a:prstGeom>
        </p:spPr>
        <p:txBody>
          <a:bodyPr wrap="square">
            <a:spAutoFit/>
          </a:bodyPr>
          <a:lstStyle/>
          <a:p>
            <a:pPr algn="ct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请添加文字描述</a:t>
            </a:r>
            <a:endPar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pic>
        <p:nvPicPr>
          <p:cNvPr id="20" name="图片 19" descr="timg.jpg"/>
          <p:cNvPicPr>
            <a:picLocks noChangeAspect="1"/>
          </p:cNvPicPr>
          <p:nvPr/>
        </p:nvPicPr>
        <p:blipFill>
          <a:blip r:embed="rId1" cstate="print"/>
          <a:stretch>
            <a:fillRect/>
          </a:stretch>
        </p:blipFill>
        <p:spPr>
          <a:xfrm>
            <a:off x="1106756" y="2665044"/>
            <a:ext cx="3394906" cy="3349235"/>
          </a:xfrm>
          <a:prstGeom prst="rect">
            <a:avLst/>
          </a:prstGeom>
        </p:spPr>
      </p:pic>
      <p:sp>
        <p:nvSpPr>
          <p:cNvPr id="2" name="文本框 1"/>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文本框 52"/>
          <p:cNvSpPr txBox="1"/>
          <p:nvPr/>
        </p:nvSpPr>
        <p:spPr>
          <a:xfrm>
            <a:off x="1131853" y="1462304"/>
            <a:ext cx="5115037" cy="584775"/>
          </a:xfrm>
          <a:prstGeom prst="rect">
            <a:avLst/>
          </a:prstGeom>
          <a:noFill/>
        </p:spPr>
        <p:txBody>
          <a:bodyPr wrap="square" rtlCol="0">
            <a:spAutoFit/>
          </a:bodyPr>
          <a:lstStyle/>
          <a:p>
            <a:pPr algn="ctr"/>
            <a:r>
              <a:rPr lang="zh-CN" altLang="en-US" sz="32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3200" b="1" dirty="0">
              <a:solidFill>
                <a:srgbClr val="3563A8"/>
              </a:solidFill>
              <a:latin typeface="微软雅黑" panose="020B0503020204020204" pitchFamily="34" charset="-122"/>
              <a:ea typeface="微软雅黑" panose="020B0503020204020204" pitchFamily="34" charset="-122"/>
            </a:endParaRPr>
          </a:p>
        </p:txBody>
      </p:sp>
      <p:sp>
        <p:nvSpPr>
          <p:cNvPr id="78" name="文本框 77"/>
          <p:cNvSpPr txBox="1"/>
          <p:nvPr/>
        </p:nvSpPr>
        <p:spPr>
          <a:xfrm>
            <a:off x="8636017" y="2085625"/>
            <a:ext cx="546945" cy="461665"/>
          </a:xfrm>
          <a:prstGeom prst="rect">
            <a:avLst/>
          </a:prstGeom>
          <a:noFill/>
        </p:spPr>
        <p:txBody>
          <a:bodyPr wrap="none" rtlCol="0">
            <a:spAutoFit/>
          </a:bodyPr>
          <a:lstStyle/>
          <a:p>
            <a:r>
              <a:rPr lang="en-US" altLang="zh-CN" sz="2400" dirty="0" smtClean="0">
                <a:solidFill>
                  <a:srgbClr val="3563A8"/>
                </a:solidFill>
                <a:latin typeface="微软雅黑" panose="020B0503020204020204" pitchFamily="34" charset="-122"/>
                <a:ea typeface="微软雅黑" panose="020B0503020204020204" pitchFamily="34" charset="-122"/>
              </a:rPr>
              <a:t>01</a:t>
            </a:r>
            <a:endParaRPr lang="zh-CN" altLang="en-US" sz="2400" dirty="0">
              <a:solidFill>
                <a:srgbClr val="3563A8"/>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9163726" y="2036698"/>
            <a:ext cx="2908307" cy="523220"/>
          </a:xfrm>
          <a:prstGeom prst="rect">
            <a:avLst/>
          </a:prstGeom>
          <a:noFill/>
        </p:spPr>
        <p:txBody>
          <a:bodyPr wrap="square" rtlCol="0">
            <a:spAutoFit/>
          </a:bodyPr>
          <a:lstStyle/>
          <a:p>
            <a:r>
              <a:rPr lang="zh-CN" altLang="en-US" sz="28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90" name="矩形 89"/>
          <p:cNvSpPr/>
          <p:nvPr/>
        </p:nvSpPr>
        <p:spPr>
          <a:xfrm>
            <a:off x="8675393" y="2572544"/>
            <a:ext cx="2775079" cy="1938992"/>
          </a:xfrm>
          <a:prstGeom prst="rect">
            <a:avLst/>
          </a:prstGeom>
        </p:spPr>
        <p:txBody>
          <a:bodyPr wrap="square">
            <a:spAutoFit/>
          </a:bodyPr>
          <a:lstStyle/>
          <a:p>
            <a:pPr>
              <a:lnSpc>
                <a:spcPct val="150000"/>
              </a:lnSpc>
            </a:pP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请添加文字描述请添加文字描述请添加文字描述请添加文字描述请添加文字描述</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91" name="文本框 90"/>
          <p:cNvSpPr txBox="1"/>
          <p:nvPr/>
        </p:nvSpPr>
        <p:spPr>
          <a:xfrm>
            <a:off x="5237155" y="3473490"/>
            <a:ext cx="546945" cy="461665"/>
          </a:xfrm>
          <a:prstGeom prst="rect">
            <a:avLst/>
          </a:prstGeom>
          <a:noFill/>
        </p:spPr>
        <p:txBody>
          <a:bodyPr wrap="none" rtlCol="0">
            <a:spAutoFit/>
          </a:bodyPr>
          <a:lstStyle/>
          <a:p>
            <a:r>
              <a:rPr lang="en-US" altLang="zh-CN" sz="2400" dirty="0" smtClean="0">
                <a:solidFill>
                  <a:srgbClr val="3563A8"/>
                </a:solidFill>
                <a:latin typeface="微软雅黑" panose="020B0503020204020204" pitchFamily="34" charset="-122"/>
                <a:ea typeface="微软雅黑" panose="020B0503020204020204" pitchFamily="34" charset="-122"/>
              </a:rPr>
              <a:t>02</a:t>
            </a:r>
            <a:endParaRPr lang="zh-CN" altLang="en-US" sz="2400" dirty="0">
              <a:solidFill>
                <a:srgbClr val="3563A8"/>
              </a:solidFill>
              <a:latin typeface="微软雅黑" panose="020B0503020204020204" pitchFamily="34" charset="-122"/>
              <a:ea typeface="微软雅黑" panose="020B0503020204020204" pitchFamily="34" charset="-122"/>
            </a:endParaRPr>
          </a:p>
        </p:txBody>
      </p:sp>
      <p:sp>
        <p:nvSpPr>
          <p:cNvPr id="92" name="文本框 91"/>
          <p:cNvSpPr txBox="1"/>
          <p:nvPr/>
        </p:nvSpPr>
        <p:spPr>
          <a:xfrm>
            <a:off x="5679371" y="3377781"/>
            <a:ext cx="2908307" cy="523220"/>
          </a:xfrm>
          <a:prstGeom prst="rect">
            <a:avLst/>
          </a:prstGeom>
          <a:noFill/>
        </p:spPr>
        <p:txBody>
          <a:bodyPr wrap="square" rtlCol="0">
            <a:spAutoFit/>
          </a:bodyPr>
          <a:lstStyle/>
          <a:p>
            <a:r>
              <a:rPr lang="zh-CN" altLang="en-US" sz="28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93" name="矩形 92"/>
          <p:cNvSpPr/>
          <p:nvPr/>
        </p:nvSpPr>
        <p:spPr>
          <a:xfrm>
            <a:off x="5354012" y="3887813"/>
            <a:ext cx="2715539" cy="1938992"/>
          </a:xfrm>
          <a:prstGeom prst="rect">
            <a:avLst/>
          </a:prstGeom>
        </p:spPr>
        <p:txBody>
          <a:bodyPr wrap="square">
            <a:spAutoFit/>
          </a:bodyPr>
          <a:lstStyle/>
          <a:p>
            <a:pPr>
              <a:lnSpc>
                <a:spcPct val="150000"/>
              </a:lnSpc>
            </a:pP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94" name="文本框 93"/>
          <p:cNvSpPr txBox="1"/>
          <p:nvPr/>
        </p:nvSpPr>
        <p:spPr>
          <a:xfrm>
            <a:off x="1869432" y="4856537"/>
            <a:ext cx="546945" cy="461665"/>
          </a:xfrm>
          <a:prstGeom prst="rect">
            <a:avLst/>
          </a:prstGeom>
          <a:noFill/>
        </p:spPr>
        <p:txBody>
          <a:bodyPr wrap="none" rtlCol="0">
            <a:spAutoFit/>
          </a:bodyPr>
          <a:lstStyle/>
          <a:p>
            <a:r>
              <a:rPr lang="en-US" altLang="zh-CN" sz="2400" dirty="0" smtClean="0">
                <a:solidFill>
                  <a:srgbClr val="3563A8"/>
                </a:solidFill>
                <a:latin typeface="微软雅黑" panose="020B0503020204020204" pitchFamily="34" charset="-122"/>
                <a:ea typeface="微软雅黑" panose="020B0503020204020204" pitchFamily="34" charset="-122"/>
              </a:rPr>
              <a:t>03</a:t>
            </a:r>
            <a:endParaRPr lang="zh-CN" altLang="en-US" sz="2400" dirty="0">
              <a:solidFill>
                <a:srgbClr val="3563A8"/>
              </a:solidFill>
              <a:latin typeface="微软雅黑" panose="020B0503020204020204" pitchFamily="34" charset="-122"/>
              <a:ea typeface="微软雅黑" panose="020B0503020204020204" pitchFamily="34" charset="-122"/>
            </a:endParaRPr>
          </a:p>
        </p:txBody>
      </p:sp>
      <p:sp>
        <p:nvSpPr>
          <p:cNvPr id="95" name="文本框 94"/>
          <p:cNvSpPr txBox="1"/>
          <p:nvPr/>
        </p:nvSpPr>
        <p:spPr>
          <a:xfrm>
            <a:off x="2346629" y="4758748"/>
            <a:ext cx="2908307" cy="523220"/>
          </a:xfrm>
          <a:prstGeom prst="rect">
            <a:avLst/>
          </a:prstGeom>
          <a:noFill/>
        </p:spPr>
        <p:txBody>
          <a:bodyPr wrap="square" rtlCol="0">
            <a:spAutoFit/>
          </a:bodyPr>
          <a:lstStyle/>
          <a:p>
            <a:r>
              <a:rPr lang="zh-CN" altLang="en-US" sz="28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96" name="矩形 95"/>
          <p:cNvSpPr/>
          <p:nvPr/>
        </p:nvSpPr>
        <p:spPr>
          <a:xfrm>
            <a:off x="1908808" y="5343456"/>
            <a:ext cx="2726721" cy="1477328"/>
          </a:xfrm>
          <a:prstGeom prst="rect">
            <a:avLst/>
          </a:prstGeom>
        </p:spPr>
        <p:txBody>
          <a:bodyPr wrap="square">
            <a:spAutoFit/>
          </a:bodyPr>
          <a:lstStyle/>
          <a:p>
            <a:pPr>
              <a:lnSpc>
                <a:spcPct val="150000"/>
              </a:lnSpc>
            </a:pP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grpSp>
        <p:nvGrpSpPr>
          <p:cNvPr id="4" name="组合 3"/>
          <p:cNvGrpSpPr/>
          <p:nvPr/>
        </p:nvGrpSpPr>
        <p:grpSpPr>
          <a:xfrm>
            <a:off x="4411496" y="3460950"/>
            <a:ext cx="811530" cy="811530"/>
            <a:chOff x="4194439" y="3343275"/>
            <a:chExt cx="811530" cy="811530"/>
          </a:xfrm>
        </p:grpSpPr>
        <p:sp>
          <p:nvSpPr>
            <p:cNvPr id="61" name="椭圆 60"/>
            <p:cNvSpPr/>
            <p:nvPr/>
          </p:nvSpPr>
          <p:spPr>
            <a:xfrm>
              <a:off x="4194439" y="3343275"/>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032111" y="4856537"/>
            <a:ext cx="811530" cy="811530"/>
            <a:chOff x="582929" y="1977390"/>
            <a:chExt cx="811530" cy="811530"/>
          </a:xfrm>
        </p:grpSpPr>
        <p:sp>
          <p:nvSpPr>
            <p:cNvPr id="7" name="椭圆 6"/>
            <p:cNvSpPr/>
            <p:nvPr/>
          </p:nvSpPr>
          <p:spPr>
            <a:xfrm>
              <a:off x="582929" y="197739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Freeform 45"/>
            <p:cNvSpPr>
              <a:spLocks noEditPoints="1"/>
            </p:cNvSpPr>
            <p:nvPr/>
          </p:nvSpPr>
          <p:spPr bwMode="black">
            <a:xfrm>
              <a:off x="776647" y="2172664"/>
              <a:ext cx="398438" cy="4297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bg1">
                <a:lumMod val="50000"/>
              </a:schemeClr>
            </a:solidFill>
            <a:ln>
              <a:noFill/>
            </a:ln>
          </p:spPr>
          <p:txBody>
            <a:bodyPr vert="horz" wrap="square" lIns="68568" tIns="34285" rIns="68568" bIns="34285" numCol="1" anchor="t" anchorCtr="0" compatLnSpc="1"/>
            <a:lstStyle/>
            <a:p>
              <a:pPr defTabSz="685165"/>
              <a:endParaRPr lang="en-US">
                <a:solidFill>
                  <a:srgbClr val="FFFFFF"/>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7790881" y="2099653"/>
            <a:ext cx="811530" cy="811530"/>
            <a:chOff x="7805948" y="4709160"/>
            <a:chExt cx="811530" cy="811530"/>
          </a:xfrm>
        </p:grpSpPr>
        <p:sp>
          <p:nvSpPr>
            <p:cNvPr id="62" name="椭圆 61"/>
            <p:cNvSpPr/>
            <p:nvPr/>
          </p:nvSpPr>
          <p:spPr>
            <a:xfrm>
              <a:off x="7805948" y="470916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40" name="Picture 33" descr="C:\Users\HOWARDY.REDMOND\AppData\Local\Microsoft\Windows\Temporary Internet Files\Content.IE5\G469HTVF\MC900442094[1].wmf"/>
            <p:cNvPicPr>
              <a:picLocks noChangeAspect="1" noChangeArrowheads="1"/>
            </p:cNvPicPr>
            <p:nvPr/>
          </p:nvPicPr>
          <p:blipFill>
            <a:blip r:embed="rId1"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7907284" y="4926598"/>
              <a:ext cx="642464" cy="39551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602411" y="-69358"/>
            <a:ext cx="3090478" cy="2616648"/>
            <a:chOff x="8382938" y="-69358"/>
            <a:chExt cx="3309951" cy="2439063"/>
          </a:xfrm>
        </p:grpSpPr>
        <p:cxnSp>
          <p:nvCxnSpPr>
            <p:cNvPr id="10" name="直接连接符 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5213403" y="2930044"/>
            <a:ext cx="3042937" cy="957769"/>
            <a:chOff x="8382938" y="-69358"/>
            <a:chExt cx="3309951" cy="2439063"/>
          </a:xfrm>
        </p:grpSpPr>
        <p:cxnSp>
          <p:nvCxnSpPr>
            <p:cNvPr id="60" name="直接连接符 5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1843642" y="4269980"/>
            <a:ext cx="2992242" cy="986734"/>
            <a:chOff x="8382938" y="-69358"/>
            <a:chExt cx="3309951" cy="2439063"/>
          </a:xfrm>
        </p:grpSpPr>
        <p:cxnSp>
          <p:nvCxnSpPr>
            <p:cNvPr id="65" name="直接连接符 64"/>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箭头连接符 68"/>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70" name="矩形 69"/>
          <p:cNvSpPr/>
          <p:nvPr/>
        </p:nvSpPr>
        <p:spPr>
          <a:xfrm>
            <a:off x="2327729" y="2121463"/>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 name="文本框 2"/>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73489" y="2572401"/>
            <a:ext cx="2483893" cy="248389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 name="椭圆 2"/>
          <p:cNvSpPr/>
          <p:nvPr/>
        </p:nvSpPr>
        <p:spPr>
          <a:xfrm>
            <a:off x="3296384" y="2572400"/>
            <a:ext cx="2483893" cy="248389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 name="椭圆 3"/>
          <p:cNvSpPr/>
          <p:nvPr/>
        </p:nvSpPr>
        <p:spPr>
          <a:xfrm>
            <a:off x="6219279" y="2572399"/>
            <a:ext cx="2483893" cy="248389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椭圆 4"/>
          <p:cNvSpPr/>
          <p:nvPr/>
        </p:nvSpPr>
        <p:spPr>
          <a:xfrm>
            <a:off x="9142174" y="2572398"/>
            <a:ext cx="2483893" cy="248389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3414508" y="966773"/>
            <a:ext cx="4837216" cy="769441"/>
          </a:xfrm>
          <a:prstGeom prst="rect">
            <a:avLst/>
          </a:prstGeom>
          <a:noFill/>
        </p:spPr>
        <p:txBody>
          <a:bodyPr wrap="square" rtlCol="0">
            <a:spAutoFit/>
          </a:bodyPr>
          <a:lstStyle/>
          <a:p>
            <a:pPr algn="ctr"/>
            <a:r>
              <a:rPr lang="zh-CN" altLang="en-US" sz="44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4400" b="1" dirty="0">
              <a:solidFill>
                <a:srgbClr val="3563A8"/>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2671118" y="3408579"/>
            <a:ext cx="811530" cy="811530"/>
            <a:chOff x="173624" y="2446020"/>
            <a:chExt cx="811530" cy="811530"/>
          </a:xfrm>
          <a:solidFill>
            <a:srgbClr val="3563A8"/>
          </a:solidFill>
        </p:grpSpPr>
        <p:sp>
          <p:nvSpPr>
            <p:cNvPr id="13" name="椭圆 12"/>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smtClean="0">
                  <a:solidFill>
                    <a:srgbClr val="FFFFFF"/>
                  </a:solidFill>
                  <a:latin typeface="微软雅黑" panose="020B0503020204020204" pitchFamily="34" charset="-122"/>
                  <a:ea typeface="微软雅黑" panose="020B0503020204020204" pitchFamily="34" charset="-122"/>
                </a:rPr>
                <a:t>》</a:t>
              </a:r>
              <a:endParaRPr lang="en-US" sz="3200" dirty="0">
                <a:solidFill>
                  <a:srgbClr val="FFFFFF"/>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5599700" y="3408579"/>
            <a:ext cx="811530" cy="811530"/>
            <a:chOff x="173624" y="2446020"/>
            <a:chExt cx="811530" cy="811530"/>
          </a:xfrm>
          <a:solidFill>
            <a:srgbClr val="3563A8"/>
          </a:solidFill>
        </p:grpSpPr>
        <p:sp>
          <p:nvSpPr>
            <p:cNvPr id="22" name="椭圆 21"/>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3"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smtClean="0">
                  <a:solidFill>
                    <a:srgbClr val="FFFFFF"/>
                  </a:solidFill>
                  <a:latin typeface="微软雅黑" panose="020B0503020204020204" pitchFamily="34" charset="-122"/>
                  <a:ea typeface="微软雅黑" panose="020B0503020204020204" pitchFamily="34" charset="-122"/>
                </a:rPr>
                <a:t>》</a:t>
              </a:r>
              <a:endParaRPr lang="en-US" sz="3200" dirty="0">
                <a:solidFill>
                  <a:srgbClr val="FFFFFF"/>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8516908" y="3408579"/>
            <a:ext cx="811530" cy="811530"/>
            <a:chOff x="173624" y="2446020"/>
            <a:chExt cx="811530" cy="811530"/>
          </a:xfrm>
          <a:solidFill>
            <a:srgbClr val="3563A8"/>
          </a:solidFill>
        </p:grpSpPr>
        <p:sp>
          <p:nvSpPr>
            <p:cNvPr id="25" name="椭圆 24"/>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smtClean="0">
                  <a:solidFill>
                    <a:srgbClr val="FFFFFF"/>
                  </a:solidFill>
                  <a:latin typeface="微软雅黑" panose="020B0503020204020204" pitchFamily="34" charset="-122"/>
                  <a:ea typeface="微软雅黑" panose="020B0503020204020204" pitchFamily="34" charset="-122"/>
                </a:rPr>
                <a:t>》</a:t>
              </a:r>
              <a:endParaRPr lang="en-US" sz="3200" dirty="0">
                <a:solidFill>
                  <a:srgbClr val="FFFFFF"/>
                </a:solidFill>
                <a:latin typeface="微软雅黑" panose="020B0503020204020204" pitchFamily="34" charset="-122"/>
                <a:ea typeface="微软雅黑" panose="020B0503020204020204" pitchFamily="34" charset="-122"/>
              </a:endParaRPr>
            </a:p>
          </p:txBody>
        </p:sp>
      </p:grpSp>
      <p:sp>
        <p:nvSpPr>
          <p:cNvPr id="27" name="矩形 26"/>
          <p:cNvSpPr/>
          <p:nvPr/>
        </p:nvSpPr>
        <p:spPr>
          <a:xfrm>
            <a:off x="661885" y="3306025"/>
            <a:ext cx="1710393" cy="1133002"/>
          </a:xfrm>
          <a:prstGeom prst="rect">
            <a:avLst/>
          </a:prstGeom>
        </p:spPr>
        <p:txBody>
          <a:bodyPr wrap="square">
            <a:spAutoFit/>
          </a:bodyPr>
          <a:lstStyle/>
          <a:p>
            <a:pPr>
              <a:lnSpc>
                <a:spcPct val="150000"/>
              </a:lnSpc>
            </a:pPr>
            <a:r>
              <a:rPr lang="zh-CN" altLang="en-US" sz="24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31" name="矩形 30"/>
          <p:cNvSpPr/>
          <p:nvPr/>
        </p:nvSpPr>
        <p:spPr>
          <a:xfrm>
            <a:off x="3873995" y="3242917"/>
            <a:ext cx="1556134" cy="1135054"/>
          </a:xfrm>
          <a:prstGeom prst="rect">
            <a:avLst/>
          </a:prstGeom>
        </p:spPr>
        <p:txBody>
          <a:bodyPr wrap="square">
            <a:spAutoFit/>
          </a:bodyPr>
          <a:lstStyle/>
          <a:p>
            <a:pPr>
              <a:lnSpc>
                <a:spcPct val="150000"/>
              </a:lnSpc>
            </a:pPr>
            <a:r>
              <a:rPr lang="zh-CN" altLang="en-US" sz="24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33" name="矩形 32"/>
          <p:cNvSpPr/>
          <p:nvPr/>
        </p:nvSpPr>
        <p:spPr>
          <a:xfrm>
            <a:off x="6657095" y="3348860"/>
            <a:ext cx="1710393" cy="1133002"/>
          </a:xfrm>
          <a:prstGeom prst="rect">
            <a:avLst/>
          </a:prstGeom>
        </p:spPr>
        <p:txBody>
          <a:bodyPr wrap="square">
            <a:spAutoFit/>
          </a:bodyPr>
          <a:lstStyle/>
          <a:p>
            <a:pPr>
              <a:lnSpc>
                <a:spcPct val="150000"/>
              </a:lnSpc>
            </a:pPr>
            <a:r>
              <a:rPr lang="zh-CN" altLang="en-US" sz="24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35" name="矩形 34"/>
          <p:cNvSpPr/>
          <p:nvPr/>
        </p:nvSpPr>
        <p:spPr>
          <a:xfrm>
            <a:off x="9709655" y="3379467"/>
            <a:ext cx="1710393" cy="1133002"/>
          </a:xfrm>
          <a:prstGeom prst="rect">
            <a:avLst/>
          </a:prstGeom>
        </p:spPr>
        <p:txBody>
          <a:bodyPr wrap="square">
            <a:spAutoFit/>
          </a:bodyPr>
          <a:lstStyle/>
          <a:p>
            <a:pPr>
              <a:lnSpc>
                <a:spcPct val="150000"/>
              </a:lnSpc>
            </a:pPr>
            <a:r>
              <a:rPr lang="zh-CN" altLang="en-US" sz="24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7" name="文本框 6"/>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646619" y="894908"/>
            <a:ext cx="4837216" cy="523220"/>
          </a:xfrm>
          <a:prstGeom prst="rect">
            <a:avLst/>
          </a:prstGeom>
          <a:noFill/>
        </p:spPr>
        <p:txBody>
          <a:bodyPr wrap="square" rtlCol="0">
            <a:spAutoFit/>
          </a:bodyP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10" name="空心弧 9"/>
          <p:cNvSpPr/>
          <p:nvPr/>
        </p:nvSpPr>
        <p:spPr>
          <a:xfrm rot="3600000">
            <a:off x="4313215" y="2375628"/>
            <a:ext cx="3504028" cy="3504028"/>
          </a:xfrm>
          <a:prstGeom prst="blockArc">
            <a:avLst>
              <a:gd name="adj1" fmla="val 15240000"/>
              <a:gd name="adj2" fmla="val 6375658"/>
              <a:gd name="adj3" fmla="val 5000"/>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 name="矩形 6"/>
          <p:cNvSpPr/>
          <p:nvPr/>
        </p:nvSpPr>
        <p:spPr>
          <a:xfrm>
            <a:off x="4786690" y="1569256"/>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空心弧 11"/>
          <p:cNvSpPr/>
          <p:nvPr/>
        </p:nvSpPr>
        <p:spPr>
          <a:xfrm rot="4951894">
            <a:off x="4107711" y="2170124"/>
            <a:ext cx="3915036" cy="3915036"/>
          </a:xfrm>
          <a:prstGeom prst="blockArc">
            <a:avLst>
              <a:gd name="adj1" fmla="val 13326385"/>
              <a:gd name="adj2" fmla="val 8942954"/>
              <a:gd name="adj3" fmla="val 5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3" name="空心弧 12"/>
          <p:cNvSpPr/>
          <p:nvPr/>
        </p:nvSpPr>
        <p:spPr>
          <a:xfrm rot="11853705">
            <a:off x="4499651" y="2562064"/>
            <a:ext cx="3131157" cy="3131157"/>
          </a:xfrm>
          <a:prstGeom prst="blockArc">
            <a:avLst>
              <a:gd name="adj1" fmla="val 9600000"/>
              <a:gd name="adj2" fmla="val 20809699"/>
              <a:gd name="adj3" fmla="val 5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4" name="空心弧 13"/>
          <p:cNvSpPr/>
          <p:nvPr/>
        </p:nvSpPr>
        <p:spPr>
          <a:xfrm rot="8905052">
            <a:off x="4681821" y="2744234"/>
            <a:ext cx="2766815" cy="2766815"/>
          </a:xfrm>
          <a:prstGeom prst="blockArc">
            <a:avLst>
              <a:gd name="adj1" fmla="val 10200000"/>
              <a:gd name="adj2" fmla="val 6152830"/>
              <a:gd name="adj3" fmla="val 693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5" name="空心弧 14"/>
          <p:cNvSpPr/>
          <p:nvPr/>
        </p:nvSpPr>
        <p:spPr>
          <a:xfrm rot="8100000">
            <a:off x="4902007" y="2964420"/>
            <a:ext cx="2326444" cy="2326444"/>
          </a:xfrm>
          <a:prstGeom prst="blockArc">
            <a:avLst>
              <a:gd name="adj1" fmla="val 15858922"/>
              <a:gd name="adj2" fmla="val 6290585"/>
              <a:gd name="adj3" fmla="val 7425"/>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8" name="矩形 17"/>
          <p:cNvSpPr/>
          <p:nvPr/>
        </p:nvSpPr>
        <p:spPr>
          <a:xfrm>
            <a:off x="8260579" y="2820129"/>
            <a:ext cx="2786836" cy="3323987"/>
          </a:xfrm>
          <a:prstGeom prst="rect">
            <a:avLst/>
          </a:prstGeom>
          <a:ln w="6350">
            <a:solidFill>
              <a:srgbClr val="3563A8"/>
            </a:solidFill>
          </a:ln>
        </p:spPr>
        <p:txBody>
          <a:bodyPr wrap="square">
            <a:spAutoFit/>
          </a:bodyPr>
          <a:lstStyle/>
          <a:p>
            <a:pPr>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请添加文字描述请添加文字描述请添加文字描述请添加文字描述请添加文字描述请添加文字描述请添加文字描述请添加文字描述请添加文字描述</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23" name="文本框 22"/>
          <p:cNvSpPr txBox="1"/>
          <p:nvPr/>
        </p:nvSpPr>
        <p:spPr>
          <a:xfrm>
            <a:off x="708269" y="2291813"/>
            <a:ext cx="2901698" cy="400110"/>
          </a:xfrm>
          <a:prstGeom prst="rect">
            <a:avLst/>
          </a:prstGeom>
          <a:noFill/>
        </p:spPr>
        <p:txBody>
          <a:bodyPr wrap="square" rtlCol="0">
            <a:spAutoFit/>
          </a:bodyPr>
          <a:lstStyle/>
          <a:p>
            <a:pPr algn="r"/>
            <a:r>
              <a:rPr lang="zh-CN" altLang="en-US" sz="2000" b="1" dirty="0" smtClean="0">
                <a:solidFill>
                  <a:srgbClr val="3563A8"/>
                </a:solidFill>
                <a:latin typeface="微软雅黑" panose="020B0503020204020204" pitchFamily="34" charset="-122"/>
                <a:ea typeface="微软雅黑" panose="020B0503020204020204" pitchFamily="34" charset="-122"/>
              </a:rPr>
              <a:t>相同之处：</a:t>
            </a:r>
            <a:endParaRPr lang="zh-CN" altLang="en-US" sz="2000" b="1" dirty="0">
              <a:solidFill>
                <a:srgbClr val="3563A8"/>
              </a:solidFill>
              <a:latin typeface="微软雅黑" panose="020B0503020204020204" pitchFamily="34" charset="-122"/>
              <a:ea typeface="微软雅黑" panose="020B0503020204020204" pitchFamily="34" charset="-122"/>
            </a:endParaRPr>
          </a:p>
        </p:txBody>
      </p:sp>
      <p:sp>
        <p:nvSpPr>
          <p:cNvPr id="24" name="矩形 23"/>
          <p:cNvSpPr/>
          <p:nvPr/>
        </p:nvSpPr>
        <p:spPr>
          <a:xfrm>
            <a:off x="740143" y="2991077"/>
            <a:ext cx="2786836" cy="3323987"/>
          </a:xfrm>
          <a:prstGeom prst="rect">
            <a:avLst/>
          </a:prstGeom>
          <a:ln w="6350">
            <a:solidFill>
              <a:srgbClr val="3563A8"/>
            </a:solidFill>
          </a:ln>
        </p:spPr>
        <p:txBody>
          <a:bodyPr wrap="square">
            <a:spAutoFit/>
          </a:bodyPr>
          <a:lstStyle/>
          <a:p>
            <a:pPr algn="r">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请添加文字描述请添加文字描述请添加文字描述请添加文字描述请添加文字描述请添加文字描述请添加文字描述请添加文字描述请添加文字描述请添加文字描述</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27" name="文本框 26"/>
          <p:cNvSpPr txBox="1"/>
          <p:nvPr/>
        </p:nvSpPr>
        <p:spPr>
          <a:xfrm>
            <a:off x="8030226" y="2231883"/>
            <a:ext cx="2901698" cy="400110"/>
          </a:xfrm>
          <a:prstGeom prst="rect">
            <a:avLst/>
          </a:prstGeom>
          <a:noFill/>
        </p:spPr>
        <p:txBody>
          <a:bodyPr wrap="square" rtlCol="0">
            <a:spAutoFit/>
          </a:bodyPr>
          <a:lstStyle/>
          <a:p>
            <a:r>
              <a:rPr lang="zh-CN" altLang="en-US" sz="2000" b="1" dirty="0" smtClean="0">
                <a:solidFill>
                  <a:srgbClr val="3563A8"/>
                </a:solidFill>
                <a:latin typeface="微软雅黑" panose="020B0503020204020204" pitchFamily="34" charset="-122"/>
                <a:ea typeface="微软雅黑" panose="020B0503020204020204" pitchFamily="34" charset="-122"/>
              </a:rPr>
              <a:t>不同之处：</a:t>
            </a:r>
            <a:endParaRPr lang="zh-CN" altLang="en-US" sz="2000" b="1" dirty="0">
              <a:solidFill>
                <a:srgbClr val="3563A8"/>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文本框 52"/>
          <p:cNvSpPr txBox="1"/>
          <p:nvPr/>
        </p:nvSpPr>
        <p:spPr>
          <a:xfrm>
            <a:off x="6289979" y="1192366"/>
            <a:ext cx="4933433" cy="707886"/>
          </a:xfrm>
          <a:prstGeom prst="rect">
            <a:avLst/>
          </a:prstGeom>
          <a:noFill/>
        </p:spPr>
        <p:txBody>
          <a:bodyPr wrap="square" rtlCol="0">
            <a:spAutoFit/>
          </a:bodyPr>
          <a:lstStyle/>
          <a:p>
            <a:pPr algn="ctr"/>
            <a:r>
              <a:rPr lang="zh-CN" altLang="en-US" sz="40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4000" b="1" dirty="0">
              <a:solidFill>
                <a:srgbClr val="3563A8"/>
              </a:solidFill>
              <a:latin typeface="微软雅黑" panose="020B0503020204020204" pitchFamily="34" charset="-122"/>
              <a:ea typeface="微软雅黑" panose="020B0503020204020204" pitchFamily="34" charset="-122"/>
            </a:endParaRPr>
          </a:p>
        </p:txBody>
      </p:sp>
      <p:grpSp>
        <p:nvGrpSpPr>
          <p:cNvPr id="30" name="组合 29"/>
          <p:cNvGrpSpPr/>
          <p:nvPr/>
        </p:nvGrpSpPr>
        <p:grpSpPr>
          <a:xfrm>
            <a:off x="93165" y="1187250"/>
            <a:ext cx="811530" cy="811530"/>
            <a:chOff x="173624" y="2446020"/>
            <a:chExt cx="811530" cy="811530"/>
          </a:xfrm>
        </p:grpSpPr>
        <p:sp>
          <p:nvSpPr>
            <p:cNvPr id="7" name="椭圆 6"/>
            <p:cNvSpPr/>
            <p:nvPr/>
          </p:nvSpPr>
          <p:spPr>
            <a:xfrm>
              <a:off x="173624" y="244602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3704675" y="2553135"/>
            <a:ext cx="811530" cy="811530"/>
            <a:chOff x="5558278" y="3474720"/>
            <a:chExt cx="811530" cy="811530"/>
          </a:xfrm>
        </p:grpSpPr>
        <p:sp>
          <p:nvSpPr>
            <p:cNvPr id="61" name="椭圆 60"/>
            <p:cNvSpPr/>
            <p:nvPr/>
          </p:nvSpPr>
          <p:spPr>
            <a:xfrm>
              <a:off x="5558278" y="347472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7"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7548754" y="3914651"/>
            <a:ext cx="811530" cy="811530"/>
            <a:chOff x="9410188" y="4572000"/>
            <a:chExt cx="811530" cy="811530"/>
          </a:xfrm>
        </p:grpSpPr>
        <p:sp>
          <p:nvSpPr>
            <p:cNvPr id="62" name="椭圆 61"/>
            <p:cNvSpPr/>
            <p:nvPr/>
          </p:nvSpPr>
          <p:spPr>
            <a:xfrm>
              <a:off x="9410188" y="457200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8"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916125" y="1597383"/>
            <a:ext cx="3234691" cy="955751"/>
            <a:chOff x="3677392" y="2605986"/>
            <a:chExt cx="6289568" cy="924356"/>
          </a:xfrm>
        </p:grpSpPr>
        <p:cxnSp>
          <p:nvCxnSpPr>
            <p:cNvPr id="74" name="直接连接符 73"/>
            <p:cNvCxnSpPr/>
            <p:nvPr/>
          </p:nvCxnSpPr>
          <p:spPr>
            <a:xfrm>
              <a:off x="3677392" y="2605986"/>
              <a:ext cx="62895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箭头连接符 75"/>
            <p:cNvCxnSpPr/>
            <p:nvPr/>
          </p:nvCxnSpPr>
          <p:spPr>
            <a:xfrm>
              <a:off x="9966960" y="2605986"/>
              <a:ext cx="0" cy="924356"/>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82" name="组合 81"/>
          <p:cNvGrpSpPr/>
          <p:nvPr/>
        </p:nvGrpSpPr>
        <p:grpSpPr>
          <a:xfrm>
            <a:off x="4624014" y="2958900"/>
            <a:ext cx="3234691" cy="955751"/>
            <a:chOff x="3677392" y="2605986"/>
            <a:chExt cx="6289568" cy="924356"/>
          </a:xfrm>
        </p:grpSpPr>
        <p:cxnSp>
          <p:nvCxnSpPr>
            <p:cNvPr id="83" name="直接连接符 82"/>
            <p:cNvCxnSpPr/>
            <p:nvPr/>
          </p:nvCxnSpPr>
          <p:spPr>
            <a:xfrm>
              <a:off x="3677392" y="2605986"/>
              <a:ext cx="62895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4" name="直接箭头连接符 83"/>
            <p:cNvCxnSpPr/>
            <p:nvPr/>
          </p:nvCxnSpPr>
          <p:spPr>
            <a:xfrm>
              <a:off x="9966960" y="2605986"/>
              <a:ext cx="0" cy="924356"/>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85" name="组合 84"/>
          <p:cNvGrpSpPr/>
          <p:nvPr/>
        </p:nvGrpSpPr>
        <p:grpSpPr>
          <a:xfrm>
            <a:off x="8521128" y="4190118"/>
            <a:ext cx="3075411" cy="1743075"/>
            <a:chOff x="3677392" y="2605986"/>
            <a:chExt cx="6289568" cy="924356"/>
          </a:xfrm>
        </p:grpSpPr>
        <p:cxnSp>
          <p:nvCxnSpPr>
            <p:cNvPr id="86" name="直接连接符 85"/>
            <p:cNvCxnSpPr/>
            <p:nvPr/>
          </p:nvCxnSpPr>
          <p:spPr>
            <a:xfrm>
              <a:off x="3677392" y="2605986"/>
              <a:ext cx="62895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7" name="直接箭头连接符 86"/>
            <p:cNvCxnSpPr/>
            <p:nvPr/>
          </p:nvCxnSpPr>
          <p:spPr>
            <a:xfrm>
              <a:off x="9966960" y="2605986"/>
              <a:ext cx="0" cy="924356"/>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78" name="文本框 77"/>
          <p:cNvSpPr txBox="1"/>
          <p:nvPr/>
        </p:nvSpPr>
        <p:spPr>
          <a:xfrm>
            <a:off x="888179" y="1149290"/>
            <a:ext cx="546945" cy="461665"/>
          </a:xfrm>
          <a:prstGeom prst="rect">
            <a:avLst/>
          </a:prstGeom>
          <a:noFill/>
        </p:spPr>
        <p:txBody>
          <a:bodyPr wrap="none" rtlCol="0">
            <a:spAutoFit/>
          </a:bodyPr>
          <a:lstStyle/>
          <a:p>
            <a:r>
              <a:rPr lang="en-US" altLang="zh-CN" sz="2400" dirty="0" smtClean="0">
                <a:solidFill>
                  <a:srgbClr val="3563A8"/>
                </a:solidFill>
                <a:latin typeface="微软雅黑" panose="020B0503020204020204" pitchFamily="34" charset="-122"/>
                <a:ea typeface="微软雅黑" panose="020B0503020204020204" pitchFamily="34" charset="-122"/>
              </a:rPr>
              <a:t>01</a:t>
            </a:r>
            <a:endParaRPr lang="zh-CN" altLang="en-US" sz="2400" dirty="0">
              <a:solidFill>
                <a:srgbClr val="3563A8"/>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1329199" y="1210845"/>
            <a:ext cx="2908307" cy="400110"/>
          </a:xfrm>
          <a:prstGeom prst="rect">
            <a:avLst/>
          </a:prstGeom>
          <a:noFill/>
        </p:spPr>
        <p:txBody>
          <a:bodyPr wrap="square" rtlCol="0">
            <a:spAutoFit/>
          </a:bodyPr>
          <a:lstStyle/>
          <a:p>
            <a:r>
              <a:rPr lang="zh-CN" altLang="en-US" sz="2000" b="1" dirty="0" smtClean="0">
                <a:solidFill>
                  <a:srgbClr val="3563A8"/>
                </a:solidFill>
                <a:latin typeface="微软雅黑" panose="020B0503020204020204" pitchFamily="34" charset="-122"/>
                <a:ea typeface="微软雅黑" panose="020B0503020204020204" pitchFamily="34" charset="-122"/>
              </a:rPr>
              <a:t>文字描述</a:t>
            </a:r>
            <a:endParaRPr lang="zh-CN" altLang="en-US" sz="2000" b="1" dirty="0">
              <a:solidFill>
                <a:srgbClr val="3563A8"/>
              </a:solidFill>
              <a:latin typeface="微软雅黑" panose="020B0503020204020204" pitchFamily="34" charset="-122"/>
              <a:ea typeface="微软雅黑" panose="020B0503020204020204" pitchFamily="34" charset="-122"/>
            </a:endParaRPr>
          </a:p>
        </p:txBody>
      </p:sp>
      <p:sp>
        <p:nvSpPr>
          <p:cNvPr id="91" name="文本框 90"/>
          <p:cNvSpPr txBox="1"/>
          <p:nvPr/>
        </p:nvSpPr>
        <p:spPr>
          <a:xfrm>
            <a:off x="4521326" y="2493698"/>
            <a:ext cx="546945" cy="461665"/>
          </a:xfrm>
          <a:prstGeom prst="rect">
            <a:avLst/>
          </a:prstGeom>
          <a:noFill/>
        </p:spPr>
        <p:txBody>
          <a:bodyPr wrap="none" rtlCol="0">
            <a:spAutoFit/>
          </a:bodyPr>
          <a:lstStyle/>
          <a:p>
            <a:r>
              <a:rPr lang="en-US" altLang="zh-CN" sz="2400" dirty="0" smtClean="0">
                <a:solidFill>
                  <a:srgbClr val="3563A8"/>
                </a:solidFill>
                <a:latin typeface="微软雅黑" panose="020B0503020204020204" pitchFamily="34" charset="-122"/>
                <a:ea typeface="微软雅黑" panose="020B0503020204020204" pitchFamily="34" charset="-122"/>
              </a:rPr>
              <a:t>02</a:t>
            </a:r>
            <a:endParaRPr lang="zh-CN" altLang="en-US" sz="2400" dirty="0">
              <a:solidFill>
                <a:srgbClr val="3563A8"/>
              </a:solidFill>
              <a:latin typeface="微软雅黑" panose="020B0503020204020204" pitchFamily="34" charset="-122"/>
              <a:ea typeface="微软雅黑" panose="020B0503020204020204" pitchFamily="34" charset="-122"/>
            </a:endParaRPr>
          </a:p>
        </p:txBody>
      </p:sp>
      <p:sp>
        <p:nvSpPr>
          <p:cNvPr id="92" name="文本框 91"/>
          <p:cNvSpPr txBox="1"/>
          <p:nvPr/>
        </p:nvSpPr>
        <p:spPr>
          <a:xfrm>
            <a:off x="4962346" y="2555253"/>
            <a:ext cx="2908307" cy="400110"/>
          </a:xfrm>
          <a:prstGeom prst="rect">
            <a:avLst/>
          </a:prstGeom>
          <a:noFill/>
        </p:spPr>
        <p:txBody>
          <a:bodyPr wrap="square" rtlCol="0">
            <a:spAutoFit/>
          </a:bodyPr>
          <a:lstStyle/>
          <a:p>
            <a:r>
              <a:rPr lang="zh-CN" altLang="en-US" sz="2000" b="1" dirty="0" smtClean="0">
                <a:solidFill>
                  <a:srgbClr val="3563A8"/>
                </a:solidFill>
                <a:latin typeface="微软雅黑" panose="020B0503020204020204" pitchFamily="34" charset="-122"/>
                <a:ea typeface="微软雅黑" panose="020B0503020204020204" pitchFamily="34" charset="-122"/>
              </a:rPr>
              <a:t>文字描述</a:t>
            </a:r>
            <a:endParaRPr lang="zh-CN" altLang="en-US" sz="2000" b="1" dirty="0">
              <a:solidFill>
                <a:srgbClr val="3563A8"/>
              </a:solidFill>
              <a:latin typeface="微软雅黑" panose="020B0503020204020204" pitchFamily="34" charset="-122"/>
              <a:ea typeface="微软雅黑" panose="020B0503020204020204" pitchFamily="34" charset="-122"/>
            </a:endParaRPr>
          </a:p>
        </p:txBody>
      </p:sp>
      <p:sp>
        <p:nvSpPr>
          <p:cNvPr id="94" name="文本框 93"/>
          <p:cNvSpPr txBox="1"/>
          <p:nvPr/>
        </p:nvSpPr>
        <p:spPr>
          <a:xfrm>
            <a:off x="8288551" y="3745532"/>
            <a:ext cx="546945" cy="461665"/>
          </a:xfrm>
          <a:prstGeom prst="rect">
            <a:avLst/>
          </a:prstGeom>
          <a:noFill/>
        </p:spPr>
        <p:txBody>
          <a:bodyPr wrap="none" rtlCol="0">
            <a:spAutoFit/>
          </a:bodyPr>
          <a:lstStyle/>
          <a:p>
            <a:r>
              <a:rPr lang="en-US" altLang="zh-CN" sz="2400" dirty="0" smtClean="0">
                <a:solidFill>
                  <a:srgbClr val="3563A8"/>
                </a:solidFill>
                <a:latin typeface="微软雅黑" panose="020B0503020204020204" pitchFamily="34" charset="-122"/>
                <a:ea typeface="微软雅黑" panose="020B0503020204020204" pitchFamily="34" charset="-122"/>
              </a:rPr>
              <a:t>03</a:t>
            </a:r>
            <a:endParaRPr lang="zh-CN" altLang="en-US" sz="2400" dirty="0">
              <a:solidFill>
                <a:srgbClr val="3563A8"/>
              </a:solidFill>
              <a:latin typeface="微软雅黑" panose="020B0503020204020204" pitchFamily="34" charset="-122"/>
              <a:ea typeface="微软雅黑" panose="020B0503020204020204" pitchFamily="34" charset="-122"/>
            </a:endParaRPr>
          </a:p>
        </p:txBody>
      </p:sp>
      <p:sp>
        <p:nvSpPr>
          <p:cNvPr id="95" name="文本框 94"/>
          <p:cNvSpPr txBox="1"/>
          <p:nvPr/>
        </p:nvSpPr>
        <p:spPr>
          <a:xfrm>
            <a:off x="8604679" y="3776310"/>
            <a:ext cx="2908307" cy="400110"/>
          </a:xfrm>
          <a:prstGeom prst="rect">
            <a:avLst/>
          </a:prstGeom>
          <a:noFill/>
        </p:spPr>
        <p:txBody>
          <a:bodyPr wrap="square" rtlCol="0">
            <a:spAutoFit/>
          </a:bodyPr>
          <a:lstStyle/>
          <a:p>
            <a:r>
              <a:rPr lang="zh-CN" altLang="en-US" sz="2000" b="1" dirty="0" smtClean="0">
                <a:solidFill>
                  <a:srgbClr val="3563A8"/>
                </a:solidFill>
                <a:latin typeface="微软雅黑" panose="020B0503020204020204" pitchFamily="34" charset="-122"/>
                <a:ea typeface="微软雅黑" panose="020B0503020204020204" pitchFamily="34" charset="-122"/>
              </a:rPr>
              <a:t>文字描述</a:t>
            </a:r>
            <a:endParaRPr lang="zh-CN" altLang="en-US" sz="2000" b="1" dirty="0">
              <a:solidFill>
                <a:srgbClr val="3563A8"/>
              </a:solidFill>
              <a:latin typeface="微软雅黑" panose="020B0503020204020204" pitchFamily="34" charset="-122"/>
              <a:ea typeface="微软雅黑" panose="020B0503020204020204" pitchFamily="34" charset="-122"/>
            </a:endParaRPr>
          </a:p>
        </p:txBody>
      </p:sp>
      <p:sp>
        <p:nvSpPr>
          <p:cNvPr id="98" name="矩形 97"/>
          <p:cNvSpPr/>
          <p:nvPr/>
        </p:nvSpPr>
        <p:spPr>
          <a:xfrm>
            <a:off x="7380790" y="1985735"/>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45" name="Picture 2" descr="J:\教学处工作\PPT模板\PPT图片\3D小人。。\2011072122275408.jpg"/>
          <p:cNvPicPr>
            <a:picLocks noChangeAspect="1" noChangeArrowheads="1"/>
          </p:cNvPicPr>
          <p:nvPr/>
        </p:nvPicPr>
        <p:blipFill>
          <a:blip r:embed="rId1" cstate="print"/>
          <a:srcRect l="12151" t="6076" r="8866"/>
          <a:stretch>
            <a:fillRect/>
          </a:stretch>
        </p:blipFill>
        <p:spPr bwMode="auto">
          <a:xfrm>
            <a:off x="862043" y="1916863"/>
            <a:ext cx="2685770" cy="2277711"/>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6" name="Picture 4" descr="http://dgtime.timedg.com/res/1/20120217/40401329408384001.jpg"/>
          <p:cNvPicPr>
            <a:picLocks noChangeAspect="1" noChangeArrowheads="1"/>
          </p:cNvPicPr>
          <p:nvPr/>
        </p:nvPicPr>
        <p:blipFill>
          <a:blip r:embed="rId2" cstate="print"/>
          <a:srcRect/>
          <a:stretch>
            <a:fillRect/>
          </a:stretch>
        </p:blipFill>
        <p:spPr bwMode="auto">
          <a:xfrm>
            <a:off x="4588226" y="3225262"/>
            <a:ext cx="2864714" cy="214853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7" name="Picture 7" descr="http://pic7.nipic.com/20100521/4963091_165604006066_2.jpg"/>
          <p:cNvPicPr>
            <a:picLocks noChangeAspect="1" noChangeArrowheads="1"/>
          </p:cNvPicPr>
          <p:nvPr/>
        </p:nvPicPr>
        <p:blipFill>
          <a:blip r:embed="rId3" cstate="print"/>
          <a:srcRect l="2930" r="5517" b="7488"/>
          <a:stretch>
            <a:fillRect/>
          </a:stretch>
        </p:blipFill>
        <p:spPr bwMode="auto">
          <a:xfrm>
            <a:off x="8360283" y="4361085"/>
            <a:ext cx="3120055" cy="2096677"/>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8" name="TextBox 15"/>
          <p:cNvSpPr txBox="1"/>
          <p:nvPr/>
        </p:nvSpPr>
        <p:spPr>
          <a:xfrm>
            <a:off x="521963" y="5640822"/>
            <a:ext cx="5109091" cy="584775"/>
          </a:xfrm>
          <a:prstGeom prst="rect">
            <a:avLst/>
          </a:prstGeom>
          <a:noFill/>
        </p:spPr>
        <p:txBody>
          <a:bodyPr wrap="none" rtlCol="0">
            <a:spAutoFit/>
          </a:bodyPr>
          <a:lstStyle/>
          <a:p>
            <a:r>
              <a:rPr lang="zh-CN" alt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文字描述文字描述文字描述</a:t>
            </a:r>
            <a:endParaRPr lang="zh-CN" alt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898896" y="906442"/>
            <a:ext cx="4837216" cy="523220"/>
          </a:xfrm>
          <a:prstGeom prst="rect">
            <a:avLst/>
          </a:prstGeom>
          <a:noFill/>
        </p:spPr>
        <p:txBody>
          <a:bodyPr wrap="square" rtlCol="0">
            <a:spAutoFit/>
          </a:bodyP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69660" y="2423726"/>
            <a:ext cx="2811780" cy="594360"/>
          </a:xfrm>
          <a:prstGeom prst="roundRect">
            <a:avLst/>
          </a:prstGeom>
          <a:solidFill>
            <a:schemeClr val="bg1">
              <a:lumMod val="95000"/>
            </a:schemeClr>
          </a:solid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28" name="圆角矩形 27"/>
          <p:cNvSpPr/>
          <p:nvPr/>
        </p:nvSpPr>
        <p:spPr>
          <a:xfrm>
            <a:off x="4752101" y="2419539"/>
            <a:ext cx="2811780" cy="594360"/>
          </a:xfrm>
          <a:prstGeom prst="roundRect">
            <a:avLst/>
          </a:prstGeom>
          <a:solidFill>
            <a:schemeClr val="bg1">
              <a:lumMod val="95000"/>
            </a:schemeClr>
          </a:solid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29" name="圆角矩形 28"/>
          <p:cNvSpPr/>
          <p:nvPr/>
        </p:nvSpPr>
        <p:spPr>
          <a:xfrm>
            <a:off x="8534544" y="2423726"/>
            <a:ext cx="2811780" cy="594360"/>
          </a:xfrm>
          <a:prstGeom prst="roundRect">
            <a:avLst/>
          </a:prstGeom>
          <a:solidFill>
            <a:schemeClr val="bg1">
              <a:lumMod val="95000"/>
            </a:schemeClr>
          </a:solid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30" name="圆角矩形 29"/>
          <p:cNvSpPr/>
          <p:nvPr/>
        </p:nvSpPr>
        <p:spPr>
          <a:xfrm>
            <a:off x="884807"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563A8"/>
              </a:solidFill>
              <a:latin typeface="微软雅黑" panose="020B0503020204020204" pitchFamily="34" charset="-122"/>
              <a:ea typeface="微软雅黑" panose="020B0503020204020204" pitchFamily="34" charset="-122"/>
            </a:endParaRPr>
          </a:p>
        </p:txBody>
      </p:sp>
      <p:sp>
        <p:nvSpPr>
          <p:cNvPr id="31" name="圆角矩形 30"/>
          <p:cNvSpPr/>
          <p:nvPr/>
        </p:nvSpPr>
        <p:spPr>
          <a:xfrm>
            <a:off x="4667250"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563A8"/>
              </a:solidFill>
              <a:latin typeface="微软雅黑" panose="020B0503020204020204" pitchFamily="34" charset="-122"/>
              <a:ea typeface="微软雅黑" panose="020B0503020204020204" pitchFamily="34" charset="-122"/>
            </a:endParaRPr>
          </a:p>
        </p:txBody>
      </p:sp>
      <p:sp>
        <p:nvSpPr>
          <p:cNvPr id="32" name="圆角矩形 31"/>
          <p:cNvSpPr/>
          <p:nvPr/>
        </p:nvSpPr>
        <p:spPr>
          <a:xfrm>
            <a:off x="8449692"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563A8"/>
              </a:solidFill>
              <a:latin typeface="微软雅黑" panose="020B0503020204020204" pitchFamily="34" charset="-122"/>
              <a:ea typeface="微软雅黑" panose="020B0503020204020204" pitchFamily="34" charset="-122"/>
            </a:endParaRPr>
          </a:p>
        </p:txBody>
      </p:sp>
      <p:sp>
        <p:nvSpPr>
          <p:cNvPr id="33" name="矩形 32"/>
          <p:cNvSpPr/>
          <p:nvPr/>
        </p:nvSpPr>
        <p:spPr>
          <a:xfrm>
            <a:off x="639505" y="3447566"/>
            <a:ext cx="3472089" cy="1938992"/>
          </a:xfrm>
          <a:prstGeom prst="rect">
            <a:avLst/>
          </a:prstGeom>
        </p:spPr>
        <p:txBody>
          <a:bodyPr wrap="square">
            <a:spAutoFit/>
          </a:bodyPr>
          <a:lstStyle/>
          <a:p>
            <a:pPr>
              <a:lnSpc>
                <a:spcPct val="150000"/>
              </a:lnSpc>
            </a:pP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请添加文字描述请添加文字描述请添加文字描述请添加文字描述请添加文字描述请添加文字描述</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34" name="矩形 33"/>
          <p:cNvSpPr/>
          <p:nvPr/>
        </p:nvSpPr>
        <p:spPr>
          <a:xfrm>
            <a:off x="4421947" y="3447566"/>
            <a:ext cx="3472089" cy="1938992"/>
          </a:xfrm>
          <a:prstGeom prst="rect">
            <a:avLst/>
          </a:prstGeom>
        </p:spPr>
        <p:txBody>
          <a:bodyPr wrap="square">
            <a:spAutoFit/>
          </a:bodyPr>
          <a:lstStyle/>
          <a:p>
            <a:pPr>
              <a:lnSpc>
                <a:spcPct val="150000"/>
              </a:lnSpc>
            </a:pP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请添加文字描述请添加文字描述请添加文字描述请添加文字描述请添加文字描述请添加文字描述</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35" name="矩形 34"/>
          <p:cNvSpPr/>
          <p:nvPr/>
        </p:nvSpPr>
        <p:spPr>
          <a:xfrm>
            <a:off x="8204390" y="3447566"/>
            <a:ext cx="3472089" cy="1477328"/>
          </a:xfrm>
          <a:prstGeom prst="rect">
            <a:avLst/>
          </a:prstGeom>
        </p:spPr>
        <p:txBody>
          <a:bodyPr wrap="square">
            <a:spAutoFit/>
          </a:bodyPr>
          <a:lstStyle/>
          <a:p>
            <a:pPr>
              <a:lnSpc>
                <a:spcPct val="150000"/>
              </a:lnSpc>
            </a:pP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11" name="右箭头 10"/>
          <p:cNvSpPr/>
          <p:nvPr/>
        </p:nvSpPr>
        <p:spPr>
          <a:xfrm>
            <a:off x="4003881"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563A8"/>
              </a:solidFill>
              <a:latin typeface="微软雅黑" panose="020B0503020204020204" pitchFamily="34" charset="-122"/>
              <a:ea typeface="微软雅黑" panose="020B0503020204020204" pitchFamily="34" charset="-122"/>
            </a:endParaRPr>
          </a:p>
        </p:txBody>
      </p:sp>
      <p:sp>
        <p:nvSpPr>
          <p:cNvPr id="36" name="右箭头 35"/>
          <p:cNvSpPr/>
          <p:nvPr/>
        </p:nvSpPr>
        <p:spPr>
          <a:xfrm>
            <a:off x="7786324"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563A8"/>
              </a:solidFill>
              <a:latin typeface="微软雅黑" panose="020B0503020204020204" pitchFamily="34" charset="-122"/>
              <a:ea typeface="微软雅黑" panose="020B0503020204020204" pitchFamily="34" charset="-122"/>
            </a:endParaRPr>
          </a:p>
        </p:txBody>
      </p:sp>
      <p:sp>
        <p:nvSpPr>
          <p:cNvPr id="37" name="矩形 36"/>
          <p:cNvSpPr/>
          <p:nvPr/>
        </p:nvSpPr>
        <p:spPr>
          <a:xfrm>
            <a:off x="4975593" y="1510917"/>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 name="文本框 1"/>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70150" y="847494"/>
            <a:ext cx="4837216" cy="523220"/>
          </a:xfrm>
          <a:prstGeom prst="rect">
            <a:avLst/>
          </a:prstGeom>
          <a:noFill/>
        </p:spPr>
        <p:txBody>
          <a:bodyPr wrap="square" rtlCol="0">
            <a:spAutoFit/>
          </a:bodyP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9" name="椭圆 8"/>
          <p:cNvSpPr/>
          <p:nvPr/>
        </p:nvSpPr>
        <p:spPr>
          <a:xfrm>
            <a:off x="474091" y="2669390"/>
            <a:ext cx="2436375" cy="2437223"/>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14" name="直接连接符 13"/>
          <p:cNvCxnSpPr>
            <a:stCxn id="9" idx="6"/>
            <a:endCxn id="37" idx="2"/>
          </p:cNvCxnSpPr>
          <p:nvPr/>
        </p:nvCxnSpPr>
        <p:spPr>
          <a:xfrm>
            <a:off x="2910466" y="3888002"/>
            <a:ext cx="3141645" cy="3586"/>
          </a:xfrm>
          <a:prstGeom prst="line">
            <a:avLst/>
          </a:prstGeom>
          <a:ln>
            <a:solidFill>
              <a:srgbClr val="3563A8"/>
            </a:solidFill>
          </a:ln>
        </p:spPr>
        <p:style>
          <a:lnRef idx="1">
            <a:schemeClr val="accent1"/>
          </a:lnRef>
          <a:fillRef idx="0">
            <a:schemeClr val="accent1"/>
          </a:fillRef>
          <a:effectRef idx="0">
            <a:schemeClr val="accent1"/>
          </a:effectRef>
          <a:fontRef idx="minor">
            <a:schemeClr val="tx1"/>
          </a:fontRef>
        </p:style>
      </p:cxnSp>
      <p:pic>
        <p:nvPicPr>
          <p:cNvPr id="43" name="Picture 8" descr="\\MAGNUM\Projects\Microsoft\Cloud Power FY12\Design\Icons\PNGs\Cross Platform.png"/>
          <p:cNvPicPr>
            <a:picLocks noChangeAspect="1" noChangeArrowheads="1"/>
          </p:cNvPicPr>
          <p:nvPr/>
        </p:nvPicPr>
        <p:blipFill>
          <a:blip r:embed="rId1" cstate="print">
            <a:duotone>
              <a:prstClr val="black"/>
              <a:schemeClr val="accent3">
                <a:tint val="45000"/>
                <a:satMod val="400000"/>
              </a:schemeClr>
            </a:duotone>
          </a:blip>
          <a:srcRect/>
          <a:stretch>
            <a:fillRect/>
          </a:stretch>
        </p:blipFill>
        <p:spPr bwMode="auto">
          <a:xfrm>
            <a:off x="773077" y="2777735"/>
            <a:ext cx="2070990" cy="2220532"/>
          </a:xfrm>
          <a:prstGeom prst="rect">
            <a:avLst/>
          </a:prstGeom>
          <a:noFill/>
        </p:spPr>
      </p:pic>
      <p:grpSp>
        <p:nvGrpSpPr>
          <p:cNvPr id="56" name="组合 55"/>
          <p:cNvGrpSpPr/>
          <p:nvPr/>
        </p:nvGrpSpPr>
        <p:grpSpPr>
          <a:xfrm>
            <a:off x="6052111" y="3550354"/>
            <a:ext cx="682468" cy="682468"/>
            <a:chOff x="8385332" y="3412308"/>
            <a:chExt cx="682468" cy="682468"/>
          </a:xfrm>
        </p:grpSpPr>
        <p:sp>
          <p:nvSpPr>
            <p:cNvPr id="37" name="椭圆 36"/>
            <p:cNvSpPr/>
            <p:nvPr/>
          </p:nvSpPr>
          <p:spPr>
            <a:xfrm>
              <a:off x="8385332" y="3412308"/>
              <a:ext cx="682468" cy="682468"/>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7" name="Rounded Rectangle 29"/>
            <p:cNvSpPr/>
            <p:nvPr/>
          </p:nvSpPr>
          <p:spPr bwMode="black">
            <a:xfrm>
              <a:off x="8620552" y="3517340"/>
              <a:ext cx="212027" cy="472403"/>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smtClean="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grpSp>
      <p:cxnSp>
        <p:nvCxnSpPr>
          <p:cNvPr id="60" name="直接连接符 59"/>
          <p:cNvCxnSpPr/>
          <p:nvPr/>
        </p:nvCxnSpPr>
        <p:spPr>
          <a:xfrm>
            <a:off x="6741932" y="3894412"/>
            <a:ext cx="910168" cy="0"/>
          </a:xfrm>
          <a:prstGeom prst="line">
            <a:avLst/>
          </a:prstGeom>
          <a:ln>
            <a:solidFill>
              <a:srgbClr val="3563A8"/>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7655376" y="3550352"/>
            <a:ext cx="682468" cy="682468"/>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66" name="Picture 3" descr="\\MAGNUM\Projects\Microsoft\Cloud Power FY12\Design\Icons\PNGs\Scalable_Elastic_4.png"/>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7766652" y="3669799"/>
            <a:ext cx="488117" cy="487990"/>
          </a:xfrm>
          <a:prstGeom prst="rect">
            <a:avLst/>
          </a:prstGeom>
          <a:noFill/>
          <a:ln>
            <a:noFill/>
          </a:ln>
        </p:spPr>
      </p:pic>
      <p:cxnSp>
        <p:nvCxnSpPr>
          <p:cNvPr id="67" name="直接连接符 66"/>
          <p:cNvCxnSpPr>
            <a:stCxn id="37" idx="0"/>
            <a:endCxn id="69" idx="3"/>
          </p:cNvCxnSpPr>
          <p:nvPr/>
        </p:nvCxnSpPr>
        <p:spPr>
          <a:xfrm flipV="1">
            <a:off x="6393345" y="2818167"/>
            <a:ext cx="706607" cy="73218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000007" y="2235644"/>
            <a:ext cx="682468" cy="682468"/>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77" name="组合 76"/>
          <p:cNvGrpSpPr/>
          <p:nvPr/>
        </p:nvGrpSpPr>
        <p:grpSpPr>
          <a:xfrm flipV="1">
            <a:off x="6389581" y="4232819"/>
            <a:ext cx="1289130" cy="1356912"/>
            <a:chOff x="9240916" y="4310148"/>
            <a:chExt cx="1289130" cy="1356912"/>
          </a:xfrm>
        </p:grpSpPr>
        <p:cxnSp>
          <p:nvCxnSpPr>
            <p:cNvPr id="75" name="直接连接符 74"/>
            <p:cNvCxnSpPr>
              <a:endCxn id="76" idx="3"/>
            </p:cNvCxnSpPr>
            <p:nvPr/>
          </p:nvCxnSpPr>
          <p:spPr>
            <a:xfrm flipV="1">
              <a:off x="9240916" y="4892671"/>
              <a:ext cx="706607" cy="77438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9847578" y="4310148"/>
              <a:ext cx="682468" cy="682468"/>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78" name="Group 89"/>
          <p:cNvGrpSpPr>
            <a:grpSpLocks noChangeAspect="1"/>
          </p:cNvGrpSpPr>
          <p:nvPr/>
        </p:nvGrpSpPr>
        <p:grpSpPr>
          <a:xfrm>
            <a:off x="7141658" y="2352166"/>
            <a:ext cx="366933" cy="472283"/>
            <a:chOff x="-2773363" y="1651000"/>
            <a:chExt cx="2692401" cy="3448051"/>
          </a:xfrm>
          <a:solidFill>
            <a:schemeClr val="bg1">
              <a:lumMod val="65000"/>
            </a:schemeClr>
          </a:solidFill>
        </p:grpSpPr>
        <p:sp>
          <p:nvSpPr>
            <p:cNvPr id="7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8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8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8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8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8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85"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sp>
        <p:nvSpPr>
          <p:cNvPr id="86" name="Freeform 22"/>
          <p:cNvSpPr>
            <a:spLocks noEditPoints="1"/>
          </p:cNvSpPr>
          <p:nvPr/>
        </p:nvSpPr>
        <p:spPr bwMode="black">
          <a:xfrm>
            <a:off x="7136895" y="5051475"/>
            <a:ext cx="398140" cy="425486"/>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a:solidFill>
                <a:srgbClr val="FFFFFF"/>
              </a:solidFill>
              <a:latin typeface="微软雅黑" panose="020B0503020204020204" pitchFamily="34" charset="-122"/>
              <a:ea typeface="微软雅黑" panose="020B0503020204020204" pitchFamily="34" charset="-122"/>
            </a:endParaRPr>
          </a:p>
        </p:txBody>
      </p:sp>
      <p:sp>
        <p:nvSpPr>
          <p:cNvPr id="88" name="文本框 87"/>
          <p:cNvSpPr txBox="1"/>
          <p:nvPr/>
        </p:nvSpPr>
        <p:spPr>
          <a:xfrm>
            <a:off x="3101532" y="3534608"/>
            <a:ext cx="2975870" cy="369332"/>
          </a:xfrm>
          <a:prstGeom prst="rect">
            <a:avLst/>
          </a:prstGeom>
          <a:noFill/>
        </p:spPr>
        <p:txBody>
          <a:bodyPr wrap="square" rtlCol="0">
            <a:spAutoFit/>
          </a:bodyPr>
          <a:lstStyle/>
          <a:p>
            <a:pPr algn="ctr"/>
            <a:r>
              <a:rPr lang="zh-CN" altLang="en-US" b="1" dirty="0" smtClean="0">
                <a:solidFill>
                  <a:srgbClr val="3563A8"/>
                </a:solidFill>
                <a:latin typeface="微软雅黑" panose="020B0503020204020204" pitchFamily="34" charset="-122"/>
                <a:ea typeface="微软雅黑" panose="020B0503020204020204" pitchFamily="34" charset="-122"/>
              </a:rPr>
              <a:t>请添加文字描述</a:t>
            </a:r>
            <a:endParaRPr lang="zh-CN" altLang="en-US" b="1" dirty="0">
              <a:solidFill>
                <a:srgbClr val="3563A8"/>
              </a:solidFill>
              <a:latin typeface="微软雅黑" panose="020B0503020204020204" pitchFamily="34" charset="-122"/>
              <a:ea typeface="微软雅黑" panose="020B0503020204020204" pitchFamily="34" charset="-122"/>
            </a:endParaRPr>
          </a:p>
        </p:txBody>
      </p:sp>
      <p:sp>
        <p:nvSpPr>
          <p:cNvPr id="89" name="矩形 88"/>
          <p:cNvSpPr/>
          <p:nvPr/>
        </p:nvSpPr>
        <p:spPr>
          <a:xfrm>
            <a:off x="3004001" y="3967594"/>
            <a:ext cx="3367883" cy="1338828"/>
          </a:xfrm>
          <a:prstGeom prst="rect">
            <a:avLst/>
          </a:prstGeom>
        </p:spPr>
        <p:txBody>
          <a:bodyPr wrap="square">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请添加文字描述请添加文字描述请添加文字描述请添加文字描述</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91" name="矩形 90"/>
          <p:cNvSpPr/>
          <p:nvPr/>
        </p:nvSpPr>
        <p:spPr>
          <a:xfrm>
            <a:off x="4833966" y="1498879"/>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文本框 63"/>
          <p:cNvSpPr txBox="1"/>
          <p:nvPr/>
        </p:nvSpPr>
        <p:spPr>
          <a:xfrm>
            <a:off x="7710755" y="2259482"/>
            <a:ext cx="2975870" cy="646331"/>
          </a:xfrm>
          <a:prstGeom prst="rect">
            <a:avLst/>
          </a:prstGeom>
          <a:noFill/>
        </p:spPr>
        <p:txBody>
          <a:bodyPr wrap="square" rtlCol="0">
            <a:spAutoFit/>
          </a:bodyPr>
          <a:lstStyle/>
          <a:p>
            <a:pPr algn="ctr"/>
            <a:r>
              <a:rPr lang="zh-CN" altLang="en-US" b="1" dirty="0" smtClean="0">
                <a:solidFill>
                  <a:srgbClr val="3563A8"/>
                </a:solidFill>
                <a:latin typeface="微软雅黑" panose="020B0503020204020204" pitchFamily="34" charset="-122"/>
                <a:ea typeface="微软雅黑" panose="020B0503020204020204" pitchFamily="34" charset="-122"/>
              </a:rPr>
              <a:t>请添加文字描述请添加文字描述</a:t>
            </a:r>
            <a:endParaRPr lang="zh-CN" altLang="en-US" b="1" dirty="0">
              <a:solidFill>
                <a:srgbClr val="3563A8"/>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8380047" y="3606354"/>
            <a:ext cx="2975870" cy="646331"/>
          </a:xfrm>
          <a:prstGeom prst="rect">
            <a:avLst/>
          </a:prstGeom>
          <a:noFill/>
        </p:spPr>
        <p:txBody>
          <a:bodyPr wrap="square" rtlCol="0">
            <a:spAutoFit/>
          </a:bodyPr>
          <a:lstStyle/>
          <a:p>
            <a:pPr algn="ctr"/>
            <a:r>
              <a:rPr lang="zh-CN" altLang="en-US" b="1" dirty="0" smtClean="0">
                <a:solidFill>
                  <a:srgbClr val="3563A8"/>
                </a:solidFill>
                <a:latin typeface="微软雅黑" panose="020B0503020204020204" pitchFamily="34" charset="-122"/>
                <a:ea typeface="微软雅黑" panose="020B0503020204020204" pitchFamily="34" charset="-122"/>
              </a:rPr>
              <a:t>请添加文字描述请添加文字描述请添加文字描述</a:t>
            </a:r>
            <a:endParaRPr lang="zh-CN" altLang="en-US" b="1" dirty="0">
              <a:solidFill>
                <a:srgbClr val="3563A8"/>
              </a:solidFill>
              <a:latin typeface="微软雅黑" panose="020B0503020204020204" pitchFamily="34" charset="-122"/>
              <a:ea typeface="微软雅黑" panose="020B0503020204020204" pitchFamily="34" charset="-122"/>
            </a:endParaRPr>
          </a:p>
        </p:txBody>
      </p:sp>
      <p:sp>
        <p:nvSpPr>
          <p:cNvPr id="68" name="文本框 67"/>
          <p:cNvSpPr txBox="1"/>
          <p:nvPr/>
        </p:nvSpPr>
        <p:spPr>
          <a:xfrm>
            <a:off x="7738517" y="4980004"/>
            <a:ext cx="2975870" cy="646331"/>
          </a:xfrm>
          <a:prstGeom prst="rect">
            <a:avLst/>
          </a:prstGeom>
          <a:noFill/>
        </p:spPr>
        <p:txBody>
          <a:bodyPr wrap="square" rtlCol="0">
            <a:spAutoFit/>
          </a:bodyPr>
          <a:lstStyle/>
          <a:p>
            <a:pPr algn="ctr"/>
            <a:r>
              <a:rPr lang="zh-CN" altLang="en-US" b="1" dirty="0" smtClean="0">
                <a:solidFill>
                  <a:srgbClr val="3563A8"/>
                </a:solidFill>
                <a:latin typeface="微软雅黑" panose="020B0503020204020204" pitchFamily="34" charset="-122"/>
                <a:ea typeface="微软雅黑" panose="020B0503020204020204" pitchFamily="34" charset="-122"/>
              </a:rPr>
              <a:t>请添加文字描述请添加文字描述请添加文字描述</a:t>
            </a:r>
            <a:endParaRPr lang="zh-CN" altLang="en-US" b="1" dirty="0">
              <a:solidFill>
                <a:srgbClr val="3563A8"/>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458736" y="4604918"/>
            <a:ext cx="7056784" cy="0"/>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sp>
        <p:nvSpPr>
          <p:cNvPr id="3" name="TextBox 7"/>
          <p:cNvSpPr txBox="1"/>
          <p:nvPr/>
        </p:nvSpPr>
        <p:spPr>
          <a:xfrm>
            <a:off x="1464199" y="1886385"/>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11" name="椭圆 10"/>
          <p:cNvSpPr/>
          <p:nvPr/>
        </p:nvSpPr>
        <p:spPr>
          <a:xfrm>
            <a:off x="2530744" y="2317815"/>
            <a:ext cx="432048" cy="432048"/>
          </a:xfrm>
          <a:prstGeom prst="ellipse">
            <a:avLst/>
          </a:prstGeom>
          <a:noFill/>
          <a:ln w="1270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椭圆 11"/>
          <p:cNvSpPr/>
          <p:nvPr/>
        </p:nvSpPr>
        <p:spPr>
          <a:xfrm>
            <a:off x="3497709" y="2860890"/>
            <a:ext cx="432048" cy="432048"/>
          </a:xfrm>
          <a:prstGeom prst="ellipse">
            <a:avLst/>
          </a:prstGeom>
          <a:noFill/>
          <a:ln>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椭圆 12"/>
          <p:cNvSpPr/>
          <p:nvPr/>
        </p:nvSpPr>
        <p:spPr>
          <a:xfrm>
            <a:off x="4464674" y="2533839"/>
            <a:ext cx="432048" cy="432048"/>
          </a:xfrm>
          <a:prstGeom prst="ellipse">
            <a:avLst/>
          </a:prstGeom>
          <a:noFill/>
          <a:ln w="1270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椭圆 13"/>
          <p:cNvSpPr/>
          <p:nvPr/>
        </p:nvSpPr>
        <p:spPr>
          <a:xfrm>
            <a:off x="5431639" y="3044614"/>
            <a:ext cx="432048" cy="432048"/>
          </a:xfrm>
          <a:prstGeom prst="ellipse">
            <a:avLst/>
          </a:prstGeom>
          <a:noFill/>
          <a:ln w="1270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椭圆 14"/>
          <p:cNvSpPr/>
          <p:nvPr/>
        </p:nvSpPr>
        <p:spPr>
          <a:xfrm>
            <a:off x="6388748" y="2644866"/>
            <a:ext cx="432048" cy="432048"/>
          </a:xfrm>
          <a:prstGeom prst="ellipse">
            <a:avLst/>
          </a:prstGeom>
          <a:noFill/>
          <a:ln w="1270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椭圆 15"/>
          <p:cNvSpPr/>
          <p:nvPr/>
        </p:nvSpPr>
        <p:spPr>
          <a:xfrm>
            <a:off x="7365569" y="2428842"/>
            <a:ext cx="432048" cy="432048"/>
          </a:xfrm>
          <a:prstGeom prst="ellipse">
            <a:avLst/>
          </a:prstGeom>
          <a:noFill/>
          <a:ln w="1270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椭圆 16"/>
          <p:cNvSpPr/>
          <p:nvPr/>
        </p:nvSpPr>
        <p:spPr>
          <a:xfrm>
            <a:off x="8310850" y="2122003"/>
            <a:ext cx="432048" cy="432048"/>
          </a:xfrm>
          <a:prstGeom prst="ellipse">
            <a:avLst/>
          </a:prstGeom>
          <a:noFill/>
          <a:ln w="1270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椭圆 17"/>
          <p:cNvSpPr/>
          <p:nvPr/>
        </p:nvSpPr>
        <p:spPr>
          <a:xfrm>
            <a:off x="9299496" y="2647562"/>
            <a:ext cx="432048" cy="432048"/>
          </a:xfrm>
          <a:prstGeom prst="ellipse">
            <a:avLst/>
          </a:prstGeom>
          <a:noFill/>
          <a:ln w="1270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TextBox 23"/>
          <p:cNvSpPr txBox="1"/>
          <p:nvPr/>
        </p:nvSpPr>
        <p:spPr>
          <a:xfrm>
            <a:off x="2602752" y="2342930"/>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20" name="TextBox 24"/>
          <p:cNvSpPr txBox="1"/>
          <p:nvPr/>
        </p:nvSpPr>
        <p:spPr>
          <a:xfrm>
            <a:off x="3567083" y="2911019"/>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2</a:t>
            </a:r>
            <a:endParaRPr lang="zh-CN" altLang="en-US" dirty="0">
              <a:latin typeface="微软雅黑" panose="020B0503020204020204" pitchFamily="34" charset="-122"/>
              <a:ea typeface="微软雅黑" panose="020B0503020204020204" pitchFamily="34" charset="-122"/>
            </a:endParaRPr>
          </a:p>
        </p:txBody>
      </p:sp>
      <p:sp>
        <p:nvSpPr>
          <p:cNvPr id="21" name="TextBox 25"/>
          <p:cNvSpPr txBox="1"/>
          <p:nvPr/>
        </p:nvSpPr>
        <p:spPr>
          <a:xfrm>
            <a:off x="4548689" y="2590825"/>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3</a:t>
            </a:r>
            <a:endParaRPr lang="zh-CN" altLang="en-US" dirty="0">
              <a:latin typeface="微软雅黑" panose="020B0503020204020204" pitchFamily="34" charset="-122"/>
              <a:ea typeface="微软雅黑" panose="020B0503020204020204" pitchFamily="34" charset="-122"/>
            </a:endParaRPr>
          </a:p>
        </p:txBody>
      </p:sp>
      <p:sp>
        <p:nvSpPr>
          <p:cNvPr id="22" name="TextBox 26"/>
          <p:cNvSpPr txBox="1"/>
          <p:nvPr/>
        </p:nvSpPr>
        <p:spPr>
          <a:xfrm>
            <a:off x="5493791" y="3066530"/>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4</a:t>
            </a:r>
            <a:endParaRPr lang="zh-CN" altLang="en-US" dirty="0">
              <a:latin typeface="微软雅黑" panose="020B0503020204020204" pitchFamily="34" charset="-122"/>
              <a:ea typeface="微软雅黑" panose="020B0503020204020204" pitchFamily="34" charset="-122"/>
            </a:endParaRPr>
          </a:p>
        </p:txBody>
      </p:sp>
      <p:sp>
        <p:nvSpPr>
          <p:cNvPr id="23" name="TextBox 27"/>
          <p:cNvSpPr txBox="1"/>
          <p:nvPr/>
        </p:nvSpPr>
        <p:spPr>
          <a:xfrm>
            <a:off x="6470612" y="2678920"/>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5</a:t>
            </a:r>
            <a:endParaRPr lang="zh-CN" altLang="en-US" dirty="0">
              <a:latin typeface="微软雅黑" panose="020B0503020204020204" pitchFamily="34" charset="-122"/>
              <a:ea typeface="微软雅黑" panose="020B0503020204020204" pitchFamily="34" charset="-122"/>
            </a:endParaRPr>
          </a:p>
        </p:txBody>
      </p:sp>
      <p:sp>
        <p:nvSpPr>
          <p:cNvPr id="24" name="TextBox 28"/>
          <p:cNvSpPr txBox="1"/>
          <p:nvPr/>
        </p:nvSpPr>
        <p:spPr>
          <a:xfrm>
            <a:off x="7437577" y="2462896"/>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6</a:t>
            </a:r>
            <a:endParaRPr lang="zh-CN" altLang="en-US" dirty="0">
              <a:latin typeface="微软雅黑" panose="020B0503020204020204" pitchFamily="34" charset="-122"/>
              <a:ea typeface="微软雅黑" panose="020B0503020204020204" pitchFamily="34" charset="-122"/>
            </a:endParaRPr>
          </a:p>
        </p:txBody>
      </p:sp>
      <p:sp>
        <p:nvSpPr>
          <p:cNvPr id="25" name="TextBox 29"/>
          <p:cNvSpPr txBox="1"/>
          <p:nvPr/>
        </p:nvSpPr>
        <p:spPr>
          <a:xfrm>
            <a:off x="8382858" y="2125689"/>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7</a:t>
            </a:r>
            <a:endParaRPr lang="zh-CN" altLang="en-US" dirty="0">
              <a:latin typeface="微软雅黑" panose="020B0503020204020204" pitchFamily="34" charset="-122"/>
              <a:ea typeface="微软雅黑" panose="020B0503020204020204" pitchFamily="34" charset="-122"/>
            </a:endParaRPr>
          </a:p>
        </p:txBody>
      </p:sp>
      <p:sp>
        <p:nvSpPr>
          <p:cNvPr id="26" name="TextBox 30"/>
          <p:cNvSpPr txBox="1"/>
          <p:nvPr/>
        </p:nvSpPr>
        <p:spPr>
          <a:xfrm>
            <a:off x="9371504" y="2702931"/>
            <a:ext cx="288032"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8</a:t>
            </a:r>
            <a:endParaRPr lang="zh-CN" altLang="en-US" dirty="0">
              <a:latin typeface="微软雅黑" panose="020B0503020204020204" pitchFamily="34" charset="-122"/>
              <a:ea typeface="微软雅黑" panose="020B0503020204020204" pitchFamily="34" charset="-122"/>
            </a:endParaRPr>
          </a:p>
        </p:txBody>
      </p:sp>
      <p:cxnSp>
        <p:nvCxnSpPr>
          <p:cNvPr id="27" name="直接连接符 26"/>
          <p:cNvCxnSpPr>
            <a:stCxn id="11" idx="5"/>
            <a:endCxn id="12" idx="2"/>
          </p:cNvCxnSpPr>
          <p:nvPr/>
        </p:nvCxnSpPr>
        <p:spPr>
          <a:xfrm>
            <a:off x="2899520" y="2686591"/>
            <a:ext cx="598189" cy="390323"/>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13" idx="2"/>
          </p:cNvCxnSpPr>
          <p:nvPr/>
        </p:nvCxnSpPr>
        <p:spPr>
          <a:xfrm flipV="1">
            <a:off x="3929757" y="2749863"/>
            <a:ext cx="534917" cy="216024"/>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3" idx="6"/>
            <a:endCxn id="14" idx="2"/>
          </p:cNvCxnSpPr>
          <p:nvPr/>
        </p:nvCxnSpPr>
        <p:spPr>
          <a:xfrm>
            <a:off x="4896722" y="2749863"/>
            <a:ext cx="534917" cy="510775"/>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4" idx="6"/>
            <a:endCxn id="15" idx="2"/>
          </p:cNvCxnSpPr>
          <p:nvPr/>
        </p:nvCxnSpPr>
        <p:spPr>
          <a:xfrm flipV="1">
            <a:off x="5863687" y="2860890"/>
            <a:ext cx="525061" cy="399748"/>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5" idx="7"/>
            <a:endCxn id="16" idx="2"/>
          </p:cNvCxnSpPr>
          <p:nvPr/>
        </p:nvCxnSpPr>
        <p:spPr>
          <a:xfrm flipV="1">
            <a:off x="6757524" y="2644866"/>
            <a:ext cx="608045" cy="63272"/>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17" idx="2"/>
          </p:cNvCxnSpPr>
          <p:nvPr/>
        </p:nvCxnSpPr>
        <p:spPr>
          <a:xfrm flipV="1">
            <a:off x="7797617" y="2338027"/>
            <a:ext cx="513233" cy="216025"/>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7" idx="6"/>
          </p:cNvCxnSpPr>
          <p:nvPr/>
        </p:nvCxnSpPr>
        <p:spPr>
          <a:xfrm>
            <a:off x="8742898" y="2338027"/>
            <a:ext cx="556598" cy="411836"/>
          </a:xfrm>
          <a:prstGeom prst="line">
            <a:avLst/>
          </a:prstGeom>
          <a:ln w="12700">
            <a:solidFill>
              <a:srgbClr val="3563A8"/>
            </a:solidFill>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3677392" y="784334"/>
            <a:ext cx="4837216" cy="523220"/>
          </a:xfrm>
          <a:prstGeom prst="rect">
            <a:avLst/>
          </a:prstGeom>
          <a:noFill/>
        </p:spPr>
        <p:txBody>
          <a:bodyPr wrap="square" rtlCol="0">
            <a:spAutoFit/>
          </a:bodyP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47" name="TextBox 7"/>
          <p:cNvSpPr txBox="1"/>
          <p:nvPr/>
        </p:nvSpPr>
        <p:spPr>
          <a:xfrm>
            <a:off x="2648387" y="3320462"/>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48" name="TextBox 7"/>
          <p:cNvSpPr txBox="1"/>
          <p:nvPr/>
        </p:nvSpPr>
        <p:spPr>
          <a:xfrm>
            <a:off x="3533675" y="2152040"/>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49" name="TextBox 7"/>
          <p:cNvSpPr txBox="1"/>
          <p:nvPr/>
        </p:nvSpPr>
        <p:spPr>
          <a:xfrm>
            <a:off x="4887268" y="3565449"/>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50" name="TextBox 7"/>
          <p:cNvSpPr txBox="1"/>
          <p:nvPr/>
        </p:nvSpPr>
        <p:spPr>
          <a:xfrm>
            <a:off x="5360818" y="2266478"/>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51" name="TextBox 7"/>
          <p:cNvSpPr txBox="1"/>
          <p:nvPr/>
        </p:nvSpPr>
        <p:spPr>
          <a:xfrm>
            <a:off x="7108467" y="2912579"/>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52" name="TextBox 7"/>
          <p:cNvSpPr txBox="1"/>
          <p:nvPr/>
        </p:nvSpPr>
        <p:spPr>
          <a:xfrm>
            <a:off x="8059570" y="1662863"/>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53" name="TextBox 7"/>
          <p:cNvSpPr txBox="1"/>
          <p:nvPr/>
        </p:nvSpPr>
        <p:spPr>
          <a:xfrm>
            <a:off x="9515520" y="3163609"/>
            <a:ext cx="1480517" cy="400110"/>
          </a:xfrm>
          <a:prstGeom prst="rect">
            <a:avLst/>
          </a:prstGeom>
          <a:noFill/>
        </p:spPr>
        <p:txBody>
          <a:bodyPr wrap="square" rtlCol="0">
            <a:spAutoFit/>
          </a:bodyPr>
          <a:lstStyle/>
          <a:p>
            <a:r>
              <a:rPr lang="zh-CN" altLang="en-US" sz="2000" b="1" dirty="0" smtClean="0">
                <a:latin typeface="微软雅黑" panose="020B0503020204020204" pitchFamily="34" charset="-122"/>
                <a:ea typeface="微软雅黑" panose="020B0503020204020204" pitchFamily="34" charset="-122"/>
              </a:rPr>
              <a:t>文字描述</a:t>
            </a:r>
            <a:endParaRPr lang="zh-CN" altLang="en-US" sz="2000" b="1" dirty="0">
              <a:latin typeface="微软雅黑" panose="020B0503020204020204" pitchFamily="34" charset="-122"/>
              <a:ea typeface="微软雅黑" panose="020B0503020204020204" pitchFamily="34" charset="-122"/>
            </a:endParaRPr>
          </a:p>
        </p:txBody>
      </p:sp>
      <p:sp>
        <p:nvSpPr>
          <p:cNvPr id="54" name="矩形 53"/>
          <p:cNvSpPr/>
          <p:nvPr/>
        </p:nvSpPr>
        <p:spPr>
          <a:xfrm>
            <a:off x="4737852" y="1316787"/>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 name="文本框 3"/>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37216" y="2854820"/>
            <a:ext cx="2644060" cy="2686683"/>
          </a:xfrm>
          <a:prstGeom prst="ellipse">
            <a:avLst/>
          </a:prstGeom>
          <a:noFill/>
          <a:ln w="12700">
            <a:solidFill>
              <a:srgbClr val="3563A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3" name="直接连接符 2"/>
          <p:cNvCxnSpPr>
            <a:stCxn id="9" idx="6"/>
            <a:endCxn id="2" idx="1"/>
          </p:cNvCxnSpPr>
          <p:nvPr/>
        </p:nvCxnSpPr>
        <p:spPr>
          <a:xfrm>
            <a:off x="3764039" y="2704916"/>
            <a:ext cx="1460391" cy="543360"/>
          </a:xfrm>
          <a:prstGeom prst="line">
            <a:avLst/>
          </a:prstGeom>
          <a:ln w="12700">
            <a:solidFill>
              <a:srgbClr val="3563A8"/>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2" idx="3"/>
          </p:cNvCxnSpPr>
          <p:nvPr/>
        </p:nvCxnSpPr>
        <p:spPr>
          <a:xfrm flipV="1">
            <a:off x="4025518" y="5148047"/>
            <a:ext cx="1198912" cy="572588"/>
          </a:xfrm>
          <a:prstGeom prst="line">
            <a:avLst/>
          </a:prstGeom>
          <a:ln w="12700">
            <a:solidFill>
              <a:srgbClr val="3563A8"/>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2" idx="7"/>
          </p:cNvCxnSpPr>
          <p:nvPr/>
        </p:nvCxnSpPr>
        <p:spPr>
          <a:xfrm flipV="1">
            <a:off x="7094062" y="2675688"/>
            <a:ext cx="1289447" cy="572588"/>
          </a:xfrm>
          <a:prstGeom prst="line">
            <a:avLst/>
          </a:prstGeom>
          <a:ln w="12700">
            <a:solidFill>
              <a:srgbClr val="3563A8"/>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2" idx="5"/>
          </p:cNvCxnSpPr>
          <p:nvPr/>
        </p:nvCxnSpPr>
        <p:spPr>
          <a:xfrm>
            <a:off x="7094062" y="5148047"/>
            <a:ext cx="1198912" cy="605467"/>
          </a:xfrm>
          <a:prstGeom prst="line">
            <a:avLst/>
          </a:prstGeom>
          <a:ln w="12700">
            <a:solidFill>
              <a:srgbClr val="3563A8"/>
            </a:solidFill>
            <a:prstDash val="soli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2952509" y="2299151"/>
            <a:ext cx="811530" cy="811530"/>
            <a:chOff x="173624" y="2446020"/>
            <a:chExt cx="811530" cy="811530"/>
          </a:xfrm>
        </p:grpSpPr>
        <p:sp>
          <p:nvSpPr>
            <p:cNvPr id="9" name="椭圆 8"/>
            <p:cNvSpPr/>
            <p:nvPr/>
          </p:nvSpPr>
          <p:spPr>
            <a:xfrm>
              <a:off x="173624" y="244602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213988" y="5487353"/>
            <a:ext cx="811530" cy="811530"/>
            <a:chOff x="5558278" y="3474720"/>
            <a:chExt cx="811530" cy="811530"/>
          </a:xfrm>
        </p:grpSpPr>
        <p:sp>
          <p:nvSpPr>
            <p:cNvPr id="12" name="椭圆 11"/>
            <p:cNvSpPr/>
            <p:nvPr/>
          </p:nvSpPr>
          <p:spPr>
            <a:xfrm>
              <a:off x="5558278" y="347472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8292974" y="5477823"/>
            <a:ext cx="811530" cy="811530"/>
            <a:chOff x="9410188" y="4572000"/>
            <a:chExt cx="811530" cy="811530"/>
          </a:xfrm>
        </p:grpSpPr>
        <p:sp>
          <p:nvSpPr>
            <p:cNvPr id="15" name="椭圆 14"/>
            <p:cNvSpPr/>
            <p:nvPr/>
          </p:nvSpPr>
          <p:spPr>
            <a:xfrm>
              <a:off x="9410188" y="4572000"/>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a:solidFill>
                  <a:srgbClr val="FFFFFF"/>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8395633" y="2165066"/>
            <a:ext cx="811530" cy="811530"/>
            <a:chOff x="4194439" y="3343275"/>
            <a:chExt cx="811530" cy="811530"/>
          </a:xfrm>
        </p:grpSpPr>
        <p:sp>
          <p:nvSpPr>
            <p:cNvPr id="21" name="椭圆 20"/>
            <p:cNvSpPr/>
            <p:nvPr/>
          </p:nvSpPr>
          <p:spPr>
            <a:xfrm>
              <a:off x="4194439" y="3343275"/>
              <a:ext cx="811530" cy="811530"/>
            </a:xfrm>
            <a:prstGeom prst="ellipse">
              <a:avLst/>
            </a:prstGeom>
            <a:no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微软雅黑" panose="020B0503020204020204" pitchFamily="34" charset="-122"/>
                <a:ea typeface="微软雅黑" panose="020B0503020204020204" pitchFamily="34" charset="-122"/>
              </a:endParaRPr>
            </a:p>
          </p:txBody>
        </p:sp>
      </p:grpSp>
      <p:sp>
        <p:nvSpPr>
          <p:cNvPr id="46" name="文本框 45"/>
          <p:cNvSpPr txBox="1"/>
          <p:nvPr/>
        </p:nvSpPr>
        <p:spPr>
          <a:xfrm>
            <a:off x="3677392" y="784334"/>
            <a:ext cx="4837216" cy="523220"/>
          </a:xfrm>
          <a:prstGeom prst="rect">
            <a:avLst/>
          </a:prstGeom>
          <a:noFill/>
        </p:spPr>
        <p:txBody>
          <a:bodyPr wrap="square" rtlCol="0">
            <a:spAutoFit/>
          </a:bodyP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52" name="矩形 51"/>
          <p:cNvSpPr/>
          <p:nvPr/>
        </p:nvSpPr>
        <p:spPr>
          <a:xfrm>
            <a:off x="312473" y="2470225"/>
            <a:ext cx="2463281" cy="1200329"/>
          </a:xfrm>
          <a:prstGeom prst="rect">
            <a:avLst/>
          </a:prstGeom>
        </p:spPr>
        <p:txBody>
          <a:bodyPr wrap="square">
            <a:spAutoFit/>
          </a:bodyPr>
          <a:lstStyle/>
          <a:p>
            <a:pPr>
              <a:buNone/>
            </a:pPr>
            <a:r>
              <a:rPr lang="zh-CN" altLang="en-US" dirty="0" smtClean="0">
                <a:latin typeface="微软雅黑" panose="020B0503020204020204" pitchFamily="34" charset="-122"/>
                <a:ea typeface="微软雅黑" panose="020B0503020204020204" pitchFamily="34" charset="-122"/>
              </a:rPr>
              <a:t>文字描述文字描述文字描述文字描述文字描述文字描述文字描述文字描述</a:t>
            </a:r>
            <a:endParaRPr lang="en-US" altLang="zh-CN" dirty="0">
              <a:latin typeface="微软雅黑" panose="020B0503020204020204" pitchFamily="34" charset="-122"/>
              <a:ea typeface="微软雅黑" panose="020B0503020204020204" pitchFamily="34" charset="-122"/>
            </a:endParaRPr>
          </a:p>
        </p:txBody>
      </p:sp>
      <p:sp>
        <p:nvSpPr>
          <p:cNvPr id="53" name="矩形 52"/>
          <p:cNvSpPr/>
          <p:nvPr/>
        </p:nvSpPr>
        <p:spPr>
          <a:xfrm>
            <a:off x="-40797" y="4840196"/>
            <a:ext cx="3297675" cy="874407"/>
          </a:xfrm>
          <a:prstGeom prst="rect">
            <a:avLst/>
          </a:prstGeom>
        </p:spPr>
        <p:txBody>
          <a:bodyPr wrap="square">
            <a:spAutoFit/>
          </a:bodyPr>
          <a:lstStyle/>
          <a:p>
            <a:pPr algn="r">
              <a:lnSpc>
                <a:spcPct val="150000"/>
              </a:lnSpc>
            </a:pPr>
            <a:r>
              <a:rPr lang="zh-CN" altLang="en-US" dirty="0" smtClean="0">
                <a:latin typeface="微软雅黑" panose="020B0503020204020204" pitchFamily="34" charset="-122"/>
                <a:ea typeface="微软雅黑" panose="020B0503020204020204" pitchFamily="34" charset="-122"/>
              </a:rPr>
              <a:t>文字描述文字描述文字描述文字描述文字描述文字描述</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54" name="矩形 53"/>
          <p:cNvSpPr/>
          <p:nvPr/>
        </p:nvSpPr>
        <p:spPr>
          <a:xfrm>
            <a:off x="9473863" y="2316540"/>
            <a:ext cx="2220110" cy="1754326"/>
          </a:xfrm>
          <a:prstGeom prst="rect">
            <a:avLst/>
          </a:prstGeom>
        </p:spPr>
        <p:txBody>
          <a:bodyPr wrap="square">
            <a:spAutoFit/>
          </a:bodyPr>
          <a:lstStyle/>
          <a:p>
            <a:pPr>
              <a:buNone/>
            </a:pPr>
            <a:r>
              <a:rPr lang="zh-CN" altLang="en-US" dirty="0" smtClean="0">
                <a:latin typeface="微软雅黑" panose="020B0503020204020204" pitchFamily="34" charset="-122"/>
                <a:ea typeface="微软雅黑" panose="020B0503020204020204" pitchFamily="34" charset="-122"/>
              </a:rPr>
              <a:t>文字描述文字描述文字描述文字描述文字描述文字描述文字描述文字描述文字描述文字描述文字描述文字描述</a:t>
            </a:r>
            <a:endParaRPr lang="en-US" altLang="zh-CN" sz="1400" dirty="0">
              <a:latin typeface="微软雅黑" panose="020B0503020204020204" pitchFamily="34" charset="-122"/>
              <a:ea typeface="微软雅黑" panose="020B0503020204020204" pitchFamily="34" charset="-122"/>
            </a:endParaRPr>
          </a:p>
        </p:txBody>
      </p:sp>
      <p:sp>
        <p:nvSpPr>
          <p:cNvPr id="55" name="矩形 54"/>
          <p:cNvSpPr/>
          <p:nvPr/>
        </p:nvSpPr>
        <p:spPr>
          <a:xfrm>
            <a:off x="9350908" y="5412858"/>
            <a:ext cx="3341040" cy="369332"/>
          </a:xfrm>
          <a:prstGeom prst="rect">
            <a:avLst/>
          </a:prstGeom>
        </p:spPr>
        <p:txBody>
          <a:bodyPr wrap="square">
            <a:spAutoFit/>
          </a:bodyPr>
          <a:lstStyle/>
          <a:p>
            <a:pPr>
              <a:buNone/>
            </a:pPr>
            <a:r>
              <a:rPr lang="zh-CN" altLang="en-US" dirty="0" smtClean="0">
                <a:latin typeface="微软雅黑" panose="020B0503020204020204" pitchFamily="34" charset="-122"/>
                <a:ea typeface="微软雅黑" panose="020B0503020204020204" pitchFamily="34" charset="-122"/>
              </a:rPr>
              <a:t>文字描述文字描述</a:t>
            </a:r>
            <a:endParaRPr lang="en-US" altLang="zh-CN" dirty="0">
              <a:latin typeface="微软雅黑" panose="020B0503020204020204" pitchFamily="34" charset="-122"/>
              <a:ea typeface="微软雅黑" panose="020B0503020204020204" pitchFamily="34" charset="-122"/>
            </a:endParaRPr>
          </a:p>
        </p:txBody>
      </p:sp>
      <p:sp>
        <p:nvSpPr>
          <p:cNvPr id="30" name="矩形 29"/>
          <p:cNvSpPr/>
          <p:nvPr/>
        </p:nvSpPr>
        <p:spPr>
          <a:xfrm>
            <a:off x="4797453" y="1377630"/>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文本框 30"/>
          <p:cNvSpPr txBox="1"/>
          <p:nvPr/>
        </p:nvSpPr>
        <p:spPr>
          <a:xfrm>
            <a:off x="0" y="1819577"/>
            <a:ext cx="4837216" cy="461665"/>
          </a:xfrm>
          <a:prstGeom prst="rect">
            <a:avLst/>
          </a:prstGeom>
          <a:noFill/>
        </p:spPr>
        <p:txBody>
          <a:bodyPr wrap="square" rtlCol="0">
            <a:spAutoFit/>
          </a:bodyPr>
          <a:lstStyle/>
          <a:p>
            <a:pPr algn="ctr"/>
            <a:r>
              <a:rPr lang="zh-CN" altLang="en-US" sz="24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400" b="1" dirty="0">
              <a:solidFill>
                <a:srgbClr val="3563A8"/>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7766520" y="1836398"/>
            <a:ext cx="4837216" cy="461665"/>
          </a:xfrm>
          <a:prstGeom prst="rect">
            <a:avLst/>
          </a:prstGeom>
          <a:noFill/>
        </p:spPr>
        <p:txBody>
          <a:bodyPr wrap="square" rtlCol="0">
            <a:spAutoFit/>
          </a:bodyPr>
          <a:lstStyle/>
          <a:p>
            <a:pPr algn="ctr"/>
            <a:r>
              <a:rPr lang="zh-CN" altLang="en-US" sz="24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400" b="1" dirty="0">
              <a:solidFill>
                <a:srgbClr val="3563A8"/>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346689" y="5827688"/>
            <a:ext cx="4837216" cy="461665"/>
          </a:xfrm>
          <a:prstGeom prst="rect">
            <a:avLst/>
          </a:prstGeom>
          <a:noFill/>
        </p:spPr>
        <p:txBody>
          <a:bodyPr wrap="square" rtlCol="0">
            <a:spAutoFit/>
          </a:bodyPr>
          <a:lstStyle/>
          <a:p>
            <a:pPr algn="ctr"/>
            <a:r>
              <a:rPr lang="zh-CN" altLang="en-US" sz="24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400" b="1" dirty="0">
              <a:solidFill>
                <a:srgbClr val="3563A8"/>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7766520" y="5850844"/>
            <a:ext cx="4837216" cy="461665"/>
          </a:xfrm>
          <a:prstGeom prst="rect">
            <a:avLst/>
          </a:prstGeom>
          <a:noFill/>
        </p:spPr>
        <p:txBody>
          <a:bodyPr wrap="square" rtlCol="0">
            <a:spAutoFit/>
          </a:bodyPr>
          <a:lstStyle/>
          <a:p>
            <a:pPr algn="ctr"/>
            <a:r>
              <a:rPr lang="zh-CN" altLang="en-US" sz="2400" b="1" dirty="0" smtClean="0">
                <a:solidFill>
                  <a:srgbClr val="3563A8"/>
                </a:solidFill>
                <a:latin typeface="微软雅黑" panose="020B0503020204020204" pitchFamily="34" charset="-122"/>
                <a:ea typeface="微软雅黑" panose="020B0503020204020204" pitchFamily="34" charset="-122"/>
              </a:rPr>
              <a:t>添加标题</a:t>
            </a:r>
            <a:endParaRPr lang="zh-CN" altLang="en-US" sz="2400" b="1" dirty="0">
              <a:solidFill>
                <a:srgbClr val="3563A8"/>
              </a:solidFill>
              <a:latin typeface="微软雅黑" panose="020B0503020204020204" pitchFamily="34" charset="-122"/>
              <a:ea typeface="微软雅黑" panose="020B0503020204020204" pitchFamily="34" charset="-122"/>
            </a:endParaRPr>
          </a:p>
        </p:txBody>
      </p:sp>
      <p:grpSp>
        <p:nvGrpSpPr>
          <p:cNvPr id="72" name="组合 71"/>
          <p:cNvGrpSpPr>
            <a:grpSpLocks noChangeAspect="1"/>
          </p:cNvGrpSpPr>
          <p:nvPr/>
        </p:nvGrpSpPr>
        <p:grpSpPr>
          <a:xfrm>
            <a:off x="5830747" y="3332202"/>
            <a:ext cx="617234" cy="1781449"/>
            <a:chOff x="2984715" y="19247619"/>
            <a:chExt cx="1171575" cy="3381375"/>
          </a:xfrm>
        </p:grpSpPr>
        <p:sp>
          <p:nvSpPr>
            <p:cNvPr id="73" name="Freeform 5"/>
            <p:cNvSpPr/>
            <p:nvPr/>
          </p:nvSpPr>
          <p:spPr bwMode="auto">
            <a:xfrm>
              <a:off x="2984715" y="19247619"/>
              <a:ext cx="1106488" cy="985838"/>
            </a:xfrm>
            <a:custGeom>
              <a:avLst/>
              <a:gdLst>
                <a:gd name="T0" fmla="*/ 95 w 294"/>
                <a:gd name="T1" fmla="*/ 263 h 263"/>
                <a:gd name="T2" fmla="*/ 42 w 294"/>
                <a:gd name="T3" fmla="*/ 225 h 263"/>
                <a:gd name="T4" fmla="*/ 29 w 294"/>
                <a:gd name="T5" fmla="*/ 176 h 263"/>
                <a:gd name="T6" fmla="*/ 13 w 294"/>
                <a:gd name="T7" fmla="*/ 184 h 263"/>
                <a:gd name="T8" fmla="*/ 32 w 294"/>
                <a:gd name="T9" fmla="*/ 154 h 263"/>
                <a:gd name="T10" fmla="*/ 13 w 294"/>
                <a:gd name="T11" fmla="*/ 155 h 263"/>
                <a:gd name="T12" fmla="*/ 26 w 294"/>
                <a:gd name="T13" fmla="*/ 140 h 263"/>
                <a:gd name="T14" fmla="*/ 0 w 294"/>
                <a:gd name="T15" fmla="*/ 138 h 263"/>
                <a:gd name="T16" fmla="*/ 28 w 294"/>
                <a:gd name="T17" fmla="*/ 115 h 263"/>
                <a:gd name="T18" fmla="*/ 3 w 294"/>
                <a:gd name="T19" fmla="*/ 103 h 263"/>
                <a:gd name="T20" fmla="*/ 28 w 294"/>
                <a:gd name="T21" fmla="*/ 100 h 263"/>
                <a:gd name="T22" fmla="*/ 10 w 294"/>
                <a:gd name="T23" fmla="*/ 88 h 263"/>
                <a:gd name="T24" fmla="*/ 32 w 294"/>
                <a:gd name="T25" fmla="*/ 80 h 263"/>
                <a:gd name="T26" fmla="*/ 54 w 294"/>
                <a:gd name="T27" fmla="*/ 46 h 263"/>
                <a:gd name="T28" fmla="*/ 71 w 294"/>
                <a:gd name="T29" fmla="*/ 51 h 263"/>
                <a:gd name="T30" fmla="*/ 115 w 294"/>
                <a:gd name="T31" fmla="*/ 9 h 263"/>
                <a:gd name="T32" fmla="*/ 243 w 294"/>
                <a:gd name="T33" fmla="*/ 52 h 263"/>
                <a:gd name="T34" fmla="*/ 223 w 294"/>
                <a:gd name="T35" fmla="*/ 251 h 263"/>
                <a:gd name="T36" fmla="*/ 95 w 294"/>
                <a:gd name="T3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4" h="263">
                  <a:moveTo>
                    <a:pt x="95" y="263"/>
                  </a:moveTo>
                  <a:cubicBezTo>
                    <a:pt x="95" y="263"/>
                    <a:pt x="57" y="252"/>
                    <a:pt x="42" y="225"/>
                  </a:cubicBezTo>
                  <a:cubicBezTo>
                    <a:pt x="27" y="197"/>
                    <a:pt x="29" y="176"/>
                    <a:pt x="29" y="176"/>
                  </a:cubicBezTo>
                  <a:cubicBezTo>
                    <a:pt x="13" y="184"/>
                    <a:pt x="13" y="184"/>
                    <a:pt x="13" y="184"/>
                  </a:cubicBezTo>
                  <a:cubicBezTo>
                    <a:pt x="13" y="184"/>
                    <a:pt x="19" y="166"/>
                    <a:pt x="32" y="154"/>
                  </a:cubicBezTo>
                  <a:cubicBezTo>
                    <a:pt x="32" y="154"/>
                    <a:pt x="16" y="154"/>
                    <a:pt x="13" y="155"/>
                  </a:cubicBezTo>
                  <a:cubicBezTo>
                    <a:pt x="26" y="140"/>
                    <a:pt x="26" y="140"/>
                    <a:pt x="26" y="140"/>
                  </a:cubicBezTo>
                  <a:cubicBezTo>
                    <a:pt x="0" y="138"/>
                    <a:pt x="0" y="138"/>
                    <a:pt x="0" y="138"/>
                  </a:cubicBezTo>
                  <a:cubicBezTo>
                    <a:pt x="0" y="138"/>
                    <a:pt x="26" y="129"/>
                    <a:pt x="28" y="115"/>
                  </a:cubicBezTo>
                  <a:cubicBezTo>
                    <a:pt x="28" y="115"/>
                    <a:pt x="18" y="118"/>
                    <a:pt x="3" y="103"/>
                  </a:cubicBezTo>
                  <a:cubicBezTo>
                    <a:pt x="3" y="103"/>
                    <a:pt x="20" y="105"/>
                    <a:pt x="28" y="100"/>
                  </a:cubicBezTo>
                  <a:cubicBezTo>
                    <a:pt x="10" y="88"/>
                    <a:pt x="10" y="88"/>
                    <a:pt x="10" y="88"/>
                  </a:cubicBezTo>
                  <a:cubicBezTo>
                    <a:pt x="10" y="88"/>
                    <a:pt x="25" y="89"/>
                    <a:pt x="32" y="80"/>
                  </a:cubicBezTo>
                  <a:cubicBezTo>
                    <a:pt x="40" y="70"/>
                    <a:pt x="43" y="48"/>
                    <a:pt x="54" y="46"/>
                  </a:cubicBezTo>
                  <a:cubicBezTo>
                    <a:pt x="64" y="44"/>
                    <a:pt x="71" y="51"/>
                    <a:pt x="71" y="51"/>
                  </a:cubicBezTo>
                  <a:cubicBezTo>
                    <a:pt x="71" y="51"/>
                    <a:pt x="78" y="19"/>
                    <a:pt x="115" y="9"/>
                  </a:cubicBezTo>
                  <a:cubicBezTo>
                    <a:pt x="153" y="0"/>
                    <a:pt x="212" y="4"/>
                    <a:pt x="243" y="52"/>
                  </a:cubicBezTo>
                  <a:cubicBezTo>
                    <a:pt x="275" y="100"/>
                    <a:pt x="294" y="186"/>
                    <a:pt x="223" y="251"/>
                  </a:cubicBezTo>
                  <a:lnTo>
                    <a:pt x="95" y="263"/>
                  </a:lnTo>
                  <a:close/>
                </a:path>
              </a:pathLst>
            </a:custGeom>
            <a:solidFill>
              <a:srgbClr val="354B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4" name="Freeform 6"/>
            <p:cNvSpPr/>
            <p:nvPr/>
          </p:nvSpPr>
          <p:spPr bwMode="auto">
            <a:xfrm>
              <a:off x="3184740" y="20789081"/>
              <a:ext cx="150813" cy="747713"/>
            </a:xfrm>
            <a:custGeom>
              <a:avLst/>
              <a:gdLst>
                <a:gd name="T0" fmla="*/ 6 w 40"/>
                <a:gd name="T1" fmla="*/ 10 h 199"/>
                <a:gd name="T2" fmla="*/ 0 w 40"/>
                <a:gd name="T3" fmla="*/ 184 h 199"/>
                <a:gd name="T4" fmla="*/ 17 w 40"/>
                <a:gd name="T5" fmla="*/ 198 h 199"/>
                <a:gd name="T6" fmla="*/ 37 w 40"/>
                <a:gd name="T7" fmla="*/ 181 h 199"/>
                <a:gd name="T8" fmla="*/ 40 w 40"/>
                <a:gd name="T9" fmla="*/ 0 h 199"/>
                <a:gd name="T10" fmla="*/ 6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6" y="10"/>
                  </a:moveTo>
                  <a:cubicBezTo>
                    <a:pt x="0" y="184"/>
                    <a:pt x="0" y="184"/>
                    <a:pt x="0" y="184"/>
                  </a:cubicBezTo>
                  <a:cubicBezTo>
                    <a:pt x="0" y="184"/>
                    <a:pt x="5" y="198"/>
                    <a:pt x="17" y="198"/>
                  </a:cubicBezTo>
                  <a:cubicBezTo>
                    <a:pt x="34" y="199"/>
                    <a:pt x="37" y="181"/>
                    <a:pt x="37" y="181"/>
                  </a:cubicBezTo>
                  <a:cubicBezTo>
                    <a:pt x="40" y="0"/>
                    <a:pt x="40" y="0"/>
                    <a:pt x="40" y="0"/>
                  </a:cubicBezTo>
                  <a:lnTo>
                    <a:pt x="6"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5" name="Freeform 7"/>
            <p:cNvSpPr/>
            <p:nvPr/>
          </p:nvSpPr>
          <p:spPr bwMode="auto">
            <a:xfrm>
              <a:off x="3840377" y="20789081"/>
              <a:ext cx="149225" cy="747713"/>
            </a:xfrm>
            <a:custGeom>
              <a:avLst/>
              <a:gdLst>
                <a:gd name="T0" fmla="*/ 34 w 40"/>
                <a:gd name="T1" fmla="*/ 10 h 199"/>
                <a:gd name="T2" fmla="*/ 40 w 40"/>
                <a:gd name="T3" fmla="*/ 184 h 199"/>
                <a:gd name="T4" fmla="*/ 23 w 40"/>
                <a:gd name="T5" fmla="*/ 198 h 199"/>
                <a:gd name="T6" fmla="*/ 3 w 40"/>
                <a:gd name="T7" fmla="*/ 181 h 199"/>
                <a:gd name="T8" fmla="*/ 0 w 40"/>
                <a:gd name="T9" fmla="*/ 0 h 199"/>
                <a:gd name="T10" fmla="*/ 34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34" y="10"/>
                  </a:moveTo>
                  <a:cubicBezTo>
                    <a:pt x="40" y="184"/>
                    <a:pt x="40" y="184"/>
                    <a:pt x="40" y="184"/>
                  </a:cubicBezTo>
                  <a:cubicBezTo>
                    <a:pt x="40" y="184"/>
                    <a:pt x="35" y="198"/>
                    <a:pt x="23" y="198"/>
                  </a:cubicBezTo>
                  <a:cubicBezTo>
                    <a:pt x="6" y="199"/>
                    <a:pt x="3" y="181"/>
                    <a:pt x="3" y="181"/>
                  </a:cubicBezTo>
                  <a:cubicBezTo>
                    <a:pt x="0" y="0"/>
                    <a:pt x="0" y="0"/>
                    <a:pt x="0" y="0"/>
                  </a:cubicBezTo>
                  <a:lnTo>
                    <a:pt x="34"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6" name="Freeform 8"/>
            <p:cNvSpPr/>
            <p:nvPr/>
          </p:nvSpPr>
          <p:spPr bwMode="auto">
            <a:xfrm>
              <a:off x="3665752" y="22452781"/>
              <a:ext cx="490538" cy="176213"/>
            </a:xfrm>
            <a:custGeom>
              <a:avLst/>
              <a:gdLst>
                <a:gd name="T0" fmla="*/ 71 w 130"/>
                <a:gd name="T1" fmla="*/ 0 h 47"/>
                <a:gd name="T2" fmla="*/ 109 w 130"/>
                <a:gd name="T3" fmla="*/ 15 h 47"/>
                <a:gd name="T4" fmla="*/ 113 w 130"/>
                <a:gd name="T5" fmla="*/ 44 h 47"/>
                <a:gd name="T6" fmla="*/ 3 w 130"/>
                <a:gd name="T7" fmla="*/ 39 h 47"/>
                <a:gd name="T8" fmla="*/ 9 w 130"/>
                <a:gd name="T9" fmla="*/ 10 h 47"/>
                <a:gd name="T10" fmla="*/ 71 w 130"/>
                <a:gd name="T11" fmla="*/ 0 h 47"/>
              </a:gdLst>
              <a:ahLst/>
              <a:cxnLst>
                <a:cxn ang="0">
                  <a:pos x="T0" y="T1"/>
                </a:cxn>
                <a:cxn ang="0">
                  <a:pos x="T2" y="T3"/>
                </a:cxn>
                <a:cxn ang="0">
                  <a:pos x="T4" y="T5"/>
                </a:cxn>
                <a:cxn ang="0">
                  <a:pos x="T6" y="T7"/>
                </a:cxn>
                <a:cxn ang="0">
                  <a:pos x="T8" y="T9"/>
                </a:cxn>
                <a:cxn ang="0">
                  <a:pos x="T10" y="T11"/>
                </a:cxn>
              </a:cxnLst>
              <a:rect l="0" t="0" r="r" b="b"/>
              <a:pathLst>
                <a:path w="130" h="47">
                  <a:moveTo>
                    <a:pt x="71" y="0"/>
                  </a:moveTo>
                  <a:cubicBezTo>
                    <a:pt x="71" y="0"/>
                    <a:pt x="88" y="11"/>
                    <a:pt x="109" y="15"/>
                  </a:cubicBezTo>
                  <a:cubicBezTo>
                    <a:pt x="130" y="18"/>
                    <a:pt x="126" y="41"/>
                    <a:pt x="113" y="44"/>
                  </a:cubicBezTo>
                  <a:cubicBezTo>
                    <a:pt x="100" y="47"/>
                    <a:pt x="7" y="47"/>
                    <a:pt x="3" y="39"/>
                  </a:cubicBezTo>
                  <a:cubicBezTo>
                    <a:pt x="0" y="31"/>
                    <a:pt x="9" y="10"/>
                    <a:pt x="9" y="10"/>
                  </a:cubicBezTo>
                  <a:lnTo>
                    <a:pt x="71"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7" name="Freeform 9"/>
            <p:cNvSpPr/>
            <p:nvPr/>
          </p:nvSpPr>
          <p:spPr bwMode="auto">
            <a:xfrm>
              <a:off x="3072027" y="22452781"/>
              <a:ext cx="469900" cy="168275"/>
            </a:xfrm>
            <a:custGeom>
              <a:avLst/>
              <a:gdLst>
                <a:gd name="T0" fmla="*/ 57 w 125"/>
                <a:gd name="T1" fmla="*/ 0 h 45"/>
                <a:gd name="T2" fmla="*/ 20 w 125"/>
                <a:gd name="T3" fmla="*/ 14 h 45"/>
                <a:gd name="T4" fmla="*/ 17 w 125"/>
                <a:gd name="T5" fmla="*/ 42 h 45"/>
                <a:gd name="T6" fmla="*/ 122 w 125"/>
                <a:gd name="T7" fmla="*/ 37 h 45"/>
                <a:gd name="T8" fmla="*/ 117 w 125"/>
                <a:gd name="T9" fmla="*/ 10 h 45"/>
                <a:gd name="T10" fmla="*/ 57 w 125"/>
                <a:gd name="T11" fmla="*/ 0 h 45"/>
              </a:gdLst>
              <a:ahLst/>
              <a:cxnLst>
                <a:cxn ang="0">
                  <a:pos x="T0" y="T1"/>
                </a:cxn>
                <a:cxn ang="0">
                  <a:pos x="T2" y="T3"/>
                </a:cxn>
                <a:cxn ang="0">
                  <a:pos x="T4" y="T5"/>
                </a:cxn>
                <a:cxn ang="0">
                  <a:pos x="T6" y="T7"/>
                </a:cxn>
                <a:cxn ang="0">
                  <a:pos x="T8" y="T9"/>
                </a:cxn>
                <a:cxn ang="0">
                  <a:pos x="T10" y="T11"/>
                </a:cxn>
              </a:cxnLst>
              <a:rect l="0" t="0" r="r" b="b"/>
              <a:pathLst>
                <a:path w="125" h="45">
                  <a:moveTo>
                    <a:pt x="57" y="0"/>
                  </a:moveTo>
                  <a:cubicBezTo>
                    <a:pt x="57" y="0"/>
                    <a:pt x="41" y="11"/>
                    <a:pt x="20" y="14"/>
                  </a:cubicBezTo>
                  <a:cubicBezTo>
                    <a:pt x="0" y="17"/>
                    <a:pt x="5" y="39"/>
                    <a:pt x="17" y="42"/>
                  </a:cubicBezTo>
                  <a:cubicBezTo>
                    <a:pt x="30" y="45"/>
                    <a:pt x="118" y="45"/>
                    <a:pt x="122" y="37"/>
                  </a:cubicBezTo>
                  <a:cubicBezTo>
                    <a:pt x="125" y="29"/>
                    <a:pt x="117" y="10"/>
                    <a:pt x="117" y="10"/>
                  </a:cubicBezTo>
                  <a:lnTo>
                    <a:pt x="57"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8" name="Freeform 10"/>
            <p:cNvSpPr/>
            <p:nvPr/>
          </p:nvSpPr>
          <p:spPr bwMode="auto">
            <a:xfrm>
              <a:off x="3286340" y="21311369"/>
              <a:ext cx="658813" cy="1189038"/>
            </a:xfrm>
            <a:custGeom>
              <a:avLst/>
              <a:gdLst>
                <a:gd name="T0" fmla="*/ 26 w 415"/>
                <a:gd name="T1" fmla="*/ 5 h 749"/>
                <a:gd name="T2" fmla="*/ 0 w 415"/>
                <a:gd name="T3" fmla="*/ 719 h 749"/>
                <a:gd name="T4" fmla="*/ 145 w 415"/>
                <a:gd name="T5" fmla="*/ 749 h 749"/>
                <a:gd name="T6" fmla="*/ 178 w 415"/>
                <a:gd name="T7" fmla="*/ 156 h 749"/>
                <a:gd name="T8" fmla="*/ 204 w 415"/>
                <a:gd name="T9" fmla="*/ 156 h 749"/>
                <a:gd name="T10" fmla="*/ 256 w 415"/>
                <a:gd name="T11" fmla="*/ 749 h 749"/>
                <a:gd name="T12" fmla="*/ 415 w 415"/>
                <a:gd name="T13" fmla="*/ 723 h 749"/>
                <a:gd name="T14" fmla="*/ 367 w 415"/>
                <a:gd name="T15" fmla="*/ 0 h 749"/>
                <a:gd name="T16" fmla="*/ 26 w 415"/>
                <a:gd name="T17" fmla="*/ 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5" h="749">
                  <a:moveTo>
                    <a:pt x="26" y="5"/>
                  </a:moveTo>
                  <a:lnTo>
                    <a:pt x="0" y="719"/>
                  </a:lnTo>
                  <a:lnTo>
                    <a:pt x="145" y="749"/>
                  </a:lnTo>
                  <a:lnTo>
                    <a:pt x="178" y="156"/>
                  </a:lnTo>
                  <a:lnTo>
                    <a:pt x="204" y="156"/>
                  </a:lnTo>
                  <a:lnTo>
                    <a:pt x="256" y="749"/>
                  </a:lnTo>
                  <a:lnTo>
                    <a:pt x="415" y="723"/>
                  </a:lnTo>
                  <a:lnTo>
                    <a:pt x="367" y="0"/>
                  </a:lnTo>
                  <a:lnTo>
                    <a:pt x="26" y="5"/>
                  </a:ln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9" name="Freeform 11"/>
            <p:cNvSpPr/>
            <p:nvPr/>
          </p:nvSpPr>
          <p:spPr bwMode="auto">
            <a:xfrm>
              <a:off x="3505415" y="21536794"/>
              <a:ext cx="168275" cy="22225"/>
            </a:xfrm>
            <a:custGeom>
              <a:avLst/>
              <a:gdLst>
                <a:gd name="T0" fmla="*/ 27 w 45"/>
                <a:gd name="T1" fmla="*/ 6 h 6"/>
                <a:gd name="T2" fmla="*/ 23 w 45"/>
                <a:gd name="T3" fmla="*/ 6 h 6"/>
                <a:gd name="T4" fmla="*/ 19 w 45"/>
                <a:gd name="T5" fmla="*/ 6 h 6"/>
                <a:gd name="T6" fmla="*/ 1 w 45"/>
                <a:gd name="T7" fmla="*/ 4 h 6"/>
                <a:gd name="T8" fmla="*/ 0 w 45"/>
                <a:gd name="T9" fmla="*/ 1 h 6"/>
                <a:gd name="T10" fmla="*/ 3 w 45"/>
                <a:gd name="T11" fmla="*/ 0 h 6"/>
                <a:gd name="T12" fmla="*/ 19 w 45"/>
                <a:gd name="T13" fmla="*/ 2 h 6"/>
                <a:gd name="T14" fmla="*/ 23 w 45"/>
                <a:gd name="T15" fmla="*/ 2 h 6"/>
                <a:gd name="T16" fmla="*/ 41 w 45"/>
                <a:gd name="T17" fmla="*/ 0 h 6"/>
                <a:gd name="T18" fmla="*/ 44 w 45"/>
                <a:gd name="T19" fmla="*/ 1 h 6"/>
                <a:gd name="T20" fmla="*/ 43 w 45"/>
                <a:gd name="T21" fmla="*/ 4 h 6"/>
                <a:gd name="T22" fmla="*/ 27 w 4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6">
                  <a:moveTo>
                    <a:pt x="27" y="6"/>
                  </a:moveTo>
                  <a:cubicBezTo>
                    <a:pt x="26" y="6"/>
                    <a:pt x="24" y="6"/>
                    <a:pt x="23" y="6"/>
                  </a:cubicBezTo>
                  <a:cubicBezTo>
                    <a:pt x="19" y="6"/>
                    <a:pt x="19" y="6"/>
                    <a:pt x="19" y="6"/>
                  </a:cubicBezTo>
                  <a:cubicBezTo>
                    <a:pt x="9" y="6"/>
                    <a:pt x="2" y="4"/>
                    <a:pt x="1" y="4"/>
                  </a:cubicBezTo>
                  <a:cubicBezTo>
                    <a:pt x="0" y="4"/>
                    <a:pt x="0" y="2"/>
                    <a:pt x="0" y="1"/>
                  </a:cubicBezTo>
                  <a:cubicBezTo>
                    <a:pt x="0" y="0"/>
                    <a:pt x="2" y="0"/>
                    <a:pt x="3" y="0"/>
                  </a:cubicBezTo>
                  <a:cubicBezTo>
                    <a:pt x="3" y="0"/>
                    <a:pt x="9" y="2"/>
                    <a:pt x="19" y="2"/>
                  </a:cubicBezTo>
                  <a:cubicBezTo>
                    <a:pt x="23" y="2"/>
                    <a:pt x="23" y="2"/>
                    <a:pt x="23" y="2"/>
                  </a:cubicBezTo>
                  <a:cubicBezTo>
                    <a:pt x="31" y="2"/>
                    <a:pt x="38" y="2"/>
                    <a:pt x="41" y="0"/>
                  </a:cubicBezTo>
                  <a:cubicBezTo>
                    <a:pt x="42" y="0"/>
                    <a:pt x="44" y="0"/>
                    <a:pt x="44" y="1"/>
                  </a:cubicBezTo>
                  <a:cubicBezTo>
                    <a:pt x="45" y="2"/>
                    <a:pt x="44" y="3"/>
                    <a:pt x="43" y="4"/>
                  </a:cubicBezTo>
                  <a:cubicBezTo>
                    <a:pt x="39" y="6"/>
                    <a:pt x="34" y="6"/>
                    <a:pt x="27" y="6"/>
                  </a:cubicBezTo>
                  <a:close/>
                </a:path>
              </a:pathLst>
            </a:custGeom>
            <a:solidFill>
              <a:srgbClr val="1E1E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0" name="Freeform 12"/>
            <p:cNvSpPr/>
            <p:nvPr/>
          </p:nvSpPr>
          <p:spPr bwMode="auto">
            <a:xfrm>
              <a:off x="3157752" y="20414431"/>
              <a:ext cx="831850" cy="927100"/>
            </a:xfrm>
            <a:custGeom>
              <a:avLst/>
              <a:gdLst>
                <a:gd name="T0" fmla="*/ 34 w 221"/>
                <a:gd name="T1" fmla="*/ 16 h 247"/>
                <a:gd name="T2" fmla="*/ 107 w 221"/>
                <a:gd name="T3" fmla="*/ 2 h 247"/>
                <a:gd name="T4" fmla="*/ 194 w 221"/>
                <a:gd name="T5" fmla="*/ 16 h 247"/>
                <a:gd name="T6" fmla="*/ 217 w 221"/>
                <a:gd name="T7" fmla="*/ 60 h 247"/>
                <a:gd name="T8" fmla="*/ 221 w 221"/>
                <a:gd name="T9" fmla="*/ 113 h 247"/>
                <a:gd name="T10" fmla="*/ 183 w 221"/>
                <a:gd name="T11" fmla="*/ 117 h 247"/>
                <a:gd name="T12" fmla="*/ 190 w 221"/>
                <a:gd name="T13" fmla="*/ 247 h 247"/>
                <a:gd name="T14" fmla="*/ 45 w 221"/>
                <a:gd name="T15" fmla="*/ 247 h 247"/>
                <a:gd name="T16" fmla="*/ 46 w 221"/>
                <a:gd name="T17" fmla="*/ 120 h 247"/>
                <a:gd name="T18" fmla="*/ 5 w 221"/>
                <a:gd name="T19" fmla="*/ 117 h 247"/>
                <a:gd name="T20" fmla="*/ 34 w 221"/>
                <a:gd name="T21" fmla="*/ 1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 h="247">
                  <a:moveTo>
                    <a:pt x="34" y="16"/>
                  </a:moveTo>
                  <a:cubicBezTo>
                    <a:pt x="34" y="16"/>
                    <a:pt x="81" y="4"/>
                    <a:pt x="107" y="2"/>
                  </a:cubicBezTo>
                  <a:cubicBezTo>
                    <a:pt x="133" y="0"/>
                    <a:pt x="194" y="16"/>
                    <a:pt x="194" y="16"/>
                  </a:cubicBezTo>
                  <a:cubicBezTo>
                    <a:pt x="194" y="16"/>
                    <a:pt x="213" y="20"/>
                    <a:pt x="217" y="60"/>
                  </a:cubicBezTo>
                  <a:cubicBezTo>
                    <a:pt x="221" y="113"/>
                    <a:pt x="221" y="113"/>
                    <a:pt x="221" y="113"/>
                  </a:cubicBezTo>
                  <a:cubicBezTo>
                    <a:pt x="221" y="113"/>
                    <a:pt x="202" y="118"/>
                    <a:pt x="183" y="117"/>
                  </a:cubicBezTo>
                  <a:cubicBezTo>
                    <a:pt x="190" y="247"/>
                    <a:pt x="190" y="247"/>
                    <a:pt x="190" y="247"/>
                  </a:cubicBezTo>
                  <a:cubicBezTo>
                    <a:pt x="45" y="247"/>
                    <a:pt x="45" y="247"/>
                    <a:pt x="45" y="247"/>
                  </a:cubicBezTo>
                  <a:cubicBezTo>
                    <a:pt x="46" y="120"/>
                    <a:pt x="46" y="120"/>
                    <a:pt x="46" y="120"/>
                  </a:cubicBezTo>
                  <a:cubicBezTo>
                    <a:pt x="5" y="117"/>
                    <a:pt x="5" y="117"/>
                    <a:pt x="5" y="117"/>
                  </a:cubicBezTo>
                  <a:cubicBezTo>
                    <a:pt x="5" y="117"/>
                    <a:pt x="0" y="24"/>
                    <a:pt x="34" y="16"/>
                  </a:cubicBezTo>
                  <a:close/>
                </a:path>
              </a:pathLst>
            </a:custGeom>
            <a:solidFill>
              <a:srgbClr val="6696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1" name="Freeform 13"/>
            <p:cNvSpPr/>
            <p:nvPr/>
          </p:nvSpPr>
          <p:spPr bwMode="auto">
            <a:xfrm>
              <a:off x="3456202" y="20422369"/>
              <a:ext cx="209550" cy="100013"/>
            </a:xfrm>
            <a:custGeom>
              <a:avLst/>
              <a:gdLst>
                <a:gd name="T0" fmla="*/ 26 w 56"/>
                <a:gd name="T1" fmla="*/ 27 h 27"/>
                <a:gd name="T2" fmla="*/ 53 w 56"/>
                <a:gd name="T3" fmla="*/ 18 h 27"/>
                <a:gd name="T4" fmla="*/ 56 w 56"/>
                <a:gd name="T5" fmla="*/ 2 h 27"/>
                <a:gd name="T6" fmla="*/ 28 w 56"/>
                <a:gd name="T7" fmla="*/ 0 h 27"/>
                <a:gd name="T8" fmla="*/ 0 w 56"/>
                <a:gd name="T9" fmla="*/ 4 h 27"/>
                <a:gd name="T10" fmla="*/ 26 w 56"/>
                <a:gd name="T11" fmla="*/ 27 h 27"/>
              </a:gdLst>
              <a:ahLst/>
              <a:cxnLst>
                <a:cxn ang="0">
                  <a:pos x="T0" y="T1"/>
                </a:cxn>
                <a:cxn ang="0">
                  <a:pos x="T2" y="T3"/>
                </a:cxn>
                <a:cxn ang="0">
                  <a:pos x="T4" y="T5"/>
                </a:cxn>
                <a:cxn ang="0">
                  <a:pos x="T6" y="T7"/>
                </a:cxn>
                <a:cxn ang="0">
                  <a:pos x="T8" y="T9"/>
                </a:cxn>
                <a:cxn ang="0">
                  <a:pos x="T10" y="T11"/>
                </a:cxn>
              </a:cxnLst>
              <a:rect l="0" t="0" r="r" b="b"/>
              <a:pathLst>
                <a:path w="56" h="27">
                  <a:moveTo>
                    <a:pt x="26" y="27"/>
                  </a:moveTo>
                  <a:cubicBezTo>
                    <a:pt x="35" y="26"/>
                    <a:pt x="48" y="27"/>
                    <a:pt x="53" y="18"/>
                  </a:cubicBezTo>
                  <a:cubicBezTo>
                    <a:pt x="56" y="13"/>
                    <a:pt x="56" y="8"/>
                    <a:pt x="56" y="2"/>
                  </a:cubicBezTo>
                  <a:cubicBezTo>
                    <a:pt x="45" y="1"/>
                    <a:pt x="35" y="0"/>
                    <a:pt x="28" y="0"/>
                  </a:cubicBezTo>
                  <a:cubicBezTo>
                    <a:pt x="20" y="1"/>
                    <a:pt x="10" y="2"/>
                    <a:pt x="0" y="4"/>
                  </a:cubicBezTo>
                  <a:cubicBezTo>
                    <a:pt x="3" y="17"/>
                    <a:pt x="12" y="27"/>
                    <a:pt x="26" y="27"/>
                  </a:cubicBez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2" name="Freeform 14"/>
            <p:cNvSpPr/>
            <p:nvPr/>
          </p:nvSpPr>
          <p:spPr bwMode="auto">
            <a:xfrm>
              <a:off x="3489540" y="20257269"/>
              <a:ext cx="139700" cy="231775"/>
            </a:xfrm>
            <a:custGeom>
              <a:avLst/>
              <a:gdLst>
                <a:gd name="T0" fmla="*/ 0 w 37"/>
                <a:gd name="T1" fmla="*/ 0 h 62"/>
                <a:gd name="T2" fmla="*/ 0 w 37"/>
                <a:gd name="T3" fmla="*/ 50 h 62"/>
                <a:gd name="T4" fmla="*/ 19 w 37"/>
                <a:gd name="T5" fmla="*/ 62 h 62"/>
                <a:gd name="T6" fmla="*/ 37 w 37"/>
                <a:gd name="T7" fmla="*/ 50 h 62"/>
                <a:gd name="T8" fmla="*/ 37 w 37"/>
                <a:gd name="T9" fmla="*/ 0 h 62"/>
                <a:gd name="T10" fmla="*/ 0 w 37"/>
                <a:gd name="T11" fmla="*/ 0 h 62"/>
              </a:gdLst>
              <a:ahLst/>
              <a:cxnLst>
                <a:cxn ang="0">
                  <a:pos x="T0" y="T1"/>
                </a:cxn>
                <a:cxn ang="0">
                  <a:pos x="T2" y="T3"/>
                </a:cxn>
                <a:cxn ang="0">
                  <a:pos x="T4" y="T5"/>
                </a:cxn>
                <a:cxn ang="0">
                  <a:pos x="T6" y="T7"/>
                </a:cxn>
                <a:cxn ang="0">
                  <a:pos x="T8" y="T9"/>
                </a:cxn>
                <a:cxn ang="0">
                  <a:pos x="T10" y="T11"/>
                </a:cxn>
              </a:cxnLst>
              <a:rect l="0" t="0" r="r" b="b"/>
              <a:pathLst>
                <a:path w="37" h="62">
                  <a:moveTo>
                    <a:pt x="0" y="0"/>
                  </a:moveTo>
                  <a:cubicBezTo>
                    <a:pt x="0" y="50"/>
                    <a:pt x="0" y="50"/>
                    <a:pt x="0" y="50"/>
                  </a:cubicBezTo>
                  <a:cubicBezTo>
                    <a:pt x="0" y="50"/>
                    <a:pt x="3" y="61"/>
                    <a:pt x="19" y="62"/>
                  </a:cubicBezTo>
                  <a:cubicBezTo>
                    <a:pt x="36" y="62"/>
                    <a:pt x="37" y="50"/>
                    <a:pt x="37" y="50"/>
                  </a:cubicBezTo>
                  <a:cubicBezTo>
                    <a:pt x="37" y="0"/>
                    <a:pt x="37" y="0"/>
                    <a:pt x="37" y="0"/>
                  </a:cubicBezTo>
                  <a:lnTo>
                    <a:pt x="0" y="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3" name="Freeform 15"/>
            <p:cNvSpPr/>
            <p:nvPr/>
          </p:nvSpPr>
          <p:spPr bwMode="auto">
            <a:xfrm>
              <a:off x="3489540" y="20257269"/>
              <a:ext cx="139700" cy="77788"/>
            </a:xfrm>
            <a:custGeom>
              <a:avLst/>
              <a:gdLst>
                <a:gd name="T0" fmla="*/ 24 w 37"/>
                <a:gd name="T1" fmla="*/ 21 h 21"/>
                <a:gd name="T2" fmla="*/ 37 w 37"/>
                <a:gd name="T3" fmla="*/ 19 h 21"/>
                <a:gd name="T4" fmla="*/ 37 w 37"/>
                <a:gd name="T5" fmla="*/ 0 h 21"/>
                <a:gd name="T6" fmla="*/ 0 w 37"/>
                <a:gd name="T7" fmla="*/ 0 h 21"/>
                <a:gd name="T8" fmla="*/ 0 w 37"/>
                <a:gd name="T9" fmla="*/ 19 h 21"/>
                <a:gd name="T10" fmla="*/ 24 w 37"/>
                <a:gd name="T11" fmla="*/ 21 h 21"/>
              </a:gdLst>
              <a:ahLst/>
              <a:cxnLst>
                <a:cxn ang="0">
                  <a:pos x="T0" y="T1"/>
                </a:cxn>
                <a:cxn ang="0">
                  <a:pos x="T2" y="T3"/>
                </a:cxn>
                <a:cxn ang="0">
                  <a:pos x="T4" y="T5"/>
                </a:cxn>
                <a:cxn ang="0">
                  <a:pos x="T6" y="T7"/>
                </a:cxn>
                <a:cxn ang="0">
                  <a:pos x="T8" y="T9"/>
                </a:cxn>
                <a:cxn ang="0">
                  <a:pos x="T10" y="T11"/>
                </a:cxn>
              </a:cxnLst>
              <a:rect l="0" t="0" r="r" b="b"/>
              <a:pathLst>
                <a:path w="37" h="21">
                  <a:moveTo>
                    <a:pt x="24" y="21"/>
                  </a:moveTo>
                  <a:cubicBezTo>
                    <a:pt x="28" y="20"/>
                    <a:pt x="32" y="20"/>
                    <a:pt x="37" y="19"/>
                  </a:cubicBezTo>
                  <a:cubicBezTo>
                    <a:pt x="37" y="0"/>
                    <a:pt x="37" y="0"/>
                    <a:pt x="37" y="0"/>
                  </a:cubicBezTo>
                  <a:cubicBezTo>
                    <a:pt x="0" y="0"/>
                    <a:pt x="0" y="0"/>
                    <a:pt x="0" y="0"/>
                  </a:cubicBezTo>
                  <a:cubicBezTo>
                    <a:pt x="0" y="19"/>
                    <a:pt x="0" y="19"/>
                    <a:pt x="0" y="19"/>
                  </a:cubicBezTo>
                  <a:cubicBezTo>
                    <a:pt x="8" y="19"/>
                    <a:pt x="16" y="21"/>
                    <a:pt x="24" y="21"/>
                  </a:cubicBez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4" name="Freeform 16"/>
            <p:cNvSpPr/>
            <p:nvPr/>
          </p:nvSpPr>
          <p:spPr bwMode="auto">
            <a:xfrm>
              <a:off x="3384765" y="20665256"/>
              <a:ext cx="398463" cy="379413"/>
            </a:xfrm>
            <a:custGeom>
              <a:avLst/>
              <a:gdLst>
                <a:gd name="T0" fmla="*/ 125 w 251"/>
                <a:gd name="T1" fmla="*/ 0 h 239"/>
                <a:gd name="T2" fmla="*/ 163 w 251"/>
                <a:gd name="T3" fmla="*/ 81 h 239"/>
                <a:gd name="T4" fmla="*/ 251 w 251"/>
                <a:gd name="T5" fmla="*/ 92 h 239"/>
                <a:gd name="T6" fmla="*/ 187 w 251"/>
                <a:gd name="T7" fmla="*/ 154 h 239"/>
                <a:gd name="T8" fmla="*/ 204 w 251"/>
                <a:gd name="T9" fmla="*/ 239 h 239"/>
                <a:gd name="T10" fmla="*/ 125 w 251"/>
                <a:gd name="T11" fmla="*/ 199 h 239"/>
                <a:gd name="T12" fmla="*/ 47 w 251"/>
                <a:gd name="T13" fmla="*/ 239 h 239"/>
                <a:gd name="T14" fmla="*/ 61 w 251"/>
                <a:gd name="T15" fmla="*/ 154 h 239"/>
                <a:gd name="T16" fmla="*/ 0 w 251"/>
                <a:gd name="T17" fmla="*/ 92 h 239"/>
                <a:gd name="T18" fmla="*/ 87 w 251"/>
                <a:gd name="T19" fmla="*/ 81 h 239"/>
                <a:gd name="T20" fmla="*/ 125 w 251"/>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1" h="239">
                  <a:moveTo>
                    <a:pt x="125" y="0"/>
                  </a:moveTo>
                  <a:lnTo>
                    <a:pt x="163" y="81"/>
                  </a:lnTo>
                  <a:lnTo>
                    <a:pt x="251" y="92"/>
                  </a:lnTo>
                  <a:lnTo>
                    <a:pt x="187" y="154"/>
                  </a:lnTo>
                  <a:lnTo>
                    <a:pt x="204" y="239"/>
                  </a:lnTo>
                  <a:lnTo>
                    <a:pt x="125" y="199"/>
                  </a:lnTo>
                  <a:lnTo>
                    <a:pt x="47" y="239"/>
                  </a:lnTo>
                  <a:lnTo>
                    <a:pt x="61" y="154"/>
                  </a:lnTo>
                  <a:lnTo>
                    <a:pt x="0" y="92"/>
                  </a:lnTo>
                  <a:lnTo>
                    <a:pt x="87" y="81"/>
                  </a:lnTo>
                  <a:lnTo>
                    <a:pt x="125" y="0"/>
                  </a:ln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5" name="Freeform 17"/>
            <p:cNvSpPr/>
            <p:nvPr/>
          </p:nvSpPr>
          <p:spPr bwMode="auto">
            <a:xfrm>
              <a:off x="3211727" y="19655606"/>
              <a:ext cx="673100" cy="671513"/>
            </a:xfrm>
            <a:custGeom>
              <a:avLst/>
              <a:gdLst>
                <a:gd name="T0" fmla="*/ 6 w 179"/>
                <a:gd name="T1" fmla="*/ 61 h 179"/>
                <a:gd name="T2" fmla="*/ 8 w 179"/>
                <a:gd name="T3" fmla="*/ 124 h 179"/>
                <a:gd name="T4" fmla="*/ 95 w 179"/>
                <a:gd name="T5" fmla="*/ 178 h 179"/>
                <a:gd name="T6" fmla="*/ 174 w 179"/>
                <a:gd name="T7" fmla="*/ 122 h 179"/>
                <a:gd name="T8" fmla="*/ 179 w 179"/>
                <a:gd name="T9" fmla="*/ 62 h 179"/>
                <a:gd name="T10" fmla="*/ 157 w 179"/>
                <a:gd name="T11" fmla="*/ 46 h 179"/>
                <a:gd name="T12" fmla="*/ 155 w 179"/>
                <a:gd name="T13" fmla="*/ 71 h 179"/>
                <a:gd name="T14" fmla="*/ 122 w 179"/>
                <a:gd name="T15" fmla="*/ 33 h 179"/>
                <a:gd name="T16" fmla="*/ 126 w 179"/>
                <a:gd name="T17" fmla="*/ 69 h 179"/>
                <a:gd name="T18" fmla="*/ 67 w 179"/>
                <a:gd name="T19" fmla="*/ 0 h 179"/>
                <a:gd name="T20" fmla="*/ 57 w 179"/>
                <a:gd name="T21" fmla="*/ 20 h 179"/>
                <a:gd name="T22" fmla="*/ 45 w 179"/>
                <a:gd name="T23" fmla="*/ 5 h 179"/>
                <a:gd name="T24" fmla="*/ 6 w 179"/>
                <a:gd name="T25"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79">
                  <a:moveTo>
                    <a:pt x="6" y="61"/>
                  </a:moveTo>
                  <a:cubicBezTo>
                    <a:pt x="6" y="61"/>
                    <a:pt x="0" y="102"/>
                    <a:pt x="8" y="124"/>
                  </a:cubicBezTo>
                  <a:cubicBezTo>
                    <a:pt x="17" y="147"/>
                    <a:pt x="36" y="179"/>
                    <a:pt x="95" y="178"/>
                  </a:cubicBezTo>
                  <a:cubicBezTo>
                    <a:pt x="153" y="176"/>
                    <a:pt x="169" y="145"/>
                    <a:pt x="174" y="122"/>
                  </a:cubicBezTo>
                  <a:cubicBezTo>
                    <a:pt x="179" y="98"/>
                    <a:pt x="179" y="62"/>
                    <a:pt x="179" y="62"/>
                  </a:cubicBezTo>
                  <a:cubicBezTo>
                    <a:pt x="157" y="46"/>
                    <a:pt x="157" y="46"/>
                    <a:pt x="157" y="46"/>
                  </a:cubicBezTo>
                  <a:cubicBezTo>
                    <a:pt x="157" y="46"/>
                    <a:pt x="160" y="65"/>
                    <a:pt x="155" y="71"/>
                  </a:cubicBezTo>
                  <a:cubicBezTo>
                    <a:pt x="155" y="71"/>
                    <a:pt x="138" y="37"/>
                    <a:pt x="122" y="33"/>
                  </a:cubicBezTo>
                  <a:cubicBezTo>
                    <a:pt x="122" y="33"/>
                    <a:pt x="129" y="62"/>
                    <a:pt x="126" y="69"/>
                  </a:cubicBezTo>
                  <a:cubicBezTo>
                    <a:pt x="67" y="0"/>
                    <a:pt x="67" y="0"/>
                    <a:pt x="67" y="0"/>
                  </a:cubicBezTo>
                  <a:cubicBezTo>
                    <a:pt x="57" y="20"/>
                    <a:pt x="57" y="20"/>
                    <a:pt x="57" y="20"/>
                  </a:cubicBezTo>
                  <a:cubicBezTo>
                    <a:pt x="45" y="5"/>
                    <a:pt x="45" y="5"/>
                    <a:pt x="45" y="5"/>
                  </a:cubicBezTo>
                  <a:cubicBezTo>
                    <a:pt x="45" y="5"/>
                    <a:pt x="21" y="60"/>
                    <a:pt x="6" y="61"/>
                  </a:cubicBez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6" name="Oval 18"/>
            <p:cNvSpPr>
              <a:spLocks noChangeArrowheads="1"/>
            </p:cNvSpPr>
            <p:nvPr/>
          </p:nvSpPr>
          <p:spPr bwMode="auto">
            <a:xfrm>
              <a:off x="3824502" y="19884206"/>
              <a:ext cx="112713"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7" name="Oval 19"/>
            <p:cNvSpPr>
              <a:spLocks noChangeArrowheads="1"/>
            </p:cNvSpPr>
            <p:nvPr/>
          </p:nvSpPr>
          <p:spPr bwMode="auto">
            <a:xfrm>
              <a:off x="3173627" y="19884206"/>
              <a:ext cx="109538"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8" name="Oval 20"/>
            <p:cNvSpPr>
              <a:spLocks noChangeArrowheads="1"/>
            </p:cNvSpPr>
            <p:nvPr/>
          </p:nvSpPr>
          <p:spPr bwMode="auto">
            <a:xfrm>
              <a:off x="3302215" y="19866744"/>
              <a:ext cx="101600" cy="104775"/>
            </a:xfrm>
            <a:prstGeom prst="ellipse">
              <a:avLst/>
            </a:pr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9" name="Freeform 21"/>
            <p:cNvSpPr/>
            <p:nvPr/>
          </p:nvSpPr>
          <p:spPr bwMode="auto">
            <a:xfrm>
              <a:off x="3492715" y="19944531"/>
              <a:ext cx="125413" cy="104775"/>
            </a:xfrm>
            <a:custGeom>
              <a:avLst/>
              <a:gdLst>
                <a:gd name="T0" fmla="*/ 17 w 79"/>
                <a:gd name="T1" fmla="*/ 0 h 66"/>
                <a:gd name="T2" fmla="*/ 62 w 79"/>
                <a:gd name="T3" fmla="*/ 0 h 66"/>
                <a:gd name="T4" fmla="*/ 79 w 79"/>
                <a:gd name="T5" fmla="*/ 66 h 66"/>
                <a:gd name="T6" fmla="*/ 0 w 79"/>
                <a:gd name="T7" fmla="*/ 66 h 66"/>
                <a:gd name="T8" fmla="*/ 17 w 79"/>
                <a:gd name="T9" fmla="*/ 0 h 66"/>
              </a:gdLst>
              <a:ahLst/>
              <a:cxnLst>
                <a:cxn ang="0">
                  <a:pos x="T0" y="T1"/>
                </a:cxn>
                <a:cxn ang="0">
                  <a:pos x="T2" y="T3"/>
                </a:cxn>
                <a:cxn ang="0">
                  <a:pos x="T4" y="T5"/>
                </a:cxn>
                <a:cxn ang="0">
                  <a:pos x="T6" y="T7"/>
                </a:cxn>
                <a:cxn ang="0">
                  <a:pos x="T8" y="T9"/>
                </a:cxn>
              </a:cxnLst>
              <a:rect l="0" t="0" r="r" b="b"/>
              <a:pathLst>
                <a:path w="79" h="66">
                  <a:moveTo>
                    <a:pt x="17" y="0"/>
                  </a:moveTo>
                  <a:lnTo>
                    <a:pt x="62" y="0"/>
                  </a:lnTo>
                  <a:lnTo>
                    <a:pt x="79" y="66"/>
                  </a:lnTo>
                  <a:lnTo>
                    <a:pt x="0" y="66"/>
                  </a:lnTo>
                  <a:lnTo>
                    <a:pt x="17" y="0"/>
                  </a:ln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90" name="Freeform 22"/>
            <p:cNvSpPr/>
            <p:nvPr/>
          </p:nvSpPr>
          <p:spPr bwMode="auto">
            <a:xfrm>
              <a:off x="3283165" y="19817531"/>
              <a:ext cx="107950" cy="38100"/>
            </a:xfrm>
            <a:custGeom>
              <a:avLst/>
              <a:gdLst>
                <a:gd name="T0" fmla="*/ 2 w 29"/>
                <a:gd name="T1" fmla="*/ 9 h 10"/>
                <a:gd name="T2" fmla="*/ 0 w 29"/>
                <a:gd name="T3" fmla="*/ 8 h 10"/>
                <a:gd name="T4" fmla="*/ 2 w 29"/>
                <a:gd name="T5" fmla="*/ 6 h 10"/>
                <a:gd name="T6" fmla="*/ 26 w 29"/>
                <a:gd name="T7" fmla="*/ 0 h 10"/>
                <a:gd name="T8" fmla="*/ 28 w 29"/>
                <a:gd name="T9" fmla="*/ 2 h 10"/>
                <a:gd name="T10" fmla="*/ 27 w 29"/>
                <a:gd name="T11" fmla="*/ 4 h 10"/>
                <a:gd name="T12" fmla="*/ 2 w 29"/>
                <a:gd name="T13" fmla="*/ 9 h 10"/>
                <a:gd name="T14" fmla="*/ 2 w 29"/>
                <a:gd name="T15" fmla="*/ 9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0">
                  <a:moveTo>
                    <a:pt x="2" y="9"/>
                  </a:moveTo>
                  <a:cubicBezTo>
                    <a:pt x="1" y="9"/>
                    <a:pt x="0" y="9"/>
                    <a:pt x="0" y="8"/>
                  </a:cubicBezTo>
                  <a:cubicBezTo>
                    <a:pt x="0" y="7"/>
                    <a:pt x="1" y="6"/>
                    <a:pt x="2" y="6"/>
                  </a:cubicBezTo>
                  <a:cubicBezTo>
                    <a:pt x="26" y="0"/>
                    <a:pt x="26" y="0"/>
                    <a:pt x="26" y="0"/>
                  </a:cubicBezTo>
                  <a:cubicBezTo>
                    <a:pt x="27" y="0"/>
                    <a:pt x="28" y="1"/>
                    <a:pt x="28" y="2"/>
                  </a:cubicBezTo>
                  <a:cubicBezTo>
                    <a:pt x="29" y="3"/>
                    <a:pt x="28" y="4"/>
                    <a:pt x="27" y="4"/>
                  </a:cubicBezTo>
                  <a:cubicBezTo>
                    <a:pt x="2" y="9"/>
                    <a:pt x="2" y="9"/>
                    <a:pt x="2" y="9"/>
                  </a:cubicBezTo>
                  <a:cubicBezTo>
                    <a:pt x="2" y="10"/>
                    <a:pt x="2" y="10"/>
                    <a:pt x="2" y="9"/>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91" name="Freeform 23"/>
            <p:cNvSpPr/>
            <p:nvPr/>
          </p:nvSpPr>
          <p:spPr bwMode="auto">
            <a:xfrm>
              <a:off x="3708615" y="19866744"/>
              <a:ext cx="101600" cy="104775"/>
            </a:xfrm>
            <a:custGeom>
              <a:avLst/>
              <a:gdLst>
                <a:gd name="T0" fmla="*/ 26 w 27"/>
                <a:gd name="T1" fmla="*/ 8 h 28"/>
                <a:gd name="T2" fmla="*/ 23 w 27"/>
                <a:gd name="T3" fmla="*/ 15 h 28"/>
                <a:gd name="T4" fmla="*/ 15 w 27"/>
                <a:gd name="T5" fmla="*/ 0 h 28"/>
                <a:gd name="T6" fmla="*/ 14 w 27"/>
                <a:gd name="T7" fmla="*/ 0 h 28"/>
                <a:gd name="T8" fmla="*/ 0 w 27"/>
                <a:gd name="T9" fmla="*/ 14 h 28"/>
                <a:gd name="T10" fmla="*/ 14 w 27"/>
                <a:gd name="T11" fmla="*/ 28 h 28"/>
                <a:gd name="T12" fmla="*/ 27 w 27"/>
                <a:gd name="T13" fmla="*/ 14 h 28"/>
                <a:gd name="T14" fmla="*/ 26 w 27"/>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6" y="8"/>
                  </a:moveTo>
                  <a:cubicBezTo>
                    <a:pt x="25" y="11"/>
                    <a:pt x="25" y="13"/>
                    <a:pt x="23" y="15"/>
                  </a:cubicBezTo>
                  <a:cubicBezTo>
                    <a:pt x="23" y="15"/>
                    <a:pt x="20" y="8"/>
                    <a:pt x="15" y="0"/>
                  </a:cubicBezTo>
                  <a:cubicBezTo>
                    <a:pt x="14" y="0"/>
                    <a:pt x="14" y="0"/>
                    <a:pt x="14" y="0"/>
                  </a:cubicBezTo>
                  <a:cubicBezTo>
                    <a:pt x="6" y="0"/>
                    <a:pt x="0" y="6"/>
                    <a:pt x="0" y="14"/>
                  </a:cubicBezTo>
                  <a:cubicBezTo>
                    <a:pt x="0" y="22"/>
                    <a:pt x="6" y="28"/>
                    <a:pt x="14" y="28"/>
                  </a:cubicBezTo>
                  <a:cubicBezTo>
                    <a:pt x="21" y="28"/>
                    <a:pt x="27" y="22"/>
                    <a:pt x="27" y="14"/>
                  </a:cubicBezTo>
                  <a:cubicBezTo>
                    <a:pt x="27" y="12"/>
                    <a:pt x="27" y="9"/>
                    <a:pt x="26" y="8"/>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92" name="Freeform 24"/>
            <p:cNvSpPr/>
            <p:nvPr/>
          </p:nvSpPr>
          <p:spPr bwMode="auto">
            <a:xfrm>
              <a:off x="3414927" y="20169956"/>
              <a:ext cx="277813" cy="101600"/>
            </a:xfrm>
            <a:custGeom>
              <a:avLst/>
              <a:gdLst>
                <a:gd name="T0" fmla="*/ 37 w 74"/>
                <a:gd name="T1" fmla="*/ 17 h 27"/>
                <a:gd name="T2" fmla="*/ 1 w 74"/>
                <a:gd name="T3" fmla="*/ 4 h 27"/>
                <a:gd name="T4" fmla="*/ 1 w 74"/>
                <a:gd name="T5" fmla="*/ 1 h 27"/>
                <a:gd name="T6" fmla="*/ 3 w 74"/>
                <a:gd name="T7" fmla="*/ 1 h 27"/>
                <a:gd name="T8" fmla="*/ 70 w 74"/>
                <a:gd name="T9" fmla="*/ 1 h 27"/>
                <a:gd name="T10" fmla="*/ 73 w 74"/>
                <a:gd name="T11" fmla="*/ 1 h 27"/>
                <a:gd name="T12" fmla="*/ 73 w 74"/>
                <a:gd name="T13" fmla="*/ 4 h 27"/>
                <a:gd name="T14" fmla="*/ 37 w 74"/>
                <a:gd name="T15" fmla="*/ 1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7">
                  <a:moveTo>
                    <a:pt x="37" y="17"/>
                  </a:moveTo>
                  <a:cubicBezTo>
                    <a:pt x="16" y="17"/>
                    <a:pt x="1" y="4"/>
                    <a:pt x="1" y="4"/>
                  </a:cubicBezTo>
                  <a:cubicBezTo>
                    <a:pt x="0" y="3"/>
                    <a:pt x="0" y="2"/>
                    <a:pt x="1" y="1"/>
                  </a:cubicBezTo>
                  <a:cubicBezTo>
                    <a:pt x="1" y="0"/>
                    <a:pt x="2" y="0"/>
                    <a:pt x="3" y="1"/>
                  </a:cubicBezTo>
                  <a:cubicBezTo>
                    <a:pt x="5" y="2"/>
                    <a:pt x="36" y="27"/>
                    <a:pt x="70" y="1"/>
                  </a:cubicBezTo>
                  <a:cubicBezTo>
                    <a:pt x="71" y="0"/>
                    <a:pt x="73" y="0"/>
                    <a:pt x="73" y="1"/>
                  </a:cubicBezTo>
                  <a:cubicBezTo>
                    <a:pt x="74" y="2"/>
                    <a:pt x="74" y="4"/>
                    <a:pt x="73" y="4"/>
                  </a:cubicBezTo>
                  <a:cubicBezTo>
                    <a:pt x="60" y="14"/>
                    <a:pt x="48" y="17"/>
                    <a:pt x="37" y="17"/>
                  </a:cubicBezTo>
                  <a:close/>
                </a:path>
              </a:pathLst>
            </a:custGeom>
            <a:solidFill>
              <a:srgbClr val="6B282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arrow"/>
          <p:cNvSpPr/>
          <p:nvPr/>
        </p:nvSpPr>
        <p:spPr bwMode="auto">
          <a:xfrm>
            <a:off x="3155474" y="2204939"/>
            <a:ext cx="3132799" cy="1072426"/>
          </a:xfrm>
          <a:prstGeom prst="homePlate">
            <a:avLst/>
          </a:prstGeom>
          <a:noFill/>
          <a:ln w="12700" cap="flat" cmpd="sng" algn="ctr">
            <a:solidFill>
              <a:srgbClr val="3563A8"/>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smtClean="0">
                <a:solidFill>
                  <a:srgbClr val="3563A8"/>
                </a:solidFill>
                <a:latin typeface="微软雅黑" panose="020B0503020204020204" pitchFamily="34" charset="-122"/>
                <a:ea typeface="微软雅黑" panose="020B0503020204020204" pitchFamily="34" charset="-122"/>
              </a:rPr>
              <a:t>点击添加标题</a:t>
            </a:r>
            <a:endParaRPr lang="en-US" sz="2400" kern="0" dirty="0">
              <a:solidFill>
                <a:srgbClr val="3563A8"/>
              </a:solidFill>
              <a:latin typeface="微软雅黑" panose="020B0503020204020204" pitchFamily="34" charset="-122"/>
              <a:ea typeface="微软雅黑" panose="020B0503020204020204" pitchFamily="34" charset="-122"/>
            </a:endParaRPr>
          </a:p>
        </p:txBody>
      </p:sp>
      <p:sp>
        <p:nvSpPr>
          <p:cNvPr id="3" name="Oval 20"/>
          <p:cNvSpPr/>
          <p:nvPr/>
        </p:nvSpPr>
        <p:spPr bwMode="auto">
          <a:xfrm>
            <a:off x="1846261" y="1955502"/>
            <a:ext cx="1554956" cy="1554956"/>
          </a:xfrm>
          <a:prstGeom prst="ellipse">
            <a:avLst/>
          </a:prstGeom>
          <a:solidFill>
            <a:schemeClr val="bg1"/>
          </a:solidFill>
          <a:ln w="12700">
            <a:solidFill>
              <a:srgbClr val="3563A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smtClean="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6" name="3 arrow"/>
          <p:cNvSpPr/>
          <p:nvPr/>
        </p:nvSpPr>
        <p:spPr bwMode="auto">
          <a:xfrm>
            <a:off x="3155474" y="3771347"/>
            <a:ext cx="3132799" cy="1072426"/>
          </a:xfrm>
          <a:prstGeom prst="homePlate">
            <a:avLst/>
          </a:prstGeom>
          <a:noFill/>
          <a:ln w="12700" cap="flat" cmpd="sng" algn="ctr">
            <a:solidFill>
              <a:srgbClr val="3563A8"/>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smtClean="0">
                <a:solidFill>
                  <a:srgbClr val="3563A8"/>
                </a:solidFill>
                <a:latin typeface="微软雅黑" panose="020B0503020204020204" pitchFamily="34" charset="-122"/>
                <a:ea typeface="微软雅黑" panose="020B0503020204020204" pitchFamily="34" charset="-122"/>
              </a:rPr>
              <a:t>点击添加标题</a:t>
            </a:r>
            <a:endParaRPr lang="en-US" sz="2400" kern="0" dirty="0">
              <a:solidFill>
                <a:srgbClr val="3563A8"/>
              </a:solidFill>
              <a:latin typeface="微软雅黑" panose="020B0503020204020204" pitchFamily="34" charset="-122"/>
              <a:ea typeface="微软雅黑" panose="020B0503020204020204" pitchFamily="34" charset="-122"/>
            </a:endParaRPr>
          </a:p>
        </p:txBody>
      </p:sp>
      <p:sp>
        <p:nvSpPr>
          <p:cNvPr id="7" name="Oval 24"/>
          <p:cNvSpPr/>
          <p:nvPr/>
        </p:nvSpPr>
        <p:spPr bwMode="auto">
          <a:xfrm>
            <a:off x="1846261" y="3521910"/>
            <a:ext cx="1554956" cy="1554956"/>
          </a:xfrm>
          <a:prstGeom prst="ellipse">
            <a:avLst/>
          </a:prstGeom>
          <a:solidFill>
            <a:schemeClr val="bg1"/>
          </a:solidFill>
          <a:ln w="12700">
            <a:solidFill>
              <a:schemeClr val="tx2">
                <a:lumMod val="60000"/>
                <a:lumOff val="4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smtClean="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9" name="3 arrow"/>
          <p:cNvSpPr/>
          <p:nvPr/>
        </p:nvSpPr>
        <p:spPr bwMode="auto">
          <a:xfrm>
            <a:off x="3155474" y="5354099"/>
            <a:ext cx="3132799" cy="1072426"/>
          </a:xfrm>
          <a:prstGeom prst="homePlate">
            <a:avLst/>
          </a:prstGeom>
          <a:noFill/>
          <a:ln w="12700" cap="flat" cmpd="sng" algn="ctr">
            <a:solidFill>
              <a:srgbClr val="3563A8"/>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smtClean="0">
                <a:solidFill>
                  <a:srgbClr val="3563A8"/>
                </a:solidFill>
                <a:latin typeface="微软雅黑" panose="020B0503020204020204" pitchFamily="34" charset="-122"/>
                <a:ea typeface="微软雅黑" panose="020B0503020204020204" pitchFamily="34" charset="-122"/>
              </a:rPr>
              <a:t>点击添加标题</a:t>
            </a:r>
            <a:endParaRPr lang="en-US" sz="2400" kern="0" dirty="0">
              <a:solidFill>
                <a:srgbClr val="3563A8"/>
              </a:solidFill>
              <a:latin typeface="微软雅黑" panose="020B0503020204020204" pitchFamily="34" charset="-122"/>
              <a:ea typeface="微软雅黑" panose="020B0503020204020204" pitchFamily="34" charset="-122"/>
            </a:endParaRPr>
          </a:p>
        </p:txBody>
      </p:sp>
      <p:sp>
        <p:nvSpPr>
          <p:cNvPr id="10" name="Oval 30"/>
          <p:cNvSpPr/>
          <p:nvPr/>
        </p:nvSpPr>
        <p:spPr bwMode="auto">
          <a:xfrm>
            <a:off x="1846261" y="5104662"/>
            <a:ext cx="1554956" cy="1554956"/>
          </a:xfrm>
          <a:prstGeom prst="ellipse">
            <a:avLst/>
          </a:prstGeom>
          <a:solidFill>
            <a:schemeClr val="bg1"/>
          </a:solidFill>
          <a:ln w="12700">
            <a:solidFill>
              <a:srgbClr val="3563A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smtClean="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16" name="文本框 15"/>
          <p:cNvSpPr txBox="1"/>
          <p:nvPr/>
        </p:nvSpPr>
        <p:spPr>
          <a:xfrm>
            <a:off x="3213959" y="788504"/>
            <a:ext cx="4837216" cy="523220"/>
          </a:xfrm>
          <a:prstGeom prst="rect">
            <a:avLst/>
          </a:prstGeom>
          <a:noFill/>
        </p:spPr>
        <p:txBody>
          <a:bodyPr wrap="square" rtlCol="0">
            <a:spAutoFit/>
          </a:bodyPr>
          <a:lstStyle/>
          <a:p>
            <a:pPr algn="ctr"/>
            <a:r>
              <a:rPr lang="zh-CN" altLang="en-US" sz="2800" b="1" dirty="0" smtClean="0">
                <a:solidFill>
                  <a:srgbClr val="3563A8"/>
                </a:solidFill>
                <a:latin typeface="微软雅黑" panose="020B0503020204020204" pitchFamily="34" charset="-122"/>
                <a:ea typeface="微软雅黑" panose="020B0503020204020204" pitchFamily="34" charset="-122"/>
              </a:rPr>
              <a:t>点击添加标题</a:t>
            </a:r>
            <a:endParaRPr lang="zh-CN" altLang="en-US" sz="2800" b="1" dirty="0">
              <a:solidFill>
                <a:srgbClr val="3563A8"/>
              </a:solidFill>
              <a:latin typeface="微软雅黑" panose="020B0503020204020204" pitchFamily="34" charset="-122"/>
              <a:ea typeface="微软雅黑" panose="020B0503020204020204" pitchFamily="34" charset="-122"/>
            </a:endParaRPr>
          </a:p>
        </p:txBody>
      </p:sp>
      <p:sp>
        <p:nvSpPr>
          <p:cNvPr id="22" name="矩形 21"/>
          <p:cNvSpPr/>
          <p:nvPr/>
        </p:nvSpPr>
        <p:spPr>
          <a:xfrm>
            <a:off x="6581500" y="2298215"/>
            <a:ext cx="4120400" cy="864592"/>
          </a:xfrm>
          <a:prstGeom prst="rect">
            <a:avLst/>
          </a:prstGeom>
        </p:spPr>
        <p:txBody>
          <a:bodyPr wrap="square" tIns="3600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文字描述文字描述文字描述文字描述文字描述</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23" name="矩形 22"/>
          <p:cNvSpPr/>
          <p:nvPr/>
        </p:nvSpPr>
        <p:spPr>
          <a:xfrm>
            <a:off x="6581500" y="3991912"/>
            <a:ext cx="4120400" cy="457369"/>
          </a:xfrm>
          <a:prstGeom prst="rect">
            <a:avLst/>
          </a:prstGeom>
        </p:spPr>
        <p:txBody>
          <a:bodyPr wrap="square">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文字描述文字描述文字描述文字描述</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24" name="矩形 23"/>
          <p:cNvSpPr/>
          <p:nvPr/>
        </p:nvSpPr>
        <p:spPr>
          <a:xfrm>
            <a:off x="6581500" y="5480119"/>
            <a:ext cx="4120400" cy="874407"/>
          </a:xfrm>
          <a:prstGeom prst="rect">
            <a:avLst/>
          </a:prstGeom>
        </p:spPr>
        <p:txBody>
          <a:bodyPr wrap="square">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rPr>
              <a:t>文字描述文字描述文字描述文字描述文字描述文字描述</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25" name="矩形 24"/>
          <p:cNvSpPr/>
          <p:nvPr/>
        </p:nvSpPr>
        <p:spPr>
          <a:xfrm>
            <a:off x="4182015" y="1309362"/>
            <a:ext cx="2683823" cy="47501"/>
          </a:xfrm>
          <a:prstGeom prst="rect">
            <a:avLst/>
          </a:prstGeom>
          <a:solidFill>
            <a:srgbClr val="356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Freeform 22"/>
          <p:cNvSpPr>
            <a:spLocks noEditPoints="1"/>
          </p:cNvSpPr>
          <p:nvPr/>
        </p:nvSpPr>
        <p:spPr bwMode="black">
          <a:xfrm>
            <a:off x="2156752" y="3848519"/>
            <a:ext cx="933973" cy="901735"/>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a:solidFill>
                <a:srgbClr val="FFFFFF"/>
              </a:solidFill>
              <a:latin typeface="微软雅黑" panose="020B0503020204020204" pitchFamily="34" charset="-122"/>
              <a:ea typeface="微软雅黑" panose="020B0503020204020204" pitchFamily="34" charset="-122"/>
            </a:endParaRPr>
          </a:p>
        </p:txBody>
      </p:sp>
      <p:sp>
        <p:nvSpPr>
          <p:cNvPr id="27" name="Freeform 23"/>
          <p:cNvSpPr>
            <a:spLocks noEditPoints="1"/>
          </p:cNvSpPr>
          <p:nvPr/>
        </p:nvSpPr>
        <p:spPr bwMode="auto">
          <a:xfrm>
            <a:off x="2208867" y="2368555"/>
            <a:ext cx="773324" cy="784017"/>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bg1">
              <a:lumMod val="65000"/>
            </a:schemeClr>
          </a:solidFill>
          <a:ln w="9525">
            <a:solidFill>
              <a:srgbClr val="000000"/>
            </a:solidFill>
            <a:round/>
          </a:ln>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chemeClr val="tx2">
                  <a:lumMod val="60000"/>
                  <a:lumOff val="40000"/>
                </a:schemeClr>
              </a:solidFill>
              <a:effectLst/>
              <a:uLnTx/>
              <a:uFillTx/>
              <a:latin typeface="微软雅黑" panose="020B0503020204020204" pitchFamily="34" charset="-122"/>
              <a:ea typeface="微软雅黑" panose="020B0503020204020204" pitchFamily="34" charset="-122"/>
            </a:endParaRPr>
          </a:p>
        </p:txBody>
      </p:sp>
      <p:sp>
        <p:nvSpPr>
          <p:cNvPr id="28" name="Rounded Rectangle 29"/>
          <p:cNvSpPr/>
          <p:nvPr/>
        </p:nvSpPr>
        <p:spPr bwMode="black">
          <a:xfrm>
            <a:off x="2403110" y="5403475"/>
            <a:ext cx="490553" cy="946406"/>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smtClean="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4" name="文本框 3"/>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5177480" y="2876048"/>
            <a:ext cx="2401935" cy="740139"/>
          </a:xfrm>
          <a:prstGeom prst="rect">
            <a:avLst/>
          </a:prstGeom>
          <a:noFill/>
        </p:spPr>
        <p:txBody>
          <a:bodyPr wrap="square" rtlCol="0">
            <a:spAutoFit/>
          </a:bodyPr>
          <a:lstStyle/>
          <a:p>
            <a:pPr algn="ctr">
              <a:lnSpc>
                <a:spcPct val="150000"/>
              </a:lnSpc>
            </a:pPr>
            <a:r>
              <a:rPr lang="zh-CN" altLang="en-US" sz="3200" b="1" dirty="0" smtClean="0">
                <a:solidFill>
                  <a:srgbClr val="3563A8"/>
                </a:solidFill>
                <a:latin typeface="微软雅黑" panose="020B0503020204020204" pitchFamily="34" charset="-122"/>
                <a:ea typeface="微软雅黑" panose="020B0503020204020204" pitchFamily="34" charset="-122"/>
              </a:rPr>
              <a:t>谢谢！</a:t>
            </a:r>
            <a:endParaRPr lang="zh-CN" altLang="en-US" sz="3200" b="1" dirty="0">
              <a:solidFill>
                <a:srgbClr val="3563A8"/>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rot="619297">
            <a:off x="2853655" y="202547"/>
            <a:ext cx="6484691" cy="6452906"/>
            <a:chOff x="6940262" y="3251983"/>
            <a:chExt cx="971550" cy="966788"/>
          </a:xfrm>
        </p:grpSpPr>
        <p:sp>
          <p:nvSpPr>
            <p:cNvPr id="15" name="Freeform 5"/>
            <p:cNvSpPr/>
            <p:nvPr/>
          </p:nvSpPr>
          <p:spPr bwMode="auto">
            <a:xfrm>
              <a:off x="6959312" y="3251983"/>
              <a:ext cx="928688" cy="966788"/>
            </a:xfrm>
            <a:custGeom>
              <a:avLst/>
              <a:gdLst>
                <a:gd name="T0" fmla="*/ 121 w 245"/>
                <a:gd name="T1" fmla="*/ 0 h 255"/>
                <a:gd name="T2" fmla="*/ 158 w 245"/>
                <a:gd name="T3" fmla="*/ 61 h 255"/>
                <a:gd name="T4" fmla="*/ 234 w 245"/>
                <a:gd name="T5" fmla="*/ 65 h 255"/>
                <a:gd name="T6" fmla="*/ 198 w 245"/>
                <a:gd name="T7" fmla="*/ 128 h 255"/>
                <a:gd name="T8" fmla="*/ 233 w 245"/>
                <a:gd name="T9" fmla="*/ 191 h 255"/>
                <a:gd name="T10" fmla="*/ 160 w 245"/>
                <a:gd name="T11" fmla="*/ 193 h 255"/>
                <a:gd name="T12" fmla="*/ 122 w 245"/>
                <a:gd name="T13" fmla="*/ 255 h 255"/>
                <a:gd name="T14" fmla="*/ 87 w 245"/>
                <a:gd name="T15" fmla="*/ 193 h 255"/>
                <a:gd name="T16" fmla="*/ 11 w 245"/>
                <a:gd name="T17" fmla="*/ 190 h 255"/>
                <a:gd name="T18" fmla="*/ 47 w 245"/>
                <a:gd name="T19" fmla="*/ 125 h 255"/>
                <a:gd name="T20" fmla="*/ 11 w 245"/>
                <a:gd name="T21" fmla="*/ 65 h 255"/>
                <a:gd name="T22" fmla="*/ 86 w 245"/>
                <a:gd name="T23" fmla="*/ 62 h 255"/>
                <a:gd name="T24" fmla="*/ 121 w 245"/>
                <a:gd name="T25"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5" h="255">
                  <a:moveTo>
                    <a:pt x="121" y="0"/>
                  </a:moveTo>
                  <a:cubicBezTo>
                    <a:pt x="142" y="0"/>
                    <a:pt x="147" y="55"/>
                    <a:pt x="158" y="61"/>
                  </a:cubicBezTo>
                  <a:cubicBezTo>
                    <a:pt x="170" y="67"/>
                    <a:pt x="222" y="43"/>
                    <a:pt x="234" y="65"/>
                  </a:cubicBezTo>
                  <a:cubicBezTo>
                    <a:pt x="245" y="85"/>
                    <a:pt x="198" y="115"/>
                    <a:pt x="198" y="128"/>
                  </a:cubicBezTo>
                  <a:cubicBezTo>
                    <a:pt x="198" y="141"/>
                    <a:pt x="244" y="172"/>
                    <a:pt x="233" y="191"/>
                  </a:cubicBezTo>
                  <a:cubicBezTo>
                    <a:pt x="222" y="211"/>
                    <a:pt x="172" y="186"/>
                    <a:pt x="160" y="193"/>
                  </a:cubicBezTo>
                  <a:cubicBezTo>
                    <a:pt x="148" y="200"/>
                    <a:pt x="143" y="255"/>
                    <a:pt x="122" y="255"/>
                  </a:cubicBezTo>
                  <a:cubicBezTo>
                    <a:pt x="101" y="255"/>
                    <a:pt x="98" y="199"/>
                    <a:pt x="87" y="193"/>
                  </a:cubicBezTo>
                  <a:cubicBezTo>
                    <a:pt x="75" y="187"/>
                    <a:pt x="24" y="212"/>
                    <a:pt x="11" y="190"/>
                  </a:cubicBezTo>
                  <a:cubicBezTo>
                    <a:pt x="0" y="169"/>
                    <a:pt x="47" y="138"/>
                    <a:pt x="47" y="125"/>
                  </a:cubicBezTo>
                  <a:cubicBezTo>
                    <a:pt x="48" y="113"/>
                    <a:pt x="1" y="83"/>
                    <a:pt x="11" y="65"/>
                  </a:cubicBezTo>
                  <a:cubicBezTo>
                    <a:pt x="23" y="45"/>
                    <a:pt x="73" y="69"/>
                    <a:pt x="86" y="62"/>
                  </a:cubicBezTo>
                  <a:cubicBezTo>
                    <a:pt x="97" y="55"/>
                    <a:pt x="100" y="0"/>
                    <a:pt x="121" y="0"/>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 name="Freeform 6"/>
            <p:cNvSpPr/>
            <p:nvPr/>
          </p:nvSpPr>
          <p:spPr bwMode="auto">
            <a:xfrm>
              <a:off x="6956137" y="3256746"/>
              <a:ext cx="936625" cy="962025"/>
            </a:xfrm>
            <a:custGeom>
              <a:avLst/>
              <a:gdLst>
                <a:gd name="T0" fmla="*/ 129 w 247"/>
                <a:gd name="T1" fmla="*/ 1 h 254"/>
                <a:gd name="T2" fmla="*/ 162 w 247"/>
                <a:gd name="T3" fmla="*/ 63 h 254"/>
                <a:gd name="T4" fmla="*/ 237 w 247"/>
                <a:gd name="T5" fmla="*/ 71 h 254"/>
                <a:gd name="T6" fmla="*/ 198 w 247"/>
                <a:gd name="T7" fmla="*/ 131 h 254"/>
                <a:gd name="T8" fmla="*/ 229 w 247"/>
                <a:gd name="T9" fmla="*/ 196 h 254"/>
                <a:gd name="T10" fmla="*/ 156 w 247"/>
                <a:gd name="T11" fmla="*/ 193 h 254"/>
                <a:gd name="T12" fmla="*/ 116 w 247"/>
                <a:gd name="T13" fmla="*/ 252 h 254"/>
                <a:gd name="T14" fmla="*/ 84 w 247"/>
                <a:gd name="T15" fmla="*/ 189 h 254"/>
                <a:gd name="T16" fmla="*/ 11 w 247"/>
                <a:gd name="T17" fmla="*/ 182 h 254"/>
                <a:gd name="T18" fmla="*/ 49 w 247"/>
                <a:gd name="T19" fmla="*/ 121 h 254"/>
                <a:gd name="T20" fmla="*/ 18 w 247"/>
                <a:gd name="T21" fmla="*/ 59 h 254"/>
                <a:gd name="T22" fmla="*/ 91 w 247"/>
                <a:gd name="T23" fmla="*/ 60 h 254"/>
                <a:gd name="T24" fmla="*/ 129 w 247"/>
                <a:gd name="T25"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4">
                  <a:moveTo>
                    <a:pt x="129" y="1"/>
                  </a:moveTo>
                  <a:cubicBezTo>
                    <a:pt x="150" y="2"/>
                    <a:pt x="151" y="57"/>
                    <a:pt x="162" y="63"/>
                  </a:cubicBezTo>
                  <a:cubicBezTo>
                    <a:pt x="174" y="70"/>
                    <a:pt x="226" y="49"/>
                    <a:pt x="237" y="71"/>
                  </a:cubicBezTo>
                  <a:cubicBezTo>
                    <a:pt x="247" y="91"/>
                    <a:pt x="199" y="118"/>
                    <a:pt x="198" y="131"/>
                  </a:cubicBezTo>
                  <a:cubicBezTo>
                    <a:pt x="197" y="144"/>
                    <a:pt x="241" y="177"/>
                    <a:pt x="229" y="196"/>
                  </a:cubicBezTo>
                  <a:cubicBezTo>
                    <a:pt x="217" y="214"/>
                    <a:pt x="169" y="187"/>
                    <a:pt x="156" y="193"/>
                  </a:cubicBezTo>
                  <a:cubicBezTo>
                    <a:pt x="144" y="199"/>
                    <a:pt x="137" y="254"/>
                    <a:pt x="116" y="252"/>
                  </a:cubicBezTo>
                  <a:cubicBezTo>
                    <a:pt x="95" y="251"/>
                    <a:pt x="95" y="196"/>
                    <a:pt x="84" y="189"/>
                  </a:cubicBezTo>
                  <a:cubicBezTo>
                    <a:pt x="73" y="182"/>
                    <a:pt x="21" y="204"/>
                    <a:pt x="11" y="182"/>
                  </a:cubicBezTo>
                  <a:cubicBezTo>
                    <a:pt x="0" y="161"/>
                    <a:pt x="48" y="134"/>
                    <a:pt x="49" y="121"/>
                  </a:cubicBezTo>
                  <a:cubicBezTo>
                    <a:pt x="50" y="108"/>
                    <a:pt x="7" y="76"/>
                    <a:pt x="18" y="59"/>
                  </a:cubicBezTo>
                  <a:cubicBezTo>
                    <a:pt x="30" y="40"/>
                    <a:pt x="78" y="66"/>
                    <a:pt x="91" y="60"/>
                  </a:cubicBezTo>
                  <a:cubicBezTo>
                    <a:pt x="103" y="54"/>
                    <a:pt x="109" y="0"/>
                    <a:pt x="129" y="1"/>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 name="Freeform 7"/>
            <p:cNvSpPr/>
            <p:nvPr/>
          </p:nvSpPr>
          <p:spPr bwMode="auto">
            <a:xfrm>
              <a:off x="6956137" y="3259921"/>
              <a:ext cx="936625" cy="955675"/>
            </a:xfrm>
            <a:custGeom>
              <a:avLst/>
              <a:gdLst>
                <a:gd name="T0" fmla="*/ 137 w 247"/>
                <a:gd name="T1" fmla="*/ 2 h 252"/>
                <a:gd name="T2" fmla="*/ 165 w 247"/>
                <a:gd name="T3" fmla="*/ 65 h 252"/>
                <a:gd name="T4" fmla="*/ 239 w 247"/>
                <a:gd name="T5" fmla="*/ 77 h 252"/>
                <a:gd name="T6" fmla="*/ 197 w 247"/>
                <a:gd name="T7" fmla="*/ 134 h 252"/>
                <a:gd name="T8" fmla="*/ 224 w 247"/>
                <a:gd name="T9" fmla="*/ 200 h 252"/>
                <a:gd name="T10" fmla="*/ 152 w 247"/>
                <a:gd name="T11" fmla="*/ 193 h 252"/>
                <a:gd name="T12" fmla="*/ 109 w 247"/>
                <a:gd name="T13" fmla="*/ 250 h 252"/>
                <a:gd name="T14" fmla="*/ 81 w 247"/>
                <a:gd name="T15" fmla="*/ 185 h 252"/>
                <a:gd name="T16" fmla="*/ 9 w 247"/>
                <a:gd name="T17" fmla="*/ 174 h 252"/>
                <a:gd name="T18" fmla="*/ 50 w 247"/>
                <a:gd name="T19" fmla="*/ 116 h 252"/>
                <a:gd name="T20" fmla="*/ 23 w 247"/>
                <a:gd name="T21" fmla="*/ 52 h 252"/>
                <a:gd name="T22" fmla="*/ 95 w 247"/>
                <a:gd name="T23" fmla="*/ 58 h 252"/>
                <a:gd name="T24" fmla="*/ 137 w 247"/>
                <a:gd name="T25" fmla="*/ 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7" h="252">
                  <a:moveTo>
                    <a:pt x="137" y="2"/>
                  </a:moveTo>
                  <a:cubicBezTo>
                    <a:pt x="157" y="4"/>
                    <a:pt x="155" y="58"/>
                    <a:pt x="165" y="65"/>
                  </a:cubicBezTo>
                  <a:cubicBezTo>
                    <a:pt x="177" y="73"/>
                    <a:pt x="229" y="55"/>
                    <a:pt x="239" y="77"/>
                  </a:cubicBezTo>
                  <a:cubicBezTo>
                    <a:pt x="247" y="98"/>
                    <a:pt x="198" y="121"/>
                    <a:pt x="197" y="134"/>
                  </a:cubicBezTo>
                  <a:cubicBezTo>
                    <a:pt x="196" y="147"/>
                    <a:pt x="237" y="182"/>
                    <a:pt x="224" y="200"/>
                  </a:cubicBezTo>
                  <a:cubicBezTo>
                    <a:pt x="210" y="217"/>
                    <a:pt x="164" y="188"/>
                    <a:pt x="152" y="193"/>
                  </a:cubicBezTo>
                  <a:cubicBezTo>
                    <a:pt x="140" y="198"/>
                    <a:pt x="130" y="252"/>
                    <a:pt x="109" y="250"/>
                  </a:cubicBezTo>
                  <a:cubicBezTo>
                    <a:pt x="88" y="247"/>
                    <a:pt x="91" y="192"/>
                    <a:pt x="81" y="185"/>
                  </a:cubicBezTo>
                  <a:cubicBezTo>
                    <a:pt x="70" y="177"/>
                    <a:pt x="18" y="196"/>
                    <a:pt x="9" y="174"/>
                  </a:cubicBezTo>
                  <a:cubicBezTo>
                    <a:pt x="0" y="153"/>
                    <a:pt x="49" y="129"/>
                    <a:pt x="50" y="116"/>
                  </a:cubicBezTo>
                  <a:cubicBezTo>
                    <a:pt x="52" y="104"/>
                    <a:pt x="11" y="69"/>
                    <a:pt x="23" y="52"/>
                  </a:cubicBezTo>
                  <a:cubicBezTo>
                    <a:pt x="37" y="35"/>
                    <a:pt x="83" y="63"/>
                    <a:pt x="95" y="58"/>
                  </a:cubicBezTo>
                  <a:cubicBezTo>
                    <a:pt x="107" y="53"/>
                    <a:pt x="116" y="0"/>
                    <a:pt x="137" y="2"/>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6951375" y="3259921"/>
              <a:ext cx="944563" cy="950913"/>
            </a:xfrm>
            <a:custGeom>
              <a:avLst/>
              <a:gdLst>
                <a:gd name="T0" fmla="*/ 145 w 249"/>
                <a:gd name="T1" fmla="*/ 4 h 251"/>
                <a:gd name="T2" fmla="*/ 170 w 249"/>
                <a:gd name="T3" fmla="*/ 69 h 251"/>
                <a:gd name="T4" fmla="*/ 242 w 249"/>
                <a:gd name="T5" fmla="*/ 84 h 251"/>
                <a:gd name="T6" fmla="*/ 197 w 249"/>
                <a:gd name="T7" fmla="*/ 138 h 251"/>
                <a:gd name="T8" fmla="*/ 219 w 249"/>
                <a:gd name="T9" fmla="*/ 205 h 251"/>
                <a:gd name="T10" fmla="*/ 148 w 249"/>
                <a:gd name="T11" fmla="*/ 194 h 251"/>
                <a:gd name="T12" fmla="*/ 103 w 249"/>
                <a:gd name="T13" fmla="*/ 248 h 251"/>
                <a:gd name="T14" fmla="*/ 79 w 249"/>
                <a:gd name="T15" fmla="*/ 182 h 251"/>
                <a:gd name="T16" fmla="*/ 8 w 249"/>
                <a:gd name="T17" fmla="*/ 168 h 251"/>
                <a:gd name="T18" fmla="*/ 52 w 249"/>
                <a:gd name="T19" fmla="*/ 112 h 251"/>
                <a:gd name="T20" fmla="*/ 30 w 249"/>
                <a:gd name="T21" fmla="*/ 47 h 251"/>
                <a:gd name="T22" fmla="*/ 100 w 249"/>
                <a:gd name="T23" fmla="*/ 56 h 251"/>
                <a:gd name="T24" fmla="*/ 145 w 249"/>
                <a:gd name="T25"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9" h="251">
                  <a:moveTo>
                    <a:pt x="145" y="4"/>
                  </a:moveTo>
                  <a:cubicBezTo>
                    <a:pt x="165" y="7"/>
                    <a:pt x="160" y="61"/>
                    <a:pt x="170" y="69"/>
                  </a:cubicBezTo>
                  <a:cubicBezTo>
                    <a:pt x="180" y="77"/>
                    <a:pt x="233" y="62"/>
                    <a:pt x="242" y="84"/>
                  </a:cubicBezTo>
                  <a:cubicBezTo>
                    <a:pt x="249" y="105"/>
                    <a:pt x="199" y="126"/>
                    <a:pt x="197" y="138"/>
                  </a:cubicBezTo>
                  <a:cubicBezTo>
                    <a:pt x="195" y="150"/>
                    <a:pt x="234" y="188"/>
                    <a:pt x="219" y="205"/>
                  </a:cubicBezTo>
                  <a:cubicBezTo>
                    <a:pt x="205" y="222"/>
                    <a:pt x="161" y="190"/>
                    <a:pt x="148" y="194"/>
                  </a:cubicBezTo>
                  <a:cubicBezTo>
                    <a:pt x="137" y="199"/>
                    <a:pt x="124" y="251"/>
                    <a:pt x="103" y="248"/>
                  </a:cubicBezTo>
                  <a:cubicBezTo>
                    <a:pt x="83" y="244"/>
                    <a:pt x="88" y="190"/>
                    <a:pt x="79" y="182"/>
                  </a:cubicBezTo>
                  <a:cubicBezTo>
                    <a:pt x="69" y="173"/>
                    <a:pt x="16" y="189"/>
                    <a:pt x="8" y="168"/>
                  </a:cubicBezTo>
                  <a:cubicBezTo>
                    <a:pt x="0" y="147"/>
                    <a:pt x="50" y="125"/>
                    <a:pt x="52" y="112"/>
                  </a:cubicBezTo>
                  <a:cubicBezTo>
                    <a:pt x="55" y="100"/>
                    <a:pt x="16" y="63"/>
                    <a:pt x="30" y="47"/>
                  </a:cubicBezTo>
                  <a:cubicBezTo>
                    <a:pt x="44" y="30"/>
                    <a:pt x="88" y="61"/>
                    <a:pt x="100" y="56"/>
                  </a:cubicBezTo>
                  <a:cubicBezTo>
                    <a:pt x="112" y="52"/>
                    <a:pt x="125" y="0"/>
                    <a:pt x="145" y="4"/>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 name="Freeform 9"/>
            <p:cNvSpPr/>
            <p:nvPr/>
          </p:nvSpPr>
          <p:spPr bwMode="auto">
            <a:xfrm>
              <a:off x="6948200" y="3263096"/>
              <a:ext cx="950913" cy="947738"/>
            </a:xfrm>
            <a:custGeom>
              <a:avLst/>
              <a:gdLst>
                <a:gd name="T0" fmla="*/ 153 w 251"/>
                <a:gd name="T1" fmla="*/ 5 h 250"/>
                <a:gd name="T2" fmla="*/ 174 w 251"/>
                <a:gd name="T3" fmla="*/ 71 h 250"/>
                <a:gd name="T4" fmla="*/ 244 w 251"/>
                <a:gd name="T5" fmla="*/ 90 h 250"/>
                <a:gd name="T6" fmla="*/ 197 w 251"/>
                <a:gd name="T7" fmla="*/ 141 h 250"/>
                <a:gd name="T8" fmla="*/ 215 w 251"/>
                <a:gd name="T9" fmla="*/ 209 h 250"/>
                <a:gd name="T10" fmla="*/ 145 w 251"/>
                <a:gd name="T11" fmla="*/ 194 h 250"/>
                <a:gd name="T12" fmla="*/ 97 w 251"/>
                <a:gd name="T13" fmla="*/ 245 h 250"/>
                <a:gd name="T14" fmla="*/ 76 w 251"/>
                <a:gd name="T15" fmla="*/ 177 h 250"/>
                <a:gd name="T16" fmla="*/ 7 w 251"/>
                <a:gd name="T17" fmla="*/ 160 h 250"/>
                <a:gd name="T18" fmla="*/ 54 w 251"/>
                <a:gd name="T19" fmla="*/ 108 h 250"/>
                <a:gd name="T20" fmla="*/ 36 w 251"/>
                <a:gd name="T21" fmla="*/ 40 h 250"/>
                <a:gd name="T22" fmla="*/ 105 w 251"/>
                <a:gd name="T23" fmla="*/ 54 h 250"/>
                <a:gd name="T24" fmla="*/ 153 w 251"/>
                <a:gd name="T25" fmla="*/ 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50">
                  <a:moveTo>
                    <a:pt x="153" y="5"/>
                  </a:moveTo>
                  <a:cubicBezTo>
                    <a:pt x="173" y="9"/>
                    <a:pt x="165" y="62"/>
                    <a:pt x="174" y="71"/>
                  </a:cubicBezTo>
                  <a:cubicBezTo>
                    <a:pt x="184" y="80"/>
                    <a:pt x="238" y="68"/>
                    <a:pt x="244" y="90"/>
                  </a:cubicBezTo>
                  <a:cubicBezTo>
                    <a:pt x="251" y="111"/>
                    <a:pt x="200" y="129"/>
                    <a:pt x="197" y="141"/>
                  </a:cubicBezTo>
                  <a:cubicBezTo>
                    <a:pt x="194" y="153"/>
                    <a:pt x="231" y="193"/>
                    <a:pt x="215" y="209"/>
                  </a:cubicBezTo>
                  <a:cubicBezTo>
                    <a:pt x="199" y="225"/>
                    <a:pt x="158" y="191"/>
                    <a:pt x="145" y="194"/>
                  </a:cubicBezTo>
                  <a:cubicBezTo>
                    <a:pt x="133" y="198"/>
                    <a:pt x="117" y="250"/>
                    <a:pt x="97" y="245"/>
                  </a:cubicBezTo>
                  <a:cubicBezTo>
                    <a:pt x="77" y="240"/>
                    <a:pt x="86" y="186"/>
                    <a:pt x="76" y="177"/>
                  </a:cubicBezTo>
                  <a:cubicBezTo>
                    <a:pt x="67" y="169"/>
                    <a:pt x="14" y="181"/>
                    <a:pt x="7" y="160"/>
                  </a:cubicBezTo>
                  <a:cubicBezTo>
                    <a:pt x="0" y="139"/>
                    <a:pt x="51" y="120"/>
                    <a:pt x="54" y="108"/>
                  </a:cubicBezTo>
                  <a:cubicBezTo>
                    <a:pt x="57" y="95"/>
                    <a:pt x="21" y="56"/>
                    <a:pt x="36" y="40"/>
                  </a:cubicBezTo>
                  <a:cubicBezTo>
                    <a:pt x="51" y="25"/>
                    <a:pt x="93" y="58"/>
                    <a:pt x="105" y="54"/>
                  </a:cubicBezTo>
                  <a:cubicBezTo>
                    <a:pt x="117" y="51"/>
                    <a:pt x="133" y="0"/>
                    <a:pt x="153" y="5"/>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 name="Freeform 10"/>
            <p:cNvSpPr/>
            <p:nvPr/>
          </p:nvSpPr>
          <p:spPr bwMode="auto">
            <a:xfrm>
              <a:off x="6948200" y="3263096"/>
              <a:ext cx="950913" cy="944563"/>
            </a:xfrm>
            <a:custGeom>
              <a:avLst/>
              <a:gdLst>
                <a:gd name="T0" fmla="*/ 160 w 251"/>
                <a:gd name="T1" fmla="*/ 6 h 249"/>
                <a:gd name="T2" fmla="*/ 178 w 251"/>
                <a:gd name="T3" fmla="*/ 74 h 249"/>
                <a:gd name="T4" fmla="*/ 246 w 251"/>
                <a:gd name="T5" fmla="*/ 97 h 249"/>
                <a:gd name="T6" fmla="*/ 196 w 251"/>
                <a:gd name="T7" fmla="*/ 145 h 249"/>
                <a:gd name="T8" fmla="*/ 209 w 251"/>
                <a:gd name="T9" fmla="*/ 215 h 249"/>
                <a:gd name="T10" fmla="*/ 141 w 251"/>
                <a:gd name="T11" fmla="*/ 195 h 249"/>
                <a:gd name="T12" fmla="*/ 91 w 251"/>
                <a:gd name="T13" fmla="*/ 243 h 249"/>
                <a:gd name="T14" fmla="*/ 73 w 251"/>
                <a:gd name="T15" fmla="*/ 174 h 249"/>
                <a:gd name="T16" fmla="*/ 5 w 251"/>
                <a:gd name="T17" fmla="*/ 153 h 249"/>
                <a:gd name="T18" fmla="*/ 55 w 251"/>
                <a:gd name="T19" fmla="*/ 104 h 249"/>
                <a:gd name="T20" fmla="*/ 42 w 251"/>
                <a:gd name="T21" fmla="*/ 35 h 249"/>
                <a:gd name="T22" fmla="*/ 109 w 251"/>
                <a:gd name="T23" fmla="*/ 53 h 249"/>
                <a:gd name="T24" fmla="*/ 160 w 251"/>
                <a:gd name="T25" fmla="*/ 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1" h="249">
                  <a:moveTo>
                    <a:pt x="160" y="6"/>
                  </a:moveTo>
                  <a:cubicBezTo>
                    <a:pt x="181" y="12"/>
                    <a:pt x="169" y="65"/>
                    <a:pt x="178" y="74"/>
                  </a:cubicBezTo>
                  <a:cubicBezTo>
                    <a:pt x="187" y="84"/>
                    <a:pt x="241" y="76"/>
                    <a:pt x="246" y="97"/>
                  </a:cubicBezTo>
                  <a:cubicBezTo>
                    <a:pt x="251" y="118"/>
                    <a:pt x="199" y="133"/>
                    <a:pt x="196" y="145"/>
                  </a:cubicBezTo>
                  <a:cubicBezTo>
                    <a:pt x="192" y="157"/>
                    <a:pt x="226" y="199"/>
                    <a:pt x="209" y="215"/>
                  </a:cubicBezTo>
                  <a:cubicBezTo>
                    <a:pt x="193" y="230"/>
                    <a:pt x="154" y="193"/>
                    <a:pt x="141" y="195"/>
                  </a:cubicBezTo>
                  <a:cubicBezTo>
                    <a:pt x="129" y="198"/>
                    <a:pt x="110" y="249"/>
                    <a:pt x="91" y="243"/>
                  </a:cubicBezTo>
                  <a:cubicBezTo>
                    <a:pt x="70" y="237"/>
                    <a:pt x="82" y="184"/>
                    <a:pt x="73" y="174"/>
                  </a:cubicBezTo>
                  <a:cubicBezTo>
                    <a:pt x="64" y="165"/>
                    <a:pt x="11" y="174"/>
                    <a:pt x="5" y="153"/>
                  </a:cubicBezTo>
                  <a:cubicBezTo>
                    <a:pt x="0" y="132"/>
                    <a:pt x="52" y="116"/>
                    <a:pt x="55" y="104"/>
                  </a:cubicBezTo>
                  <a:cubicBezTo>
                    <a:pt x="59" y="92"/>
                    <a:pt x="25" y="50"/>
                    <a:pt x="42" y="35"/>
                  </a:cubicBezTo>
                  <a:cubicBezTo>
                    <a:pt x="58" y="20"/>
                    <a:pt x="97" y="56"/>
                    <a:pt x="109" y="53"/>
                  </a:cubicBezTo>
                  <a:cubicBezTo>
                    <a:pt x="122" y="50"/>
                    <a:pt x="141" y="0"/>
                    <a:pt x="160" y="6"/>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 name="Freeform 11"/>
            <p:cNvSpPr/>
            <p:nvPr/>
          </p:nvSpPr>
          <p:spPr bwMode="auto">
            <a:xfrm>
              <a:off x="6945025" y="3267858"/>
              <a:ext cx="958850" cy="936625"/>
            </a:xfrm>
            <a:custGeom>
              <a:avLst/>
              <a:gdLst>
                <a:gd name="T0" fmla="*/ 169 w 253"/>
                <a:gd name="T1" fmla="*/ 7 h 247"/>
                <a:gd name="T2" fmla="*/ 182 w 253"/>
                <a:gd name="T3" fmla="*/ 77 h 247"/>
                <a:gd name="T4" fmla="*/ 249 w 253"/>
                <a:gd name="T5" fmla="*/ 104 h 247"/>
                <a:gd name="T6" fmla="*/ 196 w 253"/>
                <a:gd name="T7" fmla="*/ 148 h 247"/>
                <a:gd name="T8" fmla="*/ 205 w 253"/>
                <a:gd name="T9" fmla="*/ 219 h 247"/>
                <a:gd name="T10" fmla="*/ 137 w 253"/>
                <a:gd name="T11" fmla="*/ 196 h 247"/>
                <a:gd name="T12" fmla="*/ 85 w 253"/>
                <a:gd name="T13" fmla="*/ 240 h 247"/>
                <a:gd name="T14" fmla="*/ 71 w 253"/>
                <a:gd name="T15" fmla="*/ 170 h 247"/>
                <a:gd name="T16" fmla="*/ 5 w 253"/>
                <a:gd name="T17" fmla="*/ 145 h 247"/>
                <a:gd name="T18" fmla="*/ 57 w 253"/>
                <a:gd name="T19" fmla="*/ 100 h 247"/>
                <a:gd name="T20" fmla="*/ 48 w 253"/>
                <a:gd name="T21" fmla="*/ 29 h 247"/>
                <a:gd name="T22" fmla="*/ 115 w 253"/>
                <a:gd name="T23" fmla="*/ 51 h 247"/>
                <a:gd name="T24" fmla="*/ 169 w 253"/>
                <a:gd name="T25" fmla="*/ 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7">
                  <a:moveTo>
                    <a:pt x="169" y="7"/>
                  </a:moveTo>
                  <a:cubicBezTo>
                    <a:pt x="189" y="15"/>
                    <a:pt x="174" y="67"/>
                    <a:pt x="182" y="77"/>
                  </a:cubicBezTo>
                  <a:cubicBezTo>
                    <a:pt x="191" y="87"/>
                    <a:pt x="245" y="82"/>
                    <a:pt x="249" y="104"/>
                  </a:cubicBezTo>
                  <a:cubicBezTo>
                    <a:pt x="253" y="124"/>
                    <a:pt x="200" y="136"/>
                    <a:pt x="196" y="148"/>
                  </a:cubicBezTo>
                  <a:cubicBezTo>
                    <a:pt x="191" y="160"/>
                    <a:pt x="223" y="204"/>
                    <a:pt x="205" y="219"/>
                  </a:cubicBezTo>
                  <a:cubicBezTo>
                    <a:pt x="187" y="233"/>
                    <a:pt x="150" y="193"/>
                    <a:pt x="137" y="196"/>
                  </a:cubicBezTo>
                  <a:cubicBezTo>
                    <a:pt x="125" y="198"/>
                    <a:pt x="104" y="247"/>
                    <a:pt x="85" y="240"/>
                  </a:cubicBezTo>
                  <a:cubicBezTo>
                    <a:pt x="65" y="233"/>
                    <a:pt x="79" y="180"/>
                    <a:pt x="71" y="170"/>
                  </a:cubicBezTo>
                  <a:cubicBezTo>
                    <a:pt x="63" y="160"/>
                    <a:pt x="9" y="166"/>
                    <a:pt x="5" y="145"/>
                  </a:cubicBezTo>
                  <a:cubicBezTo>
                    <a:pt x="0" y="124"/>
                    <a:pt x="53" y="111"/>
                    <a:pt x="57" y="100"/>
                  </a:cubicBezTo>
                  <a:cubicBezTo>
                    <a:pt x="61" y="87"/>
                    <a:pt x="30" y="43"/>
                    <a:pt x="48" y="29"/>
                  </a:cubicBezTo>
                  <a:cubicBezTo>
                    <a:pt x="65" y="15"/>
                    <a:pt x="102" y="54"/>
                    <a:pt x="115" y="51"/>
                  </a:cubicBezTo>
                  <a:cubicBezTo>
                    <a:pt x="127" y="49"/>
                    <a:pt x="149" y="0"/>
                    <a:pt x="169" y="7"/>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 name="Freeform 12"/>
            <p:cNvSpPr/>
            <p:nvPr/>
          </p:nvSpPr>
          <p:spPr bwMode="auto">
            <a:xfrm>
              <a:off x="6945025" y="3271033"/>
              <a:ext cx="958850" cy="928688"/>
            </a:xfrm>
            <a:custGeom>
              <a:avLst/>
              <a:gdLst>
                <a:gd name="T0" fmla="*/ 176 w 253"/>
                <a:gd name="T1" fmla="*/ 8 h 245"/>
                <a:gd name="T2" fmla="*/ 185 w 253"/>
                <a:gd name="T3" fmla="*/ 79 h 245"/>
                <a:gd name="T4" fmla="*/ 251 w 253"/>
                <a:gd name="T5" fmla="*/ 110 h 245"/>
                <a:gd name="T6" fmla="*/ 195 w 253"/>
                <a:gd name="T7" fmla="*/ 151 h 245"/>
                <a:gd name="T8" fmla="*/ 200 w 253"/>
                <a:gd name="T9" fmla="*/ 223 h 245"/>
                <a:gd name="T10" fmla="*/ 133 w 253"/>
                <a:gd name="T11" fmla="*/ 196 h 245"/>
                <a:gd name="T12" fmla="*/ 78 w 253"/>
                <a:gd name="T13" fmla="*/ 238 h 245"/>
                <a:gd name="T14" fmla="*/ 67 w 253"/>
                <a:gd name="T15" fmla="*/ 166 h 245"/>
                <a:gd name="T16" fmla="*/ 3 w 253"/>
                <a:gd name="T17" fmla="*/ 138 h 245"/>
                <a:gd name="T18" fmla="*/ 58 w 253"/>
                <a:gd name="T19" fmla="*/ 95 h 245"/>
                <a:gd name="T20" fmla="*/ 54 w 253"/>
                <a:gd name="T21" fmla="*/ 22 h 245"/>
                <a:gd name="T22" fmla="*/ 119 w 253"/>
                <a:gd name="T23" fmla="*/ 49 h 245"/>
                <a:gd name="T24" fmla="*/ 176 w 253"/>
                <a:gd name="T25" fmla="*/ 8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3" h="245">
                  <a:moveTo>
                    <a:pt x="176" y="8"/>
                  </a:moveTo>
                  <a:cubicBezTo>
                    <a:pt x="196" y="17"/>
                    <a:pt x="178" y="68"/>
                    <a:pt x="185" y="79"/>
                  </a:cubicBezTo>
                  <a:cubicBezTo>
                    <a:pt x="193" y="90"/>
                    <a:pt x="248" y="88"/>
                    <a:pt x="251" y="110"/>
                  </a:cubicBezTo>
                  <a:cubicBezTo>
                    <a:pt x="253" y="130"/>
                    <a:pt x="199" y="139"/>
                    <a:pt x="195" y="151"/>
                  </a:cubicBezTo>
                  <a:cubicBezTo>
                    <a:pt x="190" y="163"/>
                    <a:pt x="219" y="210"/>
                    <a:pt x="200" y="223"/>
                  </a:cubicBezTo>
                  <a:cubicBezTo>
                    <a:pt x="181" y="237"/>
                    <a:pt x="146" y="194"/>
                    <a:pt x="133" y="196"/>
                  </a:cubicBezTo>
                  <a:cubicBezTo>
                    <a:pt x="121" y="197"/>
                    <a:pt x="97" y="245"/>
                    <a:pt x="78" y="238"/>
                  </a:cubicBezTo>
                  <a:cubicBezTo>
                    <a:pt x="58" y="229"/>
                    <a:pt x="75" y="177"/>
                    <a:pt x="67" y="166"/>
                  </a:cubicBezTo>
                  <a:cubicBezTo>
                    <a:pt x="60" y="155"/>
                    <a:pt x="6" y="159"/>
                    <a:pt x="3" y="138"/>
                  </a:cubicBezTo>
                  <a:cubicBezTo>
                    <a:pt x="0" y="117"/>
                    <a:pt x="53" y="106"/>
                    <a:pt x="58" y="95"/>
                  </a:cubicBezTo>
                  <a:cubicBezTo>
                    <a:pt x="63" y="82"/>
                    <a:pt x="34" y="36"/>
                    <a:pt x="54" y="22"/>
                  </a:cubicBezTo>
                  <a:cubicBezTo>
                    <a:pt x="72" y="9"/>
                    <a:pt x="106" y="51"/>
                    <a:pt x="119" y="49"/>
                  </a:cubicBezTo>
                  <a:cubicBezTo>
                    <a:pt x="131" y="48"/>
                    <a:pt x="156" y="0"/>
                    <a:pt x="176" y="8"/>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 name="Freeform 13"/>
            <p:cNvSpPr/>
            <p:nvPr/>
          </p:nvSpPr>
          <p:spPr bwMode="auto">
            <a:xfrm>
              <a:off x="6940262" y="3271033"/>
              <a:ext cx="966788" cy="928688"/>
            </a:xfrm>
            <a:custGeom>
              <a:avLst/>
              <a:gdLst>
                <a:gd name="T0" fmla="*/ 184 w 255"/>
                <a:gd name="T1" fmla="*/ 10 h 245"/>
                <a:gd name="T2" fmla="*/ 190 w 255"/>
                <a:gd name="T3" fmla="*/ 82 h 245"/>
                <a:gd name="T4" fmla="*/ 254 w 255"/>
                <a:gd name="T5" fmla="*/ 117 h 245"/>
                <a:gd name="T6" fmla="*/ 195 w 255"/>
                <a:gd name="T7" fmla="*/ 155 h 245"/>
                <a:gd name="T8" fmla="*/ 195 w 255"/>
                <a:gd name="T9" fmla="*/ 229 h 245"/>
                <a:gd name="T10" fmla="*/ 130 w 255"/>
                <a:gd name="T11" fmla="*/ 197 h 245"/>
                <a:gd name="T12" fmla="*/ 72 w 255"/>
                <a:gd name="T13" fmla="*/ 236 h 245"/>
                <a:gd name="T14" fmla="*/ 65 w 255"/>
                <a:gd name="T15" fmla="*/ 162 h 245"/>
                <a:gd name="T16" fmla="*/ 2 w 255"/>
                <a:gd name="T17" fmla="*/ 131 h 245"/>
                <a:gd name="T18" fmla="*/ 60 w 255"/>
                <a:gd name="T19" fmla="*/ 91 h 245"/>
                <a:gd name="T20" fmla="*/ 60 w 255"/>
                <a:gd name="T21" fmla="*/ 17 h 245"/>
                <a:gd name="T22" fmla="*/ 124 w 255"/>
                <a:gd name="T23" fmla="*/ 48 h 245"/>
                <a:gd name="T24" fmla="*/ 184 w 255"/>
                <a:gd name="T25" fmla="*/ 1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5" h="245">
                  <a:moveTo>
                    <a:pt x="184" y="10"/>
                  </a:moveTo>
                  <a:cubicBezTo>
                    <a:pt x="204" y="20"/>
                    <a:pt x="182" y="71"/>
                    <a:pt x="190" y="82"/>
                  </a:cubicBezTo>
                  <a:cubicBezTo>
                    <a:pt x="197" y="94"/>
                    <a:pt x="252" y="95"/>
                    <a:pt x="254" y="117"/>
                  </a:cubicBezTo>
                  <a:cubicBezTo>
                    <a:pt x="255" y="137"/>
                    <a:pt x="200" y="144"/>
                    <a:pt x="195" y="155"/>
                  </a:cubicBezTo>
                  <a:cubicBezTo>
                    <a:pt x="189" y="167"/>
                    <a:pt x="216" y="216"/>
                    <a:pt x="195" y="229"/>
                  </a:cubicBezTo>
                  <a:cubicBezTo>
                    <a:pt x="176" y="241"/>
                    <a:pt x="143" y="196"/>
                    <a:pt x="130" y="197"/>
                  </a:cubicBezTo>
                  <a:cubicBezTo>
                    <a:pt x="118" y="197"/>
                    <a:pt x="91" y="245"/>
                    <a:pt x="72" y="236"/>
                  </a:cubicBezTo>
                  <a:cubicBezTo>
                    <a:pt x="52" y="226"/>
                    <a:pt x="73" y="174"/>
                    <a:pt x="65" y="162"/>
                  </a:cubicBezTo>
                  <a:cubicBezTo>
                    <a:pt x="58" y="152"/>
                    <a:pt x="3" y="152"/>
                    <a:pt x="2" y="131"/>
                  </a:cubicBezTo>
                  <a:cubicBezTo>
                    <a:pt x="0" y="110"/>
                    <a:pt x="55" y="103"/>
                    <a:pt x="60" y="91"/>
                  </a:cubicBezTo>
                  <a:cubicBezTo>
                    <a:pt x="66" y="79"/>
                    <a:pt x="39" y="30"/>
                    <a:pt x="60" y="17"/>
                  </a:cubicBezTo>
                  <a:cubicBezTo>
                    <a:pt x="79" y="5"/>
                    <a:pt x="111" y="49"/>
                    <a:pt x="124" y="48"/>
                  </a:cubicBezTo>
                  <a:cubicBezTo>
                    <a:pt x="137" y="48"/>
                    <a:pt x="165" y="0"/>
                    <a:pt x="184" y="10"/>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 name="Freeform 14"/>
            <p:cNvSpPr/>
            <p:nvPr/>
          </p:nvSpPr>
          <p:spPr bwMode="auto">
            <a:xfrm>
              <a:off x="6940262" y="3271033"/>
              <a:ext cx="971550" cy="933450"/>
            </a:xfrm>
            <a:custGeom>
              <a:avLst/>
              <a:gdLst>
                <a:gd name="T0" fmla="*/ 0 w 256"/>
                <a:gd name="T1" fmla="*/ 124 h 246"/>
                <a:gd name="T2" fmla="*/ 61 w 256"/>
                <a:gd name="T3" fmla="*/ 88 h 246"/>
                <a:gd name="T4" fmla="*/ 65 w 256"/>
                <a:gd name="T5" fmla="*/ 11 h 246"/>
                <a:gd name="T6" fmla="*/ 128 w 256"/>
                <a:gd name="T7" fmla="*/ 47 h 246"/>
                <a:gd name="T8" fmla="*/ 191 w 256"/>
                <a:gd name="T9" fmla="*/ 12 h 246"/>
                <a:gd name="T10" fmla="*/ 193 w 256"/>
                <a:gd name="T11" fmla="*/ 86 h 246"/>
                <a:gd name="T12" fmla="*/ 255 w 256"/>
                <a:gd name="T13" fmla="*/ 124 h 246"/>
                <a:gd name="T14" fmla="*/ 194 w 256"/>
                <a:gd name="T15" fmla="*/ 159 h 246"/>
                <a:gd name="T16" fmla="*/ 190 w 256"/>
                <a:gd name="T17" fmla="*/ 234 h 246"/>
                <a:gd name="T18" fmla="*/ 125 w 256"/>
                <a:gd name="T19" fmla="*/ 198 h 246"/>
                <a:gd name="T20" fmla="*/ 65 w 256"/>
                <a:gd name="T21" fmla="*/ 234 h 246"/>
                <a:gd name="T22" fmla="*/ 62 w 256"/>
                <a:gd name="T23" fmla="*/ 159 h 246"/>
                <a:gd name="T24" fmla="*/ 0 w 256"/>
                <a:gd name="T25" fmla="*/ 12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6" h="246">
                  <a:moveTo>
                    <a:pt x="0" y="124"/>
                  </a:moveTo>
                  <a:cubicBezTo>
                    <a:pt x="0" y="103"/>
                    <a:pt x="55" y="99"/>
                    <a:pt x="61" y="88"/>
                  </a:cubicBezTo>
                  <a:cubicBezTo>
                    <a:pt x="67" y="75"/>
                    <a:pt x="43" y="24"/>
                    <a:pt x="65" y="11"/>
                  </a:cubicBezTo>
                  <a:cubicBezTo>
                    <a:pt x="85" y="0"/>
                    <a:pt x="115" y="47"/>
                    <a:pt x="128" y="47"/>
                  </a:cubicBezTo>
                  <a:cubicBezTo>
                    <a:pt x="141" y="47"/>
                    <a:pt x="172" y="1"/>
                    <a:pt x="191" y="12"/>
                  </a:cubicBezTo>
                  <a:cubicBezTo>
                    <a:pt x="211" y="23"/>
                    <a:pt x="186" y="73"/>
                    <a:pt x="193" y="86"/>
                  </a:cubicBezTo>
                  <a:cubicBezTo>
                    <a:pt x="200" y="98"/>
                    <a:pt x="256" y="102"/>
                    <a:pt x="255" y="124"/>
                  </a:cubicBezTo>
                  <a:cubicBezTo>
                    <a:pt x="255" y="145"/>
                    <a:pt x="200" y="148"/>
                    <a:pt x="194" y="159"/>
                  </a:cubicBezTo>
                  <a:cubicBezTo>
                    <a:pt x="187" y="171"/>
                    <a:pt x="212" y="222"/>
                    <a:pt x="190" y="234"/>
                  </a:cubicBezTo>
                  <a:cubicBezTo>
                    <a:pt x="169" y="246"/>
                    <a:pt x="139" y="198"/>
                    <a:pt x="125" y="198"/>
                  </a:cubicBezTo>
                  <a:cubicBezTo>
                    <a:pt x="113" y="197"/>
                    <a:pt x="83" y="244"/>
                    <a:pt x="65" y="234"/>
                  </a:cubicBezTo>
                  <a:cubicBezTo>
                    <a:pt x="46" y="223"/>
                    <a:pt x="69" y="172"/>
                    <a:pt x="62" y="159"/>
                  </a:cubicBezTo>
                  <a:cubicBezTo>
                    <a:pt x="55" y="148"/>
                    <a:pt x="0" y="145"/>
                    <a:pt x="0" y="124"/>
                  </a:cubicBezTo>
                  <a:close/>
                </a:path>
              </a:pathLst>
            </a:custGeom>
            <a:noFill/>
            <a:ln w="3175" cap="flat">
              <a:solidFill>
                <a:srgbClr val="3563A8"/>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p>
          </p:txBody>
        </p:sp>
      </p:grpSp>
      <p:sp>
        <p:nvSpPr>
          <p:cNvPr id="2" name="文本框 1"/>
          <p:cNvSpPr txBox="1"/>
          <p:nvPr/>
        </p:nvSpPr>
        <p:spPr>
          <a:xfrm>
            <a:off x="367665" y="829310"/>
            <a:ext cx="2117090" cy="822960"/>
          </a:xfrm>
          <a:prstGeom prst="rect">
            <a:avLst/>
          </a:prstGeom>
          <a:noFill/>
        </p:spPr>
        <p:txBody>
          <a:bodyPr wrap="square" rtlCol="0">
            <a:spAutoFit/>
          </a:bodyPr>
          <a:p>
            <a:r>
              <a:rPr lang="en-US" altLang="zh-CN" sz="4800">
                <a:solidFill>
                  <a:srgbClr val="3563A8"/>
                </a:solidFill>
              </a:rPr>
              <a:t>logo</a:t>
            </a:r>
            <a:endParaRPr lang="en-US" altLang="zh-CN" sz="4800">
              <a:solidFill>
                <a:srgbClr val="3563A8"/>
              </a:solidFill>
            </a:endParaRPr>
          </a:p>
        </p:txBody>
      </p:sp>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主题">
  <a:themeElements>
    <a:clrScheme name="自定义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B0F0"/>
      </a:hlink>
      <a:folHlink>
        <a:srgbClr val="800080"/>
      </a:folHlink>
    </a:clrScheme>
    <a:fontScheme name="自定义 22">
      <a:majorFont>
        <a:latin typeface="Arial"/>
        <a:ea typeface="宋体"/>
        <a:cs typeface=""/>
      </a:majorFont>
      <a:minorFont>
        <a:latin typeface="Arial Unicode MS"/>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932</Words>
  <Application>WPS 演示</Application>
  <PresentationFormat>自定义</PresentationFormat>
  <Paragraphs>194</Paragraphs>
  <Slides>12</Slides>
  <Notes>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12</vt:i4>
      </vt:variant>
    </vt:vector>
  </HeadingPairs>
  <TitlesOfParts>
    <vt:vector size="21" baseType="lpstr">
      <vt:lpstr>Arial</vt:lpstr>
      <vt:lpstr>宋体</vt:lpstr>
      <vt:lpstr>Wingdings</vt:lpstr>
      <vt:lpstr>微软雅黑</vt:lpstr>
      <vt:lpstr>Segoe UI</vt:lpstr>
      <vt:lpstr>Arial Unicode MS</vt:lpstr>
      <vt:lpstr>Calibri</vt:lpstr>
      <vt:lpstr>MT Extra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yang</dc:creator>
  <cp:lastModifiedBy>Administrator</cp:lastModifiedBy>
  <cp:revision>96</cp:revision>
  <dcterms:created xsi:type="dcterms:W3CDTF">2014-10-17T09:09:00Z</dcterms:created>
  <dcterms:modified xsi:type="dcterms:W3CDTF">2017-03-11T08:05:36Z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