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73" r:id="rId12"/>
    <p:sldId id="264" r:id="rId13"/>
    <p:sldId id="265" r:id="rId14"/>
    <p:sldId id="266" r:id="rId15"/>
    <p:sldId id="267" r:id="rId16"/>
    <p:sldId id="269" r:id="rId17"/>
    <p:sldId id="270" r:id="rId18"/>
    <p:sldId id="277" r:id="rId19"/>
    <p:sldId id="271" r:id="rId20"/>
    <p:sldId id="272" r:id="rId21"/>
    <p:sldId id="274" r:id="rId22"/>
    <p:sldId id="289" r:id="rId23"/>
    <p:sldId id="275" r:id="rId24"/>
    <p:sldId id="276" r:id="rId25"/>
    <p:sldId id="278" r:id="rId26"/>
    <p:sldId id="283" r:id="rId27"/>
    <p:sldId id="279" r:id="rId28"/>
    <p:sldId id="280" r:id="rId29"/>
    <p:sldId id="281" r:id="rId30"/>
    <p:sldId id="282" r:id="rId31"/>
    <p:sldId id="284" r:id="rId32"/>
    <p:sldId id="285" r:id="rId33"/>
    <p:sldId id="288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4949"/>
    <a:srgbClr val="52BBA4"/>
    <a:srgbClr val="F1F1CD"/>
    <a:srgbClr val="3C9A86"/>
    <a:srgbClr val="533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4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3D076-D7B2-4713-B55D-916C34E72E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932FF-9C6E-464B-9EC0-3B57526384B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3" Type="http://schemas.microsoft.com/office/2007/relationships/media" Target="file:///C:\Users\Administrator\Desktop\&#32972;&#26223;&#38899;&#20048;\The%20Tumbled%20Sea-Summer%20v.mp3" TargetMode="External"/><Relationship Id="rId2" Type="http://schemas.openxmlformats.org/officeDocument/2006/relationships/audio" Target="file:///C:\Users\Administrator\Desktop\&#32972;&#26223;&#38899;&#20048;\The%20Tumbled%20Sea-Summer%20v.mp3" TargetMode="Externa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jpeg"/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1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4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b="5033"/>
          <a:stretch>
            <a:fillRect/>
          </a:stretch>
        </p:blipFill>
        <p:spPr>
          <a:xfrm>
            <a:off x="443230" y="-1432559"/>
            <a:ext cx="681416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51347" y="3221260"/>
            <a:ext cx="53335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COMPANY        NAME </a:t>
            </a:r>
            <a:endParaRPr lang="zh-CN" altLang="en-US" sz="44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96230" y="4089824"/>
            <a:ext cx="5243743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4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  <p:pic>
        <p:nvPicPr>
          <p:cNvPr id="2" name="The Tumbled Sea-Summer v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9890" y="2342515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23464" y="3726256"/>
            <a:ext cx="4099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CONCENTS</a:t>
            </a:r>
            <a:endParaRPr lang="zh-CN" altLang="en-US" sz="66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0248258">
            <a:off x="538089" y="892292"/>
            <a:ext cx="4617752" cy="299459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543" y="1001839"/>
            <a:ext cx="873130" cy="82370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543" y="2359040"/>
            <a:ext cx="873130" cy="82370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543" y="3715892"/>
            <a:ext cx="873130" cy="82370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543" y="5072744"/>
            <a:ext cx="873130" cy="823707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963277" y="1181650"/>
            <a:ext cx="2274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  <a:cs typeface="Kartika" panose="02020503030404060203" pitchFamily="18" charset="0"/>
              </a:rPr>
              <a:t>ABOUT   US</a:t>
            </a:r>
            <a:endParaRPr lang="zh-CN" altLang="en-US" sz="2400" dirty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963277" y="3896912"/>
            <a:ext cx="2826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  <a:cs typeface="Kartika" panose="02020503030404060203" pitchFamily="18" charset="0"/>
              </a:rPr>
              <a:t>OUR   SERVICE</a:t>
            </a:r>
            <a:endParaRPr lang="zh-CN" altLang="en-US" sz="2400" dirty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63277" y="2597875"/>
            <a:ext cx="3584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  <a:cs typeface="Kartika" panose="02020503030404060203" pitchFamily="18" charset="0"/>
              </a:rPr>
              <a:t>DATA    ANALYSIS</a:t>
            </a:r>
            <a:endParaRPr lang="zh-CN" altLang="en-US" sz="2400" dirty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63277" y="5253764"/>
            <a:ext cx="2212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  <a:cs typeface="Kartika" panose="02020503030404060203" pitchFamily="18" charset="0"/>
              </a:rPr>
              <a:t>PORTFOLIO</a:t>
            </a:r>
            <a:endParaRPr lang="zh-CN" altLang="en-US" sz="2400" dirty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" t="4112" r="1063" b="2187"/>
          <a:stretch>
            <a:fillRect/>
          </a:stretch>
        </p:blipFill>
        <p:spPr>
          <a:xfrm>
            <a:off x="0" y="0"/>
            <a:ext cx="6857999" cy="68580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687449" y="2497976"/>
            <a:ext cx="148309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01</a:t>
            </a:r>
            <a:endParaRPr lang="zh-CN" altLang="en-US" sz="115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44753" y="3325761"/>
            <a:ext cx="5014514" cy="60016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05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26926" y="2497976"/>
            <a:ext cx="494558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4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833255" y="1963356"/>
            <a:ext cx="4343655" cy="4343655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584701" y="1856344"/>
            <a:ext cx="680367" cy="680367"/>
          </a:xfrm>
          <a:prstGeom prst="ellipse">
            <a:avLst/>
          </a:pr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45432" y="2517634"/>
            <a:ext cx="845546" cy="845546"/>
          </a:xfrm>
          <a:prstGeom prst="ellipse">
            <a:avLst/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734075" y="3638381"/>
            <a:ext cx="1026075" cy="1026075"/>
          </a:xfrm>
          <a:prstGeom prst="ellipse">
            <a:avLst/>
          </a:pr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088759" y="4967793"/>
            <a:ext cx="1318767" cy="1318767"/>
          </a:xfrm>
          <a:prstGeom prst="ellipse">
            <a:avLst/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656939" y="1901497"/>
            <a:ext cx="54694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01</a:t>
            </a:r>
            <a:endParaRPr lang="en-US" altLang="zh-CN" sz="2000" b="1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61785" y="2583822"/>
            <a:ext cx="598241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02</a:t>
            </a:r>
            <a:endParaRPr lang="en-US" altLang="zh-CN" sz="2400" b="1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12725" y="3780766"/>
            <a:ext cx="649537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03</a:t>
            </a:r>
            <a:endParaRPr lang="en-US" altLang="zh-CN" sz="2800" b="1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61923" y="5165511"/>
            <a:ext cx="75212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04</a:t>
            </a:r>
            <a:endParaRPr lang="en-US" altLang="zh-CN" sz="3600" b="1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774188" y="1829769"/>
            <a:ext cx="464101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D4949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D4949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 </a:t>
            </a:r>
            <a:r>
              <a:rPr lang="en-US" altLang="zh-CN" sz="14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</a:t>
            </a:r>
            <a:endParaRPr lang="en-US" altLang="zh-CN" sz="12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 you to the  center of the  narrative thought</a:t>
            </a:r>
            <a:endParaRPr lang="en-US" altLang="zh-CN" sz="16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774187" y="2989490"/>
            <a:ext cx="464101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52BBA4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52BBA4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 </a:t>
            </a:r>
            <a:r>
              <a:rPr lang="en-US" altLang="zh-CN" sz="14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</a:t>
            </a:r>
            <a:endParaRPr lang="en-US" altLang="zh-CN" sz="12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 you to the  center of the  narrative thought</a:t>
            </a:r>
            <a:endParaRPr lang="en-US" altLang="zh-CN" sz="16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774187" y="4281373"/>
            <a:ext cx="464101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D4949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D4949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 </a:t>
            </a:r>
            <a:r>
              <a:rPr lang="en-US" altLang="zh-CN" sz="14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</a:t>
            </a:r>
            <a:endParaRPr lang="en-US" altLang="zh-CN" sz="12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 you to the  center of the  narrative thought</a:t>
            </a:r>
            <a:endParaRPr lang="en-US" altLang="zh-CN" sz="16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74187" y="5665726"/>
            <a:ext cx="464101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52BBA4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52BBA4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 of </a:t>
            </a:r>
            <a:r>
              <a:rPr lang="en-US" altLang="zh-CN" sz="1200" dirty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 </a:t>
            </a:r>
            <a:r>
              <a:rPr lang="en-US" altLang="zh-CN" sz="14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</a:t>
            </a:r>
            <a:endParaRPr lang="en-US" altLang="zh-CN" sz="12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 you to the  center of the  narrative thought</a:t>
            </a:r>
            <a:endParaRPr lang="en-US" altLang="zh-CN" sz="1600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rgbClr val="4C4B50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五边形 9"/>
          <p:cNvSpPr/>
          <p:nvPr/>
        </p:nvSpPr>
        <p:spPr>
          <a:xfrm>
            <a:off x="1138371" y="2019559"/>
            <a:ext cx="9993086" cy="1518557"/>
          </a:xfrm>
          <a:prstGeom prst="homePlate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五边形 10"/>
          <p:cNvSpPr/>
          <p:nvPr/>
        </p:nvSpPr>
        <p:spPr>
          <a:xfrm>
            <a:off x="3432995" y="2505147"/>
            <a:ext cx="7698461" cy="1518557"/>
          </a:xfrm>
          <a:prstGeom prst="homePlat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五边形 11"/>
          <p:cNvSpPr/>
          <p:nvPr/>
        </p:nvSpPr>
        <p:spPr>
          <a:xfrm>
            <a:off x="5596680" y="2990735"/>
            <a:ext cx="5534776" cy="1518557"/>
          </a:xfrm>
          <a:prstGeom prst="homePlate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五边形 12"/>
          <p:cNvSpPr/>
          <p:nvPr/>
        </p:nvSpPr>
        <p:spPr>
          <a:xfrm>
            <a:off x="7980864" y="3493025"/>
            <a:ext cx="3138827" cy="1518557"/>
          </a:xfrm>
          <a:prstGeom prst="homePlat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361134" y="2874743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TEXT  HERE</a:t>
            </a:r>
            <a:endParaRPr lang="en-US" altLang="zh-CN" sz="1600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10445" y="3330486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TEXT  HERE</a:t>
            </a:r>
            <a:endParaRPr lang="en-US" altLang="zh-CN" sz="1600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47047" y="4356005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TEXT  HERE</a:t>
            </a:r>
            <a:endParaRPr lang="en-US" altLang="zh-CN" sz="1600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931335" y="3884737"/>
            <a:ext cx="159691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TEXT  HERE</a:t>
            </a:r>
            <a:endParaRPr lang="en-US" altLang="zh-CN" sz="1600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82500" y="3583493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anose="02010601030101010101" pitchFamily="2" charset="-122"/>
              </a:rPr>
              <a:t>    </a:t>
            </a:r>
            <a:endParaRPr lang="en-US" altLang="zh-CN" sz="105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center of the 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to add 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the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narrative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1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23877" y="4048981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anose="02010601030101010101" pitchFamily="2" charset="-122"/>
              </a:rPr>
              <a:t>    </a:t>
            </a:r>
            <a:endParaRPr lang="en-US" altLang="zh-CN" sz="105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center of the 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to add 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the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narrative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1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96323" y="4520597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anose="02010601030101010101" pitchFamily="2" charset="-122"/>
              </a:rPr>
              <a:t>    </a:t>
            </a:r>
            <a:endParaRPr lang="en-US" altLang="zh-CN" sz="105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center of the 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to add 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the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narrative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1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154214" y="4926144"/>
            <a:ext cx="2218877" cy="175432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方正姚体" panose="02010601030101010101" pitchFamily="2" charset="-122"/>
              </a:rPr>
              <a:t>    </a:t>
            </a:r>
            <a:endParaRPr lang="en-US" altLang="zh-CN" sz="105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add  </a:t>
            </a:r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to </a:t>
            </a:r>
            <a:r>
              <a:rPr lang="en-US" altLang="zh-CN" sz="1200" dirty="0">
                <a:latin typeface="方正姚体" panose="02010601030101010101" pitchFamily="2" charset="-122"/>
                <a:ea typeface="方正姚体" panose="02010601030101010101" pitchFamily="2" charset="-122"/>
              </a:rPr>
              <a:t>the  center of the </a:t>
            </a:r>
            <a:endParaRPr lang="en-US" altLang="zh-CN" sz="12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here to add 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the  </a:t>
            </a:r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narrative</a:t>
            </a:r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1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313371" y="2704987"/>
            <a:ext cx="572556" cy="600222"/>
            <a:chOff x="7002627" y="828237"/>
            <a:chExt cx="444697" cy="466185"/>
          </a:xfrm>
          <a:solidFill>
            <a:srgbClr val="FEFEFE"/>
          </a:solidFill>
          <a:effectLst/>
        </p:grpSpPr>
        <p:sp>
          <p:nvSpPr>
            <p:cNvPr id="23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2056705" y="2244178"/>
            <a:ext cx="453211" cy="506840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32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72651" y="3212989"/>
            <a:ext cx="432242" cy="427784"/>
            <a:chOff x="6967126" y="4092464"/>
            <a:chExt cx="453105" cy="448433"/>
          </a:xfrm>
          <a:solidFill>
            <a:srgbClr val="FEFEFE"/>
          </a:solidFill>
          <a:effectLst/>
        </p:grpSpPr>
        <p:sp>
          <p:nvSpPr>
            <p:cNvPr id="38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100058" y="3712715"/>
            <a:ext cx="450219" cy="484506"/>
            <a:chOff x="7005429" y="4859473"/>
            <a:chExt cx="466184" cy="501686"/>
          </a:xfrm>
          <a:solidFill>
            <a:srgbClr val="FEFEFE"/>
          </a:solidFill>
          <a:effectLst/>
        </p:grpSpPr>
        <p:sp>
          <p:nvSpPr>
            <p:cNvPr id="41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152153" y="2101694"/>
            <a:ext cx="341391" cy="341391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52153" y="3290103"/>
            <a:ext cx="341391" cy="341391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52153" y="4478512"/>
            <a:ext cx="341391" cy="341391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152153" y="5666920"/>
            <a:ext cx="341391" cy="341391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343150" y="4875531"/>
            <a:ext cx="1657350" cy="973405"/>
          </a:xfrm>
          <a:custGeom>
            <a:avLst/>
            <a:gdLst>
              <a:gd name="connsiteX0" fmla="*/ 1657350 w 1657350"/>
              <a:gd name="connsiteY0" fmla="*/ 0 h 923925"/>
              <a:gd name="connsiteX1" fmla="*/ 638175 w 1657350"/>
              <a:gd name="connsiteY1" fmla="*/ 457200 h 923925"/>
              <a:gd name="connsiteX2" fmla="*/ 0 w 1657350"/>
              <a:gd name="connsiteY2" fmla="*/ 552450 h 923925"/>
              <a:gd name="connsiteX3" fmla="*/ 447675 w 1657350"/>
              <a:gd name="connsiteY3" fmla="*/ 923925 h 923925"/>
              <a:gd name="connsiteX4" fmla="*/ 1638300 w 1657350"/>
              <a:gd name="connsiteY4" fmla="*/ 371475 h 923925"/>
              <a:gd name="connsiteX5" fmla="*/ 1657350 w 1657350"/>
              <a:gd name="connsiteY5" fmla="*/ 0 h 923925"/>
              <a:gd name="connsiteX0-1" fmla="*/ 1657350 w 1657350"/>
              <a:gd name="connsiteY0-2" fmla="*/ 49480 h 973405"/>
              <a:gd name="connsiteX1-3" fmla="*/ 638175 w 1657350"/>
              <a:gd name="connsiteY1-4" fmla="*/ 506680 h 973405"/>
              <a:gd name="connsiteX2-5" fmla="*/ 0 w 1657350"/>
              <a:gd name="connsiteY2-6" fmla="*/ 601930 h 973405"/>
              <a:gd name="connsiteX3-7" fmla="*/ 447675 w 1657350"/>
              <a:gd name="connsiteY3-8" fmla="*/ 973405 h 973405"/>
              <a:gd name="connsiteX4-9" fmla="*/ 1638300 w 1657350"/>
              <a:gd name="connsiteY4-10" fmla="*/ 420955 h 973405"/>
              <a:gd name="connsiteX5-11" fmla="*/ 1657350 w 1657350"/>
              <a:gd name="connsiteY5-12" fmla="*/ 49480 h 97340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657350" h="973405">
                <a:moveTo>
                  <a:pt x="1657350" y="49480"/>
                </a:moveTo>
                <a:cubicBezTo>
                  <a:pt x="1460500" y="-160070"/>
                  <a:pt x="977900" y="354280"/>
                  <a:pt x="638175" y="506680"/>
                </a:cubicBezTo>
                <a:lnTo>
                  <a:pt x="0" y="601930"/>
                </a:lnTo>
                <a:lnTo>
                  <a:pt x="447675" y="973405"/>
                </a:lnTo>
                <a:lnTo>
                  <a:pt x="1638300" y="420955"/>
                </a:lnTo>
                <a:lnTo>
                  <a:pt x="1657350" y="49480"/>
                </a:lnTo>
                <a:close/>
              </a:path>
            </a:pathLst>
          </a:custGeom>
          <a:solidFill>
            <a:srgbClr val="EB8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390651" y="4648278"/>
            <a:ext cx="2874966" cy="1435815"/>
          </a:xfrm>
          <a:custGeom>
            <a:avLst/>
            <a:gdLst>
              <a:gd name="connsiteX0" fmla="*/ 0 w 2733675"/>
              <a:gd name="connsiteY0" fmla="*/ 533400 h 1362075"/>
              <a:gd name="connsiteX1" fmla="*/ 666750 w 2733675"/>
              <a:gd name="connsiteY1" fmla="*/ 466725 h 1362075"/>
              <a:gd name="connsiteX2" fmla="*/ 1171575 w 2733675"/>
              <a:gd name="connsiteY2" fmla="*/ 0 h 1362075"/>
              <a:gd name="connsiteX3" fmla="*/ 1495425 w 2733675"/>
              <a:gd name="connsiteY3" fmla="*/ 219075 h 1362075"/>
              <a:gd name="connsiteX4" fmla="*/ 1114425 w 2733675"/>
              <a:gd name="connsiteY4" fmla="*/ 733425 h 1362075"/>
              <a:gd name="connsiteX5" fmla="*/ 1133475 w 2733675"/>
              <a:gd name="connsiteY5" fmla="*/ 828675 h 1362075"/>
              <a:gd name="connsiteX6" fmla="*/ 1676400 w 2733675"/>
              <a:gd name="connsiteY6" fmla="*/ 790575 h 1362075"/>
              <a:gd name="connsiteX7" fmla="*/ 2657475 w 2733675"/>
              <a:gd name="connsiteY7" fmla="*/ 123825 h 1362075"/>
              <a:gd name="connsiteX8" fmla="*/ 2733675 w 2733675"/>
              <a:gd name="connsiteY8" fmla="*/ 542925 h 1362075"/>
              <a:gd name="connsiteX9" fmla="*/ 1095375 w 2733675"/>
              <a:gd name="connsiteY9" fmla="*/ 1362075 h 1362075"/>
              <a:gd name="connsiteX10" fmla="*/ 9525 w 2733675"/>
              <a:gd name="connsiteY10" fmla="*/ 1238250 h 1362075"/>
              <a:gd name="connsiteX11" fmla="*/ 0 w 2733675"/>
              <a:gd name="connsiteY11" fmla="*/ 533400 h 1362075"/>
              <a:gd name="connsiteX0-1" fmla="*/ 0 w 2733675"/>
              <a:gd name="connsiteY0-2" fmla="*/ 588520 h 1417195"/>
              <a:gd name="connsiteX1-3" fmla="*/ 666750 w 2733675"/>
              <a:gd name="connsiteY1-4" fmla="*/ 521845 h 1417195"/>
              <a:gd name="connsiteX2-5" fmla="*/ 1171575 w 2733675"/>
              <a:gd name="connsiteY2-6" fmla="*/ 55120 h 1417195"/>
              <a:gd name="connsiteX3-7" fmla="*/ 1495425 w 2733675"/>
              <a:gd name="connsiteY3-8" fmla="*/ 274195 h 1417195"/>
              <a:gd name="connsiteX4-9" fmla="*/ 1114425 w 2733675"/>
              <a:gd name="connsiteY4-10" fmla="*/ 788545 h 1417195"/>
              <a:gd name="connsiteX5-11" fmla="*/ 1133475 w 2733675"/>
              <a:gd name="connsiteY5-12" fmla="*/ 883795 h 1417195"/>
              <a:gd name="connsiteX6-13" fmla="*/ 1676400 w 2733675"/>
              <a:gd name="connsiteY6-14" fmla="*/ 845695 h 1417195"/>
              <a:gd name="connsiteX7-15" fmla="*/ 2657475 w 2733675"/>
              <a:gd name="connsiteY7-16" fmla="*/ 178945 h 1417195"/>
              <a:gd name="connsiteX8-17" fmla="*/ 2733675 w 2733675"/>
              <a:gd name="connsiteY8-18" fmla="*/ 598045 h 1417195"/>
              <a:gd name="connsiteX9-19" fmla="*/ 1095375 w 2733675"/>
              <a:gd name="connsiteY9-20" fmla="*/ 1417195 h 1417195"/>
              <a:gd name="connsiteX10-21" fmla="*/ 9525 w 2733675"/>
              <a:gd name="connsiteY10-22" fmla="*/ 1293370 h 1417195"/>
              <a:gd name="connsiteX11-23" fmla="*/ 0 w 2733675"/>
              <a:gd name="connsiteY11-24" fmla="*/ 588520 h 1417195"/>
              <a:gd name="connsiteX0-25" fmla="*/ 0 w 2733675"/>
              <a:gd name="connsiteY0-26" fmla="*/ 600583 h 1429258"/>
              <a:gd name="connsiteX1-27" fmla="*/ 666750 w 2733675"/>
              <a:gd name="connsiteY1-28" fmla="*/ 533908 h 1429258"/>
              <a:gd name="connsiteX2-29" fmla="*/ 1171575 w 2733675"/>
              <a:gd name="connsiteY2-30" fmla="*/ 67183 h 1429258"/>
              <a:gd name="connsiteX3-31" fmla="*/ 1495425 w 2733675"/>
              <a:gd name="connsiteY3-32" fmla="*/ 286258 h 1429258"/>
              <a:gd name="connsiteX4-33" fmla="*/ 1114425 w 2733675"/>
              <a:gd name="connsiteY4-34" fmla="*/ 800608 h 1429258"/>
              <a:gd name="connsiteX5-35" fmla="*/ 1133475 w 2733675"/>
              <a:gd name="connsiteY5-36" fmla="*/ 895858 h 1429258"/>
              <a:gd name="connsiteX6-37" fmla="*/ 1676400 w 2733675"/>
              <a:gd name="connsiteY6-38" fmla="*/ 857758 h 1429258"/>
              <a:gd name="connsiteX7-39" fmla="*/ 2657475 w 2733675"/>
              <a:gd name="connsiteY7-40" fmla="*/ 191008 h 1429258"/>
              <a:gd name="connsiteX8-41" fmla="*/ 2733675 w 2733675"/>
              <a:gd name="connsiteY8-42" fmla="*/ 610108 h 1429258"/>
              <a:gd name="connsiteX9-43" fmla="*/ 1095375 w 2733675"/>
              <a:gd name="connsiteY9-44" fmla="*/ 1429258 h 1429258"/>
              <a:gd name="connsiteX10-45" fmla="*/ 9525 w 2733675"/>
              <a:gd name="connsiteY10-46" fmla="*/ 1305433 h 1429258"/>
              <a:gd name="connsiteX11-47" fmla="*/ 0 w 2733675"/>
              <a:gd name="connsiteY11-48" fmla="*/ 600583 h 1429258"/>
              <a:gd name="connsiteX0-49" fmla="*/ 0 w 2733675"/>
              <a:gd name="connsiteY0-50" fmla="*/ 600583 h 1431325"/>
              <a:gd name="connsiteX1-51" fmla="*/ 666750 w 2733675"/>
              <a:gd name="connsiteY1-52" fmla="*/ 533908 h 1431325"/>
              <a:gd name="connsiteX2-53" fmla="*/ 1171575 w 2733675"/>
              <a:gd name="connsiteY2-54" fmla="*/ 67183 h 1431325"/>
              <a:gd name="connsiteX3-55" fmla="*/ 1495425 w 2733675"/>
              <a:gd name="connsiteY3-56" fmla="*/ 286258 h 1431325"/>
              <a:gd name="connsiteX4-57" fmla="*/ 1114425 w 2733675"/>
              <a:gd name="connsiteY4-58" fmla="*/ 800608 h 1431325"/>
              <a:gd name="connsiteX5-59" fmla="*/ 1133475 w 2733675"/>
              <a:gd name="connsiteY5-60" fmla="*/ 895858 h 1431325"/>
              <a:gd name="connsiteX6-61" fmla="*/ 1676400 w 2733675"/>
              <a:gd name="connsiteY6-62" fmla="*/ 857758 h 1431325"/>
              <a:gd name="connsiteX7-63" fmla="*/ 2657475 w 2733675"/>
              <a:gd name="connsiteY7-64" fmla="*/ 191008 h 1431325"/>
              <a:gd name="connsiteX8-65" fmla="*/ 2733675 w 2733675"/>
              <a:gd name="connsiteY8-66" fmla="*/ 610108 h 1431325"/>
              <a:gd name="connsiteX9-67" fmla="*/ 1095375 w 2733675"/>
              <a:gd name="connsiteY9-68" fmla="*/ 1429258 h 1431325"/>
              <a:gd name="connsiteX10-69" fmla="*/ 9525 w 2733675"/>
              <a:gd name="connsiteY10-70" fmla="*/ 1305433 h 1431325"/>
              <a:gd name="connsiteX11-71" fmla="*/ 0 w 2733675"/>
              <a:gd name="connsiteY11-72" fmla="*/ 600583 h 1431325"/>
              <a:gd name="connsiteX0-73" fmla="*/ 0 w 2733675"/>
              <a:gd name="connsiteY0-74" fmla="*/ 600583 h 1435815"/>
              <a:gd name="connsiteX1-75" fmla="*/ 666750 w 2733675"/>
              <a:gd name="connsiteY1-76" fmla="*/ 533908 h 1435815"/>
              <a:gd name="connsiteX2-77" fmla="*/ 1171575 w 2733675"/>
              <a:gd name="connsiteY2-78" fmla="*/ 67183 h 1435815"/>
              <a:gd name="connsiteX3-79" fmla="*/ 1495425 w 2733675"/>
              <a:gd name="connsiteY3-80" fmla="*/ 286258 h 1435815"/>
              <a:gd name="connsiteX4-81" fmla="*/ 1114425 w 2733675"/>
              <a:gd name="connsiteY4-82" fmla="*/ 800608 h 1435815"/>
              <a:gd name="connsiteX5-83" fmla="*/ 1133475 w 2733675"/>
              <a:gd name="connsiteY5-84" fmla="*/ 895858 h 1435815"/>
              <a:gd name="connsiteX6-85" fmla="*/ 1676400 w 2733675"/>
              <a:gd name="connsiteY6-86" fmla="*/ 857758 h 1435815"/>
              <a:gd name="connsiteX7-87" fmla="*/ 2657475 w 2733675"/>
              <a:gd name="connsiteY7-88" fmla="*/ 191008 h 1435815"/>
              <a:gd name="connsiteX8-89" fmla="*/ 2733675 w 2733675"/>
              <a:gd name="connsiteY8-90" fmla="*/ 610108 h 1435815"/>
              <a:gd name="connsiteX9-91" fmla="*/ 1095375 w 2733675"/>
              <a:gd name="connsiteY9-92" fmla="*/ 1429258 h 1435815"/>
              <a:gd name="connsiteX10-93" fmla="*/ 9525 w 2733675"/>
              <a:gd name="connsiteY10-94" fmla="*/ 1305433 h 1435815"/>
              <a:gd name="connsiteX11-95" fmla="*/ 0 w 2733675"/>
              <a:gd name="connsiteY11-96" fmla="*/ 600583 h 1435815"/>
              <a:gd name="connsiteX0-97" fmla="*/ 0 w 2799161"/>
              <a:gd name="connsiteY0-98" fmla="*/ 600583 h 1435815"/>
              <a:gd name="connsiteX1-99" fmla="*/ 666750 w 2799161"/>
              <a:gd name="connsiteY1-100" fmla="*/ 533908 h 1435815"/>
              <a:gd name="connsiteX2-101" fmla="*/ 1171575 w 2799161"/>
              <a:gd name="connsiteY2-102" fmla="*/ 67183 h 1435815"/>
              <a:gd name="connsiteX3-103" fmla="*/ 1495425 w 2799161"/>
              <a:gd name="connsiteY3-104" fmla="*/ 286258 h 1435815"/>
              <a:gd name="connsiteX4-105" fmla="*/ 1114425 w 2799161"/>
              <a:gd name="connsiteY4-106" fmla="*/ 800608 h 1435815"/>
              <a:gd name="connsiteX5-107" fmla="*/ 1133475 w 2799161"/>
              <a:gd name="connsiteY5-108" fmla="*/ 895858 h 1435815"/>
              <a:gd name="connsiteX6-109" fmla="*/ 1676400 w 2799161"/>
              <a:gd name="connsiteY6-110" fmla="*/ 857758 h 1435815"/>
              <a:gd name="connsiteX7-111" fmla="*/ 2657475 w 2799161"/>
              <a:gd name="connsiteY7-112" fmla="*/ 191008 h 1435815"/>
              <a:gd name="connsiteX8-113" fmla="*/ 2733675 w 2799161"/>
              <a:gd name="connsiteY8-114" fmla="*/ 610108 h 1435815"/>
              <a:gd name="connsiteX9-115" fmla="*/ 1095375 w 2799161"/>
              <a:gd name="connsiteY9-116" fmla="*/ 1429258 h 1435815"/>
              <a:gd name="connsiteX10-117" fmla="*/ 9525 w 2799161"/>
              <a:gd name="connsiteY10-118" fmla="*/ 1305433 h 1435815"/>
              <a:gd name="connsiteX11-119" fmla="*/ 0 w 2799161"/>
              <a:gd name="connsiteY11-120" fmla="*/ 600583 h 1435815"/>
              <a:gd name="connsiteX0-121" fmla="*/ 0 w 2874966"/>
              <a:gd name="connsiteY0-122" fmla="*/ 600583 h 1435815"/>
              <a:gd name="connsiteX1-123" fmla="*/ 666750 w 2874966"/>
              <a:gd name="connsiteY1-124" fmla="*/ 533908 h 1435815"/>
              <a:gd name="connsiteX2-125" fmla="*/ 1171575 w 2874966"/>
              <a:gd name="connsiteY2-126" fmla="*/ 67183 h 1435815"/>
              <a:gd name="connsiteX3-127" fmla="*/ 1495425 w 2874966"/>
              <a:gd name="connsiteY3-128" fmla="*/ 286258 h 1435815"/>
              <a:gd name="connsiteX4-129" fmla="*/ 1114425 w 2874966"/>
              <a:gd name="connsiteY4-130" fmla="*/ 800608 h 1435815"/>
              <a:gd name="connsiteX5-131" fmla="*/ 1133475 w 2874966"/>
              <a:gd name="connsiteY5-132" fmla="*/ 895858 h 1435815"/>
              <a:gd name="connsiteX6-133" fmla="*/ 1676400 w 2874966"/>
              <a:gd name="connsiteY6-134" fmla="*/ 857758 h 1435815"/>
              <a:gd name="connsiteX7-135" fmla="*/ 2657475 w 2874966"/>
              <a:gd name="connsiteY7-136" fmla="*/ 191008 h 1435815"/>
              <a:gd name="connsiteX8-137" fmla="*/ 2733675 w 2874966"/>
              <a:gd name="connsiteY8-138" fmla="*/ 610108 h 1435815"/>
              <a:gd name="connsiteX9-139" fmla="*/ 1095375 w 2874966"/>
              <a:gd name="connsiteY9-140" fmla="*/ 1429258 h 1435815"/>
              <a:gd name="connsiteX10-141" fmla="*/ 9525 w 2874966"/>
              <a:gd name="connsiteY10-142" fmla="*/ 1305433 h 1435815"/>
              <a:gd name="connsiteX11-143" fmla="*/ 0 w 2874966"/>
              <a:gd name="connsiteY11-144" fmla="*/ 600583 h 143581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</a:cxnLst>
            <a:rect l="l" t="t" r="r" b="b"/>
            <a:pathLst>
              <a:path w="2874966" h="1435815">
                <a:moveTo>
                  <a:pt x="0" y="600583"/>
                </a:moveTo>
                <a:lnTo>
                  <a:pt x="666750" y="533908"/>
                </a:lnTo>
                <a:lnTo>
                  <a:pt x="1171575" y="67183"/>
                </a:lnTo>
                <a:cubicBezTo>
                  <a:pt x="1327150" y="-116967"/>
                  <a:pt x="1616075" y="117983"/>
                  <a:pt x="1495425" y="286258"/>
                </a:cubicBezTo>
                <a:lnTo>
                  <a:pt x="1114425" y="800608"/>
                </a:lnTo>
                <a:lnTo>
                  <a:pt x="1133475" y="895858"/>
                </a:lnTo>
                <a:lnTo>
                  <a:pt x="1676400" y="857758"/>
                </a:lnTo>
                <a:lnTo>
                  <a:pt x="2657475" y="191008"/>
                </a:lnTo>
                <a:cubicBezTo>
                  <a:pt x="2940050" y="121158"/>
                  <a:pt x="2927350" y="394208"/>
                  <a:pt x="2733675" y="610108"/>
                </a:cubicBezTo>
                <a:cubicBezTo>
                  <a:pt x="1911350" y="1330833"/>
                  <a:pt x="1479550" y="1470533"/>
                  <a:pt x="1095375" y="1429258"/>
                </a:cubicBezTo>
                <a:lnTo>
                  <a:pt x="9525" y="1305433"/>
                </a:lnTo>
                <a:lnTo>
                  <a:pt x="0" y="600583"/>
                </a:lnTo>
                <a:close/>
              </a:path>
            </a:pathLst>
          </a:custGeom>
          <a:solidFill>
            <a:srgbClr val="F0A8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0" y="5086936"/>
            <a:ext cx="1408327" cy="1047750"/>
            <a:chOff x="0" y="4819650"/>
            <a:chExt cx="1408327" cy="1047750"/>
          </a:xfrm>
        </p:grpSpPr>
        <p:sp>
          <p:nvSpPr>
            <p:cNvPr id="17" name="矩形 16"/>
            <p:cNvSpPr/>
            <p:nvPr/>
          </p:nvSpPr>
          <p:spPr>
            <a:xfrm>
              <a:off x="0" y="4819650"/>
              <a:ext cx="1190625" cy="104775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17702" y="4895850"/>
              <a:ext cx="1190625" cy="89535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9" name="任意多边形 18"/>
          <p:cNvSpPr/>
          <p:nvPr/>
        </p:nvSpPr>
        <p:spPr>
          <a:xfrm>
            <a:off x="1504950" y="2086561"/>
            <a:ext cx="3276600" cy="1552575"/>
          </a:xfrm>
          <a:custGeom>
            <a:avLst/>
            <a:gdLst>
              <a:gd name="connsiteX0" fmla="*/ 0 w 3276600"/>
              <a:gd name="connsiteY0" fmla="*/ 0 h 1552575"/>
              <a:gd name="connsiteX1" fmla="*/ 3276600 w 3276600"/>
              <a:gd name="connsiteY1" fmla="*/ 0 h 1552575"/>
              <a:gd name="connsiteX2" fmla="*/ 1619250 w 3276600"/>
              <a:gd name="connsiteY2" fmla="*/ 1552575 h 1552575"/>
              <a:gd name="connsiteX3" fmla="*/ 0 w 3276600"/>
              <a:gd name="connsiteY3" fmla="*/ 0 h 1552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76600" h="1552575">
                <a:moveTo>
                  <a:pt x="0" y="0"/>
                </a:moveTo>
                <a:lnTo>
                  <a:pt x="3276600" y="0"/>
                </a:lnTo>
                <a:lnTo>
                  <a:pt x="1619250" y="1552575"/>
                </a:lnTo>
                <a:lnTo>
                  <a:pt x="0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3676650" y="2172286"/>
            <a:ext cx="1152525" cy="2143125"/>
          </a:xfrm>
          <a:custGeom>
            <a:avLst/>
            <a:gdLst>
              <a:gd name="connsiteX0" fmla="*/ 1152525 w 1152525"/>
              <a:gd name="connsiteY0" fmla="*/ 0 h 2143125"/>
              <a:gd name="connsiteX1" fmla="*/ 1152525 w 1152525"/>
              <a:gd name="connsiteY1" fmla="*/ 2143125 h 2143125"/>
              <a:gd name="connsiteX2" fmla="*/ 0 w 1152525"/>
              <a:gd name="connsiteY2" fmla="*/ 1076325 h 2143125"/>
              <a:gd name="connsiteX3" fmla="*/ 1152525 w 1152525"/>
              <a:gd name="connsiteY3" fmla="*/ 0 h 2143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525" h="2143125">
                <a:moveTo>
                  <a:pt x="1152525" y="0"/>
                </a:moveTo>
                <a:lnTo>
                  <a:pt x="1152525" y="2143125"/>
                </a:lnTo>
                <a:lnTo>
                  <a:pt x="0" y="1076325"/>
                </a:lnTo>
                <a:lnTo>
                  <a:pt x="1152525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 flipH="1">
            <a:off x="1438275" y="2172286"/>
            <a:ext cx="1152525" cy="2143125"/>
          </a:xfrm>
          <a:custGeom>
            <a:avLst/>
            <a:gdLst>
              <a:gd name="connsiteX0" fmla="*/ 1152525 w 1152525"/>
              <a:gd name="connsiteY0" fmla="*/ 0 h 2143125"/>
              <a:gd name="connsiteX1" fmla="*/ 1152525 w 1152525"/>
              <a:gd name="connsiteY1" fmla="*/ 2143125 h 2143125"/>
              <a:gd name="connsiteX2" fmla="*/ 0 w 1152525"/>
              <a:gd name="connsiteY2" fmla="*/ 1076325 h 2143125"/>
              <a:gd name="connsiteX3" fmla="*/ 1152525 w 1152525"/>
              <a:gd name="connsiteY3" fmla="*/ 0 h 2143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525" h="2143125">
                <a:moveTo>
                  <a:pt x="1152525" y="0"/>
                </a:moveTo>
                <a:lnTo>
                  <a:pt x="1152525" y="2143125"/>
                </a:lnTo>
                <a:lnTo>
                  <a:pt x="0" y="1076325"/>
                </a:lnTo>
                <a:lnTo>
                  <a:pt x="1152525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1533525" y="3286711"/>
            <a:ext cx="3248025" cy="1104900"/>
          </a:xfrm>
          <a:custGeom>
            <a:avLst/>
            <a:gdLst>
              <a:gd name="connsiteX0" fmla="*/ 3248025 w 3248025"/>
              <a:gd name="connsiteY0" fmla="*/ 1104900 h 1104900"/>
              <a:gd name="connsiteX1" fmla="*/ 0 w 3248025"/>
              <a:gd name="connsiteY1" fmla="*/ 1104900 h 1104900"/>
              <a:gd name="connsiteX2" fmla="*/ 1114425 w 3248025"/>
              <a:gd name="connsiteY2" fmla="*/ 38100 h 1104900"/>
              <a:gd name="connsiteX3" fmla="*/ 1609725 w 3248025"/>
              <a:gd name="connsiteY3" fmla="*/ 447675 h 1104900"/>
              <a:gd name="connsiteX4" fmla="*/ 2085975 w 3248025"/>
              <a:gd name="connsiteY4" fmla="*/ 0 h 1104900"/>
              <a:gd name="connsiteX5" fmla="*/ 3248025 w 3248025"/>
              <a:gd name="connsiteY5" fmla="*/ 1104900 h 110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8025" h="1104900">
                <a:moveTo>
                  <a:pt x="3248025" y="1104900"/>
                </a:moveTo>
                <a:lnTo>
                  <a:pt x="0" y="1104900"/>
                </a:lnTo>
                <a:lnTo>
                  <a:pt x="1114425" y="38100"/>
                </a:lnTo>
                <a:lnTo>
                  <a:pt x="1609725" y="447675"/>
                </a:lnTo>
                <a:lnTo>
                  <a:pt x="2085975" y="0"/>
                </a:lnTo>
                <a:lnTo>
                  <a:pt x="3248025" y="110490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657475" y="2333957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904617" y="2976452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657475" y="3735115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390650" y="2974525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886273" y="1980014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86273" y="315524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886273" y="4330472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86272" y="5503559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 flipV="1">
            <a:off x="5192638" y="2571466"/>
            <a:ext cx="1799005" cy="745352"/>
          </a:xfrm>
          <a:prstGeom prst="trapezoid">
            <a:avLst/>
          </a:prstGeom>
          <a:solidFill>
            <a:srgbClr val="52BBA4"/>
          </a:solidFill>
          <a:ln w="19050">
            <a:solidFill>
              <a:srgbClr val="FDFDF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flipV="1">
            <a:off x="5590820" y="4211746"/>
            <a:ext cx="1009988" cy="994878"/>
          </a:xfrm>
          <a:custGeom>
            <a:avLst/>
            <a:gdLst>
              <a:gd name="connsiteX0" fmla="*/ 0 w 1447800"/>
              <a:gd name="connsiteY0" fmla="*/ 1426140 h 1426140"/>
              <a:gd name="connsiteX1" fmla="*/ 1447800 w 1447800"/>
              <a:gd name="connsiteY1" fmla="*/ 1426140 h 1426140"/>
              <a:gd name="connsiteX2" fmla="*/ 1180688 w 1447800"/>
              <a:gd name="connsiteY2" fmla="*/ 357690 h 1426140"/>
              <a:gd name="connsiteX3" fmla="*/ 1177247 w 1447800"/>
              <a:gd name="connsiteY3" fmla="*/ 357690 h 1426140"/>
              <a:gd name="connsiteX4" fmla="*/ 1174880 w 1447800"/>
              <a:gd name="connsiteY4" fmla="*/ 336305 h 1426140"/>
              <a:gd name="connsiteX5" fmla="*/ 721810 w 1447800"/>
              <a:gd name="connsiteY5" fmla="*/ 0 h 1426140"/>
              <a:gd name="connsiteX6" fmla="*/ 268741 w 1447800"/>
              <a:gd name="connsiteY6" fmla="*/ 336305 h 1426140"/>
              <a:gd name="connsiteX7" fmla="*/ 265786 w 1447800"/>
              <a:gd name="connsiteY7" fmla="*/ 362997 h 1426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7800" h="1426140">
                <a:moveTo>
                  <a:pt x="0" y="1426140"/>
                </a:moveTo>
                <a:lnTo>
                  <a:pt x="1447800" y="1426140"/>
                </a:lnTo>
                <a:lnTo>
                  <a:pt x="1180688" y="357690"/>
                </a:lnTo>
                <a:lnTo>
                  <a:pt x="1177247" y="357690"/>
                </a:lnTo>
                <a:lnTo>
                  <a:pt x="1174880" y="336305"/>
                </a:lnTo>
                <a:cubicBezTo>
                  <a:pt x="1131756" y="144376"/>
                  <a:pt x="945296" y="0"/>
                  <a:pt x="721810" y="0"/>
                </a:cubicBezTo>
                <a:cubicBezTo>
                  <a:pt x="498325" y="0"/>
                  <a:pt x="311864" y="144376"/>
                  <a:pt x="268741" y="336305"/>
                </a:cubicBezTo>
                <a:lnTo>
                  <a:pt x="265786" y="362997"/>
                </a:lnTo>
                <a:close/>
              </a:path>
            </a:pathLst>
          </a:custGeom>
          <a:solidFill>
            <a:srgbClr val="52BBA4"/>
          </a:solidFill>
          <a:ln w="19050">
            <a:solidFill>
              <a:srgbClr val="FDFDF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5192638" y="1675589"/>
            <a:ext cx="1799005" cy="821089"/>
          </a:xfrm>
          <a:custGeom>
            <a:avLst/>
            <a:gdLst>
              <a:gd name="connsiteX0" fmla="*/ 1289422 w 2578844"/>
              <a:gd name="connsiteY0" fmla="*/ 0 h 1177018"/>
              <a:gd name="connsiteX1" fmla="*/ 2578134 w 2578844"/>
              <a:gd name="connsiteY1" fmla="*/ 1162953 h 1177018"/>
              <a:gd name="connsiteX2" fmla="*/ 2578844 w 2578844"/>
              <a:gd name="connsiteY2" fmla="*/ 1177018 h 1177018"/>
              <a:gd name="connsiteX3" fmla="*/ 0 w 2578844"/>
              <a:gd name="connsiteY3" fmla="*/ 1177018 h 1177018"/>
              <a:gd name="connsiteX4" fmla="*/ 710 w 2578844"/>
              <a:gd name="connsiteY4" fmla="*/ 1162953 h 1177018"/>
              <a:gd name="connsiteX5" fmla="*/ 1289422 w 2578844"/>
              <a:gd name="connsiteY5" fmla="*/ 0 h 1177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78844" h="1177018">
                <a:moveTo>
                  <a:pt x="1289422" y="0"/>
                </a:moveTo>
                <a:cubicBezTo>
                  <a:pt x="1960138" y="0"/>
                  <a:pt x="2511797" y="509739"/>
                  <a:pt x="2578134" y="1162953"/>
                </a:cubicBezTo>
                <a:lnTo>
                  <a:pt x="2578844" y="1177018"/>
                </a:lnTo>
                <a:lnTo>
                  <a:pt x="0" y="1177018"/>
                </a:lnTo>
                <a:lnTo>
                  <a:pt x="710" y="1162953"/>
                </a:lnTo>
                <a:cubicBezTo>
                  <a:pt x="67048" y="509739"/>
                  <a:pt x="618707" y="0"/>
                  <a:pt x="1289422" y="0"/>
                </a:cubicBezTo>
                <a:close/>
              </a:path>
            </a:pathLst>
          </a:custGeom>
          <a:solidFill>
            <a:srgbClr val="6D4949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梯形 12"/>
          <p:cNvSpPr/>
          <p:nvPr/>
        </p:nvSpPr>
        <p:spPr>
          <a:xfrm flipV="1">
            <a:off x="5393696" y="3391606"/>
            <a:ext cx="1404237" cy="745352"/>
          </a:xfrm>
          <a:prstGeom prst="trapezoid">
            <a:avLst/>
          </a:prstGeom>
          <a:solidFill>
            <a:srgbClr val="6D4949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608892" y="5343028"/>
            <a:ext cx="966495" cy="966495"/>
          </a:xfrm>
          <a:prstGeom prst="ellipse">
            <a:avLst/>
          </a:prstGeom>
          <a:solidFill>
            <a:srgbClr val="6D4949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5903460" y="1874594"/>
            <a:ext cx="378311" cy="423078"/>
            <a:chOff x="5999255" y="3275006"/>
            <a:chExt cx="402656" cy="450303"/>
          </a:xfrm>
          <a:solidFill>
            <a:srgbClr val="F9FAF5"/>
          </a:solidFill>
          <a:effectLst/>
        </p:grpSpPr>
        <p:sp>
          <p:nvSpPr>
            <p:cNvPr id="16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03460" y="2754112"/>
            <a:ext cx="376448" cy="372565"/>
            <a:chOff x="6967126" y="4092464"/>
            <a:chExt cx="453105" cy="448433"/>
          </a:xfrm>
          <a:solidFill>
            <a:srgbClr val="FEFEFE"/>
          </a:solidFill>
          <a:effectLst/>
        </p:grpSpPr>
        <p:sp>
          <p:nvSpPr>
            <p:cNvPr id="22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940018" y="3541408"/>
            <a:ext cx="392102" cy="421963"/>
            <a:chOff x="7005429" y="4859473"/>
            <a:chExt cx="466184" cy="501686"/>
          </a:xfrm>
          <a:solidFill>
            <a:srgbClr val="F9FAF5"/>
          </a:solidFill>
          <a:effectLst/>
        </p:grpSpPr>
        <p:sp>
          <p:nvSpPr>
            <p:cNvPr id="25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5930484" y="4403188"/>
            <a:ext cx="323310" cy="413477"/>
            <a:chOff x="1605186" y="572440"/>
            <a:chExt cx="563562" cy="720725"/>
          </a:xfrm>
          <a:solidFill>
            <a:srgbClr val="FEFEFE"/>
          </a:solidFill>
          <a:effectLst/>
        </p:grpSpPr>
        <p:sp>
          <p:nvSpPr>
            <p:cNvPr id="31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8304252" y="239334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304251" y="48121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772442" y="239334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772442" y="48121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4" grpId="0" animBg="1"/>
      <p:bldP spid="37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043789" y="3166849"/>
            <a:ext cx="2267915" cy="121330"/>
          </a:xfrm>
          <a:custGeom>
            <a:avLst/>
            <a:gdLst>
              <a:gd name="connsiteX0" fmla="*/ 0 w 2518703"/>
              <a:gd name="connsiteY0" fmla="*/ 0 h 134747"/>
              <a:gd name="connsiteX1" fmla="*/ 2518703 w 2518703"/>
              <a:gd name="connsiteY1" fmla="*/ 0 h 134747"/>
              <a:gd name="connsiteX2" fmla="*/ 2412201 w 2518703"/>
              <a:gd name="connsiteY2" fmla="*/ 134747 h 134747"/>
              <a:gd name="connsiteX3" fmla="*/ 106501 w 2518703"/>
              <a:gd name="connsiteY3" fmla="*/ 134747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8703" h="134747">
                <a:moveTo>
                  <a:pt x="0" y="0"/>
                </a:moveTo>
                <a:lnTo>
                  <a:pt x="2518703" y="0"/>
                </a:lnTo>
                <a:lnTo>
                  <a:pt x="2412201" y="134747"/>
                </a:lnTo>
                <a:lnTo>
                  <a:pt x="106501" y="134747"/>
                </a:lnTo>
                <a:close/>
              </a:path>
            </a:pathLst>
          </a:custGeom>
          <a:solidFill>
            <a:srgbClr val="53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468340" y="4647616"/>
            <a:ext cx="1426281" cy="121330"/>
          </a:xfrm>
          <a:custGeom>
            <a:avLst/>
            <a:gdLst>
              <a:gd name="connsiteX0" fmla="*/ 0 w 1584000"/>
              <a:gd name="connsiteY0" fmla="*/ 0 h 134747"/>
              <a:gd name="connsiteX1" fmla="*/ 1584000 w 1584000"/>
              <a:gd name="connsiteY1" fmla="*/ 0 h 134747"/>
              <a:gd name="connsiteX2" fmla="*/ 1584000 w 1584000"/>
              <a:gd name="connsiteY2" fmla="*/ 3638 h 134747"/>
              <a:gd name="connsiteX3" fmla="*/ 1480374 w 1584000"/>
              <a:gd name="connsiteY3" fmla="*/ 134747 h 134747"/>
              <a:gd name="connsiteX4" fmla="*/ 104224 w 1584000"/>
              <a:gd name="connsiteY4" fmla="*/ 134747 h 134747"/>
              <a:gd name="connsiteX5" fmla="*/ 0 w 1584000"/>
              <a:gd name="connsiteY5" fmla="*/ 2882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4000" h="134747">
                <a:moveTo>
                  <a:pt x="0" y="0"/>
                </a:moveTo>
                <a:lnTo>
                  <a:pt x="1584000" y="0"/>
                </a:lnTo>
                <a:lnTo>
                  <a:pt x="1584000" y="3638"/>
                </a:lnTo>
                <a:lnTo>
                  <a:pt x="1480374" y="134747"/>
                </a:lnTo>
                <a:lnTo>
                  <a:pt x="104224" y="134747"/>
                </a:lnTo>
                <a:lnTo>
                  <a:pt x="0" y="2882"/>
                </a:lnTo>
                <a:close/>
              </a:path>
            </a:pathLst>
          </a:custGeom>
          <a:solidFill>
            <a:srgbClr val="53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1034073" y="2124220"/>
            <a:ext cx="2292722" cy="2533392"/>
          </a:xfrm>
          <a:prstGeom prst="upArrow">
            <a:avLst>
              <a:gd name="adj1" fmla="val 61972"/>
              <a:gd name="adj2" fmla="val 46169"/>
            </a:avLst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任意多边形 12"/>
          <p:cNvSpPr/>
          <p:nvPr/>
        </p:nvSpPr>
        <p:spPr>
          <a:xfrm>
            <a:off x="3651073" y="3166169"/>
            <a:ext cx="2267915" cy="121330"/>
          </a:xfrm>
          <a:custGeom>
            <a:avLst/>
            <a:gdLst>
              <a:gd name="connsiteX0" fmla="*/ 0 w 2518703"/>
              <a:gd name="connsiteY0" fmla="*/ 0 h 134747"/>
              <a:gd name="connsiteX1" fmla="*/ 2518703 w 2518703"/>
              <a:gd name="connsiteY1" fmla="*/ 0 h 134747"/>
              <a:gd name="connsiteX2" fmla="*/ 2412201 w 2518703"/>
              <a:gd name="connsiteY2" fmla="*/ 134747 h 134747"/>
              <a:gd name="connsiteX3" fmla="*/ 106501 w 2518703"/>
              <a:gd name="connsiteY3" fmla="*/ 134747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8703" h="134747">
                <a:moveTo>
                  <a:pt x="0" y="0"/>
                </a:moveTo>
                <a:lnTo>
                  <a:pt x="2518703" y="0"/>
                </a:lnTo>
                <a:lnTo>
                  <a:pt x="2412201" y="134747"/>
                </a:lnTo>
                <a:lnTo>
                  <a:pt x="106501" y="134747"/>
                </a:lnTo>
                <a:close/>
              </a:path>
            </a:pathLst>
          </a:custGeom>
          <a:solidFill>
            <a:srgbClr val="3C9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075625" y="4647616"/>
            <a:ext cx="1426281" cy="121330"/>
          </a:xfrm>
          <a:custGeom>
            <a:avLst/>
            <a:gdLst>
              <a:gd name="connsiteX0" fmla="*/ 0 w 1584000"/>
              <a:gd name="connsiteY0" fmla="*/ 0 h 134747"/>
              <a:gd name="connsiteX1" fmla="*/ 1584000 w 1584000"/>
              <a:gd name="connsiteY1" fmla="*/ 0 h 134747"/>
              <a:gd name="connsiteX2" fmla="*/ 1584000 w 1584000"/>
              <a:gd name="connsiteY2" fmla="*/ 3638 h 134747"/>
              <a:gd name="connsiteX3" fmla="*/ 1480374 w 1584000"/>
              <a:gd name="connsiteY3" fmla="*/ 134747 h 134747"/>
              <a:gd name="connsiteX4" fmla="*/ 104224 w 1584000"/>
              <a:gd name="connsiteY4" fmla="*/ 134747 h 134747"/>
              <a:gd name="connsiteX5" fmla="*/ 0 w 1584000"/>
              <a:gd name="connsiteY5" fmla="*/ 2882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4000" h="134747">
                <a:moveTo>
                  <a:pt x="0" y="0"/>
                </a:moveTo>
                <a:lnTo>
                  <a:pt x="1584000" y="0"/>
                </a:lnTo>
                <a:lnTo>
                  <a:pt x="1584000" y="3638"/>
                </a:lnTo>
                <a:lnTo>
                  <a:pt x="1480374" y="134747"/>
                </a:lnTo>
                <a:lnTo>
                  <a:pt x="104224" y="134747"/>
                </a:lnTo>
                <a:lnTo>
                  <a:pt x="0" y="2882"/>
                </a:lnTo>
                <a:close/>
              </a:path>
            </a:pathLst>
          </a:custGeom>
          <a:solidFill>
            <a:srgbClr val="3C9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上箭头 14"/>
          <p:cNvSpPr/>
          <p:nvPr/>
        </p:nvSpPr>
        <p:spPr>
          <a:xfrm>
            <a:off x="3641357" y="2124220"/>
            <a:ext cx="2292722" cy="2533392"/>
          </a:xfrm>
          <a:prstGeom prst="upArrow">
            <a:avLst>
              <a:gd name="adj1" fmla="val 61972"/>
              <a:gd name="adj2" fmla="val 46169"/>
            </a:avLst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任意多边形 15"/>
          <p:cNvSpPr/>
          <p:nvPr/>
        </p:nvSpPr>
        <p:spPr>
          <a:xfrm>
            <a:off x="6258357" y="3166169"/>
            <a:ext cx="2267915" cy="121330"/>
          </a:xfrm>
          <a:custGeom>
            <a:avLst/>
            <a:gdLst>
              <a:gd name="connsiteX0" fmla="*/ 0 w 2518703"/>
              <a:gd name="connsiteY0" fmla="*/ 0 h 134747"/>
              <a:gd name="connsiteX1" fmla="*/ 2518703 w 2518703"/>
              <a:gd name="connsiteY1" fmla="*/ 0 h 134747"/>
              <a:gd name="connsiteX2" fmla="*/ 2412201 w 2518703"/>
              <a:gd name="connsiteY2" fmla="*/ 134747 h 134747"/>
              <a:gd name="connsiteX3" fmla="*/ 106501 w 2518703"/>
              <a:gd name="connsiteY3" fmla="*/ 134747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8703" h="134747">
                <a:moveTo>
                  <a:pt x="0" y="0"/>
                </a:moveTo>
                <a:lnTo>
                  <a:pt x="2518703" y="0"/>
                </a:lnTo>
                <a:lnTo>
                  <a:pt x="2412201" y="134747"/>
                </a:lnTo>
                <a:lnTo>
                  <a:pt x="106501" y="134747"/>
                </a:lnTo>
                <a:close/>
              </a:path>
            </a:pathLst>
          </a:custGeom>
          <a:solidFill>
            <a:srgbClr val="53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6682909" y="4647616"/>
            <a:ext cx="1426281" cy="121330"/>
          </a:xfrm>
          <a:custGeom>
            <a:avLst/>
            <a:gdLst>
              <a:gd name="connsiteX0" fmla="*/ 0 w 1584000"/>
              <a:gd name="connsiteY0" fmla="*/ 0 h 134747"/>
              <a:gd name="connsiteX1" fmla="*/ 1584000 w 1584000"/>
              <a:gd name="connsiteY1" fmla="*/ 0 h 134747"/>
              <a:gd name="connsiteX2" fmla="*/ 1584000 w 1584000"/>
              <a:gd name="connsiteY2" fmla="*/ 3638 h 134747"/>
              <a:gd name="connsiteX3" fmla="*/ 1480374 w 1584000"/>
              <a:gd name="connsiteY3" fmla="*/ 134747 h 134747"/>
              <a:gd name="connsiteX4" fmla="*/ 104224 w 1584000"/>
              <a:gd name="connsiteY4" fmla="*/ 134747 h 134747"/>
              <a:gd name="connsiteX5" fmla="*/ 0 w 1584000"/>
              <a:gd name="connsiteY5" fmla="*/ 2882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4000" h="134747">
                <a:moveTo>
                  <a:pt x="0" y="0"/>
                </a:moveTo>
                <a:lnTo>
                  <a:pt x="1584000" y="0"/>
                </a:lnTo>
                <a:lnTo>
                  <a:pt x="1584000" y="3638"/>
                </a:lnTo>
                <a:lnTo>
                  <a:pt x="1480374" y="134747"/>
                </a:lnTo>
                <a:lnTo>
                  <a:pt x="104224" y="134747"/>
                </a:lnTo>
                <a:lnTo>
                  <a:pt x="0" y="2882"/>
                </a:lnTo>
                <a:close/>
              </a:path>
            </a:pathLst>
          </a:custGeom>
          <a:solidFill>
            <a:srgbClr val="53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上箭头 17"/>
          <p:cNvSpPr/>
          <p:nvPr/>
        </p:nvSpPr>
        <p:spPr>
          <a:xfrm>
            <a:off x="6248642" y="2124220"/>
            <a:ext cx="2292722" cy="2533392"/>
          </a:xfrm>
          <a:prstGeom prst="upArrow">
            <a:avLst>
              <a:gd name="adj1" fmla="val 61972"/>
              <a:gd name="adj2" fmla="val 46169"/>
            </a:avLst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任意多边形 18"/>
          <p:cNvSpPr/>
          <p:nvPr/>
        </p:nvSpPr>
        <p:spPr>
          <a:xfrm>
            <a:off x="8865642" y="3180917"/>
            <a:ext cx="2267915" cy="121330"/>
          </a:xfrm>
          <a:custGeom>
            <a:avLst/>
            <a:gdLst>
              <a:gd name="connsiteX0" fmla="*/ 0 w 2518703"/>
              <a:gd name="connsiteY0" fmla="*/ 0 h 134747"/>
              <a:gd name="connsiteX1" fmla="*/ 2518703 w 2518703"/>
              <a:gd name="connsiteY1" fmla="*/ 0 h 134747"/>
              <a:gd name="connsiteX2" fmla="*/ 2412201 w 2518703"/>
              <a:gd name="connsiteY2" fmla="*/ 134747 h 134747"/>
              <a:gd name="connsiteX3" fmla="*/ 106501 w 2518703"/>
              <a:gd name="connsiteY3" fmla="*/ 134747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8703" h="134747">
                <a:moveTo>
                  <a:pt x="0" y="0"/>
                </a:moveTo>
                <a:lnTo>
                  <a:pt x="2518703" y="0"/>
                </a:lnTo>
                <a:lnTo>
                  <a:pt x="2412201" y="134747"/>
                </a:lnTo>
                <a:lnTo>
                  <a:pt x="106501" y="134747"/>
                </a:lnTo>
                <a:close/>
              </a:path>
            </a:pathLst>
          </a:custGeom>
          <a:solidFill>
            <a:srgbClr val="3C9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9290193" y="4647616"/>
            <a:ext cx="1426281" cy="121330"/>
          </a:xfrm>
          <a:custGeom>
            <a:avLst/>
            <a:gdLst>
              <a:gd name="connsiteX0" fmla="*/ 0 w 1584000"/>
              <a:gd name="connsiteY0" fmla="*/ 0 h 134747"/>
              <a:gd name="connsiteX1" fmla="*/ 1584000 w 1584000"/>
              <a:gd name="connsiteY1" fmla="*/ 0 h 134747"/>
              <a:gd name="connsiteX2" fmla="*/ 1584000 w 1584000"/>
              <a:gd name="connsiteY2" fmla="*/ 3638 h 134747"/>
              <a:gd name="connsiteX3" fmla="*/ 1480374 w 1584000"/>
              <a:gd name="connsiteY3" fmla="*/ 134747 h 134747"/>
              <a:gd name="connsiteX4" fmla="*/ 104224 w 1584000"/>
              <a:gd name="connsiteY4" fmla="*/ 134747 h 134747"/>
              <a:gd name="connsiteX5" fmla="*/ 0 w 1584000"/>
              <a:gd name="connsiteY5" fmla="*/ 2882 h 13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4000" h="134747">
                <a:moveTo>
                  <a:pt x="0" y="0"/>
                </a:moveTo>
                <a:lnTo>
                  <a:pt x="1584000" y="0"/>
                </a:lnTo>
                <a:lnTo>
                  <a:pt x="1584000" y="3638"/>
                </a:lnTo>
                <a:lnTo>
                  <a:pt x="1480374" y="134747"/>
                </a:lnTo>
                <a:lnTo>
                  <a:pt x="104224" y="134747"/>
                </a:lnTo>
                <a:lnTo>
                  <a:pt x="0" y="2882"/>
                </a:lnTo>
                <a:close/>
              </a:path>
            </a:pathLst>
          </a:custGeom>
          <a:solidFill>
            <a:srgbClr val="3C9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上箭头 20"/>
          <p:cNvSpPr/>
          <p:nvPr/>
        </p:nvSpPr>
        <p:spPr>
          <a:xfrm>
            <a:off x="8855926" y="2124220"/>
            <a:ext cx="2292722" cy="2533392"/>
          </a:xfrm>
          <a:prstGeom prst="upArrow">
            <a:avLst>
              <a:gd name="adj1" fmla="val 61972"/>
              <a:gd name="adj2" fmla="val 46169"/>
            </a:avLst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2" name="组合 21"/>
          <p:cNvGrpSpPr>
            <a:grpSpLocks noChangeAspect="1"/>
          </p:cNvGrpSpPr>
          <p:nvPr/>
        </p:nvGrpSpPr>
        <p:grpSpPr>
          <a:xfrm>
            <a:off x="4457328" y="2782142"/>
            <a:ext cx="655404" cy="497982"/>
            <a:chOff x="4268086" y="4221191"/>
            <a:chExt cx="509646" cy="387231"/>
          </a:xfrm>
          <a:solidFill>
            <a:srgbClr val="FFFFFF"/>
          </a:solidFill>
        </p:grpSpPr>
        <p:sp>
          <p:nvSpPr>
            <p:cNvPr id="23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14144" y="2775917"/>
            <a:ext cx="527204" cy="504207"/>
            <a:chOff x="1004888" y="993775"/>
            <a:chExt cx="2438400" cy="2332038"/>
          </a:xfrm>
          <a:solidFill>
            <a:srgbClr val="FFFFFF"/>
          </a:solidFill>
        </p:grpSpPr>
        <p:sp>
          <p:nvSpPr>
            <p:cNvPr id="26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" name="任意多边形 2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778918" y="2663592"/>
            <a:ext cx="441361" cy="564450"/>
            <a:chOff x="1605186" y="572440"/>
            <a:chExt cx="563562" cy="720725"/>
          </a:xfrm>
          <a:solidFill>
            <a:srgbClr val="FFFFFF"/>
          </a:solidFill>
        </p:grpSpPr>
        <p:sp>
          <p:nvSpPr>
            <p:cNvPr id="29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2" name="Freeform 223"/>
          <p:cNvSpPr>
            <a:spLocks noChangeAspect="1"/>
          </p:cNvSpPr>
          <p:nvPr/>
        </p:nvSpPr>
        <p:spPr bwMode="auto">
          <a:xfrm>
            <a:off x="7099764" y="2752986"/>
            <a:ext cx="585099" cy="474528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17950" y="3919198"/>
            <a:ext cx="131959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TEMPLATE</a:t>
            </a:r>
            <a:endParaRPr lang="en-US" altLang="zh-CN" sz="2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22714" y="3919198"/>
            <a:ext cx="131959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TEMPLATE</a:t>
            </a:r>
            <a:endParaRPr lang="en-US" altLang="zh-CN" sz="2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712479" y="3919198"/>
            <a:ext cx="131959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TEMPLATE</a:t>
            </a:r>
            <a:endParaRPr lang="en-US" altLang="zh-CN" sz="2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339181" y="3919198"/>
            <a:ext cx="131959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TEMPLATE</a:t>
            </a:r>
            <a:endParaRPr lang="en-US" altLang="zh-CN" sz="2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68813" y="528863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643732" y="5288631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18651" y="527456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93570" y="527456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4C4B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4C4B5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679163"/>
            <a:ext cx="5148263" cy="437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1679163"/>
            <a:ext cx="5148262" cy="437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3"/>
          <p:cNvSpPr>
            <a:spLocks noChangeArrowheads="1"/>
          </p:cNvSpPr>
          <p:nvPr/>
        </p:nvSpPr>
        <p:spPr bwMode="auto">
          <a:xfrm>
            <a:off x="601663" y="2234788"/>
            <a:ext cx="4089400" cy="25955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文本框 14"/>
          <p:cNvSpPr>
            <a:spLocks noChangeArrowheads="1"/>
          </p:cNvSpPr>
          <p:nvPr/>
        </p:nvSpPr>
        <p:spPr bwMode="auto">
          <a:xfrm>
            <a:off x="5827713" y="2274793"/>
            <a:ext cx="50165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 THAN   TEMPLATE</a:t>
            </a:r>
            <a:endParaRPr lang="zh-CN" altLang="en-US" sz="20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Thought  Click here to add  </a:t>
            </a:r>
            <a:endParaRPr lang="en-US" sz="12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 center of the narrative thought  Click here to add  you to the center</a:t>
            </a:r>
            <a:endParaRPr lang="zh-CN" altLang="en-US" sz="12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en-US" sz="12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4" name="椭圆 15"/>
          <p:cNvSpPr>
            <a:spLocks noChangeArrowheads="1"/>
          </p:cNvSpPr>
          <p:nvPr/>
        </p:nvSpPr>
        <p:spPr bwMode="auto">
          <a:xfrm>
            <a:off x="5543550" y="3724180"/>
            <a:ext cx="1976438" cy="197643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16"/>
          <p:cNvSpPr>
            <a:spLocks noChangeArrowheads="1"/>
          </p:cNvSpPr>
          <p:nvPr/>
        </p:nvSpPr>
        <p:spPr bwMode="auto">
          <a:xfrm>
            <a:off x="7521575" y="3728943"/>
            <a:ext cx="1974850" cy="1976437"/>
          </a:xfrm>
          <a:prstGeom prst="ellipse">
            <a:avLst/>
          </a:prstGeom>
          <a:solidFill>
            <a:srgbClr val="6D494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椭圆 17"/>
          <p:cNvSpPr>
            <a:spLocks noChangeArrowheads="1"/>
          </p:cNvSpPr>
          <p:nvPr/>
        </p:nvSpPr>
        <p:spPr bwMode="auto">
          <a:xfrm>
            <a:off x="9496425" y="3724180"/>
            <a:ext cx="1976438" cy="197643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8"/>
          <p:cNvSpPr>
            <a:spLocks noChangeArrowheads="1"/>
          </p:cNvSpPr>
          <p:nvPr/>
        </p:nvSpPr>
        <p:spPr bwMode="auto">
          <a:xfrm>
            <a:off x="6002338" y="3968655"/>
            <a:ext cx="1035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25%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8" name="文本框 19"/>
          <p:cNvSpPr>
            <a:spLocks noChangeArrowheads="1"/>
          </p:cNvSpPr>
          <p:nvPr/>
        </p:nvSpPr>
        <p:spPr bwMode="auto">
          <a:xfrm>
            <a:off x="7962900" y="3932143"/>
            <a:ext cx="1036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50%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9" name="文本框 20"/>
          <p:cNvSpPr>
            <a:spLocks noChangeArrowheads="1"/>
          </p:cNvSpPr>
          <p:nvPr/>
        </p:nvSpPr>
        <p:spPr bwMode="auto">
          <a:xfrm>
            <a:off x="9991725" y="3932143"/>
            <a:ext cx="103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75%</a:t>
            </a:r>
            <a:endParaRPr lang="zh-CN" altLang="en-US" sz="3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" name="文本框 21"/>
          <p:cNvSpPr>
            <a:spLocks noChangeArrowheads="1"/>
          </p:cNvSpPr>
          <p:nvPr/>
        </p:nvSpPr>
        <p:spPr bwMode="auto">
          <a:xfrm>
            <a:off x="5827713" y="4814793"/>
            <a:ext cx="1411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" name="文本框 22"/>
          <p:cNvSpPr>
            <a:spLocks noChangeArrowheads="1"/>
          </p:cNvSpPr>
          <p:nvPr/>
        </p:nvSpPr>
        <p:spPr bwMode="auto">
          <a:xfrm>
            <a:off x="7832725" y="4814793"/>
            <a:ext cx="14112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9815513" y="4814793"/>
            <a:ext cx="1411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TEXT  HERE</a:t>
            </a:r>
            <a:endParaRPr lang="zh-CN" altLang="en-US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" t="4112" r="1063" b="2187"/>
          <a:stretch>
            <a:fillRect/>
          </a:stretch>
        </p:blipFill>
        <p:spPr>
          <a:xfrm>
            <a:off x="0" y="0"/>
            <a:ext cx="6857999" cy="68580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687449" y="2497976"/>
            <a:ext cx="148309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02</a:t>
            </a:r>
            <a:endParaRPr lang="zh-CN" altLang="en-US" sz="115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44753" y="3325761"/>
            <a:ext cx="5014514" cy="60016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05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26926" y="2497976"/>
            <a:ext cx="494558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4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18911031">
            <a:off x="908238" y="2719862"/>
            <a:ext cx="1860019" cy="1860019"/>
          </a:xfrm>
          <a:prstGeom prst="teardrop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18911031">
            <a:off x="1904967" y="2342531"/>
            <a:ext cx="884820" cy="884820"/>
          </a:xfrm>
          <a:prstGeom prst="teardrop">
            <a:avLst/>
          </a:prstGeom>
          <a:solidFill>
            <a:srgbClr val="6D4949"/>
          </a:solidFill>
          <a:ln w="254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18911031">
            <a:off x="3746952" y="2719861"/>
            <a:ext cx="1860019" cy="1860019"/>
          </a:xfrm>
          <a:prstGeom prst="teardrop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rot="18911031">
            <a:off x="4743681" y="2342530"/>
            <a:ext cx="884820" cy="884820"/>
          </a:xfrm>
          <a:prstGeom prst="teardrop">
            <a:avLst/>
          </a:prstGeom>
          <a:solidFill>
            <a:srgbClr val="6D4949"/>
          </a:solidFill>
          <a:ln w="254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18911031">
            <a:off x="6585665" y="2719860"/>
            <a:ext cx="1860019" cy="1860019"/>
          </a:xfrm>
          <a:prstGeom prst="teardrop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泪滴形 14"/>
          <p:cNvSpPr/>
          <p:nvPr/>
        </p:nvSpPr>
        <p:spPr>
          <a:xfrm rot="18911031">
            <a:off x="7582394" y="2342529"/>
            <a:ext cx="884820" cy="884820"/>
          </a:xfrm>
          <a:prstGeom prst="teardrop">
            <a:avLst/>
          </a:prstGeom>
          <a:solidFill>
            <a:srgbClr val="6D4949"/>
          </a:solidFill>
          <a:ln w="254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泪滴形 15"/>
          <p:cNvSpPr/>
          <p:nvPr/>
        </p:nvSpPr>
        <p:spPr>
          <a:xfrm rot="18911031">
            <a:off x="9424376" y="2719860"/>
            <a:ext cx="1860019" cy="1860019"/>
          </a:xfrm>
          <a:prstGeom prst="teardrop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泪滴形 16"/>
          <p:cNvSpPr/>
          <p:nvPr/>
        </p:nvSpPr>
        <p:spPr>
          <a:xfrm rot="18911031">
            <a:off x="10421105" y="2342529"/>
            <a:ext cx="884820" cy="884820"/>
          </a:xfrm>
          <a:prstGeom prst="teardrop">
            <a:avLst/>
          </a:prstGeom>
          <a:solidFill>
            <a:srgbClr val="6D4949"/>
          </a:solidFill>
          <a:ln w="254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5058779" y="2523614"/>
            <a:ext cx="347974" cy="389149"/>
            <a:chOff x="5999255" y="3275006"/>
            <a:chExt cx="402656" cy="450303"/>
          </a:xfrm>
          <a:solidFill>
            <a:schemeClr val="bg1"/>
          </a:solidFill>
          <a:effectLst/>
        </p:grpSpPr>
        <p:sp>
          <p:nvSpPr>
            <p:cNvPr id="1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29" cy="30829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11"/>
            <p:cNvSpPr>
              <a:spLocks noEditPoints="1"/>
            </p:cNvSpPr>
            <p:nvPr/>
          </p:nvSpPr>
          <p:spPr bwMode="auto">
            <a:xfrm>
              <a:off x="6172090" y="3380575"/>
              <a:ext cx="97161" cy="97160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868945" y="2576601"/>
            <a:ext cx="339665" cy="33616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5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704901" y="2507065"/>
            <a:ext cx="317228" cy="405698"/>
            <a:chOff x="1605186" y="572440"/>
            <a:chExt cx="563562" cy="720725"/>
          </a:xfrm>
          <a:solidFill>
            <a:schemeClr val="bg1"/>
          </a:solidFill>
          <a:effectLst/>
        </p:grpSpPr>
        <p:sp>
          <p:nvSpPr>
            <p:cNvPr id="28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80221" y="2620542"/>
            <a:ext cx="334312" cy="332704"/>
            <a:chOff x="-136302" y="1682102"/>
            <a:chExt cx="660401" cy="657225"/>
          </a:xfrm>
          <a:solidFill>
            <a:schemeClr val="bg1"/>
          </a:solidFill>
          <a:effectLst/>
        </p:grpSpPr>
        <p:sp>
          <p:nvSpPr>
            <p:cNvPr id="32" name="Freeform 36"/>
            <p:cNvSpPr/>
            <p:nvPr/>
          </p:nvSpPr>
          <p:spPr bwMode="auto">
            <a:xfrm>
              <a:off x="214536" y="1682102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7"/>
            <p:cNvSpPr/>
            <p:nvPr/>
          </p:nvSpPr>
          <p:spPr bwMode="auto">
            <a:xfrm>
              <a:off x="-136302" y="1682102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16017" y="3518509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61173" y="3518508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599886" y="3518507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498855" y="3518507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77282" y="4940967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761173" y="4965095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595838" y="4965094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498855" y="4965094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3435469" y="3494415"/>
            <a:ext cx="1354555" cy="1346511"/>
          </a:xfrm>
          <a:custGeom>
            <a:avLst/>
            <a:gdLst>
              <a:gd name="connsiteX0" fmla="*/ 292051 w 851815"/>
              <a:gd name="connsiteY0" fmla="*/ 851816 h 851816"/>
              <a:gd name="connsiteX1" fmla="*/ 0 w 851815"/>
              <a:gd name="connsiteY1" fmla="*/ 559765 h 851816"/>
              <a:gd name="connsiteX2" fmla="*/ 559765 w 851815"/>
              <a:gd name="connsiteY2" fmla="*/ 0 h 851816"/>
              <a:gd name="connsiteX3" fmla="*/ 851815 w 851815"/>
              <a:gd name="connsiteY3" fmla="*/ 292050 h 851816"/>
              <a:gd name="connsiteX4" fmla="*/ 292051 w 851815"/>
              <a:gd name="connsiteY4" fmla="*/ 851816 h 851816"/>
              <a:gd name="connsiteX0-1" fmla="*/ 387235 w 946999"/>
              <a:gd name="connsiteY0-2" fmla="*/ 851816 h 851816"/>
              <a:gd name="connsiteX1-3" fmla="*/ 95184 w 946999"/>
              <a:gd name="connsiteY1-4" fmla="*/ 559765 h 851816"/>
              <a:gd name="connsiteX2-5" fmla="*/ 654949 w 946999"/>
              <a:gd name="connsiteY2-6" fmla="*/ 0 h 851816"/>
              <a:gd name="connsiteX3-7" fmla="*/ 946999 w 946999"/>
              <a:gd name="connsiteY3-8" fmla="*/ 292050 h 851816"/>
              <a:gd name="connsiteX4-9" fmla="*/ 387235 w 946999"/>
              <a:gd name="connsiteY4-10" fmla="*/ 851816 h 851816"/>
              <a:gd name="connsiteX0-11" fmla="*/ 403423 w 963187"/>
              <a:gd name="connsiteY0-12" fmla="*/ 962345 h 962345"/>
              <a:gd name="connsiteX1-13" fmla="*/ 111372 w 963187"/>
              <a:gd name="connsiteY1-14" fmla="*/ 670294 h 962345"/>
              <a:gd name="connsiteX2-15" fmla="*/ 671137 w 963187"/>
              <a:gd name="connsiteY2-16" fmla="*/ 110529 h 962345"/>
              <a:gd name="connsiteX3-17" fmla="*/ 963187 w 963187"/>
              <a:gd name="connsiteY3-18" fmla="*/ 402579 h 962345"/>
              <a:gd name="connsiteX4-19" fmla="*/ 403423 w 963187"/>
              <a:gd name="connsiteY4-20" fmla="*/ 962345 h 962345"/>
              <a:gd name="connsiteX0-21" fmla="*/ 411874 w 971638"/>
              <a:gd name="connsiteY0-22" fmla="*/ 965868 h 965868"/>
              <a:gd name="connsiteX1-23" fmla="*/ 119823 w 971638"/>
              <a:gd name="connsiteY1-24" fmla="*/ 673817 h 965868"/>
              <a:gd name="connsiteX2-25" fmla="*/ 679588 w 971638"/>
              <a:gd name="connsiteY2-26" fmla="*/ 114052 h 965868"/>
              <a:gd name="connsiteX3-27" fmla="*/ 971638 w 971638"/>
              <a:gd name="connsiteY3-28" fmla="*/ 406102 h 965868"/>
              <a:gd name="connsiteX4-29" fmla="*/ 411874 w 971638"/>
              <a:gd name="connsiteY4-30" fmla="*/ 965868 h 965868"/>
              <a:gd name="connsiteX0-31" fmla="*/ 411874 w 971638"/>
              <a:gd name="connsiteY0-32" fmla="*/ 965868 h 965868"/>
              <a:gd name="connsiteX1-33" fmla="*/ 119823 w 971638"/>
              <a:gd name="connsiteY1-34" fmla="*/ 673817 h 965868"/>
              <a:gd name="connsiteX2-35" fmla="*/ 679588 w 971638"/>
              <a:gd name="connsiteY2-36" fmla="*/ 114052 h 965868"/>
              <a:gd name="connsiteX3-37" fmla="*/ 971638 w 971638"/>
              <a:gd name="connsiteY3-38" fmla="*/ 406102 h 965868"/>
              <a:gd name="connsiteX4-39" fmla="*/ 411874 w 971638"/>
              <a:gd name="connsiteY4-40" fmla="*/ 965868 h 9658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71638" h="965868">
                <a:moveTo>
                  <a:pt x="411874" y="965868"/>
                </a:moveTo>
                <a:lnTo>
                  <a:pt x="119823" y="673817"/>
                </a:lnTo>
                <a:cubicBezTo>
                  <a:pt x="-253355" y="247329"/>
                  <a:pt x="333067" y="-220881"/>
                  <a:pt x="679588" y="114052"/>
                </a:cubicBezTo>
                <a:lnTo>
                  <a:pt x="971638" y="406102"/>
                </a:lnTo>
                <a:lnTo>
                  <a:pt x="411874" y="965868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4125989" y="4181737"/>
            <a:ext cx="1555885" cy="1342693"/>
          </a:xfrm>
          <a:custGeom>
            <a:avLst/>
            <a:gdLst>
              <a:gd name="connsiteX0" fmla="*/ 545858 w 1095193"/>
              <a:gd name="connsiteY0" fmla="*/ 0 h 848340"/>
              <a:gd name="connsiteX1" fmla="*/ 0 w 1095193"/>
              <a:gd name="connsiteY1" fmla="*/ 545858 h 848340"/>
              <a:gd name="connsiteX2" fmla="*/ 302482 w 1095193"/>
              <a:gd name="connsiteY2" fmla="*/ 848340 h 848340"/>
              <a:gd name="connsiteX3" fmla="*/ 799665 w 1095193"/>
              <a:gd name="connsiteY3" fmla="*/ 848340 h 848340"/>
              <a:gd name="connsiteX4" fmla="*/ 1095193 w 1095193"/>
              <a:gd name="connsiteY4" fmla="*/ 552812 h 848340"/>
              <a:gd name="connsiteX5" fmla="*/ 545858 w 1095193"/>
              <a:gd name="connsiteY5" fmla="*/ 0 h 848340"/>
              <a:gd name="connsiteX0-1" fmla="*/ 566719 w 1116054"/>
              <a:gd name="connsiteY0-2" fmla="*/ 0 h 848340"/>
              <a:gd name="connsiteX1-3" fmla="*/ 0 w 1116054"/>
              <a:gd name="connsiteY1-4" fmla="*/ 563242 h 848340"/>
              <a:gd name="connsiteX2-5" fmla="*/ 323343 w 1116054"/>
              <a:gd name="connsiteY2-6" fmla="*/ 848340 h 848340"/>
              <a:gd name="connsiteX3-7" fmla="*/ 820526 w 1116054"/>
              <a:gd name="connsiteY3-8" fmla="*/ 848340 h 848340"/>
              <a:gd name="connsiteX4-9" fmla="*/ 1116054 w 1116054"/>
              <a:gd name="connsiteY4-10" fmla="*/ 552812 h 848340"/>
              <a:gd name="connsiteX5-11" fmla="*/ 566719 w 1116054"/>
              <a:gd name="connsiteY5-12" fmla="*/ 0 h 848340"/>
              <a:gd name="connsiteX0-13" fmla="*/ 566719 w 1116054"/>
              <a:gd name="connsiteY0-14" fmla="*/ 0 h 862247"/>
              <a:gd name="connsiteX1-15" fmla="*/ 0 w 1116054"/>
              <a:gd name="connsiteY1-16" fmla="*/ 563242 h 862247"/>
              <a:gd name="connsiteX2-17" fmla="*/ 312912 w 1116054"/>
              <a:gd name="connsiteY2-18" fmla="*/ 862247 h 862247"/>
              <a:gd name="connsiteX3-19" fmla="*/ 820526 w 1116054"/>
              <a:gd name="connsiteY3-20" fmla="*/ 848340 h 862247"/>
              <a:gd name="connsiteX4-21" fmla="*/ 1116054 w 1116054"/>
              <a:gd name="connsiteY4-22" fmla="*/ 552812 h 862247"/>
              <a:gd name="connsiteX5-23" fmla="*/ 566719 w 1116054"/>
              <a:gd name="connsiteY5-24" fmla="*/ 0 h 862247"/>
              <a:gd name="connsiteX0-25" fmla="*/ 566719 w 1116054"/>
              <a:gd name="connsiteY0-26" fmla="*/ 0 h 928791"/>
              <a:gd name="connsiteX1-27" fmla="*/ 0 w 1116054"/>
              <a:gd name="connsiteY1-28" fmla="*/ 563242 h 928791"/>
              <a:gd name="connsiteX2-29" fmla="*/ 312912 w 1116054"/>
              <a:gd name="connsiteY2-30" fmla="*/ 862247 h 928791"/>
              <a:gd name="connsiteX3-31" fmla="*/ 820526 w 1116054"/>
              <a:gd name="connsiteY3-32" fmla="*/ 848340 h 928791"/>
              <a:gd name="connsiteX4-33" fmla="*/ 1116054 w 1116054"/>
              <a:gd name="connsiteY4-34" fmla="*/ 552812 h 928791"/>
              <a:gd name="connsiteX5-35" fmla="*/ 566719 w 1116054"/>
              <a:gd name="connsiteY5-36" fmla="*/ 0 h 928791"/>
              <a:gd name="connsiteX0-37" fmla="*/ 566719 w 1116054"/>
              <a:gd name="connsiteY0-38" fmla="*/ 0 h 963129"/>
              <a:gd name="connsiteX1-39" fmla="*/ 0 w 1116054"/>
              <a:gd name="connsiteY1-40" fmla="*/ 563242 h 963129"/>
              <a:gd name="connsiteX2-41" fmla="*/ 312912 w 1116054"/>
              <a:gd name="connsiteY2-42" fmla="*/ 862247 h 963129"/>
              <a:gd name="connsiteX3-43" fmla="*/ 820526 w 1116054"/>
              <a:gd name="connsiteY3-44" fmla="*/ 848340 h 963129"/>
              <a:gd name="connsiteX4-45" fmla="*/ 1116054 w 1116054"/>
              <a:gd name="connsiteY4-46" fmla="*/ 552812 h 963129"/>
              <a:gd name="connsiteX5-47" fmla="*/ 566719 w 1116054"/>
              <a:gd name="connsiteY5-48" fmla="*/ 0 h 9631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flipV="1">
            <a:off x="5007334" y="3545972"/>
            <a:ext cx="1555885" cy="1342693"/>
          </a:xfrm>
          <a:custGeom>
            <a:avLst/>
            <a:gdLst>
              <a:gd name="connsiteX0" fmla="*/ 545858 w 1095193"/>
              <a:gd name="connsiteY0" fmla="*/ 0 h 848340"/>
              <a:gd name="connsiteX1" fmla="*/ 0 w 1095193"/>
              <a:gd name="connsiteY1" fmla="*/ 545858 h 848340"/>
              <a:gd name="connsiteX2" fmla="*/ 302482 w 1095193"/>
              <a:gd name="connsiteY2" fmla="*/ 848340 h 848340"/>
              <a:gd name="connsiteX3" fmla="*/ 799665 w 1095193"/>
              <a:gd name="connsiteY3" fmla="*/ 848340 h 848340"/>
              <a:gd name="connsiteX4" fmla="*/ 1095193 w 1095193"/>
              <a:gd name="connsiteY4" fmla="*/ 552812 h 848340"/>
              <a:gd name="connsiteX5" fmla="*/ 545858 w 1095193"/>
              <a:gd name="connsiteY5" fmla="*/ 0 h 848340"/>
              <a:gd name="connsiteX0-1" fmla="*/ 566719 w 1116054"/>
              <a:gd name="connsiteY0-2" fmla="*/ 0 h 848340"/>
              <a:gd name="connsiteX1-3" fmla="*/ 0 w 1116054"/>
              <a:gd name="connsiteY1-4" fmla="*/ 563242 h 848340"/>
              <a:gd name="connsiteX2-5" fmla="*/ 323343 w 1116054"/>
              <a:gd name="connsiteY2-6" fmla="*/ 848340 h 848340"/>
              <a:gd name="connsiteX3-7" fmla="*/ 820526 w 1116054"/>
              <a:gd name="connsiteY3-8" fmla="*/ 848340 h 848340"/>
              <a:gd name="connsiteX4-9" fmla="*/ 1116054 w 1116054"/>
              <a:gd name="connsiteY4-10" fmla="*/ 552812 h 848340"/>
              <a:gd name="connsiteX5-11" fmla="*/ 566719 w 1116054"/>
              <a:gd name="connsiteY5-12" fmla="*/ 0 h 848340"/>
              <a:gd name="connsiteX0-13" fmla="*/ 566719 w 1116054"/>
              <a:gd name="connsiteY0-14" fmla="*/ 0 h 862247"/>
              <a:gd name="connsiteX1-15" fmla="*/ 0 w 1116054"/>
              <a:gd name="connsiteY1-16" fmla="*/ 563242 h 862247"/>
              <a:gd name="connsiteX2-17" fmla="*/ 312912 w 1116054"/>
              <a:gd name="connsiteY2-18" fmla="*/ 862247 h 862247"/>
              <a:gd name="connsiteX3-19" fmla="*/ 820526 w 1116054"/>
              <a:gd name="connsiteY3-20" fmla="*/ 848340 h 862247"/>
              <a:gd name="connsiteX4-21" fmla="*/ 1116054 w 1116054"/>
              <a:gd name="connsiteY4-22" fmla="*/ 552812 h 862247"/>
              <a:gd name="connsiteX5-23" fmla="*/ 566719 w 1116054"/>
              <a:gd name="connsiteY5-24" fmla="*/ 0 h 862247"/>
              <a:gd name="connsiteX0-25" fmla="*/ 566719 w 1116054"/>
              <a:gd name="connsiteY0-26" fmla="*/ 0 h 928791"/>
              <a:gd name="connsiteX1-27" fmla="*/ 0 w 1116054"/>
              <a:gd name="connsiteY1-28" fmla="*/ 563242 h 928791"/>
              <a:gd name="connsiteX2-29" fmla="*/ 312912 w 1116054"/>
              <a:gd name="connsiteY2-30" fmla="*/ 862247 h 928791"/>
              <a:gd name="connsiteX3-31" fmla="*/ 820526 w 1116054"/>
              <a:gd name="connsiteY3-32" fmla="*/ 848340 h 928791"/>
              <a:gd name="connsiteX4-33" fmla="*/ 1116054 w 1116054"/>
              <a:gd name="connsiteY4-34" fmla="*/ 552812 h 928791"/>
              <a:gd name="connsiteX5-35" fmla="*/ 566719 w 1116054"/>
              <a:gd name="connsiteY5-36" fmla="*/ 0 h 928791"/>
              <a:gd name="connsiteX0-37" fmla="*/ 566719 w 1116054"/>
              <a:gd name="connsiteY0-38" fmla="*/ 0 h 963129"/>
              <a:gd name="connsiteX1-39" fmla="*/ 0 w 1116054"/>
              <a:gd name="connsiteY1-40" fmla="*/ 563242 h 963129"/>
              <a:gd name="connsiteX2-41" fmla="*/ 312912 w 1116054"/>
              <a:gd name="connsiteY2-42" fmla="*/ 862247 h 963129"/>
              <a:gd name="connsiteX3-43" fmla="*/ 820526 w 1116054"/>
              <a:gd name="connsiteY3-44" fmla="*/ 848340 h 963129"/>
              <a:gd name="connsiteX4-45" fmla="*/ 1116054 w 1116054"/>
              <a:gd name="connsiteY4-46" fmla="*/ 552812 h 963129"/>
              <a:gd name="connsiteX5-47" fmla="*/ 566719 w 1116054"/>
              <a:gd name="connsiteY5-48" fmla="*/ 0 h 9631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914118" y="4181735"/>
            <a:ext cx="1555885" cy="1342693"/>
          </a:xfrm>
          <a:custGeom>
            <a:avLst/>
            <a:gdLst>
              <a:gd name="connsiteX0" fmla="*/ 545858 w 1095193"/>
              <a:gd name="connsiteY0" fmla="*/ 0 h 848340"/>
              <a:gd name="connsiteX1" fmla="*/ 0 w 1095193"/>
              <a:gd name="connsiteY1" fmla="*/ 545858 h 848340"/>
              <a:gd name="connsiteX2" fmla="*/ 302482 w 1095193"/>
              <a:gd name="connsiteY2" fmla="*/ 848340 h 848340"/>
              <a:gd name="connsiteX3" fmla="*/ 799665 w 1095193"/>
              <a:gd name="connsiteY3" fmla="*/ 848340 h 848340"/>
              <a:gd name="connsiteX4" fmla="*/ 1095193 w 1095193"/>
              <a:gd name="connsiteY4" fmla="*/ 552812 h 848340"/>
              <a:gd name="connsiteX5" fmla="*/ 545858 w 1095193"/>
              <a:gd name="connsiteY5" fmla="*/ 0 h 848340"/>
              <a:gd name="connsiteX0-1" fmla="*/ 566719 w 1116054"/>
              <a:gd name="connsiteY0-2" fmla="*/ 0 h 848340"/>
              <a:gd name="connsiteX1-3" fmla="*/ 0 w 1116054"/>
              <a:gd name="connsiteY1-4" fmla="*/ 563242 h 848340"/>
              <a:gd name="connsiteX2-5" fmla="*/ 323343 w 1116054"/>
              <a:gd name="connsiteY2-6" fmla="*/ 848340 h 848340"/>
              <a:gd name="connsiteX3-7" fmla="*/ 820526 w 1116054"/>
              <a:gd name="connsiteY3-8" fmla="*/ 848340 h 848340"/>
              <a:gd name="connsiteX4-9" fmla="*/ 1116054 w 1116054"/>
              <a:gd name="connsiteY4-10" fmla="*/ 552812 h 848340"/>
              <a:gd name="connsiteX5-11" fmla="*/ 566719 w 1116054"/>
              <a:gd name="connsiteY5-12" fmla="*/ 0 h 848340"/>
              <a:gd name="connsiteX0-13" fmla="*/ 566719 w 1116054"/>
              <a:gd name="connsiteY0-14" fmla="*/ 0 h 862247"/>
              <a:gd name="connsiteX1-15" fmla="*/ 0 w 1116054"/>
              <a:gd name="connsiteY1-16" fmla="*/ 563242 h 862247"/>
              <a:gd name="connsiteX2-17" fmla="*/ 312912 w 1116054"/>
              <a:gd name="connsiteY2-18" fmla="*/ 862247 h 862247"/>
              <a:gd name="connsiteX3-19" fmla="*/ 820526 w 1116054"/>
              <a:gd name="connsiteY3-20" fmla="*/ 848340 h 862247"/>
              <a:gd name="connsiteX4-21" fmla="*/ 1116054 w 1116054"/>
              <a:gd name="connsiteY4-22" fmla="*/ 552812 h 862247"/>
              <a:gd name="connsiteX5-23" fmla="*/ 566719 w 1116054"/>
              <a:gd name="connsiteY5-24" fmla="*/ 0 h 862247"/>
              <a:gd name="connsiteX0-25" fmla="*/ 566719 w 1116054"/>
              <a:gd name="connsiteY0-26" fmla="*/ 0 h 928791"/>
              <a:gd name="connsiteX1-27" fmla="*/ 0 w 1116054"/>
              <a:gd name="connsiteY1-28" fmla="*/ 563242 h 928791"/>
              <a:gd name="connsiteX2-29" fmla="*/ 312912 w 1116054"/>
              <a:gd name="connsiteY2-30" fmla="*/ 862247 h 928791"/>
              <a:gd name="connsiteX3-31" fmla="*/ 820526 w 1116054"/>
              <a:gd name="connsiteY3-32" fmla="*/ 848340 h 928791"/>
              <a:gd name="connsiteX4-33" fmla="*/ 1116054 w 1116054"/>
              <a:gd name="connsiteY4-34" fmla="*/ 552812 h 928791"/>
              <a:gd name="connsiteX5-35" fmla="*/ 566719 w 1116054"/>
              <a:gd name="connsiteY5-36" fmla="*/ 0 h 928791"/>
              <a:gd name="connsiteX0-37" fmla="*/ 566719 w 1116054"/>
              <a:gd name="connsiteY0-38" fmla="*/ 0 h 963129"/>
              <a:gd name="connsiteX1-39" fmla="*/ 0 w 1116054"/>
              <a:gd name="connsiteY1-40" fmla="*/ 563242 h 963129"/>
              <a:gd name="connsiteX2-41" fmla="*/ 312912 w 1116054"/>
              <a:gd name="connsiteY2-42" fmla="*/ 862247 h 963129"/>
              <a:gd name="connsiteX3-43" fmla="*/ 820526 w 1116054"/>
              <a:gd name="connsiteY3-44" fmla="*/ 848340 h 963129"/>
              <a:gd name="connsiteX4-45" fmla="*/ 1116054 w 1116054"/>
              <a:gd name="connsiteY4-46" fmla="*/ 552812 h 963129"/>
              <a:gd name="connsiteX5-47" fmla="*/ 566719 w 1116054"/>
              <a:gd name="connsiteY5-48" fmla="*/ 0 h 9631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6835459" y="2713097"/>
            <a:ext cx="2127832" cy="2122986"/>
          </a:xfrm>
          <a:custGeom>
            <a:avLst/>
            <a:gdLst>
              <a:gd name="connsiteX0" fmla="*/ 0 w 1526318"/>
              <a:gd name="connsiteY0" fmla="*/ 973506 h 1495027"/>
              <a:gd name="connsiteX1" fmla="*/ 719699 w 1526318"/>
              <a:gd name="connsiteY1" fmla="*/ 253807 h 1495027"/>
              <a:gd name="connsiteX2" fmla="*/ 483276 w 1526318"/>
              <a:gd name="connsiteY2" fmla="*/ 253807 h 1495027"/>
              <a:gd name="connsiteX3" fmla="*/ 483276 w 1526318"/>
              <a:gd name="connsiteY3" fmla="*/ 0 h 1495027"/>
              <a:gd name="connsiteX4" fmla="*/ 1387246 w 1526318"/>
              <a:gd name="connsiteY4" fmla="*/ 0 h 1495027"/>
              <a:gd name="connsiteX5" fmla="*/ 1526318 w 1526318"/>
              <a:gd name="connsiteY5" fmla="*/ 139072 h 1495027"/>
              <a:gd name="connsiteX6" fmla="*/ 1526318 w 1526318"/>
              <a:gd name="connsiteY6" fmla="*/ 990890 h 1495027"/>
              <a:gd name="connsiteX7" fmla="*/ 1251651 w 1526318"/>
              <a:gd name="connsiteY7" fmla="*/ 990890 h 1495027"/>
              <a:gd name="connsiteX8" fmla="*/ 1251651 w 1526318"/>
              <a:gd name="connsiteY8" fmla="*/ 792712 h 1495027"/>
              <a:gd name="connsiteX9" fmla="*/ 549336 w 1526318"/>
              <a:gd name="connsiteY9" fmla="*/ 1495027 h 1495027"/>
              <a:gd name="connsiteX10" fmla="*/ 0 w 1526318"/>
              <a:gd name="connsiteY10" fmla="*/ 973506 h 1495027"/>
              <a:gd name="connsiteX0-1" fmla="*/ 0 w 1526318"/>
              <a:gd name="connsiteY0-2" fmla="*/ 973506 h 1522842"/>
              <a:gd name="connsiteX1-3" fmla="*/ 719699 w 1526318"/>
              <a:gd name="connsiteY1-4" fmla="*/ 253807 h 1522842"/>
              <a:gd name="connsiteX2-5" fmla="*/ 483276 w 1526318"/>
              <a:gd name="connsiteY2-6" fmla="*/ 253807 h 1522842"/>
              <a:gd name="connsiteX3-7" fmla="*/ 483276 w 1526318"/>
              <a:gd name="connsiteY3-8" fmla="*/ 0 h 1522842"/>
              <a:gd name="connsiteX4-9" fmla="*/ 1387246 w 1526318"/>
              <a:gd name="connsiteY4-10" fmla="*/ 0 h 1522842"/>
              <a:gd name="connsiteX5-11" fmla="*/ 1526318 w 1526318"/>
              <a:gd name="connsiteY5-12" fmla="*/ 139072 h 1522842"/>
              <a:gd name="connsiteX6-13" fmla="*/ 1526318 w 1526318"/>
              <a:gd name="connsiteY6-14" fmla="*/ 990890 h 1522842"/>
              <a:gd name="connsiteX7-15" fmla="*/ 1251651 w 1526318"/>
              <a:gd name="connsiteY7-16" fmla="*/ 990890 h 1522842"/>
              <a:gd name="connsiteX8-17" fmla="*/ 1251651 w 1526318"/>
              <a:gd name="connsiteY8-18" fmla="*/ 792712 h 1522842"/>
              <a:gd name="connsiteX9-19" fmla="*/ 556290 w 1526318"/>
              <a:gd name="connsiteY9-20" fmla="*/ 1522842 h 1522842"/>
              <a:gd name="connsiteX10-21" fmla="*/ 0 w 1526318"/>
              <a:gd name="connsiteY10-22" fmla="*/ 973506 h 1522842"/>
              <a:gd name="connsiteX0-23" fmla="*/ 0 w 1526318"/>
              <a:gd name="connsiteY0-24" fmla="*/ 973506 h 1522842"/>
              <a:gd name="connsiteX1-25" fmla="*/ 719699 w 1526318"/>
              <a:gd name="connsiteY1-26" fmla="*/ 253807 h 1522842"/>
              <a:gd name="connsiteX2-27" fmla="*/ 483276 w 1526318"/>
              <a:gd name="connsiteY2-28" fmla="*/ 253807 h 1522842"/>
              <a:gd name="connsiteX3-29" fmla="*/ 483276 w 1526318"/>
              <a:gd name="connsiteY3-30" fmla="*/ 0 h 1522842"/>
              <a:gd name="connsiteX4-31" fmla="*/ 1387246 w 1526318"/>
              <a:gd name="connsiteY4-32" fmla="*/ 0 h 1522842"/>
              <a:gd name="connsiteX5-33" fmla="*/ 1526318 w 1526318"/>
              <a:gd name="connsiteY5-34" fmla="*/ 139072 h 1522842"/>
              <a:gd name="connsiteX6-35" fmla="*/ 1526318 w 1526318"/>
              <a:gd name="connsiteY6-36" fmla="*/ 990890 h 1522842"/>
              <a:gd name="connsiteX7-37" fmla="*/ 1251651 w 1526318"/>
              <a:gd name="connsiteY7-38" fmla="*/ 990890 h 1522842"/>
              <a:gd name="connsiteX8-39" fmla="*/ 1255128 w 1526318"/>
              <a:gd name="connsiteY8-40" fmla="*/ 813573 h 1522842"/>
              <a:gd name="connsiteX9-41" fmla="*/ 556290 w 1526318"/>
              <a:gd name="connsiteY9-42" fmla="*/ 1522842 h 1522842"/>
              <a:gd name="connsiteX10-43" fmla="*/ 0 w 1526318"/>
              <a:gd name="connsiteY10-44" fmla="*/ 973506 h 1522842"/>
              <a:gd name="connsiteX0-45" fmla="*/ 0 w 1526318"/>
              <a:gd name="connsiteY0-46" fmla="*/ 973506 h 1522842"/>
              <a:gd name="connsiteX1-47" fmla="*/ 719699 w 1526318"/>
              <a:gd name="connsiteY1-48" fmla="*/ 253807 h 1522842"/>
              <a:gd name="connsiteX2-49" fmla="*/ 486753 w 1526318"/>
              <a:gd name="connsiteY2-50" fmla="*/ 274668 h 1522842"/>
              <a:gd name="connsiteX3-51" fmla="*/ 483276 w 1526318"/>
              <a:gd name="connsiteY3-52" fmla="*/ 0 h 1522842"/>
              <a:gd name="connsiteX4-53" fmla="*/ 1387246 w 1526318"/>
              <a:gd name="connsiteY4-54" fmla="*/ 0 h 1522842"/>
              <a:gd name="connsiteX5-55" fmla="*/ 1526318 w 1526318"/>
              <a:gd name="connsiteY5-56" fmla="*/ 139072 h 1522842"/>
              <a:gd name="connsiteX6-57" fmla="*/ 1526318 w 1526318"/>
              <a:gd name="connsiteY6-58" fmla="*/ 990890 h 1522842"/>
              <a:gd name="connsiteX7-59" fmla="*/ 1251651 w 1526318"/>
              <a:gd name="connsiteY7-60" fmla="*/ 990890 h 1522842"/>
              <a:gd name="connsiteX8-61" fmla="*/ 1255128 w 1526318"/>
              <a:gd name="connsiteY8-62" fmla="*/ 813573 h 1522842"/>
              <a:gd name="connsiteX9-63" fmla="*/ 556290 w 1526318"/>
              <a:gd name="connsiteY9-64" fmla="*/ 1522842 h 1522842"/>
              <a:gd name="connsiteX10-65" fmla="*/ 0 w 1526318"/>
              <a:gd name="connsiteY10-66" fmla="*/ 973506 h 1522842"/>
              <a:gd name="connsiteX0-67" fmla="*/ 0 w 1526318"/>
              <a:gd name="connsiteY0-68" fmla="*/ 973506 h 1522842"/>
              <a:gd name="connsiteX1-69" fmla="*/ 695362 w 1526318"/>
              <a:gd name="connsiteY1-70" fmla="*/ 267714 h 1522842"/>
              <a:gd name="connsiteX2-71" fmla="*/ 486753 w 1526318"/>
              <a:gd name="connsiteY2-72" fmla="*/ 274668 h 1522842"/>
              <a:gd name="connsiteX3-73" fmla="*/ 483276 w 1526318"/>
              <a:gd name="connsiteY3-74" fmla="*/ 0 h 1522842"/>
              <a:gd name="connsiteX4-75" fmla="*/ 1387246 w 1526318"/>
              <a:gd name="connsiteY4-76" fmla="*/ 0 h 1522842"/>
              <a:gd name="connsiteX5-77" fmla="*/ 1526318 w 1526318"/>
              <a:gd name="connsiteY5-78" fmla="*/ 139072 h 1522842"/>
              <a:gd name="connsiteX6-79" fmla="*/ 1526318 w 1526318"/>
              <a:gd name="connsiteY6-80" fmla="*/ 990890 h 1522842"/>
              <a:gd name="connsiteX7-81" fmla="*/ 1251651 w 1526318"/>
              <a:gd name="connsiteY7-82" fmla="*/ 990890 h 1522842"/>
              <a:gd name="connsiteX8-83" fmla="*/ 1255128 w 1526318"/>
              <a:gd name="connsiteY8-84" fmla="*/ 813573 h 1522842"/>
              <a:gd name="connsiteX9-85" fmla="*/ 556290 w 1526318"/>
              <a:gd name="connsiteY9-86" fmla="*/ 1522842 h 1522842"/>
              <a:gd name="connsiteX10-87" fmla="*/ 0 w 1526318"/>
              <a:gd name="connsiteY10-88" fmla="*/ 973506 h 1522842"/>
              <a:gd name="connsiteX0-89" fmla="*/ 0 w 1526318"/>
              <a:gd name="connsiteY0-90" fmla="*/ 973506 h 1522842"/>
              <a:gd name="connsiteX1-91" fmla="*/ 688409 w 1526318"/>
              <a:gd name="connsiteY1-92" fmla="*/ 274667 h 1522842"/>
              <a:gd name="connsiteX2-93" fmla="*/ 486753 w 1526318"/>
              <a:gd name="connsiteY2-94" fmla="*/ 274668 h 1522842"/>
              <a:gd name="connsiteX3-95" fmla="*/ 483276 w 1526318"/>
              <a:gd name="connsiteY3-96" fmla="*/ 0 h 1522842"/>
              <a:gd name="connsiteX4-97" fmla="*/ 1387246 w 1526318"/>
              <a:gd name="connsiteY4-98" fmla="*/ 0 h 1522842"/>
              <a:gd name="connsiteX5-99" fmla="*/ 1526318 w 1526318"/>
              <a:gd name="connsiteY5-100" fmla="*/ 139072 h 1522842"/>
              <a:gd name="connsiteX6-101" fmla="*/ 1526318 w 1526318"/>
              <a:gd name="connsiteY6-102" fmla="*/ 990890 h 1522842"/>
              <a:gd name="connsiteX7-103" fmla="*/ 1251651 w 1526318"/>
              <a:gd name="connsiteY7-104" fmla="*/ 990890 h 1522842"/>
              <a:gd name="connsiteX8-105" fmla="*/ 1255128 w 1526318"/>
              <a:gd name="connsiteY8-106" fmla="*/ 813573 h 1522842"/>
              <a:gd name="connsiteX9-107" fmla="*/ 556290 w 1526318"/>
              <a:gd name="connsiteY9-108" fmla="*/ 1522842 h 1522842"/>
              <a:gd name="connsiteX10-109" fmla="*/ 0 w 1526318"/>
              <a:gd name="connsiteY10-110" fmla="*/ 973506 h 1522842"/>
              <a:gd name="connsiteX0-111" fmla="*/ 0 w 1526318"/>
              <a:gd name="connsiteY0-112" fmla="*/ 973506 h 1522842"/>
              <a:gd name="connsiteX1-113" fmla="*/ 688409 w 1526318"/>
              <a:gd name="connsiteY1-114" fmla="*/ 274667 h 1522842"/>
              <a:gd name="connsiteX2-115" fmla="*/ 486753 w 1526318"/>
              <a:gd name="connsiteY2-116" fmla="*/ 274668 h 1522842"/>
              <a:gd name="connsiteX3-117" fmla="*/ 483276 w 1526318"/>
              <a:gd name="connsiteY3-118" fmla="*/ 0 h 1522842"/>
              <a:gd name="connsiteX4-119" fmla="*/ 1387246 w 1526318"/>
              <a:gd name="connsiteY4-120" fmla="*/ 0 h 1522842"/>
              <a:gd name="connsiteX5-121" fmla="*/ 1526318 w 1526318"/>
              <a:gd name="connsiteY5-122" fmla="*/ 139072 h 1522842"/>
              <a:gd name="connsiteX6-123" fmla="*/ 1526318 w 1526318"/>
              <a:gd name="connsiteY6-124" fmla="*/ 990890 h 1522842"/>
              <a:gd name="connsiteX7-125" fmla="*/ 1251651 w 1526318"/>
              <a:gd name="connsiteY7-126" fmla="*/ 990890 h 1522842"/>
              <a:gd name="connsiteX8-127" fmla="*/ 1255128 w 1526318"/>
              <a:gd name="connsiteY8-128" fmla="*/ 813573 h 1522842"/>
              <a:gd name="connsiteX9-129" fmla="*/ 556290 w 1526318"/>
              <a:gd name="connsiteY9-130" fmla="*/ 1522842 h 1522842"/>
              <a:gd name="connsiteX10-131" fmla="*/ 0 w 1526318"/>
              <a:gd name="connsiteY10-132" fmla="*/ 973506 h 1522842"/>
              <a:gd name="connsiteX0-133" fmla="*/ 0 w 1526318"/>
              <a:gd name="connsiteY0-134" fmla="*/ 973506 h 1522842"/>
              <a:gd name="connsiteX1-135" fmla="*/ 688409 w 1526318"/>
              <a:gd name="connsiteY1-136" fmla="*/ 274667 h 1522842"/>
              <a:gd name="connsiteX2-137" fmla="*/ 486753 w 1526318"/>
              <a:gd name="connsiteY2-138" fmla="*/ 274668 h 1522842"/>
              <a:gd name="connsiteX3-139" fmla="*/ 483276 w 1526318"/>
              <a:gd name="connsiteY3-140" fmla="*/ 0 h 1522842"/>
              <a:gd name="connsiteX4-141" fmla="*/ 1387246 w 1526318"/>
              <a:gd name="connsiteY4-142" fmla="*/ 0 h 1522842"/>
              <a:gd name="connsiteX5-143" fmla="*/ 1526318 w 1526318"/>
              <a:gd name="connsiteY5-144" fmla="*/ 139072 h 1522842"/>
              <a:gd name="connsiteX6-145" fmla="*/ 1526318 w 1526318"/>
              <a:gd name="connsiteY6-146" fmla="*/ 990890 h 1522842"/>
              <a:gd name="connsiteX7-147" fmla="*/ 1251651 w 1526318"/>
              <a:gd name="connsiteY7-148" fmla="*/ 990890 h 1522842"/>
              <a:gd name="connsiteX8-149" fmla="*/ 1255128 w 1526318"/>
              <a:gd name="connsiteY8-150" fmla="*/ 813573 h 1522842"/>
              <a:gd name="connsiteX9-151" fmla="*/ 556290 w 1526318"/>
              <a:gd name="connsiteY9-152" fmla="*/ 1522842 h 1522842"/>
              <a:gd name="connsiteX10-153" fmla="*/ 0 w 1526318"/>
              <a:gd name="connsiteY10-154" fmla="*/ 973506 h 1522842"/>
              <a:gd name="connsiteX0-155" fmla="*/ 0 w 1526318"/>
              <a:gd name="connsiteY0-156" fmla="*/ 973506 h 1522842"/>
              <a:gd name="connsiteX1-157" fmla="*/ 688409 w 1526318"/>
              <a:gd name="connsiteY1-158" fmla="*/ 274667 h 1522842"/>
              <a:gd name="connsiteX2-159" fmla="*/ 486753 w 1526318"/>
              <a:gd name="connsiteY2-160" fmla="*/ 274668 h 1522842"/>
              <a:gd name="connsiteX3-161" fmla="*/ 483276 w 1526318"/>
              <a:gd name="connsiteY3-162" fmla="*/ 0 h 1522842"/>
              <a:gd name="connsiteX4-163" fmla="*/ 1387246 w 1526318"/>
              <a:gd name="connsiteY4-164" fmla="*/ 0 h 1522842"/>
              <a:gd name="connsiteX5-165" fmla="*/ 1526318 w 1526318"/>
              <a:gd name="connsiteY5-166" fmla="*/ 139072 h 1522842"/>
              <a:gd name="connsiteX6-167" fmla="*/ 1526318 w 1526318"/>
              <a:gd name="connsiteY6-168" fmla="*/ 990890 h 1522842"/>
              <a:gd name="connsiteX7-169" fmla="*/ 1251651 w 1526318"/>
              <a:gd name="connsiteY7-170" fmla="*/ 990890 h 1522842"/>
              <a:gd name="connsiteX8-171" fmla="*/ 1255128 w 1526318"/>
              <a:gd name="connsiteY8-172" fmla="*/ 813573 h 1522842"/>
              <a:gd name="connsiteX9-173" fmla="*/ 556290 w 1526318"/>
              <a:gd name="connsiteY9-174" fmla="*/ 1522842 h 1522842"/>
              <a:gd name="connsiteX10-175" fmla="*/ 0 w 1526318"/>
              <a:gd name="connsiteY10-176" fmla="*/ 973506 h 1522842"/>
              <a:gd name="connsiteX0-177" fmla="*/ 0 w 1526318"/>
              <a:gd name="connsiteY0-178" fmla="*/ 973506 h 1522842"/>
              <a:gd name="connsiteX1-179" fmla="*/ 688409 w 1526318"/>
              <a:gd name="connsiteY1-180" fmla="*/ 274667 h 1522842"/>
              <a:gd name="connsiteX2-181" fmla="*/ 486753 w 1526318"/>
              <a:gd name="connsiteY2-182" fmla="*/ 274668 h 1522842"/>
              <a:gd name="connsiteX3-183" fmla="*/ 483276 w 1526318"/>
              <a:gd name="connsiteY3-184" fmla="*/ 0 h 1522842"/>
              <a:gd name="connsiteX4-185" fmla="*/ 1387246 w 1526318"/>
              <a:gd name="connsiteY4-186" fmla="*/ 0 h 1522842"/>
              <a:gd name="connsiteX5-187" fmla="*/ 1526318 w 1526318"/>
              <a:gd name="connsiteY5-188" fmla="*/ 139072 h 1522842"/>
              <a:gd name="connsiteX6-189" fmla="*/ 1526318 w 1526318"/>
              <a:gd name="connsiteY6-190" fmla="*/ 990890 h 1522842"/>
              <a:gd name="connsiteX7-191" fmla="*/ 1251651 w 1526318"/>
              <a:gd name="connsiteY7-192" fmla="*/ 990890 h 1522842"/>
              <a:gd name="connsiteX8-193" fmla="*/ 1255128 w 1526318"/>
              <a:gd name="connsiteY8-194" fmla="*/ 813573 h 1522842"/>
              <a:gd name="connsiteX9-195" fmla="*/ 556290 w 1526318"/>
              <a:gd name="connsiteY9-196" fmla="*/ 1522842 h 1522842"/>
              <a:gd name="connsiteX10-197" fmla="*/ 0 w 1526318"/>
              <a:gd name="connsiteY10-198" fmla="*/ 973506 h 1522842"/>
              <a:gd name="connsiteX0-199" fmla="*/ 0 w 1526318"/>
              <a:gd name="connsiteY0-200" fmla="*/ 973506 h 1522842"/>
              <a:gd name="connsiteX1-201" fmla="*/ 688409 w 1526318"/>
              <a:gd name="connsiteY1-202" fmla="*/ 274667 h 1522842"/>
              <a:gd name="connsiteX2-203" fmla="*/ 486753 w 1526318"/>
              <a:gd name="connsiteY2-204" fmla="*/ 274668 h 1522842"/>
              <a:gd name="connsiteX3-205" fmla="*/ 483276 w 1526318"/>
              <a:gd name="connsiteY3-206" fmla="*/ 0 h 1522842"/>
              <a:gd name="connsiteX4-207" fmla="*/ 1387246 w 1526318"/>
              <a:gd name="connsiteY4-208" fmla="*/ 0 h 1522842"/>
              <a:gd name="connsiteX5-209" fmla="*/ 1526318 w 1526318"/>
              <a:gd name="connsiteY5-210" fmla="*/ 139072 h 1522842"/>
              <a:gd name="connsiteX6-211" fmla="*/ 1526318 w 1526318"/>
              <a:gd name="connsiteY6-212" fmla="*/ 990890 h 1522842"/>
              <a:gd name="connsiteX7-213" fmla="*/ 1251651 w 1526318"/>
              <a:gd name="connsiteY7-214" fmla="*/ 990890 h 1522842"/>
              <a:gd name="connsiteX8-215" fmla="*/ 1255128 w 1526318"/>
              <a:gd name="connsiteY8-216" fmla="*/ 813573 h 1522842"/>
              <a:gd name="connsiteX9-217" fmla="*/ 556290 w 1526318"/>
              <a:gd name="connsiteY9-218" fmla="*/ 1522842 h 1522842"/>
              <a:gd name="connsiteX10-219" fmla="*/ 0 w 1526318"/>
              <a:gd name="connsiteY10-220" fmla="*/ 973506 h 1522842"/>
              <a:gd name="connsiteX0-221" fmla="*/ 0 w 1526318"/>
              <a:gd name="connsiteY0-222" fmla="*/ 973506 h 1522842"/>
              <a:gd name="connsiteX1-223" fmla="*/ 688409 w 1526318"/>
              <a:gd name="connsiteY1-224" fmla="*/ 274667 h 1522842"/>
              <a:gd name="connsiteX2-225" fmla="*/ 486753 w 1526318"/>
              <a:gd name="connsiteY2-226" fmla="*/ 274668 h 1522842"/>
              <a:gd name="connsiteX3-227" fmla="*/ 483276 w 1526318"/>
              <a:gd name="connsiteY3-228" fmla="*/ 0 h 1522842"/>
              <a:gd name="connsiteX4-229" fmla="*/ 1387246 w 1526318"/>
              <a:gd name="connsiteY4-230" fmla="*/ 0 h 1522842"/>
              <a:gd name="connsiteX5-231" fmla="*/ 1526318 w 1526318"/>
              <a:gd name="connsiteY5-232" fmla="*/ 139072 h 1522842"/>
              <a:gd name="connsiteX6-233" fmla="*/ 1526318 w 1526318"/>
              <a:gd name="connsiteY6-234" fmla="*/ 990890 h 1522842"/>
              <a:gd name="connsiteX7-235" fmla="*/ 1251651 w 1526318"/>
              <a:gd name="connsiteY7-236" fmla="*/ 990890 h 1522842"/>
              <a:gd name="connsiteX8-237" fmla="*/ 1255128 w 1526318"/>
              <a:gd name="connsiteY8-238" fmla="*/ 813573 h 1522842"/>
              <a:gd name="connsiteX9-239" fmla="*/ 556290 w 1526318"/>
              <a:gd name="connsiteY9-240" fmla="*/ 1522842 h 1522842"/>
              <a:gd name="connsiteX10-241" fmla="*/ 0 w 1526318"/>
              <a:gd name="connsiteY10-242" fmla="*/ 973506 h 1522842"/>
              <a:gd name="connsiteX0-243" fmla="*/ 0 w 1526318"/>
              <a:gd name="connsiteY0-244" fmla="*/ 973506 h 1522842"/>
              <a:gd name="connsiteX1-245" fmla="*/ 688409 w 1526318"/>
              <a:gd name="connsiteY1-246" fmla="*/ 274667 h 1522842"/>
              <a:gd name="connsiteX2-247" fmla="*/ 486753 w 1526318"/>
              <a:gd name="connsiteY2-248" fmla="*/ 274668 h 1522842"/>
              <a:gd name="connsiteX3-249" fmla="*/ 483276 w 1526318"/>
              <a:gd name="connsiteY3-250" fmla="*/ 0 h 1522842"/>
              <a:gd name="connsiteX4-251" fmla="*/ 1387246 w 1526318"/>
              <a:gd name="connsiteY4-252" fmla="*/ 0 h 1522842"/>
              <a:gd name="connsiteX5-253" fmla="*/ 1526318 w 1526318"/>
              <a:gd name="connsiteY5-254" fmla="*/ 139072 h 1522842"/>
              <a:gd name="connsiteX6-255" fmla="*/ 1526318 w 1526318"/>
              <a:gd name="connsiteY6-256" fmla="*/ 990890 h 1522842"/>
              <a:gd name="connsiteX7-257" fmla="*/ 1251651 w 1526318"/>
              <a:gd name="connsiteY7-258" fmla="*/ 990890 h 1522842"/>
              <a:gd name="connsiteX8-259" fmla="*/ 1255128 w 1526318"/>
              <a:gd name="connsiteY8-260" fmla="*/ 813573 h 1522842"/>
              <a:gd name="connsiteX9-261" fmla="*/ 556290 w 1526318"/>
              <a:gd name="connsiteY9-262" fmla="*/ 1522842 h 1522842"/>
              <a:gd name="connsiteX10-263" fmla="*/ 0 w 1526318"/>
              <a:gd name="connsiteY10-264" fmla="*/ 973506 h 1522842"/>
              <a:gd name="connsiteX0-265" fmla="*/ 0 w 1526318"/>
              <a:gd name="connsiteY0-266" fmla="*/ 973506 h 1522842"/>
              <a:gd name="connsiteX1-267" fmla="*/ 688409 w 1526318"/>
              <a:gd name="connsiteY1-268" fmla="*/ 274667 h 1522842"/>
              <a:gd name="connsiteX2-269" fmla="*/ 486753 w 1526318"/>
              <a:gd name="connsiteY2-270" fmla="*/ 274668 h 1522842"/>
              <a:gd name="connsiteX3-271" fmla="*/ 483276 w 1526318"/>
              <a:gd name="connsiteY3-272" fmla="*/ 0 h 1522842"/>
              <a:gd name="connsiteX4-273" fmla="*/ 1387246 w 1526318"/>
              <a:gd name="connsiteY4-274" fmla="*/ 0 h 1522842"/>
              <a:gd name="connsiteX5-275" fmla="*/ 1526318 w 1526318"/>
              <a:gd name="connsiteY5-276" fmla="*/ 139072 h 1522842"/>
              <a:gd name="connsiteX6-277" fmla="*/ 1526318 w 1526318"/>
              <a:gd name="connsiteY6-278" fmla="*/ 990890 h 1522842"/>
              <a:gd name="connsiteX7-279" fmla="*/ 1251651 w 1526318"/>
              <a:gd name="connsiteY7-280" fmla="*/ 990890 h 1522842"/>
              <a:gd name="connsiteX8-281" fmla="*/ 1255128 w 1526318"/>
              <a:gd name="connsiteY8-282" fmla="*/ 813573 h 1522842"/>
              <a:gd name="connsiteX9-283" fmla="*/ 556290 w 1526318"/>
              <a:gd name="connsiteY9-284" fmla="*/ 1522842 h 1522842"/>
              <a:gd name="connsiteX10-285" fmla="*/ 0 w 1526318"/>
              <a:gd name="connsiteY10-286" fmla="*/ 973506 h 1522842"/>
              <a:gd name="connsiteX0-287" fmla="*/ 0 w 1526318"/>
              <a:gd name="connsiteY0-288" fmla="*/ 973506 h 1522842"/>
              <a:gd name="connsiteX1-289" fmla="*/ 688409 w 1526318"/>
              <a:gd name="connsiteY1-290" fmla="*/ 274667 h 1522842"/>
              <a:gd name="connsiteX2-291" fmla="*/ 486753 w 1526318"/>
              <a:gd name="connsiteY2-292" fmla="*/ 274668 h 1522842"/>
              <a:gd name="connsiteX3-293" fmla="*/ 483276 w 1526318"/>
              <a:gd name="connsiteY3-294" fmla="*/ 0 h 1522842"/>
              <a:gd name="connsiteX4-295" fmla="*/ 1387246 w 1526318"/>
              <a:gd name="connsiteY4-296" fmla="*/ 0 h 1522842"/>
              <a:gd name="connsiteX5-297" fmla="*/ 1526318 w 1526318"/>
              <a:gd name="connsiteY5-298" fmla="*/ 139072 h 1522842"/>
              <a:gd name="connsiteX6-299" fmla="*/ 1526318 w 1526318"/>
              <a:gd name="connsiteY6-300" fmla="*/ 990890 h 1522842"/>
              <a:gd name="connsiteX7-301" fmla="*/ 1251651 w 1526318"/>
              <a:gd name="connsiteY7-302" fmla="*/ 990890 h 1522842"/>
              <a:gd name="connsiteX8-303" fmla="*/ 1255128 w 1526318"/>
              <a:gd name="connsiteY8-304" fmla="*/ 813573 h 1522842"/>
              <a:gd name="connsiteX9-305" fmla="*/ 556290 w 1526318"/>
              <a:gd name="connsiteY9-306" fmla="*/ 1522842 h 1522842"/>
              <a:gd name="connsiteX10-307" fmla="*/ 0 w 1526318"/>
              <a:gd name="connsiteY10-308" fmla="*/ 973506 h 15228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526318" h="1522842">
                <a:moveTo>
                  <a:pt x="0" y="973506"/>
                </a:moveTo>
                <a:lnTo>
                  <a:pt x="688409" y="274667"/>
                </a:lnTo>
                <a:lnTo>
                  <a:pt x="486753" y="274668"/>
                </a:lnTo>
                <a:cubicBezTo>
                  <a:pt x="322184" y="273509"/>
                  <a:pt x="321025" y="1159"/>
                  <a:pt x="483276" y="0"/>
                </a:cubicBezTo>
                <a:lnTo>
                  <a:pt x="1387246" y="0"/>
                </a:lnTo>
                <a:cubicBezTo>
                  <a:pt x="1461417" y="1158"/>
                  <a:pt x="1525160" y="61424"/>
                  <a:pt x="1526318" y="139072"/>
                </a:cubicBezTo>
                <a:lnTo>
                  <a:pt x="1526318" y="990890"/>
                </a:lnTo>
                <a:cubicBezTo>
                  <a:pt x="1525159" y="1234266"/>
                  <a:pt x="1252810" y="1216882"/>
                  <a:pt x="1251651" y="990890"/>
                </a:cubicBezTo>
                <a:lnTo>
                  <a:pt x="1255128" y="813573"/>
                </a:lnTo>
                <a:lnTo>
                  <a:pt x="556290" y="1522842"/>
                </a:lnTo>
                <a:lnTo>
                  <a:pt x="0" y="973506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765273" y="3869922"/>
            <a:ext cx="508780" cy="45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79758" y="4716479"/>
            <a:ext cx="508780" cy="45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01364" y="3887827"/>
            <a:ext cx="508780" cy="45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67192" y="4667415"/>
            <a:ext cx="508780" cy="45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04</a:t>
            </a:r>
            <a:endParaRPr lang="zh-CN" altLang="en-US" sz="24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 rot="18900000">
            <a:off x="7089006" y="3522788"/>
            <a:ext cx="1663269" cy="457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TITLE HERE</a:t>
            </a:r>
            <a:endParaRPr lang="zh-CN" altLang="en-US" sz="24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98497" y="2827958"/>
            <a:ext cx="1287267" cy="926387"/>
            <a:chOff x="9549220" y="2695222"/>
            <a:chExt cx="1287267" cy="926387"/>
          </a:xfrm>
          <a:solidFill>
            <a:srgbClr val="52BBA4"/>
          </a:solidFill>
        </p:grpSpPr>
        <p:sp>
          <p:nvSpPr>
            <p:cNvPr id="21" name="Freeform 223"/>
            <p:cNvSpPr/>
            <p:nvPr/>
          </p:nvSpPr>
          <p:spPr bwMode="auto">
            <a:xfrm flipH="1">
              <a:off x="10311906" y="3134232"/>
              <a:ext cx="524581" cy="465054"/>
            </a:xfrm>
            <a:custGeom>
              <a:avLst/>
              <a:gdLst>
                <a:gd name="T0" fmla="*/ 4 w 74"/>
                <a:gd name="T1" fmla="*/ 27 h 65"/>
                <a:gd name="T2" fmla="*/ 25 w 74"/>
                <a:gd name="T3" fmla="*/ 6 h 65"/>
                <a:gd name="T4" fmla="*/ 34 w 74"/>
                <a:gd name="T5" fmla="*/ 15 h 65"/>
                <a:gd name="T6" fmla="*/ 23 w 74"/>
                <a:gd name="T7" fmla="*/ 26 h 65"/>
                <a:gd name="T8" fmla="*/ 65 w 74"/>
                <a:gd name="T9" fmla="*/ 26 h 65"/>
                <a:gd name="T10" fmla="*/ 64 w 74"/>
                <a:gd name="T11" fmla="*/ 39 h 65"/>
                <a:gd name="T12" fmla="*/ 23 w 74"/>
                <a:gd name="T13" fmla="*/ 39 h 65"/>
                <a:gd name="T14" fmla="*/ 34 w 74"/>
                <a:gd name="T15" fmla="*/ 50 h 65"/>
                <a:gd name="T16" fmla="*/ 25 w 74"/>
                <a:gd name="T17" fmla="*/ 59 h 65"/>
                <a:gd name="T18" fmla="*/ 4 w 74"/>
                <a:gd name="T19" fmla="*/ 38 h 65"/>
                <a:gd name="T20" fmla="*/ 4 w 74"/>
                <a:gd name="T21" fmla="*/ 2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65">
                  <a:moveTo>
                    <a:pt x="4" y="27"/>
                  </a:moveTo>
                  <a:cubicBezTo>
                    <a:pt x="25" y="6"/>
                    <a:pt x="25" y="6"/>
                    <a:pt x="25" y="6"/>
                  </a:cubicBezTo>
                  <a:cubicBezTo>
                    <a:pt x="31" y="0"/>
                    <a:pt x="40" y="9"/>
                    <a:pt x="34" y="1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74" y="26"/>
                    <a:pt x="74" y="39"/>
                    <a:pt x="6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40" y="56"/>
                    <a:pt x="31" y="65"/>
                    <a:pt x="25" y="5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1" y="35"/>
                    <a:pt x="0" y="30"/>
                    <a:pt x="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Oval 224"/>
            <p:cNvSpPr>
              <a:spLocks noChangeArrowheads="1"/>
            </p:cNvSpPr>
            <p:nvPr/>
          </p:nvSpPr>
          <p:spPr bwMode="auto">
            <a:xfrm flipH="1">
              <a:off x="10256098" y="2695222"/>
              <a:ext cx="167420" cy="17114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5"/>
            <p:cNvSpPr/>
            <p:nvPr/>
          </p:nvSpPr>
          <p:spPr bwMode="auto">
            <a:xfrm flipH="1">
              <a:off x="9549220" y="2799394"/>
              <a:ext cx="1004515" cy="822215"/>
            </a:xfrm>
            <a:custGeom>
              <a:avLst/>
              <a:gdLst>
                <a:gd name="T0" fmla="*/ 135 w 141"/>
                <a:gd name="T1" fmla="*/ 60 h 115"/>
                <a:gd name="T2" fmla="*/ 133 w 141"/>
                <a:gd name="T3" fmla="*/ 60 h 115"/>
                <a:gd name="T4" fmla="*/ 105 w 141"/>
                <a:gd name="T5" fmla="*/ 60 h 115"/>
                <a:gd name="T6" fmla="*/ 64 w 141"/>
                <a:gd name="T7" fmla="*/ 12 h 115"/>
                <a:gd name="T8" fmla="*/ 75 w 141"/>
                <a:gd name="T9" fmla="*/ 12 h 115"/>
                <a:gd name="T10" fmla="*/ 93 w 141"/>
                <a:gd name="T11" fmla="*/ 34 h 115"/>
                <a:gd name="T12" fmla="*/ 98 w 141"/>
                <a:gd name="T13" fmla="*/ 36 h 115"/>
                <a:gd name="T14" fmla="*/ 104 w 141"/>
                <a:gd name="T15" fmla="*/ 30 h 115"/>
                <a:gd name="T16" fmla="*/ 102 w 141"/>
                <a:gd name="T17" fmla="*/ 25 h 115"/>
                <a:gd name="T18" fmla="*/ 82 w 141"/>
                <a:gd name="T19" fmla="*/ 2 h 115"/>
                <a:gd name="T20" fmla="*/ 77 w 141"/>
                <a:gd name="T21" fmla="*/ 0 h 115"/>
                <a:gd name="T22" fmla="*/ 48 w 141"/>
                <a:gd name="T23" fmla="*/ 0 h 115"/>
                <a:gd name="T24" fmla="*/ 28 w 141"/>
                <a:gd name="T25" fmla="*/ 15 h 115"/>
                <a:gd name="T26" fmla="*/ 28 w 141"/>
                <a:gd name="T27" fmla="*/ 32 h 115"/>
                <a:gd name="T28" fmla="*/ 6 w 141"/>
                <a:gd name="T29" fmla="*/ 32 h 115"/>
                <a:gd name="T30" fmla="*/ 2 w 141"/>
                <a:gd name="T31" fmla="*/ 34 h 115"/>
                <a:gd name="T32" fmla="*/ 2 w 141"/>
                <a:gd name="T33" fmla="*/ 43 h 115"/>
                <a:gd name="T34" fmla="*/ 6 w 141"/>
                <a:gd name="T35" fmla="*/ 45 h 115"/>
                <a:gd name="T36" fmla="*/ 32 w 141"/>
                <a:gd name="T37" fmla="*/ 45 h 115"/>
                <a:gd name="T38" fmla="*/ 40 w 141"/>
                <a:gd name="T39" fmla="*/ 38 h 115"/>
                <a:gd name="T40" fmla="*/ 40 w 141"/>
                <a:gd name="T41" fmla="*/ 27 h 115"/>
                <a:gd name="T42" fmla="*/ 55 w 141"/>
                <a:gd name="T43" fmla="*/ 45 h 115"/>
                <a:gd name="T44" fmla="*/ 41 w 141"/>
                <a:gd name="T45" fmla="*/ 59 h 115"/>
                <a:gd name="T46" fmla="*/ 40 w 141"/>
                <a:gd name="T47" fmla="*/ 69 h 115"/>
                <a:gd name="T48" fmla="*/ 49 w 141"/>
                <a:gd name="T49" fmla="*/ 109 h 115"/>
                <a:gd name="T50" fmla="*/ 57 w 141"/>
                <a:gd name="T51" fmla="*/ 115 h 115"/>
                <a:gd name="T52" fmla="*/ 64 w 141"/>
                <a:gd name="T53" fmla="*/ 108 h 115"/>
                <a:gd name="T54" fmla="*/ 64 w 141"/>
                <a:gd name="T55" fmla="*/ 106 h 115"/>
                <a:gd name="T56" fmla="*/ 57 w 141"/>
                <a:gd name="T57" fmla="*/ 72 h 115"/>
                <a:gd name="T58" fmla="*/ 75 w 141"/>
                <a:gd name="T59" fmla="*/ 54 h 115"/>
                <a:gd name="T60" fmla="*/ 91 w 141"/>
                <a:gd name="T61" fmla="*/ 72 h 115"/>
                <a:gd name="T62" fmla="*/ 101 w 141"/>
                <a:gd name="T63" fmla="*/ 75 h 115"/>
                <a:gd name="T64" fmla="*/ 133 w 141"/>
                <a:gd name="T65" fmla="*/ 75 h 115"/>
                <a:gd name="T66" fmla="*/ 141 w 141"/>
                <a:gd name="T67" fmla="*/ 69 h 115"/>
                <a:gd name="T68" fmla="*/ 135 w 141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1" h="115">
                  <a:moveTo>
                    <a:pt x="135" y="60"/>
                  </a:moveTo>
                  <a:cubicBezTo>
                    <a:pt x="134" y="60"/>
                    <a:pt x="133" y="60"/>
                    <a:pt x="133" y="60"/>
                  </a:cubicBezTo>
                  <a:cubicBezTo>
                    <a:pt x="105" y="60"/>
                    <a:pt x="105" y="60"/>
                    <a:pt x="105" y="60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4" y="35"/>
                    <a:pt x="96" y="36"/>
                    <a:pt x="98" y="36"/>
                  </a:cubicBezTo>
                  <a:cubicBezTo>
                    <a:pt x="101" y="36"/>
                    <a:pt x="104" y="33"/>
                    <a:pt x="104" y="30"/>
                  </a:cubicBezTo>
                  <a:cubicBezTo>
                    <a:pt x="104" y="28"/>
                    <a:pt x="103" y="26"/>
                    <a:pt x="102" y="25"/>
                  </a:cubicBezTo>
                  <a:cubicBezTo>
                    <a:pt x="82" y="2"/>
                    <a:pt x="82" y="2"/>
                    <a:pt x="82" y="2"/>
                  </a:cubicBezTo>
                  <a:cubicBezTo>
                    <a:pt x="81" y="1"/>
                    <a:pt x="79" y="0"/>
                    <a:pt x="7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29" y="14"/>
                    <a:pt x="28" y="1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2"/>
                    <a:pt x="3" y="33"/>
                    <a:pt x="2" y="34"/>
                  </a:cubicBezTo>
                  <a:cubicBezTo>
                    <a:pt x="0" y="36"/>
                    <a:pt x="0" y="40"/>
                    <a:pt x="2" y="43"/>
                  </a:cubicBezTo>
                  <a:cubicBezTo>
                    <a:pt x="3" y="44"/>
                    <a:pt x="5" y="44"/>
                    <a:pt x="6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40" y="44"/>
                    <a:pt x="40" y="38"/>
                    <a:pt x="40" y="3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38" y="62"/>
                    <a:pt x="40" y="69"/>
                  </a:cubicBezTo>
                  <a:cubicBezTo>
                    <a:pt x="49" y="109"/>
                    <a:pt x="49" y="109"/>
                    <a:pt x="49" y="109"/>
                  </a:cubicBezTo>
                  <a:cubicBezTo>
                    <a:pt x="50" y="113"/>
                    <a:pt x="53" y="115"/>
                    <a:pt x="57" y="115"/>
                  </a:cubicBezTo>
                  <a:cubicBezTo>
                    <a:pt x="61" y="115"/>
                    <a:pt x="64" y="112"/>
                    <a:pt x="64" y="108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4" y="75"/>
                    <a:pt x="101" y="75"/>
                  </a:cubicBezTo>
                  <a:cubicBezTo>
                    <a:pt x="133" y="75"/>
                    <a:pt x="133" y="75"/>
                    <a:pt x="133" y="75"/>
                  </a:cubicBezTo>
                  <a:cubicBezTo>
                    <a:pt x="136" y="75"/>
                    <a:pt x="140" y="73"/>
                    <a:pt x="141" y="69"/>
                  </a:cubicBezTo>
                  <a:cubicBezTo>
                    <a:pt x="141" y="65"/>
                    <a:pt x="139" y="61"/>
                    <a:pt x="135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971666" y="564490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56605" y="265550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270571" y="2640571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170910" y="173292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369357" y="564263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03665" y="4330828"/>
            <a:ext cx="1970436" cy="1970436"/>
          </a:xfrm>
          <a:prstGeom prst="ellipse">
            <a:avLst/>
          </a:prstGeom>
          <a:noFill/>
          <a:ln w="25400">
            <a:solidFill>
              <a:srgbClr val="6D4949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11" name="椭圆 10"/>
          <p:cNvSpPr/>
          <p:nvPr/>
        </p:nvSpPr>
        <p:spPr>
          <a:xfrm>
            <a:off x="4610675" y="3344847"/>
            <a:ext cx="2956417" cy="2956417"/>
          </a:xfrm>
          <a:prstGeom prst="ellipse">
            <a:avLst/>
          </a:prstGeom>
          <a:noFill/>
          <a:ln w="25400">
            <a:solidFill>
              <a:srgbClr val="52BBA4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12" name="椭圆 11"/>
          <p:cNvSpPr/>
          <p:nvPr/>
        </p:nvSpPr>
        <p:spPr>
          <a:xfrm>
            <a:off x="3933414" y="1990330"/>
            <a:ext cx="4310934" cy="4310934"/>
          </a:xfrm>
          <a:prstGeom prst="ellipse">
            <a:avLst/>
          </a:prstGeom>
          <a:noFill/>
          <a:ln w="25400">
            <a:solidFill>
              <a:srgbClr val="6D4949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13" name="椭圆 12"/>
          <p:cNvSpPr/>
          <p:nvPr/>
        </p:nvSpPr>
        <p:spPr>
          <a:xfrm>
            <a:off x="5443896" y="2022603"/>
            <a:ext cx="1289973" cy="1289973"/>
          </a:xfrm>
          <a:prstGeom prst="ellipse">
            <a:avLst/>
          </a:prstGeom>
          <a:solidFill>
            <a:srgbClr val="6D4949"/>
          </a:solidFill>
          <a:ln>
            <a:noFill/>
          </a:ln>
          <a:effectLst/>
        </p:spPr>
        <p:txBody>
          <a:bodyPr anchor="ctr"/>
          <a:lstStyle/>
          <a:p>
            <a:pPr algn="ctr" eaLnBrk="0" hangingPunct="0">
              <a:buFont typeface="Arial" panose="020B0604020202020204" pitchFamily="34" charset="0"/>
            </a:pPr>
            <a:endParaRPr lang="zh-CN" altLang="en-US" sz="400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610745" y="3344847"/>
            <a:ext cx="985981" cy="985981"/>
          </a:xfrm>
          <a:prstGeom prst="ellipse">
            <a:avLst/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718141" y="4330828"/>
            <a:ext cx="739104" cy="739104"/>
          </a:xfrm>
          <a:prstGeom prst="ellipse">
            <a:avLst/>
          </a:prstGeom>
          <a:solidFill>
            <a:srgbClr val="6D4949"/>
          </a:solidFill>
          <a:ln>
            <a:noFill/>
          </a:ln>
          <a:effectLst/>
        </p:spPr>
        <p:txBody>
          <a:bodyPr anchor="ctr"/>
          <a:lstStyle/>
          <a:p>
            <a:pPr algn="ctr" eaLnBrk="0" hangingPunct="0">
              <a:buFont typeface="Arial" panose="020B0604020202020204" pitchFamily="34" charset="0"/>
            </a:pPr>
            <a:endParaRPr lang="zh-CN" altLang="en-US" sz="4000"/>
          </a:p>
        </p:txBody>
      </p:sp>
      <p:sp>
        <p:nvSpPr>
          <p:cNvPr id="16" name="椭圆 15"/>
          <p:cNvSpPr/>
          <p:nvPr/>
        </p:nvSpPr>
        <p:spPr>
          <a:xfrm>
            <a:off x="5495381" y="5095198"/>
            <a:ext cx="1184211" cy="1184211"/>
          </a:xfrm>
          <a:prstGeom prst="ellipse">
            <a:avLst/>
          </a:prstGeom>
          <a:solidFill>
            <a:srgbClr val="52BBA4"/>
          </a:solidFill>
          <a:ln>
            <a:noFill/>
          </a:ln>
          <a:effectLst/>
        </p:spPr>
        <p:txBody>
          <a:bodyPr anchor="ctr"/>
          <a:lstStyle/>
          <a:p>
            <a:pPr algn="ctr" eaLnBrk="0" hangingPunct="0">
              <a:buFont typeface="Arial" panose="020B0604020202020204" pitchFamily="34" charset="0"/>
            </a:pPr>
            <a:endParaRPr lang="zh-CN" altLang="en-US" sz="400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850651" y="2449700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3F4EF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1</a:t>
            </a:r>
            <a:endParaRPr lang="zh-CN" altLang="en-US" sz="3600" b="1" dirty="0">
              <a:solidFill>
                <a:srgbClr val="F3F4EF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78353" y="3578972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3F4EF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2</a:t>
            </a:r>
            <a:endParaRPr lang="zh-CN" altLang="en-US" sz="3600" b="1" dirty="0">
              <a:solidFill>
                <a:srgbClr val="F3F4EF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850651" y="5382719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3F4EF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4</a:t>
            </a:r>
            <a:endParaRPr lang="zh-CN" altLang="en-US" sz="3600" b="1" dirty="0">
              <a:solidFill>
                <a:srgbClr val="F3F4EF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862104" y="4432731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3F4EF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3</a:t>
            </a:r>
            <a:endParaRPr lang="zh-CN" altLang="en-US" sz="3600" b="1" dirty="0">
              <a:solidFill>
                <a:srgbClr val="F3F4EF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026922" y="239334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026921" y="48121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7036" y="239334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17036" y="48121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761960" y="2358103"/>
            <a:ext cx="560121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 Click 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hereto add you to the center of the narrative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you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 of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6D4949"/>
              </a:solidFill>
            </a:endParaRPr>
          </a:p>
          <a:p>
            <a:endParaRPr lang="en-US" altLang="zh-CN" dirty="0" smtClean="0">
              <a:solidFill>
                <a:srgbClr val="4F7E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094462" y="2016219"/>
            <a:ext cx="4239383" cy="4238559"/>
            <a:chOff x="1094462" y="2016219"/>
            <a:chExt cx="4239383" cy="4238559"/>
          </a:xfrm>
          <a:blipFill>
            <a:blip r:embed="rId2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矩形 11"/>
            <p:cNvSpPr/>
            <p:nvPr/>
          </p:nvSpPr>
          <p:spPr>
            <a:xfrm>
              <a:off x="1095286" y="2016219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508139" y="2016219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920992" y="2016219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508547" y="3429072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94462" y="3429072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095286" y="4841925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508139" y="4841925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3920992" y="4841925"/>
              <a:ext cx="1412853" cy="1412853"/>
            </a:xfrm>
            <a:prstGeom prst="rect">
              <a:avLst/>
            </a:prstGeom>
            <a:grpFill/>
            <a:ln w="63500">
              <a:solidFill>
                <a:srgbClr val="F1F1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920991" y="3429071"/>
            <a:ext cx="7234689" cy="1412853"/>
          </a:xfrm>
          <a:prstGeom prst="rect">
            <a:avLst/>
          </a:prstGeom>
          <a:solidFill>
            <a:srgbClr val="6D4949"/>
          </a:solidFill>
          <a:ln w="63500">
            <a:solidFill>
              <a:srgbClr val="F1F1C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4349515" y="3699050"/>
            <a:ext cx="6478055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 Click hereto add</a:t>
            </a:r>
            <a:endParaRPr lang="en-US" altLang="zh-CN" sz="1600" dirty="0" smtClean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center of the narrative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</a:t>
            </a:r>
            <a:endParaRPr lang="en-US" altLang="zh-CN" sz="1600" dirty="0" smtClean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60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600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600" dirty="0" smtClean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FDFDFD"/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61959" y="5142598"/>
            <a:ext cx="560121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 Click 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hereto add you to the center of the narrative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you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 of </a:t>
            </a:r>
            <a:r>
              <a:rPr lang="en-US" altLang="zh-CN" sz="1600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600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6D4949"/>
              </a:solidFill>
            </a:endParaRPr>
          </a:p>
          <a:p>
            <a:endParaRPr lang="en-US" altLang="zh-CN" dirty="0" smtClean="0">
              <a:solidFill>
                <a:srgbClr val="6D49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3"/>
          <p:cNvSpPr/>
          <p:nvPr/>
        </p:nvSpPr>
        <p:spPr bwMode="auto">
          <a:xfrm rot="20192702" flipH="1">
            <a:off x="6190272" y="2063141"/>
            <a:ext cx="685800" cy="569913"/>
          </a:xfrm>
          <a:custGeom>
            <a:avLst/>
            <a:gdLst>
              <a:gd name="T0" fmla="*/ 167 w 196"/>
              <a:gd name="T1" fmla="*/ 142 h 163"/>
              <a:gd name="T2" fmla="*/ 170 w 196"/>
              <a:gd name="T3" fmla="*/ 48 h 163"/>
              <a:gd name="T4" fmla="*/ 167 w 196"/>
              <a:gd name="T5" fmla="*/ 57 h 163"/>
              <a:gd name="T6" fmla="*/ 75 w 196"/>
              <a:gd name="T7" fmla="*/ 3 h 163"/>
              <a:gd name="T8" fmla="*/ 0 w 196"/>
              <a:gd name="T9" fmla="*/ 26 h 163"/>
              <a:gd name="T10" fmla="*/ 20 w 196"/>
              <a:gd name="T11" fmla="*/ 60 h 163"/>
              <a:gd name="T12" fmla="*/ 77 w 196"/>
              <a:gd name="T13" fmla="*/ 124 h 163"/>
              <a:gd name="T14" fmla="*/ 119 w 196"/>
              <a:gd name="T15" fmla="*/ 134 h 163"/>
              <a:gd name="T16" fmla="*/ 102 w 196"/>
              <a:gd name="T17" fmla="*/ 139 h 163"/>
              <a:gd name="T18" fmla="*/ 161 w 196"/>
              <a:gd name="T19" fmla="*/ 163 h 163"/>
              <a:gd name="T20" fmla="*/ 81 w 196"/>
              <a:gd name="T21" fmla="*/ 35 h 163"/>
              <a:gd name="T22" fmla="*/ 167 w 196"/>
              <a:gd name="T23" fmla="*/ 14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63">
                <a:moveTo>
                  <a:pt x="167" y="142"/>
                </a:moveTo>
                <a:cubicBezTo>
                  <a:pt x="167" y="142"/>
                  <a:pt x="196" y="98"/>
                  <a:pt x="170" y="48"/>
                </a:cubicBezTo>
                <a:cubicBezTo>
                  <a:pt x="167" y="57"/>
                  <a:pt x="167" y="57"/>
                  <a:pt x="167" y="57"/>
                </a:cubicBezTo>
                <a:cubicBezTo>
                  <a:pt x="167" y="57"/>
                  <a:pt x="152" y="0"/>
                  <a:pt x="75" y="3"/>
                </a:cubicBezTo>
                <a:cubicBezTo>
                  <a:pt x="21" y="6"/>
                  <a:pt x="0" y="26"/>
                  <a:pt x="0" y="26"/>
                </a:cubicBezTo>
                <a:cubicBezTo>
                  <a:pt x="0" y="26"/>
                  <a:pt x="19" y="23"/>
                  <a:pt x="20" y="60"/>
                </a:cubicBezTo>
                <a:cubicBezTo>
                  <a:pt x="21" y="81"/>
                  <a:pt x="43" y="116"/>
                  <a:pt x="77" y="124"/>
                </a:cubicBezTo>
                <a:cubicBezTo>
                  <a:pt x="111" y="131"/>
                  <a:pt x="119" y="134"/>
                  <a:pt x="119" y="134"/>
                </a:cubicBez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59" y="140"/>
                  <a:pt x="161" y="163"/>
                </a:cubicBezTo>
                <a:cubicBezTo>
                  <a:pt x="161" y="163"/>
                  <a:pt x="157" y="56"/>
                  <a:pt x="81" y="35"/>
                </a:cubicBezTo>
                <a:cubicBezTo>
                  <a:pt x="81" y="35"/>
                  <a:pt x="153" y="45"/>
                  <a:pt x="167" y="142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sp>
        <p:nvSpPr>
          <p:cNvPr id="11" name="Freeform 36"/>
          <p:cNvSpPr/>
          <p:nvPr/>
        </p:nvSpPr>
        <p:spPr bwMode="auto">
          <a:xfrm rot="1695130">
            <a:off x="7371372" y="2693379"/>
            <a:ext cx="323850" cy="417512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sp>
        <p:nvSpPr>
          <p:cNvPr id="13" name="Freeform 36"/>
          <p:cNvSpPr/>
          <p:nvPr/>
        </p:nvSpPr>
        <p:spPr bwMode="auto">
          <a:xfrm rot="20742510">
            <a:off x="5982309" y="2691791"/>
            <a:ext cx="325438" cy="415925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sp>
        <p:nvSpPr>
          <p:cNvPr id="25" name="Freeform 34"/>
          <p:cNvSpPr/>
          <p:nvPr/>
        </p:nvSpPr>
        <p:spPr bwMode="auto">
          <a:xfrm>
            <a:off x="5102834" y="2677504"/>
            <a:ext cx="420688" cy="560387"/>
          </a:xfrm>
          <a:custGeom>
            <a:avLst/>
            <a:gdLst>
              <a:gd name="T0" fmla="*/ 23 w 78"/>
              <a:gd name="T1" fmla="*/ 85 h 104"/>
              <a:gd name="T2" fmla="*/ 18 w 78"/>
              <a:gd name="T3" fmla="*/ 31 h 104"/>
              <a:gd name="T4" fmla="*/ 45 w 78"/>
              <a:gd name="T5" fmla="*/ 0 h 104"/>
              <a:gd name="T6" fmla="*/ 57 w 78"/>
              <a:gd name="T7" fmla="*/ 17 h 104"/>
              <a:gd name="T8" fmla="*/ 75 w 78"/>
              <a:gd name="T9" fmla="*/ 57 h 104"/>
              <a:gd name="T10" fmla="*/ 70 w 78"/>
              <a:gd name="T11" fmla="*/ 79 h 104"/>
              <a:gd name="T12" fmla="*/ 76 w 78"/>
              <a:gd name="T13" fmla="*/ 72 h 104"/>
              <a:gd name="T14" fmla="*/ 73 w 78"/>
              <a:gd name="T15" fmla="*/ 104 h 104"/>
              <a:gd name="T16" fmla="*/ 62 w 78"/>
              <a:gd name="T17" fmla="*/ 95 h 104"/>
              <a:gd name="T18" fmla="*/ 33 w 78"/>
              <a:gd name="T19" fmla="*/ 30 h 104"/>
              <a:gd name="T20" fmla="*/ 57 w 78"/>
              <a:gd name="T21" fmla="*/ 104 h 104"/>
              <a:gd name="T22" fmla="*/ 19 w 78"/>
              <a:gd name="T23" fmla="*/ 85 h 104"/>
              <a:gd name="T24" fmla="*/ 23 w 78"/>
              <a:gd name="T25" fmla="*/ 85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" h="104">
                <a:moveTo>
                  <a:pt x="23" y="85"/>
                </a:moveTo>
                <a:cubicBezTo>
                  <a:pt x="23" y="85"/>
                  <a:pt x="0" y="66"/>
                  <a:pt x="18" y="31"/>
                </a:cubicBezTo>
                <a:cubicBezTo>
                  <a:pt x="31" y="5"/>
                  <a:pt x="45" y="0"/>
                  <a:pt x="45" y="0"/>
                </a:cubicBezTo>
                <a:cubicBezTo>
                  <a:pt x="45" y="0"/>
                  <a:pt x="40" y="8"/>
                  <a:pt x="57" y="17"/>
                </a:cubicBezTo>
                <a:cubicBezTo>
                  <a:pt x="67" y="22"/>
                  <a:pt x="78" y="40"/>
                  <a:pt x="75" y="57"/>
                </a:cubicBezTo>
                <a:cubicBezTo>
                  <a:pt x="71" y="75"/>
                  <a:pt x="70" y="79"/>
                  <a:pt x="70" y="79"/>
                </a:cubicBezTo>
                <a:cubicBezTo>
                  <a:pt x="76" y="72"/>
                  <a:pt x="76" y="72"/>
                  <a:pt x="76" y="72"/>
                </a:cubicBezTo>
                <a:cubicBezTo>
                  <a:pt x="76" y="72"/>
                  <a:pt x="66" y="96"/>
                  <a:pt x="73" y="104"/>
                </a:cubicBezTo>
                <a:cubicBezTo>
                  <a:pt x="69" y="101"/>
                  <a:pt x="66" y="98"/>
                  <a:pt x="62" y="95"/>
                </a:cubicBezTo>
                <a:cubicBezTo>
                  <a:pt x="41" y="76"/>
                  <a:pt x="31" y="51"/>
                  <a:pt x="33" y="30"/>
                </a:cubicBezTo>
                <a:cubicBezTo>
                  <a:pt x="27" y="50"/>
                  <a:pt x="29" y="77"/>
                  <a:pt x="57" y="104"/>
                </a:cubicBezTo>
                <a:cubicBezTo>
                  <a:pt x="48" y="104"/>
                  <a:pt x="31" y="101"/>
                  <a:pt x="19" y="85"/>
                </a:cubicBezTo>
                <a:lnTo>
                  <a:pt x="23" y="8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sp>
        <p:nvSpPr>
          <p:cNvPr id="27" name="Freeform 36"/>
          <p:cNvSpPr/>
          <p:nvPr/>
        </p:nvSpPr>
        <p:spPr bwMode="auto">
          <a:xfrm>
            <a:off x="6344259" y="2729891"/>
            <a:ext cx="423863" cy="544513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72572" y="2120291"/>
            <a:ext cx="3590925" cy="4195763"/>
            <a:chOff x="4272572" y="2120291"/>
            <a:chExt cx="3590925" cy="4195763"/>
          </a:xfrm>
          <a:solidFill>
            <a:srgbClr val="52BBA4"/>
          </a:solidFill>
        </p:grpSpPr>
        <p:sp>
          <p:nvSpPr>
            <p:cNvPr id="22" name="Freeform 30"/>
            <p:cNvSpPr/>
            <p:nvPr/>
          </p:nvSpPr>
          <p:spPr bwMode="auto">
            <a:xfrm>
              <a:off x="6536347" y="2934679"/>
              <a:ext cx="1327150" cy="996950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350">
                <a:latin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4272572" y="2120291"/>
              <a:ext cx="3316287" cy="4195763"/>
              <a:chOff x="4272572" y="2120291"/>
              <a:chExt cx="3316287" cy="4195763"/>
            </a:xfrm>
            <a:grpFill/>
          </p:grpSpPr>
          <p:sp>
            <p:nvSpPr>
              <p:cNvPr id="12" name="Freeform 30"/>
              <p:cNvSpPr/>
              <p:nvPr/>
            </p:nvSpPr>
            <p:spPr bwMode="auto">
              <a:xfrm rot="19798984">
                <a:off x="6269647" y="2226654"/>
                <a:ext cx="1187450" cy="892175"/>
              </a:xfrm>
              <a:custGeom>
                <a:avLst/>
                <a:gdLst>
                  <a:gd name="T0" fmla="*/ 9 w 246"/>
                  <a:gd name="T1" fmla="*/ 121 h 185"/>
                  <a:gd name="T2" fmla="*/ 73 w 246"/>
                  <a:gd name="T3" fmla="*/ 31 h 185"/>
                  <a:gd name="T4" fmla="*/ 69 w 246"/>
                  <a:gd name="T5" fmla="*/ 42 h 185"/>
                  <a:gd name="T6" fmla="*/ 192 w 246"/>
                  <a:gd name="T7" fmla="*/ 58 h 185"/>
                  <a:gd name="T8" fmla="*/ 246 w 246"/>
                  <a:gd name="T9" fmla="*/ 133 h 185"/>
                  <a:gd name="T10" fmla="*/ 203 w 246"/>
                  <a:gd name="T11" fmla="*/ 150 h 185"/>
                  <a:gd name="T12" fmla="*/ 105 w 246"/>
                  <a:gd name="T13" fmla="*/ 168 h 185"/>
                  <a:gd name="T14" fmla="*/ 59 w 246"/>
                  <a:gd name="T15" fmla="*/ 147 h 185"/>
                  <a:gd name="T16" fmla="*/ 71 w 246"/>
                  <a:gd name="T17" fmla="*/ 164 h 185"/>
                  <a:gd name="T18" fmla="*/ 0 w 246"/>
                  <a:gd name="T19" fmla="*/ 145 h 185"/>
                  <a:gd name="T20" fmla="*/ 165 w 246"/>
                  <a:gd name="T21" fmla="*/ 83 h 185"/>
                  <a:gd name="T22" fmla="*/ 9 w 246"/>
                  <a:gd name="T23" fmla="*/ 121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6" h="185">
                    <a:moveTo>
                      <a:pt x="9" y="121"/>
                    </a:moveTo>
                    <a:cubicBezTo>
                      <a:pt x="9" y="121"/>
                      <a:pt x="14" y="59"/>
                      <a:pt x="73" y="31"/>
                    </a:cubicBezTo>
                    <a:cubicBezTo>
                      <a:pt x="69" y="42"/>
                      <a:pt x="69" y="42"/>
                      <a:pt x="69" y="42"/>
                    </a:cubicBezTo>
                    <a:cubicBezTo>
                      <a:pt x="69" y="42"/>
                      <a:pt x="124" y="0"/>
                      <a:pt x="192" y="58"/>
                    </a:cubicBezTo>
                    <a:cubicBezTo>
                      <a:pt x="241" y="99"/>
                      <a:pt x="246" y="133"/>
                      <a:pt x="246" y="133"/>
                    </a:cubicBezTo>
                    <a:cubicBezTo>
                      <a:pt x="246" y="133"/>
                      <a:pt x="230" y="116"/>
                      <a:pt x="203" y="150"/>
                    </a:cubicBezTo>
                    <a:cubicBezTo>
                      <a:pt x="187" y="169"/>
                      <a:pt x="142" y="185"/>
                      <a:pt x="105" y="168"/>
                    </a:cubicBezTo>
                    <a:cubicBezTo>
                      <a:pt x="68" y="151"/>
                      <a:pt x="59" y="147"/>
                      <a:pt x="59" y="147"/>
                    </a:cubicBezTo>
                    <a:cubicBezTo>
                      <a:pt x="71" y="164"/>
                      <a:pt x="71" y="164"/>
                      <a:pt x="71" y="164"/>
                    </a:cubicBezTo>
                    <a:cubicBezTo>
                      <a:pt x="71" y="164"/>
                      <a:pt x="17" y="124"/>
                      <a:pt x="0" y="145"/>
                    </a:cubicBezTo>
                    <a:cubicBezTo>
                      <a:pt x="0" y="145"/>
                      <a:pt x="79" y="49"/>
                      <a:pt x="165" y="83"/>
                    </a:cubicBezTo>
                    <a:cubicBezTo>
                      <a:pt x="165" y="83"/>
                      <a:pt x="91" y="41"/>
                      <a:pt x="9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4" name="Freeform 30"/>
              <p:cNvSpPr/>
              <p:nvPr/>
            </p:nvSpPr>
            <p:spPr bwMode="auto">
              <a:xfrm rot="1801016" flipH="1">
                <a:off x="5701322" y="3988779"/>
                <a:ext cx="771525" cy="581025"/>
              </a:xfrm>
              <a:custGeom>
                <a:avLst/>
                <a:gdLst>
                  <a:gd name="T0" fmla="*/ 9 w 246"/>
                  <a:gd name="T1" fmla="*/ 121 h 185"/>
                  <a:gd name="T2" fmla="*/ 73 w 246"/>
                  <a:gd name="T3" fmla="*/ 31 h 185"/>
                  <a:gd name="T4" fmla="*/ 69 w 246"/>
                  <a:gd name="T5" fmla="*/ 42 h 185"/>
                  <a:gd name="T6" fmla="*/ 192 w 246"/>
                  <a:gd name="T7" fmla="*/ 58 h 185"/>
                  <a:gd name="T8" fmla="*/ 246 w 246"/>
                  <a:gd name="T9" fmla="*/ 133 h 185"/>
                  <a:gd name="T10" fmla="*/ 203 w 246"/>
                  <a:gd name="T11" fmla="*/ 150 h 185"/>
                  <a:gd name="T12" fmla="*/ 105 w 246"/>
                  <a:gd name="T13" fmla="*/ 168 h 185"/>
                  <a:gd name="T14" fmla="*/ 59 w 246"/>
                  <a:gd name="T15" fmla="*/ 147 h 185"/>
                  <a:gd name="T16" fmla="*/ 71 w 246"/>
                  <a:gd name="T17" fmla="*/ 164 h 185"/>
                  <a:gd name="T18" fmla="*/ 0 w 246"/>
                  <a:gd name="T19" fmla="*/ 145 h 185"/>
                  <a:gd name="T20" fmla="*/ 165 w 246"/>
                  <a:gd name="T21" fmla="*/ 83 h 185"/>
                  <a:gd name="T22" fmla="*/ 9 w 246"/>
                  <a:gd name="T23" fmla="*/ 121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6" h="185">
                    <a:moveTo>
                      <a:pt x="9" y="121"/>
                    </a:moveTo>
                    <a:cubicBezTo>
                      <a:pt x="9" y="121"/>
                      <a:pt x="14" y="59"/>
                      <a:pt x="73" y="31"/>
                    </a:cubicBezTo>
                    <a:cubicBezTo>
                      <a:pt x="69" y="42"/>
                      <a:pt x="69" y="42"/>
                      <a:pt x="69" y="42"/>
                    </a:cubicBezTo>
                    <a:cubicBezTo>
                      <a:pt x="69" y="42"/>
                      <a:pt x="124" y="0"/>
                      <a:pt x="192" y="58"/>
                    </a:cubicBezTo>
                    <a:cubicBezTo>
                      <a:pt x="241" y="99"/>
                      <a:pt x="246" y="133"/>
                      <a:pt x="246" y="133"/>
                    </a:cubicBezTo>
                    <a:cubicBezTo>
                      <a:pt x="246" y="133"/>
                      <a:pt x="230" y="116"/>
                      <a:pt x="203" y="150"/>
                    </a:cubicBezTo>
                    <a:cubicBezTo>
                      <a:pt x="187" y="169"/>
                      <a:pt x="142" y="185"/>
                      <a:pt x="105" y="168"/>
                    </a:cubicBezTo>
                    <a:cubicBezTo>
                      <a:pt x="68" y="151"/>
                      <a:pt x="59" y="147"/>
                      <a:pt x="59" y="147"/>
                    </a:cubicBezTo>
                    <a:cubicBezTo>
                      <a:pt x="71" y="164"/>
                      <a:pt x="71" y="164"/>
                      <a:pt x="71" y="164"/>
                    </a:cubicBezTo>
                    <a:cubicBezTo>
                      <a:pt x="71" y="164"/>
                      <a:pt x="17" y="124"/>
                      <a:pt x="0" y="145"/>
                    </a:cubicBezTo>
                    <a:cubicBezTo>
                      <a:pt x="0" y="145"/>
                      <a:pt x="79" y="49"/>
                      <a:pt x="165" y="83"/>
                    </a:cubicBezTo>
                    <a:cubicBezTo>
                      <a:pt x="165" y="83"/>
                      <a:pt x="91" y="41"/>
                      <a:pt x="9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5" name="Freeform 29"/>
              <p:cNvSpPr/>
              <p:nvPr/>
            </p:nvSpPr>
            <p:spPr bwMode="auto">
              <a:xfrm>
                <a:off x="6371247" y="3391879"/>
                <a:ext cx="1217612" cy="830262"/>
              </a:xfrm>
              <a:custGeom>
                <a:avLst/>
                <a:gdLst>
                  <a:gd name="T0" fmla="*/ 129 w 226"/>
                  <a:gd name="T1" fmla="*/ 12 h 154"/>
                  <a:gd name="T2" fmla="*/ 7 w 226"/>
                  <a:gd name="T3" fmla="*/ 154 h 154"/>
                  <a:gd name="T4" fmla="*/ 0 w 226"/>
                  <a:gd name="T5" fmla="*/ 142 h 154"/>
                  <a:gd name="T6" fmla="*/ 120 w 226"/>
                  <a:gd name="T7" fmla="*/ 8 h 154"/>
                  <a:gd name="T8" fmla="*/ 226 w 226"/>
                  <a:gd name="T9" fmla="*/ 19 h 154"/>
                  <a:gd name="T10" fmla="*/ 129 w 226"/>
                  <a:gd name="T11" fmla="*/ 1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6" h="154">
                    <a:moveTo>
                      <a:pt x="129" y="12"/>
                    </a:moveTo>
                    <a:cubicBezTo>
                      <a:pt x="55" y="28"/>
                      <a:pt x="4" y="90"/>
                      <a:pt x="7" y="154"/>
                    </a:cubicBezTo>
                    <a:cubicBezTo>
                      <a:pt x="4" y="151"/>
                      <a:pt x="3" y="145"/>
                      <a:pt x="0" y="142"/>
                    </a:cubicBezTo>
                    <a:cubicBezTo>
                      <a:pt x="0" y="80"/>
                      <a:pt x="48" y="24"/>
                      <a:pt x="120" y="8"/>
                    </a:cubicBezTo>
                    <a:cubicBezTo>
                      <a:pt x="157" y="0"/>
                      <a:pt x="195" y="5"/>
                      <a:pt x="226" y="19"/>
                    </a:cubicBezTo>
                    <a:cubicBezTo>
                      <a:pt x="197" y="8"/>
                      <a:pt x="163" y="5"/>
                      <a:pt x="129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6" name="Freeform 31"/>
              <p:cNvSpPr/>
              <p:nvPr/>
            </p:nvSpPr>
            <p:spPr bwMode="auto">
              <a:xfrm>
                <a:off x="5744184" y="2610829"/>
                <a:ext cx="114300" cy="436562"/>
              </a:xfrm>
              <a:custGeom>
                <a:avLst/>
                <a:gdLst>
                  <a:gd name="T0" fmla="*/ 12 w 21"/>
                  <a:gd name="T1" fmla="*/ 80 h 81"/>
                  <a:gd name="T2" fmla="*/ 3 w 21"/>
                  <a:gd name="T3" fmla="*/ 81 h 81"/>
                  <a:gd name="T4" fmla="*/ 3 w 21"/>
                  <a:gd name="T5" fmla="*/ 32 h 81"/>
                  <a:gd name="T6" fmla="*/ 5 w 21"/>
                  <a:gd name="T7" fmla="*/ 0 h 81"/>
                  <a:gd name="T8" fmla="*/ 14 w 21"/>
                  <a:gd name="T9" fmla="*/ 28 h 81"/>
                  <a:gd name="T10" fmla="*/ 12 w 21"/>
                  <a:gd name="T11" fmla="*/ 8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1">
                    <a:moveTo>
                      <a:pt x="12" y="80"/>
                    </a:moveTo>
                    <a:cubicBezTo>
                      <a:pt x="9" y="81"/>
                      <a:pt x="6" y="81"/>
                      <a:pt x="3" y="81"/>
                    </a:cubicBezTo>
                    <a:cubicBezTo>
                      <a:pt x="3" y="55"/>
                      <a:pt x="3" y="36"/>
                      <a:pt x="3" y="32"/>
                    </a:cubicBezTo>
                    <a:cubicBezTo>
                      <a:pt x="0" y="8"/>
                      <a:pt x="1" y="0"/>
                      <a:pt x="5" y="0"/>
                    </a:cubicBezTo>
                    <a:cubicBezTo>
                      <a:pt x="9" y="0"/>
                      <a:pt x="21" y="3"/>
                      <a:pt x="14" y="28"/>
                    </a:cubicBezTo>
                    <a:cubicBezTo>
                      <a:pt x="13" y="33"/>
                      <a:pt x="12" y="52"/>
                      <a:pt x="12" y="8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7" name="Freeform 24"/>
              <p:cNvSpPr/>
              <p:nvPr/>
            </p:nvSpPr>
            <p:spPr bwMode="auto">
              <a:xfrm>
                <a:off x="5399697" y="4001479"/>
                <a:ext cx="160337" cy="1598612"/>
              </a:xfrm>
              <a:custGeom>
                <a:avLst/>
                <a:gdLst>
                  <a:gd name="T0" fmla="*/ 21 w 30"/>
                  <a:gd name="T1" fmla="*/ 297 h 297"/>
                  <a:gd name="T2" fmla="*/ 29 w 30"/>
                  <a:gd name="T3" fmla="*/ 290 h 297"/>
                  <a:gd name="T4" fmla="*/ 29 w 30"/>
                  <a:gd name="T5" fmla="*/ 13 h 297"/>
                  <a:gd name="T6" fmla="*/ 21 w 30"/>
                  <a:gd name="T7" fmla="*/ 2 h 297"/>
                  <a:gd name="T8" fmla="*/ 22 w 30"/>
                  <a:gd name="T9" fmla="*/ 7 h 297"/>
                  <a:gd name="T10" fmla="*/ 14 w 30"/>
                  <a:gd name="T11" fmla="*/ 290 h 297"/>
                  <a:gd name="T12" fmla="*/ 21 w 30"/>
                  <a:gd name="T13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97">
                    <a:moveTo>
                      <a:pt x="21" y="297"/>
                    </a:moveTo>
                    <a:cubicBezTo>
                      <a:pt x="25" y="297"/>
                      <a:pt x="29" y="294"/>
                      <a:pt x="29" y="29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9"/>
                      <a:pt x="25" y="2"/>
                      <a:pt x="21" y="2"/>
                    </a:cubicBezTo>
                    <a:cubicBezTo>
                      <a:pt x="17" y="2"/>
                      <a:pt x="0" y="0"/>
                      <a:pt x="22" y="7"/>
                    </a:cubicBezTo>
                    <a:cubicBezTo>
                      <a:pt x="30" y="9"/>
                      <a:pt x="14" y="290"/>
                      <a:pt x="14" y="290"/>
                    </a:cubicBezTo>
                    <a:cubicBezTo>
                      <a:pt x="14" y="294"/>
                      <a:pt x="17" y="297"/>
                      <a:pt x="21" y="29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8" name="Freeform 25"/>
              <p:cNvSpPr/>
              <p:nvPr/>
            </p:nvSpPr>
            <p:spPr bwMode="auto">
              <a:xfrm>
                <a:off x="6603022" y="4307866"/>
                <a:ext cx="138112" cy="1292225"/>
              </a:xfrm>
              <a:custGeom>
                <a:avLst/>
                <a:gdLst>
                  <a:gd name="T0" fmla="*/ 8 w 26"/>
                  <a:gd name="T1" fmla="*/ 240 h 240"/>
                  <a:gd name="T2" fmla="*/ 16 w 26"/>
                  <a:gd name="T3" fmla="*/ 233 h 240"/>
                  <a:gd name="T4" fmla="*/ 17 w 26"/>
                  <a:gd name="T5" fmla="*/ 34 h 240"/>
                  <a:gd name="T6" fmla="*/ 12 w 26"/>
                  <a:gd name="T7" fmla="*/ 33 h 240"/>
                  <a:gd name="T8" fmla="*/ 1 w 26"/>
                  <a:gd name="T9" fmla="*/ 233 h 240"/>
                  <a:gd name="T10" fmla="*/ 8 w 26"/>
                  <a:gd name="T1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0">
                    <a:moveTo>
                      <a:pt x="8" y="240"/>
                    </a:moveTo>
                    <a:cubicBezTo>
                      <a:pt x="12" y="240"/>
                      <a:pt x="16" y="237"/>
                      <a:pt x="16" y="233"/>
                    </a:cubicBezTo>
                    <a:cubicBezTo>
                      <a:pt x="16" y="233"/>
                      <a:pt x="8" y="68"/>
                      <a:pt x="17" y="34"/>
                    </a:cubicBezTo>
                    <a:cubicBezTo>
                      <a:pt x="26" y="0"/>
                      <a:pt x="15" y="30"/>
                      <a:pt x="12" y="33"/>
                    </a:cubicBezTo>
                    <a:cubicBezTo>
                      <a:pt x="0" y="53"/>
                      <a:pt x="1" y="233"/>
                      <a:pt x="1" y="233"/>
                    </a:cubicBezTo>
                    <a:cubicBezTo>
                      <a:pt x="1" y="237"/>
                      <a:pt x="4" y="240"/>
                      <a:pt x="8" y="2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19" name="Freeform 26"/>
              <p:cNvSpPr/>
              <p:nvPr/>
            </p:nvSpPr>
            <p:spPr bwMode="auto">
              <a:xfrm>
                <a:off x="6337909" y="3947504"/>
                <a:ext cx="107950" cy="1414462"/>
              </a:xfrm>
              <a:custGeom>
                <a:avLst/>
                <a:gdLst>
                  <a:gd name="T0" fmla="*/ 9 w 20"/>
                  <a:gd name="T1" fmla="*/ 263 h 263"/>
                  <a:gd name="T2" fmla="*/ 17 w 20"/>
                  <a:gd name="T3" fmla="*/ 256 h 263"/>
                  <a:gd name="T4" fmla="*/ 17 w 20"/>
                  <a:gd name="T5" fmla="*/ 19 h 263"/>
                  <a:gd name="T6" fmla="*/ 9 w 20"/>
                  <a:gd name="T7" fmla="*/ 12 h 263"/>
                  <a:gd name="T8" fmla="*/ 2 w 20"/>
                  <a:gd name="T9" fmla="*/ 256 h 263"/>
                  <a:gd name="T10" fmla="*/ 9 w 20"/>
                  <a:gd name="T11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63">
                    <a:moveTo>
                      <a:pt x="9" y="263"/>
                    </a:moveTo>
                    <a:cubicBezTo>
                      <a:pt x="13" y="263"/>
                      <a:pt x="17" y="260"/>
                      <a:pt x="17" y="256"/>
                    </a:cubicBezTo>
                    <a:cubicBezTo>
                      <a:pt x="17" y="256"/>
                      <a:pt x="8" y="67"/>
                      <a:pt x="17" y="19"/>
                    </a:cubicBezTo>
                    <a:cubicBezTo>
                      <a:pt x="20" y="0"/>
                      <a:pt x="12" y="9"/>
                      <a:pt x="9" y="12"/>
                    </a:cubicBezTo>
                    <a:cubicBezTo>
                      <a:pt x="0" y="22"/>
                      <a:pt x="2" y="256"/>
                      <a:pt x="2" y="256"/>
                    </a:cubicBezTo>
                    <a:cubicBezTo>
                      <a:pt x="2" y="260"/>
                      <a:pt x="5" y="263"/>
                      <a:pt x="9" y="26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0" name="Freeform 27"/>
              <p:cNvSpPr>
                <a:spLocks noEditPoints="1"/>
              </p:cNvSpPr>
              <p:nvPr/>
            </p:nvSpPr>
            <p:spPr bwMode="auto">
              <a:xfrm>
                <a:off x="5469547" y="5266716"/>
                <a:ext cx="1219200" cy="1049338"/>
              </a:xfrm>
              <a:custGeom>
                <a:avLst/>
                <a:gdLst>
                  <a:gd name="T0" fmla="*/ 2 w 226"/>
                  <a:gd name="T1" fmla="*/ 61 h 195"/>
                  <a:gd name="T2" fmla="*/ 56 w 226"/>
                  <a:gd name="T3" fmla="*/ 128 h 195"/>
                  <a:gd name="T4" fmla="*/ 56 w 226"/>
                  <a:gd name="T5" fmla="*/ 128 h 195"/>
                  <a:gd name="T6" fmla="*/ 108 w 226"/>
                  <a:gd name="T7" fmla="*/ 192 h 195"/>
                  <a:gd name="T8" fmla="*/ 113 w 226"/>
                  <a:gd name="T9" fmla="*/ 195 h 195"/>
                  <a:gd name="T10" fmla="*/ 119 w 226"/>
                  <a:gd name="T11" fmla="*/ 192 h 195"/>
                  <a:gd name="T12" fmla="*/ 171 w 226"/>
                  <a:gd name="T13" fmla="*/ 128 h 195"/>
                  <a:gd name="T14" fmla="*/ 171 w 226"/>
                  <a:gd name="T15" fmla="*/ 128 h 195"/>
                  <a:gd name="T16" fmla="*/ 224 w 226"/>
                  <a:gd name="T17" fmla="*/ 61 h 195"/>
                  <a:gd name="T18" fmla="*/ 225 w 226"/>
                  <a:gd name="T19" fmla="*/ 54 h 195"/>
                  <a:gd name="T20" fmla="*/ 219 w 226"/>
                  <a:gd name="T21" fmla="*/ 49 h 195"/>
                  <a:gd name="T22" fmla="*/ 178 w 226"/>
                  <a:gd name="T23" fmla="*/ 7 h 195"/>
                  <a:gd name="T24" fmla="*/ 177 w 226"/>
                  <a:gd name="T25" fmla="*/ 5 h 195"/>
                  <a:gd name="T26" fmla="*/ 169 w 226"/>
                  <a:gd name="T27" fmla="*/ 1 h 195"/>
                  <a:gd name="T28" fmla="*/ 166 w 226"/>
                  <a:gd name="T29" fmla="*/ 2 h 195"/>
                  <a:gd name="T30" fmla="*/ 163 w 226"/>
                  <a:gd name="T31" fmla="*/ 7 h 195"/>
                  <a:gd name="T32" fmla="*/ 113 w 226"/>
                  <a:gd name="T33" fmla="*/ 50 h 195"/>
                  <a:gd name="T34" fmla="*/ 64 w 226"/>
                  <a:gd name="T35" fmla="*/ 7 h 195"/>
                  <a:gd name="T36" fmla="*/ 56 w 226"/>
                  <a:gd name="T37" fmla="*/ 1 h 195"/>
                  <a:gd name="T38" fmla="*/ 56 w 226"/>
                  <a:gd name="T39" fmla="*/ 1 h 195"/>
                  <a:gd name="T40" fmla="*/ 53 w 226"/>
                  <a:gd name="T41" fmla="*/ 2 h 195"/>
                  <a:gd name="T42" fmla="*/ 50 w 226"/>
                  <a:gd name="T43" fmla="*/ 5 h 195"/>
                  <a:gd name="T44" fmla="*/ 49 w 226"/>
                  <a:gd name="T45" fmla="*/ 7 h 195"/>
                  <a:gd name="T46" fmla="*/ 7 w 226"/>
                  <a:gd name="T47" fmla="*/ 49 h 195"/>
                  <a:gd name="T48" fmla="*/ 1 w 226"/>
                  <a:gd name="T49" fmla="*/ 54 h 195"/>
                  <a:gd name="T50" fmla="*/ 2 w 226"/>
                  <a:gd name="T51" fmla="*/ 61 h 195"/>
                  <a:gd name="T52" fmla="*/ 75 w 226"/>
                  <a:gd name="T53" fmla="*/ 128 h 195"/>
                  <a:gd name="T54" fmla="*/ 152 w 226"/>
                  <a:gd name="T55" fmla="*/ 128 h 195"/>
                  <a:gd name="T56" fmla="*/ 113 w 226"/>
                  <a:gd name="T57" fmla="*/ 175 h 195"/>
                  <a:gd name="T58" fmla="*/ 75 w 226"/>
                  <a:gd name="T59" fmla="*/ 12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26" h="195">
                    <a:moveTo>
                      <a:pt x="2" y="61"/>
                    </a:moveTo>
                    <a:cubicBezTo>
                      <a:pt x="56" y="128"/>
                      <a:pt x="56" y="128"/>
                      <a:pt x="56" y="128"/>
                    </a:cubicBezTo>
                    <a:cubicBezTo>
                      <a:pt x="56" y="128"/>
                      <a:pt x="56" y="128"/>
                      <a:pt x="56" y="128"/>
                    </a:cubicBezTo>
                    <a:cubicBezTo>
                      <a:pt x="108" y="192"/>
                      <a:pt x="108" y="192"/>
                      <a:pt x="108" y="192"/>
                    </a:cubicBezTo>
                    <a:cubicBezTo>
                      <a:pt x="109" y="194"/>
                      <a:pt x="111" y="195"/>
                      <a:pt x="113" y="195"/>
                    </a:cubicBezTo>
                    <a:cubicBezTo>
                      <a:pt x="116" y="195"/>
                      <a:pt x="118" y="194"/>
                      <a:pt x="119" y="192"/>
                    </a:cubicBezTo>
                    <a:cubicBezTo>
                      <a:pt x="171" y="128"/>
                      <a:pt x="171" y="128"/>
                      <a:pt x="171" y="128"/>
                    </a:cubicBezTo>
                    <a:cubicBezTo>
                      <a:pt x="171" y="128"/>
                      <a:pt x="171" y="128"/>
                      <a:pt x="171" y="128"/>
                    </a:cubicBezTo>
                    <a:cubicBezTo>
                      <a:pt x="224" y="61"/>
                      <a:pt x="224" y="61"/>
                      <a:pt x="224" y="61"/>
                    </a:cubicBezTo>
                    <a:cubicBezTo>
                      <a:pt x="226" y="59"/>
                      <a:pt x="226" y="56"/>
                      <a:pt x="225" y="54"/>
                    </a:cubicBezTo>
                    <a:cubicBezTo>
                      <a:pt x="224" y="51"/>
                      <a:pt x="222" y="50"/>
                      <a:pt x="219" y="49"/>
                    </a:cubicBezTo>
                    <a:cubicBezTo>
                      <a:pt x="198" y="46"/>
                      <a:pt x="180" y="29"/>
                      <a:pt x="178" y="7"/>
                    </a:cubicBezTo>
                    <a:cubicBezTo>
                      <a:pt x="178" y="6"/>
                      <a:pt x="177" y="5"/>
                      <a:pt x="177" y="5"/>
                    </a:cubicBezTo>
                    <a:cubicBezTo>
                      <a:pt x="175" y="2"/>
                      <a:pt x="172" y="0"/>
                      <a:pt x="169" y="1"/>
                    </a:cubicBezTo>
                    <a:cubicBezTo>
                      <a:pt x="168" y="1"/>
                      <a:pt x="167" y="1"/>
                      <a:pt x="166" y="2"/>
                    </a:cubicBezTo>
                    <a:cubicBezTo>
                      <a:pt x="164" y="3"/>
                      <a:pt x="163" y="5"/>
                      <a:pt x="163" y="7"/>
                    </a:cubicBezTo>
                    <a:cubicBezTo>
                      <a:pt x="160" y="31"/>
                      <a:pt x="138" y="50"/>
                      <a:pt x="113" y="50"/>
                    </a:cubicBezTo>
                    <a:cubicBezTo>
                      <a:pt x="88" y="50"/>
                      <a:pt x="67" y="31"/>
                      <a:pt x="64" y="7"/>
                    </a:cubicBezTo>
                    <a:cubicBezTo>
                      <a:pt x="63" y="3"/>
                      <a:pt x="60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4" y="1"/>
                      <a:pt x="53" y="2"/>
                    </a:cubicBezTo>
                    <a:cubicBezTo>
                      <a:pt x="51" y="2"/>
                      <a:pt x="50" y="3"/>
                      <a:pt x="50" y="5"/>
                    </a:cubicBezTo>
                    <a:cubicBezTo>
                      <a:pt x="49" y="5"/>
                      <a:pt x="49" y="6"/>
                      <a:pt x="49" y="7"/>
                    </a:cubicBezTo>
                    <a:cubicBezTo>
                      <a:pt x="46" y="29"/>
                      <a:pt x="29" y="46"/>
                      <a:pt x="7" y="49"/>
                    </a:cubicBezTo>
                    <a:cubicBezTo>
                      <a:pt x="4" y="50"/>
                      <a:pt x="2" y="51"/>
                      <a:pt x="1" y="54"/>
                    </a:cubicBezTo>
                    <a:cubicBezTo>
                      <a:pt x="0" y="56"/>
                      <a:pt x="1" y="59"/>
                      <a:pt x="2" y="61"/>
                    </a:cubicBezTo>
                    <a:close/>
                    <a:moveTo>
                      <a:pt x="75" y="128"/>
                    </a:moveTo>
                    <a:cubicBezTo>
                      <a:pt x="101" y="123"/>
                      <a:pt x="126" y="123"/>
                      <a:pt x="152" y="128"/>
                    </a:cubicBezTo>
                    <a:cubicBezTo>
                      <a:pt x="113" y="175"/>
                      <a:pt x="113" y="175"/>
                      <a:pt x="113" y="175"/>
                    </a:cubicBezTo>
                    <a:lnTo>
                      <a:pt x="75" y="1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1" name="Freeform 28"/>
              <p:cNvSpPr/>
              <p:nvPr/>
            </p:nvSpPr>
            <p:spPr bwMode="auto">
              <a:xfrm>
                <a:off x="4272572" y="2901341"/>
                <a:ext cx="1358900" cy="1249363"/>
              </a:xfrm>
              <a:custGeom>
                <a:avLst/>
                <a:gdLst>
                  <a:gd name="T0" fmla="*/ 105 w 164"/>
                  <a:gd name="T1" fmla="*/ 85 h 151"/>
                  <a:gd name="T2" fmla="*/ 149 w 164"/>
                  <a:gd name="T3" fmla="*/ 140 h 151"/>
                  <a:gd name="T4" fmla="*/ 60 w 164"/>
                  <a:gd name="T5" fmla="*/ 126 h 151"/>
                  <a:gd name="T6" fmla="*/ 33 w 164"/>
                  <a:gd name="T7" fmla="*/ 0 h 151"/>
                  <a:gd name="T8" fmla="*/ 126 w 164"/>
                  <a:gd name="T9" fmla="*/ 54 h 151"/>
                  <a:gd name="T10" fmla="*/ 164 w 164"/>
                  <a:gd name="T11" fmla="*/ 127 h 151"/>
                  <a:gd name="T12" fmla="*/ 105 w 164"/>
                  <a:gd name="T13" fmla="*/ 8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" h="151">
                    <a:moveTo>
                      <a:pt x="105" y="85"/>
                    </a:moveTo>
                    <a:cubicBezTo>
                      <a:pt x="105" y="85"/>
                      <a:pt x="156" y="110"/>
                      <a:pt x="149" y="140"/>
                    </a:cubicBezTo>
                    <a:cubicBezTo>
                      <a:pt x="134" y="131"/>
                      <a:pt x="88" y="151"/>
                      <a:pt x="60" y="126"/>
                    </a:cubicBezTo>
                    <a:cubicBezTo>
                      <a:pt x="0" y="69"/>
                      <a:pt x="33" y="0"/>
                      <a:pt x="33" y="0"/>
                    </a:cubicBezTo>
                    <a:cubicBezTo>
                      <a:pt x="39" y="49"/>
                      <a:pt x="90" y="22"/>
                      <a:pt x="126" y="54"/>
                    </a:cubicBezTo>
                    <a:cubicBezTo>
                      <a:pt x="159" y="83"/>
                      <a:pt x="162" y="111"/>
                      <a:pt x="164" y="127"/>
                    </a:cubicBezTo>
                    <a:cubicBezTo>
                      <a:pt x="162" y="121"/>
                      <a:pt x="142" y="91"/>
                      <a:pt x="105" y="8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3" name="Freeform 32"/>
              <p:cNvSpPr/>
              <p:nvPr/>
            </p:nvSpPr>
            <p:spPr bwMode="auto">
              <a:xfrm>
                <a:off x="5733072" y="3747479"/>
                <a:ext cx="82550" cy="1614487"/>
              </a:xfrm>
              <a:custGeom>
                <a:avLst/>
                <a:gdLst>
                  <a:gd name="T0" fmla="*/ 13 w 15"/>
                  <a:gd name="T1" fmla="*/ 4 h 300"/>
                  <a:gd name="T2" fmla="*/ 15 w 15"/>
                  <a:gd name="T3" fmla="*/ 293 h 300"/>
                  <a:gd name="T4" fmla="*/ 7 w 15"/>
                  <a:gd name="T5" fmla="*/ 300 h 300"/>
                  <a:gd name="T6" fmla="*/ 0 w 15"/>
                  <a:gd name="T7" fmla="*/ 293 h 300"/>
                  <a:gd name="T8" fmla="*/ 4 w 15"/>
                  <a:gd name="T9" fmla="*/ 0 h 300"/>
                  <a:gd name="T10" fmla="*/ 13 w 15"/>
                  <a:gd name="T11" fmla="*/ 4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00">
                    <a:moveTo>
                      <a:pt x="13" y="4"/>
                    </a:moveTo>
                    <a:cubicBezTo>
                      <a:pt x="13" y="137"/>
                      <a:pt x="15" y="293"/>
                      <a:pt x="15" y="293"/>
                    </a:cubicBezTo>
                    <a:cubicBezTo>
                      <a:pt x="15" y="297"/>
                      <a:pt x="11" y="300"/>
                      <a:pt x="7" y="300"/>
                    </a:cubicBezTo>
                    <a:cubicBezTo>
                      <a:pt x="3" y="300"/>
                      <a:pt x="0" y="297"/>
                      <a:pt x="0" y="293"/>
                    </a:cubicBezTo>
                    <a:cubicBezTo>
                      <a:pt x="0" y="293"/>
                      <a:pt x="3" y="134"/>
                      <a:pt x="4" y="0"/>
                    </a:cubicBezTo>
                    <a:cubicBezTo>
                      <a:pt x="7" y="2"/>
                      <a:pt x="10" y="3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4" name="Freeform 33"/>
              <p:cNvSpPr/>
              <p:nvPr/>
            </p:nvSpPr>
            <p:spPr bwMode="auto">
              <a:xfrm>
                <a:off x="5706084" y="3274404"/>
                <a:ext cx="814388" cy="676275"/>
              </a:xfrm>
              <a:custGeom>
                <a:avLst/>
                <a:gdLst>
                  <a:gd name="T0" fmla="*/ 167 w 196"/>
                  <a:gd name="T1" fmla="*/ 142 h 163"/>
                  <a:gd name="T2" fmla="*/ 170 w 196"/>
                  <a:gd name="T3" fmla="*/ 48 h 163"/>
                  <a:gd name="T4" fmla="*/ 167 w 196"/>
                  <a:gd name="T5" fmla="*/ 57 h 163"/>
                  <a:gd name="T6" fmla="*/ 75 w 196"/>
                  <a:gd name="T7" fmla="*/ 3 h 163"/>
                  <a:gd name="T8" fmla="*/ 0 w 196"/>
                  <a:gd name="T9" fmla="*/ 26 h 163"/>
                  <a:gd name="T10" fmla="*/ 20 w 196"/>
                  <a:gd name="T11" fmla="*/ 60 h 163"/>
                  <a:gd name="T12" fmla="*/ 77 w 196"/>
                  <a:gd name="T13" fmla="*/ 124 h 163"/>
                  <a:gd name="T14" fmla="*/ 119 w 196"/>
                  <a:gd name="T15" fmla="*/ 134 h 163"/>
                  <a:gd name="T16" fmla="*/ 102 w 196"/>
                  <a:gd name="T17" fmla="*/ 139 h 163"/>
                  <a:gd name="T18" fmla="*/ 161 w 196"/>
                  <a:gd name="T19" fmla="*/ 163 h 163"/>
                  <a:gd name="T20" fmla="*/ 81 w 196"/>
                  <a:gd name="T21" fmla="*/ 35 h 163"/>
                  <a:gd name="T22" fmla="*/ 167 w 196"/>
                  <a:gd name="T23" fmla="*/ 14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63">
                    <a:moveTo>
                      <a:pt x="167" y="142"/>
                    </a:moveTo>
                    <a:cubicBezTo>
                      <a:pt x="167" y="142"/>
                      <a:pt x="196" y="98"/>
                      <a:pt x="170" y="48"/>
                    </a:cubicBezTo>
                    <a:cubicBezTo>
                      <a:pt x="167" y="57"/>
                      <a:pt x="167" y="57"/>
                      <a:pt x="167" y="57"/>
                    </a:cubicBezTo>
                    <a:cubicBezTo>
                      <a:pt x="167" y="57"/>
                      <a:pt x="152" y="0"/>
                      <a:pt x="75" y="3"/>
                    </a:cubicBezTo>
                    <a:cubicBezTo>
                      <a:pt x="21" y="6"/>
                      <a:pt x="0" y="26"/>
                      <a:pt x="0" y="26"/>
                    </a:cubicBezTo>
                    <a:cubicBezTo>
                      <a:pt x="0" y="26"/>
                      <a:pt x="19" y="23"/>
                      <a:pt x="20" y="60"/>
                    </a:cubicBezTo>
                    <a:cubicBezTo>
                      <a:pt x="21" y="81"/>
                      <a:pt x="43" y="116"/>
                      <a:pt x="77" y="124"/>
                    </a:cubicBezTo>
                    <a:cubicBezTo>
                      <a:pt x="111" y="131"/>
                      <a:pt x="119" y="134"/>
                      <a:pt x="119" y="134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02" y="139"/>
                      <a:pt x="159" y="140"/>
                      <a:pt x="161" y="163"/>
                    </a:cubicBezTo>
                    <a:cubicBezTo>
                      <a:pt x="161" y="163"/>
                      <a:pt x="157" y="56"/>
                      <a:pt x="81" y="35"/>
                    </a:cubicBezTo>
                    <a:cubicBezTo>
                      <a:pt x="81" y="35"/>
                      <a:pt x="153" y="45"/>
                      <a:pt x="167" y="1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6" name="Freeform 35"/>
              <p:cNvSpPr/>
              <p:nvPr/>
            </p:nvSpPr>
            <p:spPr bwMode="auto">
              <a:xfrm>
                <a:off x="6618897" y="4134829"/>
                <a:ext cx="501650" cy="479425"/>
              </a:xfrm>
              <a:custGeom>
                <a:avLst/>
                <a:gdLst>
                  <a:gd name="T0" fmla="*/ 9 w 93"/>
                  <a:gd name="T1" fmla="*/ 37 h 89"/>
                  <a:gd name="T2" fmla="*/ 52 w 93"/>
                  <a:gd name="T3" fmla="*/ 3 h 89"/>
                  <a:gd name="T4" fmla="*/ 93 w 93"/>
                  <a:gd name="T5" fmla="*/ 9 h 89"/>
                  <a:gd name="T6" fmla="*/ 85 w 93"/>
                  <a:gd name="T7" fmla="*/ 28 h 89"/>
                  <a:gd name="T8" fmla="*/ 60 w 93"/>
                  <a:gd name="T9" fmla="*/ 65 h 89"/>
                  <a:gd name="T10" fmla="*/ 40 w 93"/>
                  <a:gd name="T11" fmla="*/ 73 h 89"/>
                  <a:gd name="T12" fmla="*/ 49 w 93"/>
                  <a:gd name="T13" fmla="*/ 74 h 89"/>
                  <a:gd name="T14" fmla="*/ 21 w 93"/>
                  <a:gd name="T15" fmla="*/ 89 h 89"/>
                  <a:gd name="T16" fmla="*/ 22 w 93"/>
                  <a:gd name="T17" fmla="*/ 74 h 89"/>
                  <a:gd name="T18" fmla="*/ 60 w 93"/>
                  <a:gd name="T19" fmla="*/ 15 h 89"/>
                  <a:gd name="T20" fmla="*/ 12 w 93"/>
                  <a:gd name="T21" fmla="*/ 76 h 89"/>
                  <a:gd name="T22" fmla="*/ 7 w 93"/>
                  <a:gd name="T23" fmla="*/ 33 h 89"/>
                  <a:gd name="T24" fmla="*/ 9 w 93"/>
                  <a:gd name="T25" fmla="*/ 3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89">
                    <a:moveTo>
                      <a:pt x="9" y="37"/>
                    </a:moveTo>
                    <a:cubicBezTo>
                      <a:pt x="9" y="37"/>
                      <a:pt x="13" y="7"/>
                      <a:pt x="52" y="3"/>
                    </a:cubicBezTo>
                    <a:cubicBezTo>
                      <a:pt x="80" y="0"/>
                      <a:pt x="93" y="9"/>
                      <a:pt x="93" y="9"/>
                    </a:cubicBezTo>
                    <a:cubicBezTo>
                      <a:pt x="93" y="9"/>
                      <a:pt x="83" y="9"/>
                      <a:pt x="85" y="28"/>
                    </a:cubicBezTo>
                    <a:cubicBezTo>
                      <a:pt x="86" y="39"/>
                      <a:pt x="77" y="58"/>
                      <a:pt x="60" y="65"/>
                    </a:cubicBezTo>
                    <a:cubicBezTo>
                      <a:pt x="44" y="71"/>
                      <a:pt x="40" y="73"/>
                      <a:pt x="40" y="73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9" y="74"/>
                      <a:pt x="23" y="78"/>
                      <a:pt x="21" y="89"/>
                    </a:cubicBezTo>
                    <a:cubicBezTo>
                      <a:pt x="21" y="84"/>
                      <a:pt x="21" y="79"/>
                      <a:pt x="22" y="74"/>
                    </a:cubicBezTo>
                    <a:cubicBezTo>
                      <a:pt x="27" y="47"/>
                      <a:pt x="42" y="25"/>
                      <a:pt x="60" y="15"/>
                    </a:cubicBezTo>
                    <a:cubicBezTo>
                      <a:pt x="41" y="21"/>
                      <a:pt x="19" y="37"/>
                      <a:pt x="12" y="76"/>
                    </a:cubicBezTo>
                    <a:cubicBezTo>
                      <a:pt x="7" y="68"/>
                      <a:pt x="0" y="52"/>
                      <a:pt x="7" y="33"/>
                    </a:cubicBezTo>
                    <a:lnTo>
                      <a:pt x="9" y="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  <p:sp>
            <p:nvSpPr>
              <p:cNvPr id="28" name="Freeform 37"/>
              <p:cNvSpPr/>
              <p:nvPr/>
            </p:nvSpPr>
            <p:spPr bwMode="auto">
              <a:xfrm>
                <a:off x="5480659" y="2120291"/>
                <a:ext cx="596900" cy="781050"/>
              </a:xfrm>
              <a:custGeom>
                <a:avLst/>
                <a:gdLst>
                  <a:gd name="T0" fmla="*/ 15 w 111"/>
                  <a:gd name="T1" fmla="*/ 90 h 145"/>
                  <a:gd name="T2" fmla="*/ 45 w 111"/>
                  <a:gd name="T3" fmla="*/ 21 h 145"/>
                  <a:gd name="T4" fmla="*/ 98 w 111"/>
                  <a:gd name="T5" fmla="*/ 2 h 145"/>
                  <a:gd name="T6" fmla="*/ 101 w 111"/>
                  <a:gd name="T7" fmla="*/ 31 h 145"/>
                  <a:gd name="T8" fmla="*/ 94 w 111"/>
                  <a:gd name="T9" fmla="*/ 91 h 145"/>
                  <a:gd name="T10" fmla="*/ 74 w 111"/>
                  <a:gd name="T11" fmla="*/ 114 h 145"/>
                  <a:gd name="T12" fmla="*/ 86 w 111"/>
                  <a:gd name="T13" fmla="*/ 110 h 145"/>
                  <a:gd name="T14" fmla="*/ 61 w 111"/>
                  <a:gd name="T15" fmla="*/ 145 h 145"/>
                  <a:gd name="T16" fmla="*/ 54 w 111"/>
                  <a:gd name="T17" fmla="*/ 126 h 145"/>
                  <a:gd name="T18" fmla="*/ 63 w 111"/>
                  <a:gd name="T19" fmla="*/ 30 h 145"/>
                  <a:gd name="T20" fmla="*/ 42 w 111"/>
                  <a:gd name="T21" fmla="*/ 134 h 145"/>
                  <a:gd name="T22" fmla="*/ 9 w 111"/>
                  <a:gd name="T23" fmla="*/ 86 h 145"/>
                  <a:gd name="T24" fmla="*/ 15 w 111"/>
                  <a:gd name="T25" fmla="*/ 9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145">
                    <a:moveTo>
                      <a:pt x="15" y="90"/>
                    </a:moveTo>
                    <a:cubicBezTo>
                      <a:pt x="15" y="90"/>
                      <a:pt x="0" y="50"/>
                      <a:pt x="45" y="21"/>
                    </a:cubicBezTo>
                    <a:cubicBezTo>
                      <a:pt x="78" y="0"/>
                      <a:pt x="98" y="2"/>
                      <a:pt x="98" y="2"/>
                    </a:cubicBezTo>
                    <a:cubicBezTo>
                      <a:pt x="98" y="2"/>
                      <a:pt x="86" y="9"/>
                      <a:pt x="101" y="31"/>
                    </a:cubicBezTo>
                    <a:cubicBezTo>
                      <a:pt x="109" y="43"/>
                      <a:pt x="111" y="72"/>
                      <a:pt x="94" y="91"/>
                    </a:cubicBezTo>
                    <a:cubicBezTo>
                      <a:pt x="78" y="109"/>
                      <a:pt x="74" y="114"/>
                      <a:pt x="74" y="114"/>
                    </a:cubicBezTo>
                    <a:cubicBezTo>
                      <a:pt x="86" y="110"/>
                      <a:pt x="86" y="110"/>
                      <a:pt x="86" y="110"/>
                    </a:cubicBezTo>
                    <a:cubicBezTo>
                      <a:pt x="86" y="110"/>
                      <a:pt x="58" y="131"/>
                      <a:pt x="61" y="145"/>
                    </a:cubicBezTo>
                    <a:cubicBezTo>
                      <a:pt x="59" y="139"/>
                      <a:pt x="56" y="133"/>
                      <a:pt x="54" y="126"/>
                    </a:cubicBezTo>
                    <a:cubicBezTo>
                      <a:pt x="42" y="90"/>
                      <a:pt x="47" y="53"/>
                      <a:pt x="63" y="30"/>
                    </a:cubicBezTo>
                    <a:cubicBezTo>
                      <a:pt x="43" y="50"/>
                      <a:pt x="27" y="84"/>
                      <a:pt x="42" y="134"/>
                    </a:cubicBezTo>
                    <a:cubicBezTo>
                      <a:pt x="32" y="128"/>
                      <a:pt x="14" y="113"/>
                      <a:pt x="9" y="86"/>
                    </a:cubicBezTo>
                    <a:lnTo>
                      <a:pt x="15" y="9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68580" tIns="34290" rIns="68580" bIns="3429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>
                  <a:latin typeface="+mn-lt"/>
                </a:endParaRPr>
              </a:p>
            </p:txBody>
          </p:sp>
        </p:grpSp>
      </p:grpSp>
      <p:sp>
        <p:nvSpPr>
          <p:cNvPr id="29" name="Freeform 33"/>
          <p:cNvSpPr/>
          <p:nvPr/>
        </p:nvSpPr>
        <p:spPr bwMode="auto">
          <a:xfrm>
            <a:off x="4466247" y="2566379"/>
            <a:ext cx="601662" cy="498475"/>
          </a:xfrm>
          <a:custGeom>
            <a:avLst/>
            <a:gdLst>
              <a:gd name="T0" fmla="*/ 167 w 196"/>
              <a:gd name="T1" fmla="*/ 142 h 163"/>
              <a:gd name="T2" fmla="*/ 170 w 196"/>
              <a:gd name="T3" fmla="*/ 48 h 163"/>
              <a:gd name="T4" fmla="*/ 167 w 196"/>
              <a:gd name="T5" fmla="*/ 57 h 163"/>
              <a:gd name="T6" fmla="*/ 75 w 196"/>
              <a:gd name="T7" fmla="*/ 3 h 163"/>
              <a:gd name="T8" fmla="*/ 0 w 196"/>
              <a:gd name="T9" fmla="*/ 26 h 163"/>
              <a:gd name="T10" fmla="*/ 20 w 196"/>
              <a:gd name="T11" fmla="*/ 60 h 163"/>
              <a:gd name="T12" fmla="*/ 77 w 196"/>
              <a:gd name="T13" fmla="*/ 124 h 163"/>
              <a:gd name="T14" fmla="*/ 119 w 196"/>
              <a:gd name="T15" fmla="*/ 134 h 163"/>
              <a:gd name="T16" fmla="*/ 102 w 196"/>
              <a:gd name="T17" fmla="*/ 139 h 163"/>
              <a:gd name="T18" fmla="*/ 161 w 196"/>
              <a:gd name="T19" fmla="*/ 163 h 163"/>
              <a:gd name="T20" fmla="*/ 81 w 196"/>
              <a:gd name="T21" fmla="*/ 35 h 163"/>
              <a:gd name="T22" fmla="*/ 167 w 196"/>
              <a:gd name="T23" fmla="*/ 14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63">
                <a:moveTo>
                  <a:pt x="167" y="142"/>
                </a:moveTo>
                <a:cubicBezTo>
                  <a:pt x="167" y="142"/>
                  <a:pt x="196" y="98"/>
                  <a:pt x="170" y="48"/>
                </a:cubicBezTo>
                <a:cubicBezTo>
                  <a:pt x="167" y="57"/>
                  <a:pt x="167" y="57"/>
                  <a:pt x="167" y="57"/>
                </a:cubicBezTo>
                <a:cubicBezTo>
                  <a:pt x="167" y="57"/>
                  <a:pt x="152" y="0"/>
                  <a:pt x="75" y="3"/>
                </a:cubicBezTo>
                <a:cubicBezTo>
                  <a:pt x="21" y="6"/>
                  <a:pt x="0" y="26"/>
                  <a:pt x="0" y="26"/>
                </a:cubicBezTo>
                <a:cubicBezTo>
                  <a:pt x="0" y="26"/>
                  <a:pt x="19" y="23"/>
                  <a:pt x="20" y="60"/>
                </a:cubicBezTo>
                <a:cubicBezTo>
                  <a:pt x="21" y="81"/>
                  <a:pt x="43" y="116"/>
                  <a:pt x="77" y="124"/>
                </a:cubicBezTo>
                <a:cubicBezTo>
                  <a:pt x="111" y="131"/>
                  <a:pt x="119" y="134"/>
                  <a:pt x="119" y="134"/>
                </a:cubicBez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59" y="140"/>
                  <a:pt x="161" y="163"/>
                </a:cubicBezTo>
                <a:cubicBezTo>
                  <a:pt x="161" y="163"/>
                  <a:pt x="157" y="56"/>
                  <a:pt x="81" y="35"/>
                </a:cubicBezTo>
                <a:cubicBezTo>
                  <a:pt x="81" y="35"/>
                  <a:pt x="153" y="45"/>
                  <a:pt x="167" y="142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350">
              <a:latin typeface="+mn-lt"/>
            </a:endParaRPr>
          </a:p>
        </p:txBody>
      </p:sp>
      <p:cxnSp>
        <p:nvCxnSpPr>
          <p:cNvPr id="30" name="Straight Connector 66"/>
          <p:cNvCxnSpPr/>
          <p:nvPr/>
        </p:nvCxnSpPr>
        <p:spPr>
          <a:xfrm>
            <a:off x="6445859" y="5893779"/>
            <a:ext cx="1549400" cy="0"/>
          </a:xfrm>
          <a:prstGeom prst="line">
            <a:avLst/>
          </a:prstGeom>
          <a:ln w="19050">
            <a:solidFill>
              <a:srgbClr val="4F7E39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 flipH="1">
            <a:off x="3883634" y="4931754"/>
            <a:ext cx="1266825" cy="0"/>
          </a:xfrm>
          <a:prstGeom prst="line">
            <a:avLst/>
          </a:prstGeom>
          <a:ln w="19050">
            <a:solidFill>
              <a:srgbClr val="52BBA4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70"/>
          <p:cNvCxnSpPr/>
          <p:nvPr/>
        </p:nvCxnSpPr>
        <p:spPr>
          <a:xfrm flipV="1">
            <a:off x="5150459" y="4057041"/>
            <a:ext cx="0" cy="873125"/>
          </a:xfrm>
          <a:prstGeom prst="line">
            <a:avLst/>
          </a:prstGeom>
          <a:ln w="19050">
            <a:solidFill>
              <a:srgbClr val="52BBA4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73"/>
          <p:cNvCxnSpPr/>
          <p:nvPr/>
        </p:nvCxnSpPr>
        <p:spPr>
          <a:xfrm>
            <a:off x="7450747" y="3895116"/>
            <a:ext cx="1549400" cy="0"/>
          </a:xfrm>
          <a:prstGeom prst="line">
            <a:avLst/>
          </a:prstGeom>
          <a:ln w="19050">
            <a:solidFill>
              <a:srgbClr val="52BBA4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945839" y="4493603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226260" y="3472265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316707" y="5390104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329199" y="2272012"/>
            <a:ext cx="1391774" cy="1200002"/>
            <a:chOff x="1403133" y="2970371"/>
            <a:chExt cx="3448378" cy="2973227"/>
          </a:xfrm>
          <a:solidFill>
            <a:srgbClr val="6D4949"/>
          </a:solidFill>
          <a:effectLst/>
        </p:grpSpPr>
        <p:sp>
          <p:nvSpPr>
            <p:cNvPr id="11" name="任意多边形 10"/>
            <p:cNvSpPr/>
            <p:nvPr/>
          </p:nvSpPr>
          <p:spPr>
            <a:xfrm>
              <a:off x="1547640" y="3073386"/>
              <a:ext cx="1911437" cy="396218"/>
            </a:xfrm>
            <a:custGeom>
              <a:avLst/>
              <a:gdLst>
                <a:gd name="connsiteX0" fmla="*/ 1758195 w 1911437"/>
                <a:gd name="connsiteY0" fmla="*/ 0 h 396218"/>
                <a:gd name="connsiteX1" fmla="*/ 1911437 w 1911437"/>
                <a:gd name="connsiteY1" fmla="*/ 88092 h 396218"/>
                <a:gd name="connsiteX2" fmla="*/ 1911437 w 1911437"/>
                <a:gd name="connsiteY2" fmla="*/ 313365 h 396218"/>
                <a:gd name="connsiteX3" fmla="*/ 1741695 w 1911437"/>
                <a:gd name="connsiteY3" fmla="*/ 396218 h 396218"/>
                <a:gd name="connsiteX4" fmla="*/ 1735809 w 1911437"/>
                <a:gd name="connsiteY4" fmla="*/ 394716 h 396218"/>
                <a:gd name="connsiteX5" fmla="*/ 951512 w 1911437"/>
                <a:gd name="connsiteY5" fmla="*/ 328015 h 396218"/>
                <a:gd name="connsiteX6" fmla="*/ 254104 w 1911437"/>
                <a:gd name="connsiteY6" fmla="*/ 378157 h 396218"/>
                <a:gd name="connsiteX7" fmla="*/ 197999 w 1911437"/>
                <a:gd name="connsiteY7" fmla="*/ 388850 h 396218"/>
                <a:gd name="connsiteX8" fmla="*/ 197999 w 1911437"/>
                <a:gd name="connsiteY8" fmla="*/ 195048 h 396218"/>
                <a:gd name="connsiteX9" fmla="*/ 0 w 1911437"/>
                <a:gd name="connsiteY9" fmla="*/ 195048 h 396218"/>
                <a:gd name="connsiteX10" fmla="*/ 0 w 1911437"/>
                <a:gd name="connsiteY10" fmla="*/ 184170 h 396218"/>
                <a:gd name="connsiteX11" fmla="*/ 197999 w 1911437"/>
                <a:gd name="connsiteY11" fmla="*/ 184170 h 396218"/>
                <a:gd name="connsiteX12" fmla="*/ 197999 w 1911437"/>
                <a:gd name="connsiteY12" fmla="*/ 284 h 396218"/>
                <a:gd name="connsiteX13" fmla="*/ 281363 w 1911437"/>
                <a:gd name="connsiteY13" fmla="*/ 16555 h 396218"/>
                <a:gd name="connsiteX14" fmla="*/ 978772 w 1911437"/>
                <a:gd name="connsiteY14" fmla="*/ 66697 h 396218"/>
                <a:gd name="connsiteX15" fmla="*/ 1558696 w 1911437"/>
                <a:gd name="connsiteY15" fmla="*/ 33733 h 396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11437" h="396218">
                  <a:moveTo>
                    <a:pt x="1758195" y="0"/>
                  </a:moveTo>
                  <a:lnTo>
                    <a:pt x="1911437" y="88092"/>
                  </a:lnTo>
                  <a:lnTo>
                    <a:pt x="1911437" y="313365"/>
                  </a:lnTo>
                  <a:lnTo>
                    <a:pt x="1741695" y="396218"/>
                  </a:lnTo>
                  <a:lnTo>
                    <a:pt x="1735809" y="394716"/>
                  </a:lnTo>
                  <a:cubicBezTo>
                    <a:pt x="1545623" y="353860"/>
                    <a:pt x="1264787" y="328015"/>
                    <a:pt x="951512" y="328015"/>
                  </a:cubicBezTo>
                  <a:cubicBezTo>
                    <a:pt x="682991" y="328015"/>
                    <a:pt x="438302" y="347003"/>
                    <a:pt x="254104" y="378157"/>
                  </a:cubicBezTo>
                  <a:lnTo>
                    <a:pt x="197999" y="388850"/>
                  </a:lnTo>
                  <a:lnTo>
                    <a:pt x="197999" y="195048"/>
                  </a:lnTo>
                  <a:lnTo>
                    <a:pt x="0" y="195048"/>
                  </a:lnTo>
                  <a:lnTo>
                    <a:pt x="0" y="184170"/>
                  </a:lnTo>
                  <a:lnTo>
                    <a:pt x="197999" y="184170"/>
                  </a:lnTo>
                  <a:lnTo>
                    <a:pt x="197999" y="284"/>
                  </a:lnTo>
                  <a:lnTo>
                    <a:pt x="281363" y="16555"/>
                  </a:lnTo>
                  <a:cubicBezTo>
                    <a:pt x="465562" y="47709"/>
                    <a:pt x="710251" y="66697"/>
                    <a:pt x="978772" y="66697"/>
                  </a:cubicBezTo>
                  <a:cubicBezTo>
                    <a:pt x="1193589" y="66697"/>
                    <a:pt x="1393154" y="54545"/>
                    <a:pt x="1558696" y="337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>
              <a:spLocks noChangeAspect="1"/>
            </p:cNvSpPr>
            <p:nvPr/>
          </p:nvSpPr>
          <p:spPr>
            <a:xfrm>
              <a:off x="3148254" y="3076238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>
              <a:spLocks noChangeAspect="1"/>
            </p:cNvSpPr>
            <p:nvPr/>
          </p:nvSpPr>
          <p:spPr>
            <a:xfrm>
              <a:off x="1547639" y="3070434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2113594" y="3739243"/>
              <a:ext cx="811190" cy="277585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438043" y="3445328"/>
              <a:ext cx="162291" cy="4000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2334470" y="2970371"/>
              <a:ext cx="351710" cy="120353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2942691" y="4016828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872028" y="4016827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2128111" y="4049484"/>
              <a:ext cx="780344" cy="104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 rot="5400000">
              <a:off x="861451" y="4387059"/>
              <a:ext cx="1412186" cy="328822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1542035" y="4124447"/>
              <a:ext cx="310042" cy="85404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204153" y="4150716"/>
              <a:ext cx="1602877" cy="1581093"/>
            </a:xfrm>
            <a:custGeom>
              <a:avLst/>
              <a:gdLst>
                <a:gd name="connsiteX0" fmla="*/ 0 w 1602877"/>
                <a:gd name="connsiteY0" fmla="*/ 0 h 1581093"/>
                <a:gd name="connsiteX1" fmla="*/ 45797 w 1602877"/>
                <a:gd name="connsiteY1" fmla="*/ 6569 h 1581093"/>
                <a:gd name="connsiteX2" fmla="*/ 1598553 w 1602877"/>
                <a:gd name="connsiteY2" fmla="*/ 1550853 h 1581093"/>
                <a:gd name="connsiteX3" fmla="*/ 1602877 w 1602877"/>
                <a:gd name="connsiteY3" fmla="*/ 1581093 h 1581093"/>
                <a:gd name="connsiteX4" fmla="*/ 800182 w 1602877"/>
                <a:gd name="connsiteY4" fmla="*/ 1581093 h 1581093"/>
                <a:gd name="connsiteX5" fmla="*/ 798814 w 1602877"/>
                <a:gd name="connsiteY5" fmla="*/ 1575405 h 1581093"/>
                <a:gd name="connsiteX6" fmla="*/ 63758 w 1602877"/>
                <a:gd name="connsiteY6" fmla="*/ 861057 h 1581093"/>
                <a:gd name="connsiteX7" fmla="*/ 0 w 1602877"/>
                <a:gd name="connsiteY7" fmla="*/ 849616 h 1581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02877" h="1581093">
                  <a:moveTo>
                    <a:pt x="0" y="0"/>
                  </a:moveTo>
                  <a:lnTo>
                    <a:pt x="45797" y="6569"/>
                  </a:lnTo>
                  <a:cubicBezTo>
                    <a:pt x="829821" y="152334"/>
                    <a:pt x="1448614" y="768304"/>
                    <a:pt x="1598553" y="1550853"/>
                  </a:cubicBezTo>
                  <a:lnTo>
                    <a:pt x="1602877" y="1581093"/>
                  </a:lnTo>
                  <a:lnTo>
                    <a:pt x="800182" y="1581093"/>
                  </a:lnTo>
                  <a:lnTo>
                    <a:pt x="798814" y="1575405"/>
                  </a:lnTo>
                  <a:cubicBezTo>
                    <a:pt x="697263" y="1226114"/>
                    <a:pt x="417095" y="952847"/>
                    <a:pt x="63758" y="861057"/>
                  </a:cubicBezTo>
                  <a:lnTo>
                    <a:pt x="0" y="8496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951511" y="5782488"/>
              <a:ext cx="900000" cy="16111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任意多边形 23"/>
          <p:cNvSpPr/>
          <p:nvPr/>
        </p:nvSpPr>
        <p:spPr>
          <a:xfrm>
            <a:off x="2098781" y="3660370"/>
            <a:ext cx="854278" cy="1204071"/>
          </a:xfrm>
          <a:custGeom>
            <a:avLst/>
            <a:gdLst>
              <a:gd name="connsiteX0" fmla="*/ 985736 w 1989146"/>
              <a:gd name="connsiteY0" fmla="*/ 0 h 2803622"/>
              <a:gd name="connsiteX1" fmla="*/ 999910 w 1989146"/>
              <a:gd name="connsiteY1" fmla="*/ 0 h 2803622"/>
              <a:gd name="connsiteX2" fmla="*/ 1455499 w 1989146"/>
              <a:gd name="connsiteY2" fmla="*/ 700906 h 2803622"/>
              <a:gd name="connsiteX3" fmla="*/ 1455499 w 1989146"/>
              <a:gd name="connsiteY3" fmla="*/ 700906 h 2803622"/>
              <a:gd name="connsiteX4" fmla="*/ 1795979 w 1989146"/>
              <a:gd name="connsiteY4" fmla="*/ 1224723 h 2803622"/>
              <a:gd name="connsiteX5" fmla="*/ 1819289 w 1989146"/>
              <a:gd name="connsiteY5" fmla="*/ 1252973 h 2803622"/>
              <a:gd name="connsiteX6" fmla="*/ 1891070 w 1989146"/>
              <a:gd name="connsiteY6" fmla="*/ 1377861 h 2803622"/>
              <a:gd name="connsiteX7" fmla="*/ 1900507 w 1989146"/>
              <a:gd name="connsiteY7" fmla="*/ 1401811 h 2803622"/>
              <a:gd name="connsiteX8" fmla="*/ 1944432 w 1989146"/>
              <a:gd name="connsiteY8" fmla="*/ 1513294 h 2803622"/>
              <a:gd name="connsiteX9" fmla="*/ 1989146 w 1989146"/>
              <a:gd name="connsiteY9" fmla="*/ 1809049 h 2803622"/>
              <a:gd name="connsiteX10" fmla="*/ 1968940 w 1989146"/>
              <a:gd name="connsiteY10" fmla="*/ 2009490 h 2803622"/>
              <a:gd name="connsiteX11" fmla="*/ 1944969 w 1989146"/>
              <a:gd name="connsiteY11" fmla="*/ 2102717 h 2803622"/>
              <a:gd name="connsiteX12" fmla="*/ 1944969 w 1989146"/>
              <a:gd name="connsiteY12" fmla="*/ 2102717 h 2803622"/>
              <a:gd name="connsiteX13" fmla="*/ 1944432 w 1989146"/>
              <a:gd name="connsiteY13" fmla="*/ 2104805 h 2803622"/>
              <a:gd name="connsiteX14" fmla="*/ 994573 w 1989146"/>
              <a:gd name="connsiteY14" fmla="*/ 2803622 h 2803622"/>
              <a:gd name="connsiteX15" fmla="*/ 44714 w 1989146"/>
              <a:gd name="connsiteY15" fmla="*/ 2104805 h 2803622"/>
              <a:gd name="connsiteX16" fmla="*/ 44177 w 1989146"/>
              <a:gd name="connsiteY16" fmla="*/ 2102717 h 2803622"/>
              <a:gd name="connsiteX17" fmla="*/ 44177 w 1989146"/>
              <a:gd name="connsiteY17" fmla="*/ 2102717 h 2803622"/>
              <a:gd name="connsiteX18" fmla="*/ 20206 w 1989146"/>
              <a:gd name="connsiteY18" fmla="*/ 2009490 h 2803622"/>
              <a:gd name="connsiteX19" fmla="*/ 0 w 1989146"/>
              <a:gd name="connsiteY19" fmla="*/ 1809049 h 2803622"/>
              <a:gd name="connsiteX20" fmla="*/ 68987 w 1989146"/>
              <a:gd name="connsiteY20" fmla="*/ 1444364 h 2803622"/>
              <a:gd name="connsiteX21" fmla="*/ 88847 w 1989146"/>
              <a:gd name="connsiteY21" fmla="*/ 1401811 h 2803622"/>
              <a:gd name="connsiteX22" fmla="*/ 120040 w 1989146"/>
              <a:gd name="connsiteY22" fmla="*/ 1334976 h 2803622"/>
              <a:gd name="connsiteX23" fmla="*/ 120858 w 1989146"/>
              <a:gd name="connsiteY23" fmla="*/ 1333631 h 2803622"/>
              <a:gd name="connsiteX24" fmla="*/ 118876 w 1989146"/>
              <a:gd name="connsiteY24" fmla="*/ 1333631 h 2803622"/>
              <a:gd name="connsiteX25" fmla="*/ 149184 w 1989146"/>
              <a:gd name="connsiteY25" fmla="*/ 1287005 h 2803622"/>
              <a:gd name="connsiteX26" fmla="*/ 169857 w 1989146"/>
              <a:gd name="connsiteY26" fmla="*/ 1252973 h 2803622"/>
              <a:gd name="connsiteX27" fmla="*/ 176671 w 1989146"/>
              <a:gd name="connsiteY27" fmla="*/ 1244716 h 2803622"/>
              <a:gd name="connsiteX28" fmla="*/ 530148 w 1989146"/>
              <a:gd name="connsiteY28" fmla="*/ 700906 h 2803622"/>
              <a:gd name="connsiteX29" fmla="*/ 530147 w 1989146"/>
              <a:gd name="connsiteY29" fmla="*/ 700906 h 280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989146" h="2803622">
                <a:moveTo>
                  <a:pt x="985736" y="0"/>
                </a:moveTo>
                <a:lnTo>
                  <a:pt x="999910" y="0"/>
                </a:lnTo>
                <a:lnTo>
                  <a:pt x="1455499" y="700906"/>
                </a:lnTo>
                <a:lnTo>
                  <a:pt x="1455499" y="700906"/>
                </a:lnTo>
                <a:lnTo>
                  <a:pt x="1795979" y="1224723"/>
                </a:lnTo>
                <a:lnTo>
                  <a:pt x="1819289" y="1252973"/>
                </a:lnTo>
                <a:cubicBezTo>
                  <a:pt x="1846098" y="1292657"/>
                  <a:pt x="1870119" y="1334380"/>
                  <a:pt x="1891070" y="1377861"/>
                </a:cubicBezTo>
                <a:lnTo>
                  <a:pt x="1900507" y="1401811"/>
                </a:lnTo>
                <a:lnTo>
                  <a:pt x="1944432" y="1513294"/>
                </a:lnTo>
                <a:cubicBezTo>
                  <a:pt x="1973492" y="1606723"/>
                  <a:pt x="1989146" y="1706058"/>
                  <a:pt x="1989146" y="1809049"/>
                </a:cubicBezTo>
                <a:cubicBezTo>
                  <a:pt x="1989146" y="1877710"/>
                  <a:pt x="1982189" y="1944746"/>
                  <a:pt x="1968940" y="2009490"/>
                </a:cubicBezTo>
                <a:lnTo>
                  <a:pt x="1944969" y="2102717"/>
                </a:lnTo>
                <a:lnTo>
                  <a:pt x="1944969" y="2102717"/>
                </a:lnTo>
                <a:lnTo>
                  <a:pt x="1944432" y="2104805"/>
                </a:lnTo>
                <a:cubicBezTo>
                  <a:pt x="1818508" y="2509664"/>
                  <a:pt x="1440869" y="2803622"/>
                  <a:pt x="994573" y="2803622"/>
                </a:cubicBezTo>
                <a:cubicBezTo>
                  <a:pt x="548277" y="2803622"/>
                  <a:pt x="170639" y="2509664"/>
                  <a:pt x="44714" y="2104805"/>
                </a:cubicBezTo>
                <a:lnTo>
                  <a:pt x="44177" y="2102717"/>
                </a:lnTo>
                <a:lnTo>
                  <a:pt x="44177" y="2102717"/>
                </a:lnTo>
                <a:lnTo>
                  <a:pt x="20206" y="2009490"/>
                </a:lnTo>
                <a:cubicBezTo>
                  <a:pt x="6958" y="1944746"/>
                  <a:pt x="0" y="1877710"/>
                  <a:pt x="0" y="1809049"/>
                </a:cubicBezTo>
                <a:cubicBezTo>
                  <a:pt x="0" y="1680310"/>
                  <a:pt x="24460" y="1557283"/>
                  <a:pt x="68987" y="1444364"/>
                </a:cubicBezTo>
                <a:lnTo>
                  <a:pt x="88847" y="1401811"/>
                </a:lnTo>
                <a:lnTo>
                  <a:pt x="120040" y="1334976"/>
                </a:lnTo>
                <a:lnTo>
                  <a:pt x="120858" y="1333631"/>
                </a:lnTo>
                <a:lnTo>
                  <a:pt x="118876" y="1333631"/>
                </a:lnTo>
                <a:lnTo>
                  <a:pt x="149184" y="1287005"/>
                </a:lnTo>
                <a:lnTo>
                  <a:pt x="169857" y="1252973"/>
                </a:lnTo>
                <a:lnTo>
                  <a:pt x="176671" y="1244716"/>
                </a:lnTo>
                <a:lnTo>
                  <a:pt x="530148" y="700906"/>
                </a:lnTo>
                <a:lnTo>
                  <a:pt x="530147" y="70090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6592443" y="2272012"/>
            <a:ext cx="1391774" cy="1200002"/>
            <a:chOff x="1403133" y="2970371"/>
            <a:chExt cx="3448378" cy="2973227"/>
          </a:xfrm>
          <a:solidFill>
            <a:srgbClr val="6D4949"/>
          </a:solidFill>
          <a:effectLst/>
        </p:grpSpPr>
        <p:sp>
          <p:nvSpPr>
            <p:cNvPr id="26" name="任意多边形 25"/>
            <p:cNvSpPr/>
            <p:nvPr/>
          </p:nvSpPr>
          <p:spPr>
            <a:xfrm>
              <a:off x="1547640" y="3073386"/>
              <a:ext cx="1911437" cy="396218"/>
            </a:xfrm>
            <a:custGeom>
              <a:avLst/>
              <a:gdLst>
                <a:gd name="connsiteX0" fmla="*/ 1758195 w 1911437"/>
                <a:gd name="connsiteY0" fmla="*/ 0 h 396218"/>
                <a:gd name="connsiteX1" fmla="*/ 1911437 w 1911437"/>
                <a:gd name="connsiteY1" fmla="*/ 88092 h 396218"/>
                <a:gd name="connsiteX2" fmla="*/ 1911437 w 1911437"/>
                <a:gd name="connsiteY2" fmla="*/ 313365 h 396218"/>
                <a:gd name="connsiteX3" fmla="*/ 1741695 w 1911437"/>
                <a:gd name="connsiteY3" fmla="*/ 396218 h 396218"/>
                <a:gd name="connsiteX4" fmla="*/ 1735809 w 1911437"/>
                <a:gd name="connsiteY4" fmla="*/ 394716 h 396218"/>
                <a:gd name="connsiteX5" fmla="*/ 951512 w 1911437"/>
                <a:gd name="connsiteY5" fmla="*/ 328015 h 396218"/>
                <a:gd name="connsiteX6" fmla="*/ 254104 w 1911437"/>
                <a:gd name="connsiteY6" fmla="*/ 378157 h 396218"/>
                <a:gd name="connsiteX7" fmla="*/ 197999 w 1911437"/>
                <a:gd name="connsiteY7" fmla="*/ 388850 h 396218"/>
                <a:gd name="connsiteX8" fmla="*/ 197999 w 1911437"/>
                <a:gd name="connsiteY8" fmla="*/ 195048 h 396218"/>
                <a:gd name="connsiteX9" fmla="*/ 0 w 1911437"/>
                <a:gd name="connsiteY9" fmla="*/ 195048 h 396218"/>
                <a:gd name="connsiteX10" fmla="*/ 0 w 1911437"/>
                <a:gd name="connsiteY10" fmla="*/ 184170 h 396218"/>
                <a:gd name="connsiteX11" fmla="*/ 197999 w 1911437"/>
                <a:gd name="connsiteY11" fmla="*/ 184170 h 396218"/>
                <a:gd name="connsiteX12" fmla="*/ 197999 w 1911437"/>
                <a:gd name="connsiteY12" fmla="*/ 284 h 396218"/>
                <a:gd name="connsiteX13" fmla="*/ 281363 w 1911437"/>
                <a:gd name="connsiteY13" fmla="*/ 16555 h 396218"/>
                <a:gd name="connsiteX14" fmla="*/ 978772 w 1911437"/>
                <a:gd name="connsiteY14" fmla="*/ 66697 h 396218"/>
                <a:gd name="connsiteX15" fmla="*/ 1558696 w 1911437"/>
                <a:gd name="connsiteY15" fmla="*/ 33733 h 396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11437" h="396218">
                  <a:moveTo>
                    <a:pt x="1758195" y="0"/>
                  </a:moveTo>
                  <a:lnTo>
                    <a:pt x="1911437" y="88092"/>
                  </a:lnTo>
                  <a:lnTo>
                    <a:pt x="1911437" y="313365"/>
                  </a:lnTo>
                  <a:lnTo>
                    <a:pt x="1741695" y="396218"/>
                  </a:lnTo>
                  <a:lnTo>
                    <a:pt x="1735809" y="394716"/>
                  </a:lnTo>
                  <a:cubicBezTo>
                    <a:pt x="1545623" y="353860"/>
                    <a:pt x="1264787" y="328015"/>
                    <a:pt x="951512" y="328015"/>
                  </a:cubicBezTo>
                  <a:cubicBezTo>
                    <a:pt x="682991" y="328015"/>
                    <a:pt x="438302" y="347003"/>
                    <a:pt x="254104" y="378157"/>
                  </a:cubicBezTo>
                  <a:lnTo>
                    <a:pt x="197999" y="388850"/>
                  </a:lnTo>
                  <a:lnTo>
                    <a:pt x="197999" y="195048"/>
                  </a:lnTo>
                  <a:lnTo>
                    <a:pt x="0" y="195048"/>
                  </a:lnTo>
                  <a:lnTo>
                    <a:pt x="0" y="184170"/>
                  </a:lnTo>
                  <a:lnTo>
                    <a:pt x="197999" y="184170"/>
                  </a:lnTo>
                  <a:lnTo>
                    <a:pt x="197999" y="284"/>
                  </a:lnTo>
                  <a:lnTo>
                    <a:pt x="281363" y="16555"/>
                  </a:lnTo>
                  <a:cubicBezTo>
                    <a:pt x="465562" y="47709"/>
                    <a:pt x="710251" y="66697"/>
                    <a:pt x="978772" y="66697"/>
                  </a:cubicBezTo>
                  <a:cubicBezTo>
                    <a:pt x="1193589" y="66697"/>
                    <a:pt x="1393154" y="54545"/>
                    <a:pt x="1558696" y="337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>
              <a:spLocks noChangeAspect="1"/>
            </p:cNvSpPr>
            <p:nvPr/>
          </p:nvSpPr>
          <p:spPr>
            <a:xfrm>
              <a:off x="3148254" y="3076238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>
              <a:spLocks noChangeAspect="1"/>
            </p:cNvSpPr>
            <p:nvPr/>
          </p:nvSpPr>
          <p:spPr>
            <a:xfrm>
              <a:off x="1547639" y="3070434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2113594" y="3739243"/>
              <a:ext cx="811190" cy="277585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438043" y="3445328"/>
              <a:ext cx="162291" cy="4000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2334470" y="2970371"/>
              <a:ext cx="351710" cy="120353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2942691" y="4016828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1872028" y="4016827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2128111" y="4049484"/>
              <a:ext cx="780344" cy="104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 rot="5400000">
              <a:off x="861451" y="4387059"/>
              <a:ext cx="1412186" cy="328822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1542035" y="4124447"/>
              <a:ext cx="310042" cy="85404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3204153" y="4150716"/>
              <a:ext cx="1602877" cy="1581093"/>
            </a:xfrm>
            <a:custGeom>
              <a:avLst/>
              <a:gdLst>
                <a:gd name="connsiteX0" fmla="*/ 0 w 1602877"/>
                <a:gd name="connsiteY0" fmla="*/ 0 h 1581093"/>
                <a:gd name="connsiteX1" fmla="*/ 45797 w 1602877"/>
                <a:gd name="connsiteY1" fmla="*/ 6569 h 1581093"/>
                <a:gd name="connsiteX2" fmla="*/ 1598553 w 1602877"/>
                <a:gd name="connsiteY2" fmla="*/ 1550853 h 1581093"/>
                <a:gd name="connsiteX3" fmla="*/ 1602877 w 1602877"/>
                <a:gd name="connsiteY3" fmla="*/ 1581093 h 1581093"/>
                <a:gd name="connsiteX4" fmla="*/ 800182 w 1602877"/>
                <a:gd name="connsiteY4" fmla="*/ 1581093 h 1581093"/>
                <a:gd name="connsiteX5" fmla="*/ 798814 w 1602877"/>
                <a:gd name="connsiteY5" fmla="*/ 1575405 h 1581093"/>
                <a:gd name="connsiteX6" fmla="*/ 63758 w 1602877"/>
                <a:gd name="connsiteY6" fmla="*/ 861057 h 1581093"/>
                <a:gd name="connsiteX7" fmla="*/ 0 w 1602877"/>
                <a:gd name="connsiteY7" fmla="*/ 849616 h 1581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02877" h="1581093">
                  <a:moveTo>
                    <a:pt x="0" y="0"/>
                  </a:moveTo>
                  <a:lnTo>
                    <a:pt x="45797" y="6569"/>
                  </a:lnTo>
                  <a:cubicBezTo>
                    <a:pt x="829821" y="152334"/>
                    <a:pt x="1448614" y="768304"/>
                    <a:pt x="1598553" y="1550853"/>
                  </a:cubicBezTo>
                  <a:lnTo>
                    <a:pt x="1602877" y="1581093"/>
                  </a:lnTo>
                  <a:lnTo>
                    <a:pt x="800182" y="1581093"/>
                  </a:lnTo>
                  <a:lnTo>
                    <a:pt x="798814" y="1575405"/>
                  </a:lnTo>
                  <a:cubicBezTo>
                    <a:pt x="697263" y="1226114"/>
                    <a:pt x="417095" y="952847"/>
                    <a:pt x="63758" y="861057"/>
                  </a:cubicBezTo>
                  <a:lnTo>
                    <a:pt x="0" y="8496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3951511" y="5782488"/>
              <a:ext cx="900000" cy="16111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7362025" y="3660370"/>
            <a:ext cx="854278" cy="1204071"/>
          </a:xfrm>
          <a:custGeom>
            <a:avLst/>
            <a:gdLst>
              <a:gd name="connsiteX0" fmla="*/ 985736 w 1989146"/>
              <a:gd name="connsiteY0" fmla="*/ 0 h 2803622"/>
              <a:gd name="connsiteX1" fmla="*/ 999910 w 1989146"/>
              <a:gd name="connsiteY1" fmla="*/ 0 h 2803622"/>
              <a:gd name="connsiteX2" fmla="*/ 1455499 w 1989146"/>
              <a:gd name="connsiteY2" fmla="*/ 700906 h 2803622"/>
              <a:gd name="connsiteX3" fmla="*/ 1455499 w 1989146"/>
              <a:gd name="connsiteY3" fmla="*/ 700906 h 2803622"/>
              <a:gd name="connsiteX4" fmla="*/ 1795979 w 1989146"/>
              <a:gd name="connsiteY4" fmla="*/ 1224723 h 2803622"/>
              <a:gd name="connsiteX5" fmla="*/ 1819289 w 1989146"/>
              <a:gd name="connsiteY5" fmla="*/ 1252973 h 2803622"/>
              <a:gd name="connsiteX6" fmla="*/ 1891070 w 1989146"/>
              <a:gd name="connsiteY6" fmla="*/ 1377861 h 2803622"/>
              <a:gd name="connsiteX7" fmla="*/ 1900507 w 1989146"/>
              <a:gd name="connsiteY7" fmla="*/ 1401811 h 2803622"/>
              <a:gd name="connsiteX8" fmla="*/ 1944432 w 1989146"/>
              <a:gd name="connsiteY8" fmla="*/ 1513294 h 2803622"/>
              <a:gd name="connsiteX9" fmla="*/ 1989146 w 1989146"/>
              <a:gd name="connsiteY9" fmla="*/ 1809049 h 2803622"/>
              <a:gd name="connsiteX10" fmla="*/ 1968940 w 1989146"/>
              <a:gd name="connsiteY10" fmla="*/ 2009490 h 2803622"/>
              <a:gd name="connsiteX11" fmla="*/ 1944969 w 1989146"/>
              <a:gd name="connsiteY11" fmla="*/ 2102717 h 2803622"/>
              <a:gd name="connsiteX12" fmla="*/ 1944969 w 1989146"/>
              <a:gd name="connsiteY12" fmla="*/ 2102717 h 2803622"/>
              <a:gd name="connsiteX13" fmla="*/ 1944432 w 1989146"/>
              <a:gd name="connsiteY13" fmla="*/ 2104805 h 2803622"/>
              <a:gd name="connsiteX14" fmla="*/ 994573 w 1989146"/>
              <a:gd name="connsiteY14" fmla="*/ 2803622 h 2803622"/>
              <a:gd name="connsiteX15" fmla="*/ 44714 w 1989146"/>
              <a:gd name="connsiteY15" fmla="*/ 2104805 h 2803622"/>
              <a:gd name="connsiteX16" fmla="*/ 44177 w 1989146"/>
              <a:gd name="connsiteY16" fmla="*/ 2102717 h 2803622"/>
              <a:gd name="connsiteX17" fmla="*/ 44177 w 1989146"/>
              <a:gd name="connsiteY17" fmla="*/ 2102717 h 2803622"/>
              <a:gd name="connsiteX18" fmla="*/ 20206 w 1989146"/>
              <a:gd name="connsiteY18" fmla="*/ 2009490 h 2803622"/>
              <a:gd name="connsiteX19" fmla="*/ 0 w 1989146"/>
              <a:gd name="connsiteY19" fmla="*/ 1809049 h 2803622"/>
              <a:gd name="connsiteX20" fmla="*/ 68987 w 1989146"/>
              <a:gd name="connsiteY20" fmla="*/ 1444364 h 2803622"/>
              <a:gd name="connsiteX21" fmla="*/ 88847 w 1989146"/>
              <a:gd name="connsiteY21" fmla="*/ 1401811 h 2803622"/>
              <a:gd name="connsiteX22" fmla="*/ 120040 w 1989146"/>
              <a:gd name="connsiteY22" fmla="*/ 1334976 h 2803622"/>
              <a:gd name="connsiteX23" fmla="*/ 120858 w 1989146"/>
              <a:gd name="connsiteY23" fmla="*/ 1333631 h 2803622"/>
              <a:gd name="connsiteX24" fmla="*/ 118876 w 1989146"/>
              <a:gd name="connsiteY24" fmla="*/ 1333631 h 2803622"/>
              <a:gd name="connsiteX25" fmla="*/ 149184 w 1989146"/>
              <a:gd name="connsiteY25" fmla="*/ 1287005 h 2803622"/>
              <a:gd name="connsiteX26" fmla="*/ 169857 w 1989146"/>
              <a:gd name="connsiteY26" fmla="*/ 1252973 h 2803622"/>
              <a:gd name="connsiteX27" fmla="*/ 176671 w 1989146"/>
              <a:gd name="connsiteY27" fmla="*/ 1244716 h 2803622"/>
              <a:gd name="connsiteX28" fmla="*/ 530148 w 1989146"/>
              <a:gd name="connsiteY28" fmla="*/ 700906 h 2803622"/>
              <a:gd name="connsiteX29" fmla="*/ 530147 w 1989146"/>
              <a:gd name="connsiteY29" fmla="*/ 700906 h 280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989146" h="2803622">
                <a:moveTo>
                  <a:pt x="985736" y="0"/>
                </a:moveTo>
                <a:lnTo>
                  <a:pt x="999910" y="0"/>
                </a:lnTo>
                <a:lnTo>
                  <a:pt x="1455499" y="700906"/>
                </a:lnTo>
                <a:lnTo>
                  <a:pt x="1455499" y="700906"/>
                </a:lnTo>
                <a:lnTo>
                  <a:pt x="1795979" y="1224723"/>
                </a:lnTo>
                <a:lnTo>
                  <a:pt x="1819289" y="1252973"/>
                </a:lnTo>
                <a:cubicBezTo>
                  <a:pt x="1846098" y="1292657"/>
                  <a:pt x="1870119" y="1334380"/>
                  <a:pt x="1891070" y="1377861"/>
                </a:cubicBezTo>
                <a:lnTo>
                  <a:pt x="1900507" y="1401811"/>
                </a:lnTo>
                <a:lnTo>
                  <a:pt x="1944432" y="1513294"/>
                </a:lnTo>
                <a:cubicBezTo>
                  <a:pt x="1973492" y="1606723"/>
                  <a:pt x="1989146" y="1706058"/>
                  <a:pt x="1989146" y="1809049"/>
                </a:cubicBezTo>
                <a:cubicBezTo>
                  <a:pt x="1989146" y="1877710"/>
                  <a:pt x="1982189" y="1944746"/>
                  <a:pt x="1968940" y="2009490"/>
                </a:cubicBezTo>
                <a:lnTo>
                  <a:pt x="1944969" y="2102717"/>
                </a:lnTo>
                <a:lnTo>
                  <a:pt x="1944969" y="2102717"/>
                </a:lnTo>
                <a:lnTo>
                  <a:pt x="1944432" y="2104805"/>
                </a:lnTo>
                <a:cubicBezTo>
                  <a:pt x="1818508" y="2509664"/>
                  <a:pt x="1440869" y="2803622"/>
                  <a:pt x="994573" y="2803622"/>
                </a:cubicBezTo>
                <a:cubicBezTo>
                  <a:pt x="548277" y="2803622"/>
                  <a:pt x="170639" y="2509664"/>
                  <a:pt x="44714" y="2104805"/>
                </a:cubicBezTo>
                <a:lnTo>
                  <a:pt x="44177" y="2102717"/>
                </a:lnTo>
                <a:lnTo>
                  <a:pt x="44177" y="2102717"/>
                </a:lnTo>
                <a:lnTo>
                  <a:pt x="20206" y="2009490"/>
                </a:lnTo>
                <a:cubicBezTo>
                  <a:pt x="6958" y="1944746"/>
                  <a:pt x="0" y="1877710"/>
                  <a:pt x="0" y="1809049"/>
                </a:cubicBezTo>
                <a:cubicBezTo>
                  <a:pt x="0" y="1680310"/>
                  <a:pt x="24460" y="1557283"/>
                  <a:pt x="68987" y="1444364"/>
                </a:cubicBezTo>
                <a:lnTo>
                  <a:pt x="88847" y="1401811"/>
                </a:lnTo>
                <a:lnTo>
                  <a:pt x="120040" y="1334976"/>
                </a:lnTo>
                <a:lnTo>
                  <a:pt x="120858" y="1333631"/>
                </a:lnTo>
                <a:lnTo>
                  <a:pt x="118876" y="1333631"/>
                </a:lnTo>
                <a:lnTo>
                  <a:pt x="149184" y="1287005"/>
                </a:lnTo>
                <a:lnTo>
                  <a:pt x="169857" y="1252973"/>
                </a:lnTo>
                <a:lnTo>
                  <a:pt x="176671" y="1244716"/>
                </a:lnTo>
                <a:lnTo>
                  <a:pt x="530148" y="700906"/>
                </a:lnTo>
                <a:lnTo>
                  <a:pt x="530147" y="70090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55879" y="2272012"/>
            <a:ext cx="1391774" cy="1200002"/>
            <a:chOff x="1403133" y="2970371"/>
            <a:chExt cx="3448378" cy="2973227"/>
          </a:xfrm>
          <a:solidFill>
            <a:srgbClr val="52BBA4"/>
          </a:solidFill>
          <a:effectLst/>
        </p:grpSpPr>
        <p:sp>
          <p:nvSpPr>
            <p:cNvPr id="41" name="任意多边形 40"/>
            <p:cNvSpPr/>
            <p:nvPr/>
          </p:nvSpPr>
          <p:spPr>
            <a:xfrm>
              <a:off x="1547640" y="3073386"/>
              <a:ext cx="1911437" cy="396218"/>
            </a:xfrm>
            <a:custGeom>
              <a:avLst/>
              <a:gdLst>
                <a:gd name="connsiteX0" fmla="*/ 1758195 w 1911437"/>
                <a:gd name="connsiteY0" fmla="*/ 0 h 396218"/>
                <a:gd name="connsiteX1" fmla="*/ 1911437 w 1911437"/>
                <a:gd name="connsiteY1" fmla="*/ 88092 h 396218"/>
                <a:gd name="connsiteX2" fmla="*/ 1911437 w 1911437"/>
                <a:gd name="connsiteY2" fmla="*/ 313365 h 396218"/>
                <a:gd name="connsiteX3" fmla="*/ 1741695 w 1911437"/>
                <a:gd name="connsiteY3" fmla="*/ 396218 h 396218"/>
                <a:gd name="connsiteX4" fmla="*/ 1735809 w 1911437"/>
                <a:gd name="connsiteY4" fmla="*/ 394716 h 396218"/>
                <a:gd name="connsiteX5" fmla="*/ 951512 w 1911437"/>
                <a:gd name="connsiteY5" fmla="*/ 328015 h 396218"/>
                <a:gd name="connsiteX6" fmla="*/ 254104 w 1911437"/>
                <a:gd name="connsiteY6" fmla="*/ 378157 h 396218"/>
                <a:gd name="connsiteX7" fmla="*/ 197999 w 1911437"/>
                <a:gd name="connsiteY7" fmla="*/ 388850 h 396218"/>
                <a:gd name="connsiteX8" fmla="*/ 197999 w 1911437"/>
                <a:gd name="connsiteY8" fmla="*/ 195048 h 396218"/>
                <a:gd name="connsiteX9" fmla="*/ 0 w 1911437"/>
                <a:gd name="connsiteY9" fmla="*/ 195048 h 396218"/>
                <a:gd name="connsiteX10" fmla="*/ 0 w 1911437"/>
                <a:gd name="connsiteY10" fmla="*/ 184170 h 396218"/>
                <a:gd name="connsiteX11" fmla="*/ 197999 w 1911437"/>
                <a:gd name="connsiteY11" fmla="*/ 184170 h 396218"/>
                <a:gd name="connsiteX12" fmla="*/ 197999 w 1911437"/>
                <a:gd name="connsiteY12" fmla="*/ 284 h 396218"/>
                <a:gd name="connsiteX13" fmla="*/ 281363 w 1911437"/>
                <a:gd name="connsiteY13" fmla="*/ 16555 h 396218"/>
                <a:gd name="connsiteX14" fmla="*/ 978772 w 1911437"/>
                <a:gd name="connsiteY14" fmla="*/ 66697 h 396218"/>
                <a:gd name="connsiteX15" fmla="*/ 1558696 w 1911437"/>
                <a:gd name="connsiteY15" fmla="*/ 33733 h 396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11437" h="396218">
                  <a:moveTo>
                    <a:pt x="1758195" y="0"/>
                  </a:moveTo>
                  <a:lnTo>
                    <a:pt x="1911437" y="88092"/>
                  </a:lnTo>
                  <a:lnTo>
                    <a:pt x="1911437" y="313365"/>
                  </a:lnTo>
                  <a:lnTo>
                    <a:pt x="1741695" y="396218"/>
                  </a:lnTo>
                  <a:lnTo>
                    <a:pt x="1735809" y="394716"/>
                  </a:lnTo>
                  <a:cubicBezTo>
                    <a:pt x="1545623" y="353860"/>
                    <a:pt x="1264787" y="328015"/>
                    <a:pt x="951512" y="328015"/>
                  </a:cubicBezTo>
                  <a:cubicBezTo>
                    <a:pt x="682991" y="328015"/>
                    <a:pt x="438302" y="347003"/>
                    <a:pt x="254104" y="378157"/>
                  </a:cubicBezTo>
                  <a:lnTo>
                    <a:pt x="197999" y="388850"/>
                  </a:lnTo>
                  <a:lnTo>
                    <a:pt x="197999" y="195048"/>
                  </a:lnTo>
                  <a:lnTo>
                    <a:pt x="0" y="195048"/>
                  </a:lnTo>
                  <a:lnTo>
                    <a:pt x="0" y="184170"/>
                  </a:lnTo>
                  <a:lnTo>
                    <a:pt x="197999" y="184170"/>
                  </a:lnTo>
                  <a:lnTo>
                    <a:pt x="197999" y="284"/>
                  </a:lnTo>
                  <a:lnTo>
                    <a:pt x="281363" y="16555"/>
                  </a:lnTo>
                  <a:cubicBezTo>
                    <a:pt x="465562" y="47709"/>
                    <a:pt x="710251" y="66697"/>
                    <a:pt x="978772" y="66697"/>
                  </a:cubicBezTo>
                  <a:cubicBezTo>
                    <a:pt x="1193589" y="66697"/>
                    <a:pt x="1393154" y="54545"/>
                    <a:pt x="1558696" y="337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>
              <a:spLocks noChangeAspect="1"/>
            </p:cNvSpPr>
            <p:nvPr/>
          </p:nvSpPr>
          <p:spPr>
            <a:xfrm>
              <a:off x="3148254" y="3076238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1547639" y="3070434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113594" y="3739243"/>
              <a:ext cx="811190" cy="277585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2438043" y="3445328"/>
              <a:ext cx="162291" cy="4000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2334470" y="2970371"/>
              <a:ext cx="351710" cy="120353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2942691" y="4016828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1872028" y="4016827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2128111" y="4049484"/>
              <a:ext cx="780344" cy="104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 rot="5400000">
              <a:off x="861451" y="4387059"/>
              <a:ext cx="1412186" cy="328822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1542035" y="4124447"/>
              <a:ext cx="310042" cy="85404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3204153" y="4150716"/>
              <a:ext cx="1602877" cy="1581093"/>
            </a:xfrm>
            <a:custGeom>
              <a:avLst/>
              <a:gdLst>
                <a:gd name="connsiteX0" fmla="*/ 0 w 1602877"/>
                <a:gd name="connsiteY0" fmla="*/ 0 h 1581093"/>
                <a:gd name="connsiteX1" fmla="*/ 45797 w 1602877"/>
                <a:gd name="connsiteY1" fmla="*/ 6569 h 1581093"/>
                <a:gd name="connsiteX2" fmla="*/ 1598553 w 1602877"/>
                <a:gd name="connsiteY2" fmla="*/ 1550853 h 1581093"/>
                <a:gd name="connsiteX3" fmla="*/ 1602877 w 1602877"/>
                <a:gd name="connsiteY3" fmla="*/ 1581093 h 1581093"/>
                <a:gd name="connsiteX4" fmla="*/ 800182 w 1602877"/>
                <a:gd name="connsiteY4" fmla="*/ 1581093 h 1581093"/>
                <a:gd name="connsiteX5" fmla="*/ 798814 w 1602877"/>
                <a:gd name="connsiteY5" fmla="*/ 1575405 h 1581093"/>
                <a:gd name="connsiteX6" fmla="*/ 63758 w 1602877"/>
                <a:gd name="connsiteY6" fmla="*/ 861057 h 1581093"/>
                <a:gd name="connsiteX7" fmla="*/ 0 w 1602877"/>
                <a:gd name="connsiteY7" fmla="*/ 849616 h 1581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02877" h="1581093">
                  <a:moveTo>
                    <a:pt x="0" y="0"/>
                  </a:moveTo>
                  <a:lnTo>
                    <a:pt x="45797" y="6569"/>
                  </a:lnTo>
                  <a:cubicBezTo>
                    <a:pt x="829821" y="152334"/>
                    <a:pt x="1448614" y="768304"/>
                    <a:pt x="1598553" y="1550853"/>
                  </a:cubicBezTo>
                  <a:lnTo>
                    <a:pt x="1602877" y="1581093"/>
                  </a:lnTo>
                  <a:lnTo>
                    <a:pt x="800182" y="1581093"/>
                  </a:lnTo>
                  <a:lnTo>
                    <a:pt x="798814" y="1575405"/>
                  </a:lnTo>
                  <a:cubicBezTo>
                    <a:pt x="697263" y="1226114"/>
                    <a:pt x="417095" y="952847"/>
                    <a:pt x="63758" y="861057"/>
                  </a:cubicBezTo>
                  <a:lnTo>
                    <a:pt x="0" y="8496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3951511" y="5782488"/>
              <a:ext cx="900000" cy="16111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任意多边形 53"/>
          <p:cNvSpPr/>
          <p:nvPr/>
        </p:nvSpPr>
        <p:spPr>
          <a:xfrm>
            <a:off x="4725461" y="3660370"/>
            <a:ext cx="854278" cy="1204071"/>
          </a:xfrm>
          <a:custGeom>
            <a:avLst/>
            <a:gdLst>
              <a:gd name="connsiteX0" fmla="*/ 985736 w 1989146"/>
              <a:gd name="connsiteY0" fmla="*/ 0 h 2803622"/>
              <a:gd name="connsiteX1" fmla="*/ 999910 w 1989146"/>
              <a:gd name="connsiteY1" fmla="*/ 0 h 2803622"/>
              <a:gd name="connsiteX2" fmla="*/ 1455499 w 1989146"/>
              <a:gd name="connsiteY2" fmla="*/ 700906 h 2803622"/>
              <a:gd name="connsiteX3" fmla="*/ 1455499 w 1989146"/>
              <a:gd name="connsiteY3" fmla="*/ 700906 h 2803622"/>
              <a:gd name="connsiteX4" fmla="*/ 1795979 w 1989146"/>
              <a:gd name="connsiteY4" fmla="*/ 1224723 h 2803622"/>
              <a:gd name="connsiteX5" fmla="*/ 1819289 w 1989146"/>
              <a:gd name="connsiteY5" fmla="*/ 1252973 h 2803622"/>
              <a:gd name="connsiteX6" fmla="*/ 1891070 w 1989146"/>
              <a:gd name="connsiteY6" fmla="*/ 1377861 h 2803622"/>
              <a:gd name="connsiteX7" fmla="*/ 1900507 w 1989146"/>
              <a:gd name="connsiteY7" fmla="*/ 1401811 h 2803622"/>
              <a:gd name="connsiteX8" fmla="*/ 1944432 w 1989146"/>
              <a:gd name="connsiteY8" fmla="*/ 1513294 h 2803622"/>
              <a:gd name="connsiteX9" fmla="*/ 1989146 w 1989146"/>
              <a:gd name="connsiteY9" fmla="*/ 1809049 h 2803622"/>
              <a:gd name="connsiteX10" fmla="*/ 1968940 w 1989146"/>
              <a:gd name="connsiteY10" fmla="*/ 2009490 h 2803622"/>
              <a:gd name="connsiteX11" fmla="*/ 1944969 w 1989146"/>
              <a:gd name="connsiteY11" fmla="*/ 2102717 h 2803622"/>
              <a:gd name="connsiteX12" fmla="*/ 1944969 w 1989146"/>
              <a:gd name="connsiteY12" fmla="*/ 2102717 h 2803622"/>
              <a:gd name="connsiteX13" fmla="*/ 1944432 w 1989146"/>
              <a:gd name="connsiteY13" fmla="*/ 2104805 h 2803622"/>
              <a:gd name="connsiteX14" fmla="*/ 994573 w 1989146"/>
              <a:gd name="connsiteY14" fmla="*/ 2803622 h 2803622"/>
              <a:gd name="connsiteX15" fmla="*/ 44714 w 1989146"/>
              <a:gd name="connsiteY15" fmla="*/ 2104805 h 2803622"/>
              <a:gd name="connsiteX16" fmla="*/ 44177 w 1989146"/>
              <a:gd name="connsiteY16" fmla="*/ 2102717 h 2803622"/>
              <a:gd name="connsiteX17" fmla="*/ 44177 w 1989146"/>
              <a:gd name="connsiteY17" fmla="*/ 2102717 h 2803622"/>
              <a:gd name="connsiteX18" fmla="*/ 20206 w 1989146"/>
              <a:gd name="connsiteY18" fmla="*/ 2009490 h 2803622"/>
              <a:gd name="connsiteX19" fmla="*/ 0 w 1989146"/>
              <a:gd name="connsiteY19" fmla="*/ 1809049 h 2803622"/>
              <a:gd name="connsiteX20" fmla="*/ 68987 w 1989146"/>
              <a:gd name="connsiteY20" fmla="*/ 1444364 h 2803622"/>
              <a:gd name="connsiteX21" fmla="*/ 88847 w 1989146"/>
              <a:gd name="connsiteY21" fmla="*/ 1401811 h 2803622"/>
              <a:gd name="connsiteX22" fmla="*/ 120040 w 1989146"/>
              <a:gd name="connsiteY22" fmla="*/ 1334976 h 2803622"/>
              <a:gd name="connsiteX23" fmla="*/ 120858 w 1989146"/>
              <a:gd name="connsiteY23" fmla="*/ 1333631 h 2803622"/>
              <a:gd name="connsiteX24" fmla="*/ 118876 w 1989146"/>
              <a:gd name="connsiteY24" fmla="*/ 1333631 h 2803622"/>
              <a:gd name="connsiteX25" fmla="*/ 149184 w 1989146"/>
              <a:gd name="connsiteY25" fmla="*/ 1287005 h 2803622"/>
              <a:gd name="connsiteX26" fmla="*/ 169857 w 1989146"/>
              <a:gd name="connsiteY26" fmla="*/ 1252973 h 2803622"/>
              <a:gd name="connsiteX27" fmla="*/ 176671 w 1989146"/>
              <a:gd name="connsiteY27" fmla="*/ 1244716 h 2803622"/>
              <a:gd name="connsiteX28" fmla="*/ 530148 w 1989146"/>
              <a:gd name="connsiteY28" fmla="*/ 700906 h 2803622"/>
              <a:gd name="connsiteX29" fmla="*/ 530147 w 1989146"/>
              <a:gd name="connsiteY29" fmla="*/ 700906 h 280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989146" h="2803622">
                <a:moveTo>
                  <a:pt x="985736" y="0"/>
                </a:moveTo>
                <a:lnTo>
                  <a:pt x="999910" y="0"/>
                </a:lnTo>
                <a:lnTo>
                  <a:pt x="1455499" y="700906"/>
                </a:lnTo>
                <a:lnTo>
                  <a:pt x="1455499" y="700906"/>
                </a:lnTo>
                <a:lnTo>
                  <a:pt x="1795979" y="1224723"/>
                </a:lnTo>
                <a:lnTo>
                  <a:pt x="1819289" y="1252973"/>
                </a:lnTo>
                <a:cubicBezTo>
                  <a:pt x="1846098" y="1292657"/>
                  <a:pt x="1870119" y="1334380"/>
                  <a:pt x="1891070" y="1377861"/>
                </a:cubicBezTo>
                <a:lnTo>
                  <a:pt x="1900507" y="1401811"/>
                </a:lnTo>
                <a:lnTo>
                  <a:pt x="1944432" y="1513294"/>
                </a:lnTo>
                <a:cubicBezTo>
                  <a:pt x="1973492" y="1606723"/>
                  <a:pt x="1989146" y="1706058"/>
                  <a:pt x="1989146" y="1809049"/>
                </a:cubicBezTo>
                <a:cubicBezTo>
                  <a:pt x="1989146" y="1877710"/>
                  <a:pt x="1982189" y="1944746"/>
                  <a:pt x="1968940" y="2009490"/>
                </a:cubicBezTo>
                <a:lnTo>
                  <a:pt x="1944969" y="2102717"/>
                </a:lnTo>
                <a:lnTo>
                  <a:pt x="1944969" y="2102717"/>
                </a:lnTo>
                <a:lnTo>
                  <a:pt x="1944432" y="2104805"/>
                </a:lnTo>
                <a:cubicBezTo>
                  <a:pt x="1818508" y="2509664"/>
                  <a:pt x="1440869" y="2803622"/>
                  <a:pt x="994573" y="2803622"/>
                </a:cubicBezTo>
                <a:cubicBezTo>
                  <a:pt x="548277" y="2803622"/>
                  <a:pt x="170639" y="2509664"/>
                  <a:pt x="44714" y="2104805"/>
                </a:cubicBezTo>
                <a:lnTo>
                  <a:pt x="44177" y="2102717"/>
                </a:lnTo>
                <a:lnTo>
                  <a:pt x="44177" y="2102717"/>
                </a:lnTo>
                <a:lnTo>
                  <a:pt x="20206" y="2009490"/>
                </a:lnTo>
                <a:cubicBezTo>
                  <a:pt x="6958" y="1944746"/>
                  <a:pt x="0" y="1877710"/>
                  <a:pt x="0" y="1809049"/>
                </a:cubicBezTo>
                <a:cubicBezTo>
                  <a:pt x="0" y="1680310"/>
                  <a:pt x="24460" y="1557283"/>
                  <a:pt x="68987" y="1444364"/>
                </a:cubicBezTo>
                <a:lnTo>
                  <a:pt x="88847" y="1401811"/>
                </a:lnTo>
                <a:lnTo>
                  <a:pt x="120040" y="1334976"/>
                </a:lnTo>
                <a:lnTo>
                  <a:pt x="120858" y="1333631"/>
                </a:lnTo>
                <a:lnTo>
                  <a:pt x="118876" y="1333631"/>
                </a:lnTo>
                <a:lnTo>
                  <a:pt x="149184" y="1287005"/>
                </a:lnTo>
                <a:lnTo>
                  <a:pt x="169857" y="1252973"/>
                </a:lnTo>
                <a:lnTo>
                  <a:pt x="176671" y="1244716"/>
                </a:lnTo>
                <a:lnTo>
                  <a:pt x="530148" y="700906"/>
                </a:lnTo>
                <a:lnTo>
                  <a:pt x="530147" y="700906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190104" y="2272012"/>
            <a:ext cx="1391774" cy="1200002"/>
            <a:chOff x="1403133" y="2970371"/>
            <a:chExt cx="3448378" cy="2973227"/>
          </a:xfrm>
          <a:solidFill>
            <a:srgbClr val="52BBA4"/>
          </a:solidFill>
          <a:effectLst/>
        </p:grpSpPr>
        <p:sp>
          <p:nvSpPr>
            <p:cNvPr id="56" name="任意多边形 55"/>
            <p:cNvSpPr/>
            <p:nvPr/>
          </p:nvSpPr>
          <p:spPr>
            <a:xfrm>
              <a:off x="1547640" y="3073386"/>
              <a:ext cx="1911437" cy="396218"/>
            </a:xfrm>
            <a:custGeom>
              <a:avLst/>
              <a:gdLst>
                <a:gd name="connsiteX0" fmla="*/ 1758195 w 1911437"/>
                <a:gd name="connsiteY0" fmla="*/ 0 h 396218"/>
                <a:gd name="connsiteX1" fmla="*/ 1911437 w 1911437"/>
                <a:gd name="connsiteY1" fmla="*/ 88092 h 396218"/>
                <a:gd name="connsiteX2" fmla="*/ 1911437 w 1911437"/>
                <a:gd name="connsiteY2" fmla="*/ 313365 h 396218"/>
                <a:gd name="connsiteX3" fmla="*/ 1741695 w 1911437"/>
                <a:gd name="connsiteY3" fmla="*/ 396218 h 396218"/>
                <a:gd name="connsiteX4" fmla="*/ 1735809 w 1911437"/>
                <a:gd name="connsiteY4" fmla="*/ 394716 h 396218"/>
                <a:gd name="connsiteX5" fmla="*/ 951512 w 1911437"/>
                <a:gd name="connsiteY5" fmla="*/ 328015 h 396218"/>
                <a:gd name="connsiteX6" fmla="*/ 254104 w 1911437"/>
                <a:gd name="connsiteY6" fmla="*/ 378157 h 396218"/>
                <a:gd name="connsiteX7" fmla="*/ 197999 w 1911437"/>
                <a:gd name="connsiteY7" fmla="*/ 388850 h 396218"/>
                <a:gd name="connsiteX8" fmla="*/ 197999 w 1911437"/>
                <a:gd name="connsiteY8" fmla="*/ 195048 h 396218"/>
                <a:gd name="connsiteX9" fmla="*/ 0 w 1911437"/>
                <a:gd name="connsiteY9" fmla="*/ 195048 h 396218"/>
                <a:gd name="connsiteX10" fmla="*/ 0 w 1911437"/>
                <a:gd name="connsiteY10" fmla="*/ 184170 h 396218"/>
                <a:gd name="connsiteX11" fmla="*/ 197999 w 1911437"/>
                <a:gd name="connsiteY11" fmla="*/ 184170 h 396218"/>
                <a:gd name="connsiteX12" fmla="*/ 197999 w 1911437"/>
                <a:gd name="connsiteY12" fmla="*/ 284 h 396218"/>
                <a:gd name="connsiteX13" fmla="*/ 281363 w 1911437"/>
                <a:gd name="connsiteY13" fmla="*/ 16555 h 396218"/>
                <a:gd name="connsiteX14" fmla="*/ 978772 w 1911437"/>
                <a:gd name="connsiteY14" fmla="*/ 66697 h 396218"/>
                <a:gd name="connsiteX15" fmla="*/ 1558696 w 1911437"/>
                <a:gd name="connsiteY15" fmla="*/ 33733 h 396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11437" h="396218">
                  <a:moveTo>
                    <a:pt x="1758195" y="0"/>
                  </a:moveTo>
                  <a:lnTo>
                    <a:pt x="1911437" y="88092"/>
                  </a:lnTo>
                  <a:lnTo>
                    <a:pt x="1911437" y="313365"/>
                  </a:lnTo>
                  <a:lnTo>
                    <a:pt x="1741695" y="396218"/>
                  </a:lnTo>
                  <a:lnTo>
                    <a:pt x="1735809" y="394716"/>
                  </a:lnTo>
                  <a:cubicBezTo>
                    <a:pt x="1545623" y="353860"/>
                    <a:pt x="1264787" y="328015"/>
                    <a:pt x="951512" y="328015"/>
                  </a:cubicBezTo>
                  <a:cubicBezTo>
                    <a:pt x="682991" y="328015"/>
                    <a:pt x="438302" y="347003"/>
                    <a:pt x="254104" y="378157"/>
                  </a:cubicBezTo>
                  <a:lnTo>
                    <a:pt x="197999" y="388850"/>
                  </a:lnTo>
                  <a:lnTo>
                    <a:pt x="197999" y="195048"/>
                  </a:lnTo>
                  <a:lnTo>
                    <a:pt x="0" y="195048"/>
                  </a:lnTo>
                  <a:lnTo>
                    <a:pt x="0" y="184170"/>
                  </a:lnTo>
                  <a:lnTo>
                    <a:pt x="197999" y="184170"/>
                  </a:lnTo>
                  <a:lnTo>
                    <a:pt x="197999" y="284"/>
                  </a:lnTo>
                  <a:lnTo>
                    <a:pt x="281363" y="16555"/>
                  </a:lnTo>
                  <a:cubicBezTo>
                    <a:pt x="465562" y="47709"/>
                    <a:pt x="710251" y="66697"/>
                    <a:pt x="978772" y="66697"/>
                  </a:cubicBezTo>
                  <a:cubicBezTo>
                    <a:pt x="1193589" y="66697"/>
                    <a:pt x="1393154" y="54545"/>
                    <a:pt x="1558696" y="337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3148254" y="3076238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1547639" y="3070434"/>
              <a:ext cx="396000" cy="39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2113594" y="3739243"/>
              <a:ext cx="811190" cy="277585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2438043" y="3445328"/>
              <a:ext cx="162291" cy="4000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2334470" y="2970371"/>
              <a:ext cx="351710" cy="120353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2942691" y="4016828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圆角矩形 62"/>
            <p:cNvSpPr/>
            <p:nvPr/>
          </p:nvSpPr>
          <p:spPr>
            <a:xfrm>
              <a:off x="1872028" y="4016827"/>
              <a:ext cx="219803" cy="111034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2128111" y="4049484"/>
              <a:ext cx="780344" cy="104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 rot="5400000">
              <a:off x="861451" y="4387059"/>
              <a:ext cx="1412186" cy="328822"/>
            </a:xfrm>
            <a:custGeom>
              <a:avLst/>
              <a:gdLst>
                <a:gd name="connsiteX0" fmla="*/ 405595 w 811190"/>
                <a:gd name="connsiteY0" fmla="*/ 0 h 277585"/>
                <a:gd name="connsiteX1" fmla="*/ 802950 w 811190"/>
                <a:gd name="connsiteY1" fmla="*/ 221643 h 277585"/>
                <a:gd name="connsiteX2" fmla="*/ 811190 w 811190"/>
                <a:gd name="connsiteY2" fmla="*/ 277585 h 277585"/>
                <a:gd name="connsiteX3" fmla="*/ 0 w 811190"/>
                <a:gd name="connsiteY3" fmla="*/ 277585 h 277585"/>
                <a:gd name="connsiteX4" fmla="*/ 8240 w 811190"/>
                <a:gd name="connsiteY4" fmla="*/ 221643 h 277585"/>
                <a:gd name="connsiteX5" fmla="*/ 405595 w 811190"/>
                <a:gd name="connsiteY5" fmla="*/ 0 h 27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1190" h="277585">
                  <a:moveTo>
                    <a:pt x="405595" y="0"/>
                  </a:moveTo>
                  <a:cubicBezTo>
                    <a:pt x="601599" y="0"/>
                    <a:pt x="765130" y="95151"/>
                    <a:pt x="802950" y="221643"/>
                  </a:cubicBezTo>
                  <a:lnTo>
                    <a:pt x="811190" y="277585"/>
                  </a:lnTo>
                  <a:lnTo>
                    <a:pt x="0" y="277585"/>
                  </a:lnTo>
                  <a:lnTo>
                    <a:pt x="8240" y="221643"/>
                  </a:lnTo>
                  <a:cubicBezTo>
                    <a:pt x="46061" y="95151"/>
                    <a:pt x="209592" y="0"/>
                    <a:pt x="4055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圆角矩形 65"/>
            <p:cNvSpPr/>
            <p:nvPr/>
          </p:nvSpPr>
          <p:spPr>
            <a:xfrm>
              <a:off x="1542035" y="4124447"/>
              <a:ext cx="310042" cy="85404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3204153" y="4150716"/>
              <a:ext cx="1602877" cy="1581093"/>
            </a:xfrm>
            <a:custGeom>
              <a:avLst/>
              <a:gdLst>
                <a:gd name="connsiteX0" fmla="*/ 0 w 1602877"/>
                <a:gd name="connsiteY0" fmla="*/ 0 h 1581093"/>
                <a:gd name="connsiteX1" fmla="*/ 45797 w 1602877"/>
                <a:gd name="connsiteY1" fmla="*/ 6569 h 1581093"/>
                <a:gd name="connsiteX2" fmla="*/ 1598553 w 1602877"/>
                <a:gd name="connsiteY2" fmla="*/ 1550853 h 1581093"/>
                <a:gd name="connsiteX3" fmla="*/ 1602877 w 1602877"/>
                <a:gd name="connsiteY3" fmla="*/ 1581093 h 1581093"/>
                <a:gd name="connsiteX4" fmla="*/ 800182 w 1602877"/>
                <a:gd name="connsiteY4" fmla="*/ 1581093 h 1581093"/>
                <a:gd name="connsiteX5" fmla="*/ 798814 w 1602877"/>
                <a:gd name="connsiteY5" fmla="*/ 1575405 h 1581093"/>
                <a:gd name="connsiteX6" fmla="*/ 63758 w 1602877"/>
                <a:gd name="connsiteY6" fmla="*/ 861057 h 1581093"/>
                <a:gd name="connsiteX7" fmla="*/ 0 w 1602877"/>
                <a:gd name="connsiteY7" fmla="*/ 849616 h 1581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02877" h="1581093">
                  <a:moveTo>
                    <a:pt x="0" y="0"/>
                  </a:moveTo>
                  <a:lnTo>
                    <a:pt x="45797" y="6569"/>
                  </a:lnTo>
                  <a:cubicBezTo>
                    <a:pt x="829821" y="152334"/>
                    <a:pt x="1448614" y="768304"/>
                    <a:pt x="1598553" y="1550853"/>
                  </a:cubicBezTo>
                  <a:lnTo>
                    <a:pt x="1602877" y="1581093"/>
                  </a:lnTo>
                  <a:lnTo>
                    <a:pt x="800182" y="1581093"/>
                  </a:lnTo>
                  <a:lnTo>
                    <a:pt x="798814" y="1575405"/>
                  </a:lnTo>
                  <a:cubicBezTo>
                    <a:pt x="697263" y="1226114"/>
                    <a:pt x="417095" y="952847"/>
                    <a:pt x="63758" y="861057"/>
                  </a:cubicBezTo>
                  <a:lnTo>
                    <a:pt x="0" y="84961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圆角矩形 67"/>
            <p:cNvSpPr/>
            <p:nvPr/>
          </p:nvSpPr>
          <p:spPr>
            <a:xfrm>
              <a:off x="3951511" y="5782488"/>
              <a:ext cx="900000" cy="16111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9" name="任意多边形 68"/>
          <p:cNvSpPr/>
          <p:nvPr/>
        </p:nvSpPr>
        <p:spPr>
          <a:xfrm>
            <a:off x="9959686" y="3660370"/>
            <a:ext cx="854278" cy="1204071"/>
          </a:xfrm>
          <a:custGeom>
            <a:avLst/>
            <a:gdLst>
              <a:gd name="connsiteX0" fmla="*/ 985736 w 1989146"/>
              <a:gd name="connsiteY0" fmla="*/ 0 h 2803622"/>
              <a:gd name="connsiteX1" fmla="*/ 999910 w 1989146"/>
              <a:gd name="connsiteY1" fmla="*/ 0 h 2803622"/>
              <a:gd name="connsiteX2" fmla="*/ 1455499 w 1989146"/>
              <a:gd name="connsiteY2" fmla="*/ 700906 h 2803622"/>
              <a:gd name="connsiteX3" fmla="*/ 1455499 w 1989146"/>
              <a:gd name="connsiteY3" fmla="*/ 700906 h 2803622"/>
              <a:gd name="connsiteX4" fmla="*/ 1795979 w 1989146"/>
              <a:gd name="connsiteY4" fmla="*/ 1224723 h 2803622"/>
              <a:gd name="connsiteX5" fmla="*/ 1819289 w 1989146"/>
              <a:gd name="connsiteY5" fmla="*/ 1252973 h 2803622"/>
              <a:gd name="connsiteX6" fmla="*/ 1891070 w 1989146"/>
              <a:gd name="connsiteY6" fmla="*/ 1377861 h 2803622"/>
              <a:gd name="connsiteX7" fmla="*/ 1900507 w 1989146"/>
              <a:gd name="connsiteY7" fmla="*/ 1401811 h 2803622"/>
              <a:gd name="connsiteX8" fmla="*/ 1944432 w 1989146"/>
              <a:gd name="connsiteY8" fmla="*/ 1513294 h 2803622"/>
              <a:gd name="connsiteX9" fmla="*/ 1989146 w 1989146"/>
              <a:gd name="connsiteY9" fmla="*/ 1809049 h 2803622"/>
              <a:gd name="connsiteX10" fmla="*/ 1968940 w 1989146"/>
              <a:gd name="connsiteY10" fmla="*/ 2009490 h 2803622"/>
              <a:gd name="connsiteX11" fmla="*/ 1944969 w 1989146"/>
              <a:gd name="connsiteY11" fmla="*/ 2102717 h 2803622"/>
              <a:gd name="connsiteX12" fmla="*/ 1944969 w 1989146"/>
              <a:gd name="connsiteY12" fmla="*/ 2102717 h 2803622"/>
              <a:gd name="connsiteX13" fmla="*/ 1944432 w 1989146"/>
              <a:gd name="connsiteY13" fmla="*/ 2104805 h 2803622"/>
              <a:gd name="connsiteX14" fmla="*/ 994573 w 1989146"/>
              <a:gd name="connsiteY14" fmla="*/ 2803622 h 2803622"/>
              <a:gd name="connsiteX15" fmla="*/ 44714 w 1989146"/>
              <a:gd name="connsiteY15" fmla="*/ 2104805 h 2803622"/>
              <a:gd name="connsiteX16" fmla="*/ 44177 w 1989146"/>
              <a:gd name="connsiteY16" fmla="*/ 2102717 h 2803622"/>
              <a:gd name="connsiteX17" fmla="*/ 44177 w 1989146"/>
              <a:gd name="connsiteY17" fmla="*/ 2102717 h 2803622"/>
              <a:gd name="connsiteX18" fmla="*/ 20206 w 1989146"/>
              <a:gd name="connsiteY18" fmla="*/ 2009490 h 2803622"/>
              <a:gd name="connsiteX19" fmla="*/ 0 w 1989146"/>
              <a:gd name="connsiteY19" fmla="*/ 1809049 h 2803622"/>
              <a:gd name="connsiteX20" fmla="*/ 68987 w 1989146"/>
              <a:gd name="connsiteY20" fmla="*/ 1444364 h 2803622"/>
              <a:gd name="connsiteX21" fmla="*/ 88847 w 1989146"/>
              <a:gd name="connsiteY21" fmla="*/ 1401811 h 2803622"/>
              <a:gd name="connsiteX22" fmla="*/ 120040 w 1989146"/>
              <a:gd name="connsiteY22" fmla="*/ 1334976 h 2803622"/>
              <a:gd name="connsiteX23" fmla="*/ 120858 w 1989146"/>
              <a:gd name="connsiteY23" fmla="*/ 1333631 h 2803622"/>
              <a:gd name="connsiteX24" fmla="*/ 118876 w 1989146"/>
              <a:gd name="connsiteY24" fmla="*/ 1333631 h 2803622"/>
              <a:gd name="connsiteX25" fmla="*/ 149184 w 1989146"/>
              <a:gd name="connsiteY25" fmla="*/ 1287005 h 2803622"/>
              <a:gd name="connsiteX26" fmla="*/ 169857 w 1989146"/>
              <a:gd name="connsiteY26" fmla="*/ 1252973 h 2803622"/>
              <a:gd name="connsiteX27" fmla="*/ 176671 w 1989146"/>
              <a:gd name="connsiteY27" fmla="*/ 1244716 h 2803622"/>
              <a:gd name="connsiteX28" fmla="*/ 530148 w 1989146"/>
              <a:gd name="connsiteY28" fmla="*/ 700906 h 2803622"/>
              <a:gd name="connsiteX29" fmla="*/ 530147 w 1989146"/>
              <a:gd name="connsiteY29" fmla="*/ 700906 h 280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989146" h="2803622">
                <a:moveTo>
                  <a:pt x="985736" y="0"/>
                </a:moveTo>
                <a:lnTo>
                  <a:pt x="999910" y="0"/>
                </a:lnTo>
                <a:lnTo>
                  <a:pt x="1455499" y="700906"/>
                </a:lnTo>
                <a:lnTo>
                  <a:pt x="1455499" y="700906"/>
                </a:lnTo>
                <a:lnTo>
                  <a:pt x="1795979" y="1224723"/>
                </a:lnTo>
                <a:lnTo>
                  <a:pt x="1819289" y="1252973"/>
                </a:lnTo>
                <a:cubicBezTo>
                  <a:pt x="1846098" y="1292657"/>
                  <a:pt x="1870119" y="1334380"/>
                  <a:pt x="1891070" y="1377861"/>
                </a:cubicBezTo>
                <a:lnTo>
                  <a:pt x="1900507" y="1401811"/>
                </a:lnTo>
                <a:lnTo>
                  <a:pt x="1944432" y="1513294"/>
                </a:lnTo>
                <a:cubicBezTo>
                  <a:pt x="1973492" y="1606723"/>
                  <a:pt x="1989146" y="1706058"/>
                  <a:pt x="1989146" y="1809049"/>
                </a:cubicBezTo>
                <a:cubicBezTo>
                  <a:pt x="1989146" y="1877710"/>
                  <a:pt x="1982189" y="1944746"/>
                  <a:pt x="1968940" y="2009490"/>
                </a:cubicBezTo>
                <a:lnTo>
                  <a:pt x="1944969" y="2102717"/>
                </a:lnTo>
                <a:lnTo>
                  <a:pt x="1944969" y="2102717"/>
                </a:lnTo>
                <a:lnTo>
                  <a:pt x="1944432" y="2104805"/>
                </a:lnTo>
                <a:cubicBezTo>
                  <a:pt x="1818508" y="2509664"/>
                  <a:pt x="1440869" y="2803622"/>
                  <a:pt x="994573" y="2803622"/>
                </a:cubicBezTo>
                <a:cubicBezTo>
                  <a:pt x="548277" y="2803622"/>
                  <a:pt x="170639" y="2509664"/>
                  <a:pt x="44714" y="2104805"/>
                </a:cubicBezTo>
                <a:lnTo>
                  <a:pt x="44177" y="2102717"/>
                </a:lnTo>
                <a:lnTo>
                  <a:pt x="44177" y="2102717"/>
                </a:lnTo>
                <a:lnTo>
                  <a:pt x="20206" y="2009490"/>
                </a:lnTo>
                <a:cubicBezTo>
                  <a:pt x="6958" y="1944746"/>
                  <a:pt x="0" y="1877710"/>
                  <a:pt x="0" y="1809049"/>
                </a:cubicBezTo>
                <a:cubicBezTo>
                  <a:pt x="0" y="1680310"/>
                  <a:pt x="24460" y="1557283"/>
                  <a:pt x="68987" y="1444364"/>
                </a:cubicBezTo>
                <a:lnTo>
                  <a:pt x="88847" y="1401811"/>
                </a:lnTo>
                <a:lnTo>
                  <a:pt x="120040" y="1334976"/>
                </a:lnTo>
                <a:lnTo>
                  <a:pt x="120858" y="1333631"/>
                </a:lnTo>
                <a:lnTo>
                  <a:pt x="118876" y="1333631"/>
                </a:lnTo>
                <a:lnTo>
                  <a:pt x="149184" y="1287005"/>
                </a:lnTo>
                <a:lnTo>
                  <a:pt x="169857" y="1252973"/>
                </a:lnTo>
                <a:lnTo>
                  <a:pt x="176671" y="1244716"/>
                </a:lnTo>
                <a:lnTo>
                  <a:pt x="530148" y="700906"/>
                </a:lnTo>
                <a:lnTo>
                  <a:pt x="530147" y="700906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0" name="文本框 69"/>
          <p:cNvSpPr txBox="1"/>
          <p:nvPr/>
        </p:nvSpPr>
        <p:spPr>
          <a:xfrm>
            <a:off x="2039036" y="4133930"/>
            <a:ext cx="78418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01</a:t>
            </a:r>
            <a:endParaRPr lang="en-US" altLang="zh-CN" sz="28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4668306" y="4133930"/>
            <a:ext cx="78418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02</a:t>
            </a:r>
            <a:endParaRPr lang="en-US" altLang="zh-CN" sz="28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7296778" y="4133930"/>
            <a:ext cx="78418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03</a:t>
            </a:r>
            <a:endParaRPr lang="en-US" altLang="zh-CN" sz="28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894439" y="4133930"/>
            <a:ext cx="78418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04</a:t>
            </a:r>
            <a:endParaRPr lang="en-US" altLang="zh-CN" sz="28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074507" y="534747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402906" y="534727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9417709" y="534747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746108" y="534727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70" grpId="0" animBg="1"/>
      <p:bldP spid="54" grpId="0" animBg="1"/>
      <p:bldP spid="71" grpId="0" animBg="1"/>
      <p:bldP spid="39" grpId="0" animBg="1"/>
      <p:bldP spid="72" grpId="0" animBg="1"/>
      <p:bldP spid="69" grpId="0" animBg="1"/>
      <p:bldP spid="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" t="4112" r="1063" b="2187"/>
          <a:stretch>
            <a:fillRect/>
          </a:stretch>
        </p:blipFill>
        <p:spPr>
          <a:xfrm>
            <a:off x="0" y="0"/>
            <a:ext cx="6857999" cy="68580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687449" y="2497976"/>
            <a:ext cx="148309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03</a:t>
            </a:r>
            <a:endParaRPr lang="zh-CN" altLang="en-US" sz="115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44753" y="3325761"/>
            <a:ext cx="5014514" cy="60016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05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26926" y="2497976"/>
            <a:ext cx="494558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4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6164123" y="1638176"/>
            <a:ext cx="2226373" cy="3038257"/>
          </a:xfrm>
          <a:custGeom>
            <a:avLst/>
            <a:gdLst>
              <a:gd name="connsiteX0" fmla="*/ 481692 w 2310346"/>
              <a:gd name="connsiteY0" fmla="*/ 0 h 3152853"/>
              <a:gd name="connsiteX1" fmla="*/ 2310346 w 2310346"/>
              <a:gd name="connsiteY1" fmla="*/ 3152853 h 3152853"/>
              <a:gd name="connsiteX2" fmla="*/ 1346961 w 2310346"/>
              <a:gd name="connsiteY2" fmla="*/ 3152853 h 3152853"/>
              <a:gd name="connsiteX3" fmla="*/ 0 w 2310346"/>
              <a:gd name="connsiteY3" fmla="*/ 830505 h 3152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0346" h="3152853">
                <a:moveTo>
                  <a:pt x="481692" y="0"/>
                </a:moveTo>
                <a:lnTo>
                  <a:pt x="2310346" y="3152853"/>
                </a:lnTo>
                <a:lnTo>
                  <a:pt x="1346961" y="3152853"/>
                </a:lnTo>
                <a:lnTo>
                  <a:pt x="0" y="830505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>
            <a:spLocks noChangeAspect="1"/>
          </p:cNvSpPr>
          <p:nvPr/>
        </p:nvSpPr>
        <p:spPr>
          <a:xfrm>
            <a:off x="4866411" y="2493259"/>
            <a:ext cx="2532481" cy="2183174"/>
          </a:xfrm>
          <a:prstGeom prst="triangle">
            <a:avLst/>
          </a:pr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flipH="1">
            <a:off x="3873637" y="1638176"/>
            <a:ext cx="2226373" cy="3038257"/>
          </a:xfrm>
          <a:custGeom>
            <a:avLst/>
            <a:gdLst>
              <a:gd name="connsiteX0" fmla="*/ 481692 w 2310346"/>
              <a:gd name="connsiteY0" fmla="*/ 0 h 3152853"/>
              <a:gd name="connsiteX1" fmla="*/ 2310346 w 2310346"/>
              <a:gd name="connsiteY1" fmla="*/ 3152853 h 3152853"/>
              <a:gd name="connsiteX2" fmla="*/ 1346961 w 2310346"/>
              <a:gd name="connsiteY2" fmla="*/ 3152853 h 3152853"/>
              <a:gd name="connsiteX3" fmla="*/ 0 w 2310346"/>
              <a:gd name="connsiteY3" fmla="*/ 830505 h 3152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0346" h="3152853">
                <a:moveTo>
                  <a:pt x="481692" y="0"/>
                </a:moveTo>
                <a:lnTo>
                  <a:pt x="2310346" y="3152853"/>
                </a:lnTo>
                <a:lnTo>
                  <a:pt x="1346961" y="3152853"/>
                </a:lnTo>
                <a:lnTo>
                  <a:pt x="0" y="830505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4408671" flipH="1">
            <a:off x="4876276" y="3812731"/>
            <a:ext cx="2226373" cy="3038258"/>
          </a:xfrm>
          <a:custGeom>
            <a:avLst/>
            <a:gdLst>
              <a:gd name="connsiteX0" fmla="*/ 481692 w 2310346"/>
              <a:gd name="connsiteY0" fmla="*/ 0 h 3152853"/>
              <a:gd name="connsiteX1" fmla="*/ 2310346 w 2310346"/>
              <a:gd name="connsiteY1" fmla="*/ 3152853 h 3152853"/>
              <a:gd name="connsiteX2" fmla="*/ 1346961 w 2310346"/>
              <a:gd name="connsiteY2" fmla="*/ 3152853 h 3152853"/>
              <a:gd name="connsiteX3" fmla="*/ 0 w 2310346"/>
              <a:gd name="connsiteY3" fmla="*/ 830505 h 3152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0346" h="3152853">
                <a:moveTo>
                  <a:pt x="481692" y="0"/>
                </a:moveTo>
                <a:lnTo>
                  <a:pt x="2310346" y="3152853"/>
                </a:lnTo>
                <a:lnTo>
                  <a:pt x="1346961" y="3152853"/>
                </a:lnTo>
                <a:lnTo>
                  <a:pt x="0" y="830505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5905730" y="3590155"/>
            <a:ext cx="550206" cy="615312"/>
            <a:chOff x="5999255" y="3275006"/>
            <a:chExt cx="402656" cy="450303"/>
          </a:xfrm>
          <a:solidFill>
            <a:srgbClr val="F9FAF5"/>
          </a:solidFill>
          <a:effectLst/>
        </p:grpSpPr>
        <p:sp>
          <p:nvSpPr>
            <p:cNvPr id="15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 rot="18007130">
            <a:off x="3680908" y="3222724"/>
            <a:ext cx="2560316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CONTNET   TITLE   HERE</a:t>
            </a:r>
            <a:endParaRPr lang="en-US" altLang="zh-CN" sz="12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 rot="3583760" flipH="1">
            <a:off x="5930266" y="3047199"/>
            <a:ext cx="2509020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CONTNET   TITLE   HERE</a:t>
            </a:r>
            <a:endParaRPr lang="en-US" altLang="zh-CN" sz="12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 flipH="1">
            <a:off x="4630742" y="4830462"/>
            <a:ext cx="2560316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CONTNET   TITLE   HERE</a:t>
            </a:r>
            <a:endParaRPr lang="en-US" altLang="zh-CN" sz="12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07834" y="2789814"/>
            <a:ext cx="2501006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265813" y="2789814"/>
            <a:ext cx="2501006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924587" y="5789957"/>
            <a:ext cx="2501006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624708" y="2247358"/>
            <a:ext cx="1980208" cy="1980208"/>
          </a:xfrm>
          <a:prstGeom prst="rect">
            <a:avLst/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620891" y="4346516"/>
            <a:ext cx="1980208" cy="1980208"/>
          </a:xfrm>
          <a:prstGeom prst="rect">
            <a:avLst/>
          </a:pr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613030" y="2251432"/>
            <a:ext cx="1980208" cy="1980208"/>
          </a:xfrm>
          <a:prstGeom prst="rect">
            <a:avLst/>
          </a:pr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613030" y="4346516"/>
            <a:ext cx="1980208" cy="1980208"/>
          </a:xfrm>
          <a:prstGeom prst="rect">
            <a:avLst/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742939" y="2251432"/>
            <a:ext cx="4732068" cy="197613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742939" y="4350590"/>
            <a:ext cx="4732068" cy="197613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844489" y="3444186"/>
            <a:ext cx="148149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8F7F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HERE</a:t>
            </a:r>
            <a:endParaRPr lang="en-US" altLang="zh-CN" sz="1600" b="1" dirty="0" smtClean="0">
              <a:solidFill>
                <a:srgbClr val="F8F7F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44489" y="5632420"/>
            <a:ext cx="148149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HERE</a:t>
            </a:r>
            <a:endParaRPr lang="en-US" altLang="zh-CN" sz="1600" b="1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825396" y="3444186"/>
            <a:ext cx="148149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HERE</a:t>
            </a:r>
            <a:endParaRPr lang="en-US" altLang="zh-CN" sz="1600" b="1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825396" y="5632420"/>
            <a:ext cx="148149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8F7F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TITLE  HERE</a:t>
            </a:r>
            <a:endParaRPr lang="en-US" altLang="zh-CN" sz="1600" b="1" dirty="0" smtClean="0">
              <a:solidFill>
                <a:srgbClr val="F8F7F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379732" y="4765673"/>
            <a:ext cx="452255" cy="447591"/>
            <a:chOff x="6967126" y="4092464"/>
            <a:chExt cx="453105" cy="448433"/>
          </a:xfrm>
          <a:solidFill>
            <a:srgbClr val="FDFDFD"/>
          </a:solidFill>
          <a:effectLst/>
        </p:grpSpPr>
        <p:sp>
          <p:nvSpPr>
            <p:cNvPr id="21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410308" y="4763041"/>
            <a:ext cx="471064" cy="506938"/>
            <a:chOff x="7005429" y="4859473"/>
            <a:chExt cx="466184" cy="501686"/>
          </a:xfrm>
          <a:solidFill>
            <a:srgbClr val="F6F7F2"/>
          </a:solidFill>
          <a:effectLst/>
        </p:grpSpPr>
        <p:sp>
          <p:nvSpPr>
            <p:cNvPr id="24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364624" y="2637363"/>
            <a:ext cx="510825" cy="491256"/>
            <a:chOff x="2607983" y="4241292"/>
            <a:chExt cx="490600" cy="471805"/>
          </a:xfrm>
          <a:solidFill>
            <a:srgbClr val="FDFDFD"/>
          </a:solidFill>
          <a:effectLst/>
        </p:grpSpPr>
        <p:sp>
          <p:nvSpPr>
            <p:cNvPr id="30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34"/>
            <p:cNvSpPr/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>
            <a:grpSpLocks noChangeAspect="1"/>
          </p:cNvGrpSpPr>
          <p:nvPr/>
        </p:nvGrpSpPr>
        <p:grpSpPr>
          <a:xfrm>
            <a:off x="2351596" y="2612169"/>
            <a:ext cx="481830" cy="544968"/>
            <a:chOff x="4994016" y="4872552"/>
            <a:chExt cx="406393" cy="459645"/>
          </a:xfrm>
          <a:solidFill>
            <a:srgbClr val="F6F7F2"/>
          </a:solidFill>
          <a:effectLst/>
        </p:grpSpPr>
        <p:sp>
          <p:nvSpPr>
            <p:cNvPr id="33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双括号 9"/>
          <p:cNvSpPr/>
          <p:nvPr/>
        </p:nvSpPr>
        <p:spPr>
          <a:xfrm>
            <a:off x="615158" y="1994839"/>
            <a:ext cx="2258986" cy="2286000"/>
          </a:xfrm>
          <a:prstGeom prst="bracketPair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309233" y="3766671"/>
            <a:ext cx="928692" cy="2629428"/>
            <a:chOff x="1309233" y="3766671"/>
            <a:chExt cx="928692" cy="2629428"/>
          </a:xfrm>
          <a:solidFill>
            <a:srgbClr val="6D4949"/>
          </a:solidFill>
        </p:grpSpPr>
        <p:sp>
          <p:nvSpPr>
            <p:cNvPr id="12" name="椭圆 11"/>
            <p:cNvSpPr/>
            <p:nvPr/>
          </p:nvSpPr>
          <p:spPr>
            <a:xfrm>
              <a:off x="1309233" y="3766671"/>
              <a:ext cx="928692" cy="92869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475288" y="4837716"/>
              <a:ext cx="594997" cy="594997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569532" y="5586289"/>
              <a:ext cx="406508" cy="406508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643270" y="6137067"/>
              <a:ext cx="259032" cy="25903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双括号 15"/>
          <p:cNvSpPr/>
          <p:nvPr/>
        </p:nvSpPr>
        <p:spPr>
          <a:xfrm>
            <a:off x="8985950" y="1994839"/>
            <a:ext cx="2258986" cy="2286000"/>
          </a:xfrm>
          <a:prstGeom prst="bracketPair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680025" y="3766671"/>
            <a:ext cx="928692" cy="2629428"/>
            <a:chOff x="9680025" y="3766671"/>
            <a:chExt cx="928692" cy="2629428"/>
          </a:xfrm>
          <a:solidFill>
            <a:srgbClr val="52BBA4"/>
          </a:solidFill>
        </p:grpSpPr>
        <p:sp>
          <p:nvSpPr>
            <p:cNvPr id="18" name="椭圆 17"/>
            <p:cNvSpPr/>
            <p:nvPr/>
          </p:nvSpPr>
          <p:spPr>
            <a:xfrm>
              <a:off x="9680025" y="3766671"/>
              <a:ext cx="928692" cy="92869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9846080" y="4837716"/>
              <a:ext cx="594997" cy="594997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9940324" y="5586289"/>
              <a:ext cx="406508" cy="406508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10014062" y="6137067"/>
              <a:ext cx="259032" cy="25903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双括号 21"/>
          <p:cNvSpPr/>
          <p:nvPr/>
        </p:nvSpPr>
        <p:spPr>
          <a:xfrm>
            <a:off x="3407242" y="2011168"/>
            <a:ext cx="2258986" cy="2286000"/>
          </a:xfrm>
          <a:prstGeom prst="bracketPair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101317" y="3783000"/>
            <a:ext cx="928692" cy="2629428"/>
            <a:chOff x="4101317" y="3783000"/>
            <a:chExt cx="928692" cy="2629428"/>
          </a:xfrm>
          <a:solidFill>
            <a:srgbClr val="52BBA4"/>
          </a:solidFill>
        </p:grpSpPr>
        <p:sp>
          <p:nvSpPr>
            <p:cNvPr id="24" name="椭圆 23"/>
            <p:cNvSpPr/>
            <p:nvPr/>
          </p:nvSpPr>
          <p:spPr>
            <a:xfrm>
              <a:off x="4101317" y="3783000"/>
              <a:ext cx="928692" cy="92869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4267372" y="4854045"/>
              <a:ext cx="594997" cy="594997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4361616" y="5602618"/>
              <a:ext cx="406508" cy="406508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4435354" y="6153396"/>
              <a:ext cx="259032" cy="25903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双括号 27"/>
          <p:cNvSpPr/>
          <p:nvPr/>
        </p:nvSpPr>
        <p:spPr>
          <a:xfrm>
            <a:off x="6204128" y="1994839"/>
            <a:ext cx="2258986" cy="2286000"/>
          </a:xfrm>
          <a:prstGeom prst="bracketPair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6898203" y="3766671"/>
            <a:ext cx="928692" cy="2629428"/>
            <a:chOff x="6898203" y="3766671"/>
            <a:chExt cx="928692" cy="2629428"/>
          </a:xfrm>
          <a:solidFill>
            <a:srgbClr val="6D4949"/>
          </a:solidFill>
        </p:grpSpPr>
        <p:sp>
          <p:nvSpPr>
            <p:cNvPr id="30" name="椭圆 29"/>
            <p:cNvSpPr/>
            <p:nvPr/>
          </p:nvSpPr>
          <p:spPr>
            <a:xfrm>
              <a:off x="6898203" y="3766671"/>
              <a:ext cx="928692" cy="92869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7064258" y="4837716"/>
              <a:ext cx="594997" cy="594997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7158502" y="5586289"/>
              <a:ext cx="406508" cy="406508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7232240" y="6137067"/>
              <a:ext cx="259032" cy="259032"/>
            </a:xfrm>
            <a:prstGeom prst="ellipse">
              <a:avLst/>
            </a:prstGeom>
            <a:grpFill/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44372" y="2110754"/>
            <a:ext cx="1770036" cy="167738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</a:t>
            </a:r>
            <a:r>
              <a:rPr lang="en-US" altLang="zh-CN" sz="1600" b="1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THAN   </a:t>
            </a:r>
            <a:endParaRPr lang="en-US" altLang="zh-CN" sz="16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TEMPLATE</a:t>
            </a:r>
            <a:endParaRPr lang="zh-CN" altLang="en-US" sz="160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35359" y="2114456"/>
            <a:ext cx="1770036" cy="167738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087B6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THAN   </a:t>
            </a:r>
            <a:endParaRPr lang="en-US" altLang="zh-CN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zh-CN" altLang="en-US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528419" y="2112417"/>
            <a:ext cx="1770036" cy="167738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</a:t>
            </a:r>
            <a:r>
              <a:rPr lang="en-US" altLang="zh-CN" sz="1600" b="1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THAN   </a:t>
            </a:r>
            <a:endParaRPr lang="en-US" altLang="zh-CN" sz="16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TEMPLATE</a:t>
            </a:r>
            <a:endParaRPr lang="zh-CN" altLang="en-US" sz="1600" b="1" dirty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310241" y="2119648"/>
            <a:ext cx="1770036" cy="17081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 </a:t>
            </a:r>
            <a:r>
              <a:rPr lang="en-US" altLang="zh-CN" sz="1600" b="1" dirty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THAN   </a:t>
            </a:r>
            <a:endParaRPr lang="en-US" altLang="zh-CN" sz="16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TEMPLATE</a:t>
            </a:r>
            <a:endParaRPr lang="zh-CN" altLang="en-US" sz="1600" b="1" dirty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</a:t>
            </a:r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38" name="组合 37"/>
          <p:cNvGrpSpPr>
            <a:grpSpLocks noChangeAspect="1"/>
          </p:cNvGrpSpPr>
          <p:nvPr/>
        </p:nvGrpSpPr>
        <p:grpSpPr>
          <a:xfrm>
            <a:off x="7144280" y="3978897"/>
            <a:ext cx="464575" cy="487024"/>
            <a:chOff x="7002627" y="828237"/>
            <a:chExt cx="444697" cy="466185"/>
          </a:xfrm>
          <a:solidFill>
            <a:srgbClr val="FDFDFD"/>
          </a:solidFill>
          <a:effectLst/>
        </p:grpSpPr>
        <p:sp>
          <p:nvSpPr>
            <p:cNvPr id="39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1601517" y="4005879"/>
            <a:ext cx="402632" cy="450276"/>
            <a:chOff x="5999255" y="3275006"/>
            <a:chExt cx="402656" cy="450303"/>
          </a:xfrm>
          <a:solidFill>
            <a:srgbClr val="FDFDFD"/>
          </a:solidFill>
          <a:effectLst/>
        </p:grpSpPr>
        <p:sp>
          <p:nvSpPr>
            <p:cNvPr id="48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>
            <a:grpSpLocks noChangeAspect="1"/>
          </p:cNvGrpSpPr>
          <p:nvPr/>
        </p:nvGrpSpPr>
        <p:grpSpPr>
          <a:xfrm>
            <a:off x="9967925" y="4046792"/>
            <a:ext cx="371660" cy="367826"/>
            <a:chOff x="6967126" y="4092464"/>
            <a:chExt cx="453105" cy="448433"/>
          </a:xfrm>
          <a:solidFill>
            <a:srgbClr val="FDFDFD"/>
          </a:solidFill>
          <a:effectLst/>
        </p:grpSpPr>
        <p:sp>
          <p:nvSpPr>
            <p:cNvPr id="54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407218" y="4023749"/>
            <a:ext cx="415547" cy="447194"/>
            <a:chOff x="7005429" y="4859473"/>
            <a:chExt cx="466184" cy="501686"/>
          </a:xfrm>
          <a:solidFill>
            <a:srgbClr val="FDFDFD"/>
          </a:solidFill>
          <a:effectLst/>
        </p:grpSpPr>
        <p:sp>
          <p:nvSpPr>
            <p:cNvPr id="57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Freeform 5"/>
          <p:cNvSpPr/>
          <p:nvPr/>
        </p:nvSpPr>
        <p:spPr bwMode="auto">
          <a:xfrm>
            <a:off x="2506057" y="3282624"/>
            <a:ext cx="1722954" cy="1727133"/>
          </a:xfrm>
          <a:custGeom>
            <a:avLst/>
            <a:gdLst>
              <a:gd name="T0" fmla="*/ 0 w 697"/>
              <a:gd name="T1" fmla="*/ 0 h 696"/>
              <a:gd name="T2" fmla="*/ 0 w 697"/>
              <a:gd name="T3" fmla="*/ 223 h 696"/>
              <a:gd name="T4" fmla="*/ 0 w 697"/>
              <a:gd name="T5" fmla="*/ 223 h 696"/>
              <a:gd name="T6" fmla="*/ 125 w 697"/>
              <a:gd name="T7" fmla="*/ 348 h 696"/>
              <a:gd name="T8" fmla="*/ 0 w 697"/>
              <a:gd name="T9" fmla="*/ 473 h 696"/>
              <a:gd name="T10" fmla="*/ 0 w 697"/>
              <a:gd name="T11" fmla="*/ 473 h 696"/>
              <a:gd name="T12" fmla="*/ 0 w 697"/>
              <a:gd name="T13" fmla="*/ 696 h 696"/>
              <a:gd name="T14" fmla="*/ 580 w 697"/>
              <a:gd name="T15" fmla="*/ 696 h 696"/>
              <a:gd name="T16" fmla="*/ 580 w 697"/>
              <a:gd name="T17" fmla="*/ 438 h 696"/>
              <a:gd name="T18" fmla="*/ 604 w 697"/>
              <a:gd name="T19" fmla="*/ 441 h 696"/>
              <a:gd name="T20" fmla="*/ 697 w 697"/>
              <a:gd name="T21" fmla="*/ 348 h 696"/>
              <a:gd name="T22" fmla="*/ 604 w 697"/>
              <a:gd name="T23" fmla="*/ 255 h 696"/>
              <a:gd name="T24" fmla="*/ 580 w 697"/>
              <a:gd name="T25" fmla="*/ 258 h 696"/>
              <a:gd name="T26" fmla="*/ 580 w 697"/>
              <a:gd name="T27" fmla="*/ 0 h 696"/>
              <a:gd name="T28" fmla="*/ 0 w 697"/>
              <a:gd name="T29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7" h="696">
                <a:moveTo>
                  <a:pt x="0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69" y="223"/>
                  <a:pt x="125" y="279"/>
                  <a:pt x="125" y="348"/>
                </a:cubicBezTo>
                <a:cubicBezTo>
                  <a:pt x="125" y="417"/>
                  <a:pt x="69" y="473"/>
                  <a:pt x="0" y="473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96"/>
                  <a:pt x="0" y="696"/>
                  <a:pt x="0" y="696"/>
                </a:cubicBezTo>
                <a:cubicBezTo>
                  <a:pt x="580" y="696"/>
                  <a:pt x="580" y="696"/>
                  <a:pt x="580" y="696"/>
                </a:cubicBezTo>
                <a:cubicBezTo>
                  <a:pt x="580" y="438"/>
                  <a:pt x="580" y="438"/>
                  <a:pt x="580" y="438"/>
                </a:cubicBezTo>
                <a:cubicBezTo>
                  <a:pt x="587" y="440"/>
                  <a:pt x="595" y="441"/>
                  <a:pt x="604" y="441"/>
                </a:cubicBezTo>
                <a:cubicBezTo>
                  <a:pt x="655" y="441"/>
                  <a:pt x="697" y="400"/>
                  <a:pt x="697" y="348"/>
                </a:cubicBezTo>
                <a:cubicBezTo>
                  <a:pt x="697" y="296"/>
                  <a:pt x="655" y="255"/>
                  <a:pt x="604" y="255"/>
                </a:cubicBezTo>
                <a:cubicBezTo>
                  <a:pt x="595" y="255"/>
                  <a:pt x="587" y="256"/>
                  <a:pt x="580" y="258"/>
                </a:cubicBezTo>
                <a:cubicBezTo>
                  <a:pt x="580" y="0"/>
                  <a:pt x="580" y="0"/>
                  <a:pt x="58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3" name="Freeform 6"/>
          <p:cNvSpPr/>
          <p:nvPr/>
        </p:nvSpPr>
        <p:spPr bwMode="auto">
          <a:xfrm>
            <a:off x="4009460" y="3282624"/>
            <a:ext cx="1722954" cy="1727133"/>
          </a:xfrm>
          <a:custGeom>
            <a:avLst/>
            <a:gdLst>
              <a:gd name="T0" fmla="*/ 0 w 697"/>
              <a:gd name="T1" fmla="*/ 0 h 696"/>
              <a:gd name="T2" fmla="*/ 0 w 697"/>
              <a:gd name="T3" fmla="*/ 223 h 696"/>
              <a:gd name="T4" fmla="*/ 0 w 697"/>
              <a:gd name="T5" fmla="*/ 223 h 696"/>
              <a:gd name="T6" fmla="*/ 125 w 697"/>
              <a:gd name="T7" fmla="*/ 348 h 696"/>
              <a:gd name="T8" fmla="*/ 0 w 697"/>
              <a:gd name="T9" fmla="*/ 473 h 696"/>
              <a:gd name="T10" fmla="*/ 0 w 697"/>
              <a:gd name="T11" fmla="*/ 473 h 696"/>
              <a:gd name="T12" fmla="*/ 0 w 697"/>
              <a:gd name="T13" fmla="*/ 696 h 696"/>
              <a:gd name="T14" fmla="*/ 580 w 697"/>
              <a:gd name="T15" fmla="*/ 696 h 696"/>
              <a:gd name="T16" fmla="*/ 580 w 697"/>
              <a:gd name="T17" fmla="*/ 438 h 696"/>
              <a:gd name="T18" fmla="*/ 604 w 697"/>
              <a:gd name="T19" fmla="*/ 441 h 696"/>
              <a:gd name="T20" fmla="*/ 697 w 697"/>
              <a:gd name="T21" fmla="*/ 348 h 696"/>
              <a:gd name="T22" fmla="*/ 604 w 697"/>
              <a:gd name="T23" fmla="*/ 255 h 696"/>
              <a:gd name="T24" fmla="*/ 580 w 697"/>
              <a:gd name="T25" fmla="*/ 258 h 696"/>
              <a:gd name="T26" fmla="*/ 580 w 697"/>
              <a:gd name="T27" fmla="*/ 0 h 696"/>
              <a:gd name="T28" fmla="*/ 0 w 697"/>
              <a:gd name="T29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7" h="696">
                <a:moveTo>
                  <a:pt x="0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69" y="223"/>
                  <a:pt x="125" y="279"/>
                  <a:pt x="125" y="348"/>
                </a:cubicBezTo>
                <a:cubicBezTo>
                  <a:pt x="125" y="417"/>
                  <a:pt x="69" y="473"/>
                  <a:pt x="0" y="473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96"/>
                  <a:pt x="0" y="696"/>
                  <a:pt x="0" y="696"/>
                </a:cubicBezTo>
                <a:cubicBezTo>
                  <a:pt x="580" y="696"/>
                  <a:pt x="580" y="696"/>
                  <a:pt x="580" y="696"/>
                </a:cubicBezTo>
                <a:cubicBezTo>
                  <a:pt x="580" y="438"/>
                  <a:pt x="580" y="438"/>
                  <a:pt x="580" y="438"/>
                </a:cubicBezTo>
                <a:cubicBezTo>
                  <a:pt x="587" y="440"/>
                  <a:pt x="595" y="441"/>
                  <a:pt x="604" y="441"/>
                </a:cubicBezTo>
                <a:cubicBezTo>
                  <a:pt x="655" y="441"/>
                  <a:pt x="697" y="400"/>
                  <a:pt x="697" y="348"/>
                </a:cubicBezTo>
                <a:cubicBezTo>
                  <a:pt x="697" y="296"/>
                  <a:pt x="655" y="255"/>
                  <a:pt x="604" y="255"/>
                </a:cubicBezTo>
                <a:cubicBezTo>
                  <a:pt x="595" y="255"/>
                  <a:pt x="587" y="256"/>
                  <a:pt x="580" y="258"/>
                </a:cubicBezTo>
                <a:cubicBezTo>
                  <a:pt x="580" y="0"/>
                  <a:pt x="580" y="0"/>
                  <a:pt x="58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4" name="Freeform 7"/>
          <p:cNvSpPr/>
          <p:nvPr/>
        </p:nvSpPr>
        <p:spPr bwMode="auto">
          <a:xfrm>
            <a:off x="5511817" y="3282625"/>
            <a:ext cx="1723997" cy="1727133"/>
          </a:xfrm>
          <a:custGeom>
            <a:avLst/>
            <a:gdLst>
              <a:gd name="T0" fmla="*/ 0 w 697"/>
              <a:gd name="T1" fmla="*/ 0 h 696"/>
              <a:gd name="T2" fmla="*/ 0 w 697"/>
              <a:gd name="T3" fmla="*/ 223 h 696"/>
              <a:gd name="T4" fmla="*/ 0 w 697"/>
              <a:gd name="T5" fmla="*/ 223 h 696"/>
              <a:gd name="T6" fmla="*/ 125 w 697"/>
              <a:gd name="T7" fmla="*/ 348 h 696"/>
              <a:gd name="T8" fmla="*/ 0 w 697"/>
              <a:gd name="T9" fmla="*/ 473 h 696"/>
              <a:gd name="T10" fmla="*/ 0 w 697"/>
              <a:gd name="T11" fmla="*/ 473 h 696"/>
              <a:gd name="T12" fmla="*/ 0 w 697"/>
              <a:gd name="T13" fmla="*/ 696 h 696"/>
              <a:gd name="T14" fmla="*/ 579 w 697"/>
              <a:gd name="T15" fmla="*/ 696 h 696"/>
              <a:gd name="T16" fmla="*/ 579 w 697"/>
              <a:gd name="T17" fmla="*/ 438 h 696"/>
              <a:gd name="T18" fmla="*/ 603 w 697"/>
              <a:gd name="T19" fmla="*/ 441 h 696"/>
              <a:gd name="T20" fmla="*/ 697 w 697"/>
              <a:gd name="T21" fmla="*/ 348 h 696"/>
              <a:gd name="T22" fmla="*/ 603 w 697"/>
              <a:gd name="T23" fmla="*/ 255 h 696"/>
              <a:gd name="T24" fmla="*/ 579 w 697"/>
              <a:gd name="T25" fmla="*/ 258 h 696"/>
              <a:gd name="T26" fmla="*/ 579 w 697"/>
              <a:gd name="T27" fmla="*/ 0 h 696"/>
              <a:gd name="T28" fmla="*/ 0 w 697"/>
              <a:gd name="T29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7" h="696">
                <a:moveTo>
                  <a:pt x="0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69" y="223"/>
                  <a:pt x="125" y="279"/>
                  <a:pt x="125" y="348"/>
                </a:cubicBezTo>
                <a:cubicBezTo>
                  <a:pt x="125" y="417"/>
                  <a:pt x="69" y="473"/>
                  <a:pt x="0" y="473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96"/>
                  <a:pt x="0" y="696"/>
                  <a:pt x="0" y="696"/>
                </a:cubicBezTo>
                <a:cubicBezTo>
                  <a:pt x="579" y="696"/>
                  <a:pt x="579" y="696"/>
                  <a:pt x="579" y="696"/>
                </a:cubicBezTo>
                <a:cubicBezTo>
                  <a:pt x="579" y="438"/>
                  <a:pt x="579" y="438"/>
                  <a:pt x="579" y="438"/>
                </a:cubicBezTo>
                <a:cubicBezTo>
                  <a:pt x="587" y="440"/>
                  <a:pt x="595" y="441"/>
                  <a:pt x="603" y="441"/>
                </a:cubicBezTo>
                <a:cubicBezTo>
                  <a:pt x="655" y="441"/>
                  <a:pt x="697" y="400"/>
                  <a:pt x="697" y="348"/>
                </a:cubicBezTo>
                <a:cubicBezTo>
                  <a:pt x="697" y="296"/>
                  <a:pt x="655" y="255"/>
                  <a:pt x="603" y="255"/>
                </a:cubicBezTo>
                <a:cubicBezTo>
                  <a:pt x="595" y="255"/>
                  <a:pt x="587" y="256"/>
                  <a:pt x="579" y="258"/>
                </a:cubicBezTo>
                <a:cubicBezTo>
                  <a:pt x="579" y="0"/>
                  <a:pt x="579" y="0"/>
                  <a:pt x="57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5" name="Freeform 8"/>
          <p:cNvSpPr/>
          <p:nvPr/>
        </p:nvSpPr>
        <p:spPr bwMode="auto">
          <a:xfrm>
            <a:off x="7015216" y="3282625"/>
            <a:ext cx="1723997" cy="1727133"/>
          </a:xfrm>
          <a:custGeom>
            <a:avLst/>
            <a:gdLst>
              <a:gd name="T0" fmla="*/ 0 w 697"/>
              <a:gd name="T1" fmla="*/ 0 h 696"/>
              <a:gd name="T2" fmla="*/ 0 w 697"/>
              <a:gd name="T3" fmla="*/ 223 h 696"/>
              <a:gd name="T4" fmla="*/ 0 w 697"/>
              <a:gd name="T5" fmla="*/ 223 h 696"/>
              <a:gd name="T6" fmla="*/ 125 w 697"/>
              <a:gd name="T7" fmla="*/ 348 h 696"/>
              <a:gd name="T8" fmla="*/ 0 w 697"/>
              <a:gd name="T9" fmla="*/ 473 h 696"/>
              <a:gd name="T10" fmla="*/ 0 w 697"/>
              <a:gd name="T11" fmla="*/ 473 h 696"/>
              <a:gd name="T12" fmla="*/ 0 w 697"/>
              <a:gd name="T13" fmla="*/ 696 h 696"/>
              <a:gd name="T14" fmla="*/ 579 w 697"/>
              <a:gd name="T15" fmla="*/ 696 h 696"/>
              <a:gd name="T16" fmla="*/ 579 w 697"/>
              <a:gd name="T17" fmla="*/ 438 h 696"/>
              <a:gd name="T18" fmla="*/ 603 w 697"/>
              <a:gd name="T19" fmla="*/ 441 h 696"/>
              <a:gd name="T20" fmla="*/ 697 w 697"/>
              <a:gd name="T21" fmla="*/ 348 h 696"/>
              <a:gd name="T22" fmla="*/ 603 w 697"/>
              <a:gd name="T23" fmla="*/ 255 h 696"/>
              <a:gd name="T24" fmla="*/ 579 w 697"/>
              <a:gd name="T25" fmla="*/ 258 h 696"/>
              <a:gd name="T26" fmla="*/ 579 w 697"/>
              <a:gd name="T27" fmla="*/ 0 h 696"/>
              <a:gd name="T28" fmla="*/ 0 w 697"/>
              <a:gd name="T29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7" h="696">
                <a:moveTo>
                  <a:pt x="0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69" y="223"/>
                  <a:pt x="125" y="279"/>
                  <a:pt x="125" y="348"/>
                </a:cubicBezTo>
                <a:cubicBezTo>
                  <a:pt x="125" y="417"/>
                  <a:pt x="69" y="473"/>
                  <a:pt x="0" y="473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96"/>
                  <a:pt x="0" y="696"/>
                  <a:pt x="0" y="696"/>
                </a:cubicBezTo>
                <a:cubicBezTo>
                  <a:pt x="579" y="696"/>
                  <a:pt x="579" y="696"/>
                  <a:pt x="579" y="696"/>
                </a:cubicBezTo>
                <a:cubicBezTo>
                  <a:pt x="579" y="438"/>
                  <a:pt x="579" y="438"/>
                  <a:pt x="579" y="438"/>
                </a:cubicBezTo>
                <a:cubicBezTo>
                  <a:pt x="587" y="440"/>
                  <a:pt x="595" y="441"/>
                  <a:pt x="603" y="441"/>
                </a:cubicBezTo>
                <a:cubicBezTo>
                  <a:pt x="655" y="441"/>
                  <a:pt x="697" y="400"/>
                  <a:pt x="697" y="348"/>
                </a:cubicBezTo>
                <a:cubicBezTo>
                  <a:pt x="697" y="296"/>
                  <a:pt x="655" y="255"/>
                  <a:pt x="603" y="255"/>
                </a:cubicBezTo>
                <a:cubicBezTo>
                  <a:pt x="595" y="255"/>
                  <a:pt x="587" y="256"/>
                  <a:pt x="579" y="258"/>
                </a:cubicBezTo>
                <a:cubicBezTo>
                  <a:pt x="579" y="0"/>
                  <a:pt x="579" y="0"/>
                  <a:pt x="57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6" name="Freeform 9"/>
          <p:cNvSpPr/>
          <p:nvPr/>
        </p:nvSpPr>
        <p:spPr bwMode="auto">
          <a:xfrm>
            <a:off x="8509212" y="3282624"/>
            <a:ext cx="1191848" cy="1727133"/>
          </a:xfrm>
          <a:custGeom>
            <a:avLst/>
            <a:gdLst>
              <a:gd name="T0" fmla="*/ 0 w 482"/>
              <a:gd name="T1" fmla="*/ 0 h 696"/>
              <a:gd name="T2" fmla="*/ 0 w 482"/>
              <a:gd name="T3" fmla="*/ 223 h 696"/>
              <a:gd name="T4" fmla="*/ 0 w 482"/>
              <a:gd name="T5" fmla="*/ 223 h 696"/>
              <a:gd name="T6" fmla="*/ 125 w 482"/>
              <a:gd name="T7" fmla="*/ 348 h 696"/>
              <a:gd name="T8" fmla="*/ 0 w 482"/>
              <a:gd name="T9" fmla="*/ 473 h 696"/>
              <a:gd name="T10" fmla="*/ 0 w 482"/>
              <a:gd name="T11" fmla="*/ 473 h 696"/>
              <a:gd name="T12" fmla="*/ 0 w 482"/>
              <a:gd name="T13" fmla="*/ 696 h 696"/>
              <a:gd name="T14" fmla="*/ 388 w 482"/>
              <a:gd name="T15" fmla="*/ 441 h 696"/>
              <a:gd name="T16" fmla="*/ 482 w 482"/>
              <a:gd name="T17" fmla="*/ 348 h 696"/>
              <a:gd name="T18" fmla="*/ 388 w 482"/>
              <a:gd name="T19" fmla="*/ 255 h 696"/>
              <a:gd name="T20" fmla="*/ 0 w 482"/>
              <a:gd name="T21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2" h="696">
                <a:moveTo>
                  <a:pt x="0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69" y="223"/>
                  <a:pt x="125" y="279"/>
                  <a:pt x="125" y="348"/>
                </a:cubicBezTo>
                <a:cubicBezTo>
                  <a:pt x="125" y="417"/>
                  <a:pt x="69" y="473"/>
                  <a:pt x="0" y="473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96"/>
                  <a:pt x="0" y="696"/>
                  <a:pt x="0" y="696"/>
                </a:cubicBezTo>
                <a:cubicBezTo>
                  <a:pt x="0" y="696"/>
                  <a:pt x="380" y="441"/>
                  <a:pt x="388" y="441"/>
                </a:cubicBezTo>
                <a:cubicBezTo>
                  <a:pt x="440" y="441"/>
                  <a:pt x="482" y="400"/>
                  <a:pt x="482" y="348"/>
                </a:cubicBezTo>
                <a:cubicBezTo>
                  <a:pt x="482" y="296"/>
                  <a:pt x="440" y="255"/>
                  <a:pt x="388" y="255"/>
                </a:cubicBezTo>
                <a:cubicBezTo>
                  <a:pt x="380" y="255"/>
                  <a:pt x="0" y="0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10"/>
          <p:cNvSpPr/>
          <p:nvPr/>
        </p:nvSpPr>
        <p:spPr bwMode="auto">
          <a:xfrm>
            <a:off x="9384277" y="3916186"/>
            <a:ext cx="316781" cy="461057"/>
          </a:xfrm>
          <a:custGeom>
            <a:avLst/>
            <a:gdLst>
              <a:gd name="T0" fmla="*/ 34 w 128"/>
              <a:gd name="T1" fmla="*/ 186 h 186"/>
              <a:gd name="T2" fmla="*/ 128 w 128"/>
              <a:gd name="T3" fmla="*/ 93 h 186"/>
              <a:gd name="T4" fmla="*/ 34 w 128"/>
              <a:gd name="T5" fmla="*/ 0 h 186"/>
              <a:gd name="T6" fmla="*/ 0 w 128"/>
              <a:gd name="T7" fmla="*/ 93 h 186"/>
              <a:gd name="T8" fmla="*/ 34 w 128"/>
              <a:gd name="T9" fmla="*/ 18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86">
                <a:moveTo>
                  <a:pt x="34" y="186"/>
                </a:moveTo>
                <a:cubicBezTo>
                  <a:pt x="86" y="186"/>
                  <a:pt x="128" y="145"/>
                  <a:pt x="128" y="93"/>
                </a:cubicBezTo>
                <a:cubicBezTo>
                  <a:pt x="128" y="41"/>
                  <a:pt x="86" y="0"/>
                  <a:pt x="34" y="0"/>
                </a:cubicBezTo>
                <a:cubicBezTo>
                  <a:pt x="30" y="0"/>
                  <a:pt x="0" y="46"/>
                  <a:pt x="0" y="93"/>
                </a:cubicBezTo>
                <a:cubicBezTo>
                  <a:pt x="0" y="140"/>
                  <a:pt x="30" y="186"/>
                  <a:pt x="34" y="18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3150304" y="3960732"/>
            <a:ext cx="435507" cy="416511"/>
            <a:chOff x="1004888" y="993775"/>
            <a:chExt cx="2438400" cy="2332038"/>
          </a:xfrm>
          <a:solidFill>
            <a:srgbClr val="FFFFFF"/>
          </a:solidFill>
        </p:grpSpPr>
        <p:sp>
          <p:nvSpPr>
            <p:cNvPr id="69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70" name="任意多边形 69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7604455" y="3975800"/>
            <a:ext cx="582225" cy="442378"/>
            <a:chOff x="4268086" y="4221191"/>
            <a:chExt cx="509646" cy="387231"/>
          </a:xfrm>
          <a:solidFill>
            <a:srgbClr val="FFFFFF"/>
          </a:solidFill>
        </p:grpSpPr>
        <p:sp>
          <p:nvSpPr>
            <p:cNvPr id="72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73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137173" y="3877415"/>
            <a:ext cx="378161" cy="483623"/>
            <a:chOff x="1605186" y="572440"/>
            <a:chExt cx="563562" cy="720725"/>
          </a:xfrm>
          <a:solidFill>
            <a:srgbClr val="FFFFFF"/>
          </a:solidFill>
        </p:grpSpPr>
        <p:sp>
          <p:nvSpPr>
            <p:cNvPr id="75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>
            <a:grpSpLocks noChangeAspect="1"/>
          </p:cNvGrpSpPr>
          <p:nvPr/>
        </p:nvGrpSpPr>
        <p:grpSpPr>
          <a:xfrm>
            <a:off x="4655107" y="3912536"/>
            <a:ext cx="417861" cy="467307"/>
            <a:chOff x="5999255" y="3275006"/>
            <a:chExt cx="402656" cy="450303"/>
          </a:xfrm>
          <a:solidFill>
            <a:srgbClr val="FFFFFF"/>
          </a:solidFill>
          <a:effectLst/>
        </p:grpSpPr>
        <p:sp>
          <p:nvSpPr>
            <p:cNvPr id="7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84" name="任意多边形 83"/>
          <p:cNvSpPr/>
          <p:nvPr/>
        </p:nvSpPr>
        <p:spPr>
          <a:xfrm rot="5400000">
            <a:off x="2873739" y="3005881"/>
            <a:ext cx="727324" cy="40713"/>
          </a:xfrm>
          <a:custGeom>
            <a:avLst/>
            <a:gdLst>
              <a:gd name="connsiteX0" fmla="*/ 754602 w 754602"/>
              <a:gd name="connsiteY0" fmla="*/ 0 h 0"/>
              <a:gd name="connsiteX1" fmla="*/ 0 w 7546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602">
                <a:moveTo>
                  <a:pt x="754602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任意多边形 84"/>
          <p:cNvSpPr/>
          <p:nvPr/>
        </p:nvSpPr>
        <p:spPr>
          <a:xfrm rot="5400000">
            <a:off x="7370535" y="5240648"/>
            <a:ext cx="727324" cy="40713"/>
          </a:xfrm>
          <a:custGeom>
            <a:avLst/>
            <a:gdLst>
              <a:gd name="connsiteX0" fmla="*/ 754602 w 754602"/>
              <a:gd name="connsiteY0" fmla="*/ 0 h 0"/>
              <a:gd name="connsiteX1" fmla="*/ 0 w 7546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602">
                <a:moveTo>
                  <a:pt x="754602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52BBA4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任意多边形 85"/>
          <p:cNvSpPr/>
          <p:nvPr/>
        </p:nvSpPr>
        <p:spPr>
          <a:xfrm rot="5400000">
            <a:off x="4361599" y="5240648"/>
            <a:ext cx="727324" cy="40713"/>
          </a:xfrm>
          <a:custGeom>
            <a:avLst/>
            <a:gdLst>
              <a:gd name="connsiteX0" fmla="*/ 754602 w 754602"/>
              <a:gd name="connsiteY0" fmla="*/ 0 h 0"/>
              <a:gd name="connsiteX1" fmla="*/ 0 w 7546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602">
                <a:moveTo>
                  <a:pt x="754602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52BBA4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任意多边形 86"/>
          <p:cNvSpPr/>
          <p:nvPr/>
        </p:nvSpPr>
        <p:spPr>
          <a:xfrm rot="5400000">
            <a:off x="5807600" y="3005881"/>
            <a:ext cx="727324" cy="40713"/>
          </a:xfrm>
          <a:custGeom>
            <a:avLst/>
            <a:gdLst>
              <a:gd name="connsiteX0" fmla="*/ 754602 w 754602"/>
              <a:gd name="connsiteY0" fmla="*/ 0 h 0"/>
              <a:gd name="connsiteX1" fmla="*/ 0 w 7546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602">
                <a:moveTo>
                  <a:pt x="754602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框 87"/>
          <p:cNvSpPr txBox="1"/>
          <p:nvPr/>
        </p:nvSpPr>
        <p:spPr>
          <a:xfrm>
            <a:off x="2084006" y="1771932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bg1"/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3481073" y="5966170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bg1"/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6515334" y="5966169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bg1"/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5098308" y="1770078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bg1"/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 rot="5400000">
            <a:off x="1634688" y="2025529"/>
            <a:ext cx="2132612" cy="2166426"/>
          </a:xfrm>
          <a:custGeom>
            <a:avLst/>
            <a:gdLst>
              <a:gd name="connsiteX0" fmla="*/ 0 w 2132612"/>
              <a:gd name="connsiteY0" fmla="*/ 1083213 h 2166426"/>
              <a:gd name="connsiteX1" fmla="*/ 599386 w 2132612"/>
              <a:gd name="connsiteY1" fmla="*/ 0 h 2166426"/>
              <a:gd name="connsiteX2" fmla="*/ 1848393 w 2132612"/>
              <a:gd name="connsiteY2" fmla="*/ 0 h 2166426"/>
              <a:gd name="connsiteX3" fmla="*/ 2132612 w 2132612"/>
              <a:gd name="connsiteY3" fmla="*/ 513642 h 2166426"/>
              <a:gd name="connsiteX4" fmla="*/ 1817444 w 2132612"/>
              <a:gd name="connsiteY4" fmla="*/ 1083214 h 2166426"/>
              <a:gd name="connsiteX5" fmla="*/ 2132611 w 2132612"/>
              <a:gd name="connsiteY5" fmla="*/ 1652786 h 2166426"/>
              <a:gd name="connsiteX6" fmla="*/ 1848393 w 2132612"/>
              <a:gd name="connsiteY6" fmla="*/ 2166426 h 2166426"/>
              <a:gd name="connsiteX7" fmla="*/ 599386 w 2132612"/>
              <a:gd name="connsiteY7" fmla="*/ 2166426 h 2166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2612" h="2166426">
                <a:moveTo>
                  <a:pt x="0" y="1083213"/>
                </a:moveTo>
                <a:lnTo>
                  <a:pt x="599386" y="0"/>
                </a:lnTo>
                <a:lnTo>
                  <a:pt x="1848393" y="0"/>
                </a:lnTo>
                <a:lnTo>
                  <a:pt x="2132612" y="513642"/>
                </a:lnTo>
                <a:lnTo>
                  <a:pt x="1817444" y="1083214"/>
                </a:lnTo>
                <a:lnTo>
                  <a:pt x="2132611" y="1652786"/>
                </a:lnTo>
                <a:lnTo>
                  <a:pt x="1848393" y="2166426"/>
                </a:lnTo>
                <a:lnTo>
                  <a:pt x="599386" y="216642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5400000">
            <a:off x="2199174" y="4096577"/>
            <a:ext cx="1003639" cy="888280"/>
          </a:xfrm>
          <a:prstGeom prst="hexagon">
            <a:avLst>
              <a:gd name="adj" fmla="val 27667"/>
              <a:gd name="vf" fmla="val 115470"/>
            </a:avLst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6200000" flipV="1">
            <a:off x="3339667" y="4068096"/>
            <a:ext cx="2132612" cy="2166426"/>
          </a:xfrm>
          <a:custGeom>
            <a:avLst/>
            <a:gdLst>
              <a:gd name="connsiteX0" fmla="*/ 0 w 2132612"/>
              <a:gd name="connsiteY0" fmla="*/ 1083213 h 2166426"/>
              <a:gd name="connsiteX1" fmla="*/ 599386 w 2132612"/>
              <a:gd name="connsiteY1" fmla="*/ 0 h 2166426"/>
              <a:gd name="connsiteX2" fmla="*/ 1848393 w 2132612"/>
              <a:gd name="connsiteY2" fmla="*/ 0 h 2166426"/>
              <a:gd name="connsiteX3" fmla="*/ 2132612 w 2132612"/>
              <a:gd name="connsiteY3" fmla="*/ 513642 h 2166426"/>
              <a:gd name="connsiteX4" fmla="*/ 1817444 w 2132612"/>
              <a:gd name="connsiteY4" fmla="*/ 1083214 h 2166426"/>
              <a:gd name="connsiteX5" fmla="*/ 2132611 w 2132612"/>
              <a:gd name="connsiteY5" fmla="*/ 1652786 h 2166426"/>
              <a:gd name="connsiteX6" fmla="*/ 1848393 w 2132612"/>
              <a:gd name="connsiteY6" fmla="*/ 2166426 h 2166426"/>
              <a:gd name="connsiteX7" fmla="*/ 599386 w 2132612"/>
              <a:gd name="connsiteY7" fmla="*/ 2166426 h 2166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2612" h="2166426">
                <a:moveTo>
                  <a:pt x="0" y="1083213"/>
                </a:moveTo>
                <a:lnTo>
                  <a:pt x="599386" y="0"/>
                </a:lnTo>
                <a:lnTo>
                  <a:pt x="1848393" y="0"/>
                </a:lnTo>
                <a:lnTo>
                  <a:pt x="2132612" y="513642"/>
                </a:lnTo>
                <a:lnTo>
                  <a:pt x="1817444" y="1083214"/>
                </a:lnTo>
                <a:lnTo>
                  <a:pt x="2132611" y="1652786"/>
                </a:lnTo>
                <a:lnTo>
                  <a:pt x="1848393" y="2166426"/>
                </a:lnTo>
                <a:lnTo>
                  <a:pt x="599386" y="216642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 flipV="1">
            <a:off x="3904153" y="3275194"/>
            <a:ext cx="1003639" cy="888280"/>
          </a:xfrm>
          <a:prstGeom prst="hexagon">
            <a:avLst>
              <a:gd name="adj" fmla="val 27667"/>
              <a:gd name="vf" fmla="val 115470"/>
            </a:avLst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5400000">
            <a:off x="5044645" y="2025530"/>
            <a:ext cx="2132612" cy="2166426"/>
          </a:xfrm>
          <a:custGeom>
            <a:avLst/>
            <a:gdLst>
              <a:gd name="connsiteX0" fmla="*/ 0 w 2132612"/>
              <a:gd name="connsiteY0" fmla="*/ 1083213 h 2166426"/>
              <a:gd name="connsiteX1" fmla="*/ 599386 w 2132612"/>
              <a:gd name="connsiteY1" fmla="*/ 0 h 2166426"/>
              <a:gd name="connsiteX2" fmla="*/ 1848393 w 2132612"/>
              <a:gd name="connsiteY2" fmla="*/ 0 h 2166426"/>
              <a:gd name="connsiteX3" fmla="*/ 2132612 w 2132612"/>
              <a:gd name="connsiteY3" fmla="*/ 513642 h 2166426"/>
              <a:gd name="connsiteX4" fmla="*/ 1817444 w 2132612"/>
              <a:gd name="connsiteY4" fmla="*/ 1083214 h 2166426"/>
              <a:gd name="connsiteX5" fmla="*/ 2132611 w 2132612"/>
              <a:gd name="connsiteY5" fmla="*/ 1652786 h 2166426"/>
              <a:gd name="connsiteX6" fmla="*/ 1848393 w 2132612"/>
              <a:gd name="connsiteY6" fmla="*/ 2166426 h 2166426"/>
              <a:gd name="connsiteX7" fmla="*/ 599386 w 2132612"/>
              <a:gd name="connsiteY7" fmla="*/ 2166426 h 2166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2612" h="2166426">
                <a:moveTo>
                  <a:pt x="0" y="1083213"/>
                </a:moveTo>
                <a:lnTo>
                  <a:pt x="599386" y="0"/>
                </a:lnTo>
                <a:lnTo>
                  <a:pt x="1848393" y="0"/>
                </a:lnTo>
                <a:lnTo>
                  <a:pt x="2132612" y="513642"/>
                </a:lnTo>
                <a:lnTo>
                  <a:pt x="1817444" y="1083214"/>
                </a:lnTo>
                <a:lnTo>
                  <a:pt x="2132611" y="1652786"/>
                </a:lnTo>
                <a:lnTo>
                  <a:pt x="1848393" y="2166426"/>
                </a:lnTo>
                <a:lnTo>
                  <a:pt x="599386" y="216642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5400000">
            <a:off x="5609131" y="4096578"/>
            <a:ext cx="1003639" cy="888280"/>
          </a:xfrm>
          <a:prstGeom prst="hexagon">
            <a:avLst>
              <a:gd name="adj" fmla="val 27667"/>
              <a:gd name="vf" fmla="val 115470"/>
            </a:avLst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6200000" flipV="1">
            <a:off x="6749624" y="4068097"/>
            <a:ext cx="2132612" cy="2166426"/>
          </a:xfrm>
          <a:custGeom>
            <a:avLst/>
            <a:gdLst>
              <a:gd name="connsiteX0" fmla="*/ 0 w 2132612"/>
              <a:gd name="connsiteY0" fmla="*/ 1083213 h 2166426"/>
              <a:gd name="connsiteX1" fmla="*/ 599386 w 2132612"/>
              <a:gd name="connsiteY1" fmla="*/ 0 h 2166426"/>
              <a:gd name="connsiteX2" fmla="*/ 1848393 w 2132612"/>
              <a:gd name="connsiteY2" fmla="*/ 0 h 2166426"/>
              <a:gd name="connsiteX3" fmla="*/ 2132612 w 2132612"/>
              <a:gd name="connsiteY3" fmla="*/ 513642 h 2166426"/>
              <a:gd name="connsiteX4" fmla="*/ 1817444 w 2132612"/>
              <a:gd name="connsiteY4" fmla="*/ 1083214 h 2166426"/>
              <a:gd name="connsiteX5" fmla="*/ 2132611 w 2132612"/>
              <a:gd name="connsiteY5" fmla="*/ 1652786 h 2166426"/>
              <a:gd name="connsiteX6" fmla="*/ 1848393 w 2132612"/>
              <a:gd name="connsiteY6" fmla="*/ 2166426 h 2166426"/>
              <a:gd name="connsiteX7" fmla="*/ 599386 w 2132612"/>
              <a:gd name="connsiteY7" fmla="*/ 2166426 h 2166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2612" h="2166426">
                <a:moveTo>
                  <a:pt x="0" y="1083213"/>
                </a:moveTo>
                <a:lnTo>
                  <a:pt x="599386" y="0"/>
                </a:lnTo>
                <a:lnTo>
                  <a:pt x="1848393" y="0"/>
                </a:lnTo>
                <a:lnTo>
                  <a:pt x="2132612" y="513642"/>
                </a:lnTo>
                <a:lnTo>
                  <a:pt x="1817444" y="1083214"/>
                </a:lnTo>
                <a:lnTo>
                  <a:pt x="2132611" y="1652786"/>
                </a:lnTo>
                <a:lnTo>
                  <a:pt x="1848393" y="2166426"/>
                </a:lnTo>
                <a:lnTo>
                  <a:pt x="599386" y="216642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6200000" flipV="1">
            <a:off x="7314110" y="3275195"/>
            <a:ext cx="1003639" cy="888280"/>
          </a:xfrm>
          <a:prstGeom prst="hexagon">
            <a:avLst>
              <a:gd name="adj" fmla="val 27667"/>
              <a:gd name="vf" fmla="val 115470"/>
            </a:avLst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5400000">
            <a:off x="8454602" y="2025530"/>
            <a:ext cx="2132612" cy="2166426"/>
          </a:xfrm>
          <a:custGeom>
            <a:avLst/>
            <a:gdLst>
              <a:gd name="connsiteX0" fmla="*/ 0 w 2132612"/>
              <a:gd name="connsiteY0" fmla="*/ 1083213 h 2166426"/>
              <a:gd name="connsiteX1" fmla="*/ 599386 w 2132612"/>
              <a:gd name="connsiteY1" fmla="*/ 0 h 2166426"/>
              <a:gd name="connsiteX2" fmla="*/ 1848393 w 2132612"/>
              <a:gd name="connsiteY2" fmla="*/ 0 h 2166426"/>
              <a:gd name="connsiteX3" fmla="*/ 2132612 w 2132612"/>
              <a:gd name="connsiteY3" fmla="*/ 513642 h 2166426"/>
              <a:gd name="connsiteX4" fmla="*/ 1817444 w 2132612"/>
              <a:gd name="connsiteY4" fmla="*/ 1083214 h 2166426"/>
              <a:gd name="connsiteX5" fmla="*/ 2132611 w 2132612"/>
              <a:gd name="connsiteY5" fmla="*/ 1652786 h 2166426"/>
              <a:gd name="connsiteX6" fmla="*/ 1848393 w 2132612"/>
              <a:gd name="connsiteY6" fmla="*/ 2166426 h 2166426"/>
              <a:gd name="connsiteX7" fmla="*/ 599386 w 2132612"/>
              <a:gd name="connsiteY7" fmla="*/ 2166426 h 2166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2612" h="2166426">
                <a:moveTo>
                  <a:pt x="0" y="1083213"/>
                </a:moveTo>
                <a:lnTo>
                  <a:pt x="599386" y="0"/>
                </a:lnTo>
                <a:lnTo>
                  <a:pt x="1848393" y="0"/>
                </a:lnTo>
                <a:lnTo>
                  <a:pt x="2132612" y="513642"/>
                </a:lnTo>
                <a:lnTo>
                  <a:pt x="1817444" y="1083214"/>
                </a:lnTo>
                <a:lnTo>
                  <a:pt x="2132611" y="1652786"/>
                </a:lnTo>
                <a:lnTo>
                  <a:pt x="1848393" y="2166426"/>
                </a:lnTo>
                <a:lnTo>
                  <a:pt x="599386" y="2166426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5400000">
            <a:off x="9019088" y="4096578"/>
            <a:ext cx="1003639" cy="888280"/>
          </a:xfrm>
          <a:prstGeom prst="hexagon">
            <a:avLst>
              <a:gd name="adj" fmla="val 27667"/>
              <a:gd name="vf" fmla="val 115470"/>
            </a:avLst>
          </a:pr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417069" y="4276465"/>
            <a:ext cx="51328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3F4E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01</a:t>
            </a:r>
            <a:endParaRPr lang="zh-CN" altLang="en-US" sz="2800" dirty="0">
              <a:solidFill>
                <a:srgbClr val="F3F4E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39354" y="3441580"/>
            <a:ext cx="556563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3F4E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02</a:t>
            </a:r>
            <a:endParaRPr lang="zh-CN" altLang="en-US" sz="2800" dirty="0">
              <a:solidFill>
                <a:srgbClr val="F3F4E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27026" y="4276464"/>
            <a:ext cx="567784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3F4E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03</a:t>
            </a:r>
            <a:endParaRPr lang="zh-CN" altLang="en-US" sz="2800" dirty="0">
              <a:solidFill>
                <a:srgbClr val="F3F4E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25795" y="3455649"/>
            <a:ext cx="556563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3F4E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04</a:t>
            </a:r>
            <a:endParaRPr lang="zh-CN" altLang="en-US" sz="2800" dirty="0">
              <a:solidFill>
                <a:srgbClr val="F3F4E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26153" y="4290532"/>
            <a:ext cx="569387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3F4E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05</a:t>
            </a:r>
            <a:endParaRPr lang="zh-CN" altLang="en-US" sz="2800" dirty="0">
              <a:solidFill>
                <a:srgbClr val="F3F4E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909719" y="2497157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46960" y="2463617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74991" y="2463617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77709" y="4597310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068221" y="4589960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5396156" y="1986623"/>
            <a:ext cx="1416385" cy="1419237"/>
          </a:xfrm>
          <a:prstGeom prst="ellipse">
            <a:avLst/>
          </a:prstGeom>
          <a:solidFill>
            <a:srgbClr val="52BBA4"/>
          </a:solidFill>
          <a:ln w="1905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3694497" y="3310294"/>
            <a:ext cx="1419238" cy="1416384"/>
          </a:xfrm>
          <a:prstGeom prst="ellipse">
            <a:avLst/>
          </a:prstGeom>
          <a:solidFill>
            <a:srgbClr val="52BBA4"/>
          </a:solidFill>
          <a:ln w="1905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7040759" y="3788127"/>
            <a:ext cx="1417811" cy="1419237"/>
          </a:xfrm>
          <a:prstGeom prst="ellipse">
            <a:avLst/>
          </a:prstGeom>
          <a:solidFill>
            <a:srgbClr val="52BBA4"/>
          </a:solidFill>
          <a:ln w="1905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454867" y="4431420"/>
            <a:ext cx="1056940" cy="1941287"/>
            <a:chOff x="1047843" y="4404526"/>
            <a:chExt cx="1056940" cy="1941287"/>
          </a:xfrm>
          <a:solidFill>
            <a:srgbClr val="6D4949"/>
          </a:solidFill>
        </p:grpSpPr>
        <p:sp>
          <p:nvSpPr>
            <p:cNvPr id="14" name="Freeform 7"/>
            <p:cNvSpPr/>
            <p:nvPr/>
          </p:nvSpPr>
          <p:spPr bwMode="auto">
            <a:xfrm>
              <a:off x="1491444" y="4404526"/>
              <a:ext cx="292406" cy="472128"/>
            </a:xfrm>
            <a:custGeom>
              <a:avLst/>
              <a:gdLst>
                <a:gd name="T0" fmla="*/ 7 w 126"/>
                <a:gd name="T1" fmla="*/ 157 h 203"/>
                <a:gd name="T2" fmla="*/ 23 w 126"/>
                <a:gd name="T3" fmla="*/ 197 h 203"/>
                <a:gd name="T4" fmla="*/ 23 w 126"/>
                <a:gd name="T5" fmla="*/ 197 h 203"/>
                <a:gd name="T6" fmla="*/ 62 w 126"/>
                <a:gd name="T7" fmla="*/ 181 h 203"/>
                <a:gd name="T8" fmla="*/ 119 w 126"/>
                <a:gd name="T9" fmla="*/ 46 h 203"/>
                <a:gd name="T10" fmla="*/ 103 w 126"/>
                <a:gd name="T11" fmla="*/ 6 h 203"/>
                <a:gd name="T12" fmla="*/ 103 w 126"/>
                <a:gd name="T13" fmla="*/ 6 h 203"/>
                <a:gd name="T14" fmla="*/ 64 w 126"/>
                <a:gd name="T15" fmla="*/ 22 h 203"/>
                <a:gd name="T16" fmla="*/ 7 w 126"/>
                <a:gd name="T17" fmla="*/ 15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203">
                  <a:moveTo>
                    <a:pt x="7" y="157"/>
                  </a:moveTo>
                  <a:cubicBezTo>
                    <a:pt x="0" y="172"/>
                    <a:pt x="7" y="190"/>
                    <a:pt x="23" y="197"/>
                  </a:cubicBezTo>
                  <a:cubicBezTo>
                    <a:pt x="23" y="197"/>
                    <a:pt x="23" y="197"/>
                    <a:pt x="23" y="197"/>
                  </a:cubicBezTo>
                  <a:cubicBezTo>
                    <a:pt x="38" y="203"/>
                    <a:pt x="56" y="196"/>
                    <a:pt x="62" y="181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126" y="31"/>
                    <a:pt x="119" y="13"/>
                    <a:pt x="103" y="6"/>
                  </a:cubicBezTo>
                  <a:cubicBezTo>
                    <a:pt x="103" y="6"/>
                    <a:pt x="103" y="6"/>
                    <a:pt x="103" y="6"/>
                  </a:cubicBezTo>
                  <a:cubicBezTo>
                    <a:pt x="88" y="0"/>
                    <a:pt x="70" y="7"/>
                    <a:pt x="64" y="22"/>
                  </a:cubicBezTo>
                  <a:lnTo>
                    <a:pt x="7" y="1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8"/>
            <p:cNvSpPr/>
            <p:nvPr/>
          </p:nvSpPr>
          <p:spPr bwMode="auto">
            <a:xfrm>
              <a:off x="1260372" y="4725458"/>
              <a:ext cx="385120" cy="338049"/>
            </a:xfrm>
            <a:custGeom>
              <a:avLst/>
              <a:gdLst>
                <a:gd name="T0" fmla="*/ 15 w 166"/>
                <a:gd name="T1" fmla="*/ 88 h 146"/>
                <a:gd name="T2" fmla="*/ 10 w 166"/>
                <a:gd name="T3" fmla="*/ 131 h 146"/>
                <a:gd name="T4" fmla="*/ 10 w 166"/>
                <a:gd name="T5" fmla="*/ 131 h 146"/>
                <a:gd name="T6" fmla="*/ 52 w 166"/>
                <a:gd name="T7" fmla="*/ 136 h 146"/>
                <a:gd name="T8" fmla="*/ 151 w 166"/>
                <a:gd name="T9" fmla="*/ 58 h 146"/>
                <a:gd name="T10" fmla="*/ 156 w 166"/>
                <a:gd name="T11" fmla="*/ 16 h 146"/>
                <a:gd name="T12" fmla="*/ 156 w 166"/>
                <a:gd name="T13" fmla="*/ 16 h 146"/>
                <a:gd name="T14" fmla="*/ 114 w 166"/>
                <a:gd name="T15" fmla="*/ 10 h 146"/>
                <a:gd name="T16" fmla="*/ 15 w 166"/>
                <a:gd name="T17" fmla="*/ 8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146">
                  <a:moveTo>
                    <a:pt x="15" y="88"/>
                  </a:moveTo>
                  <a:cubicBezTo>
                    <a:pt x="2" y="99"/>
                    <a:pt x="0" y="118"/>
                    <a:pt x="10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20" y="144"/>
                    <a:pt x="39" y="146"/>
                    <a:pt x="52" y="136"/>
                  </a:cubicBezTo>
                  <a:cubicBezTo>
                    <a:pt x="151" y="58"/>
                    <a:pt x="151" y="58"/>
                    <a:pt x="151" y="58"/>
                  </a:cubicBezTo>
                  <a:cubicBezTo>
                    <a:pt x="164" y="48"/>
                    <a:pt x="166" y="29"/>
                    <a:pt x="156" y="16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46" y="2"/>
                    <a:pt x="127" y="0"/>
                    <a:pt x="114" y="10"/>
                  </a:cubicBezTo>
                  <a:lnTo>
                    <a:pt x="15" y="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1253240" y="5298859"/>
              <a:ext cx="262452" cy="636161"/>
            </a:xfrm>
            <a:custGeom>
              <a:avLst/>
              <a:gdLst>
                <a:gd name="T0" fmla="*/ 4 w 113"/>
                <a:gd name="T1" fmla="*/ 225 h 274"/>
                <a:gd name="T2" fmla="*/ 37 w 113"/>
                <a:gd name="T3" fmla="*/ 270 h 274"/>
                <a:gd name="T4" fmla="*/ 37 w 113"/>
                <a:gd name="T5" fmla="*/ 270 h 274"/>
                <a:gd name="T6" fmla="*/ 82 w 113"/>
                <a:gd name="T7" fmla="*/ 237 h 274"/>
                <a:gd name="T8" fmla="*/ 110 w 113"/>
                <a:gd name="T9" fmla="*/ 48 h 274"/>
                <a:gd name="T10" fmla="*/ 77 w 113"/>
                <a:gd name="T11" fmla="*/ 3 h 274"/>
                <a:gd name="T12" fmla="*/ 77 w 113"/>
                <a:gd name="T13" fmla="*/ 3 h 274"/>
                <a:gd name="T14" fmla="*/ 32 w 113"/>
                <a:gd name="T15" fmla="*/ 37 h 274"/>
                <a:gd name="T16" fmla="*/ 4 w 113"/>
                <a:gd name="T17" fmla="*/ 225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274">
                  <a:moveTo>
                    <a:pt x="4" y="225"/>
                  </a:moveTo>
                  <a:cubicBezTo>
                    <a:pt x="0" y="247"/>
                    <a:pt x="15" y="267"/>
                    <a:pt x="37" y="270"/>
                  </a:cubicBezTo>
                  <a:cubicBezTo>
                    <a:pt x="37" y="270"/>
                    <a:pt x="37" y="270"/>
                    <a:pt x="37" y="270"/>
                  </a:cubicBezTo>
                  <a:cubicBezTo>
                    <a:pt x="58" y="274"/>
                    <a:pt x="79" y="259"/>
                    <a:pt x="82" y="237"/>
                  </a:cubicBezTo>
                  <a:cubicBezTo>
                    <a:pt x="110" y="48"/>
                    <a:pt x="110" y="48"/>
                    <a:pt x="110" y="48"/>
                  </a:cubicBezTo>
                  <a:cubicBezTo>
                    <a:pt x="113" y="27"/>
                    <a:pt x="98" y="7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55" y="0"/>
                    <a:pt x="35" y="15"/>
                    <a:pt x="32" y="37"/>
                  </a:cubicBezTo>
                  <a:lnTo>
                    <a:pt x="4" y="2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1109177" y="5749591"/>
              <a:ext cx="338050" cy="566268"/>
            </a:xfrm>
            <a:custGeom>
              <a:avLst/>
              <a:gdLst>
                <a:gd name="T0" fmla="*/ 8 w 146"/>
                <a:gd name="T1" fmla="*/ 185 h 244"/>
                <a:gd name="T2" fmla="*/ 31 w 146"/>
                <a:gd name="T3" fmla="*/ 236 h 244"/>
                <a:gd name="T4" fmla="*/ 31 w 146"/>
                <a:gd name="T5" fmla="*/ 236 h 244"/>
                <a:gd name="T6" fmla="*/ 82 w 146"/>
                <a:gd name="T7" fmla="*/ 213 h 244"/>
                <a:gd name="T8" fmla="*/ 139 w 146"/>
                <a:gd name="T9" fmla="*/ 59 h 244"/>
                <a:gd name="T10" fmla="*/ 116 w 146"/>
                <a:gd name="T11" fmla="*/ 8 h 244"/>
                <a:gd name="T12" fmla="*/ 116 w 146"/>
                <a:gd name="T13" fmla="*/ 8 h 244"/>
                <a:gd name="T14" fmla="*/ 65 w 146"/>
                <a:gd name="T15" fmla="*/ 31 h 244"/>
                <a:gd name="T16" fmla="*/ 8 w 146"/>
                <a:gd name="T17" fmla="*/ 185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244">
                  <a:moveTo>
                    <a:pt x="8" y="185"/>
                  </a:moveTo>
                  <a:cubicBezTo>
                    <a:pt x="0" y="205"/>
                    <a:pt x="10" y="228"/>
                    <a:pt x="31" y="236"/>
                  </a:cubicBezTo>
                  <a:cubicBezTo>
                    <a:pt x="31" y="236"/>
                    <a:pt x="31" y="236"/>
                    <a:pt x="31" y="236"/>
                  </a:cubicBezTo>
                  <a:cubicBezTo>
                    <a:pt x="51" y="244"/>
                    <a:pt x="74" y="233"/>
                    <a:pt x="82" y="213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46" y="39"/>
                    <a:pt x="136" y="16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96" y="0"/>
                    <a:pt x="73" y="11"/>
                    <a:pt x="65" y="31"/>
                  </a:cubicBezTo>
                  <a:lnTo>
                    <a:pt x="8" y="1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1250387" y="4900902"/>
              <a:ext cx="389399" cy="755976"/>
            </a:xfrm>
            <a:custGeom>
              <a:avLst/>
              <a:gdLst>
                <a:gd name="T0" fmla="*/ 22 w 168"/>
                <a:gd name="T1" fmla="*/ 301 h 325"/>
                <a:gd name="T2" fmla="*/ 60 w 168"/>
                <a:gd name="T3" fmla="*/ 312 h 325"/>
                <a:gd name="T4" fmla="*/ 126 w 168"/>
                <a:gd name="T5" fmla="*/ 308 h 325"/>
                <a:gd name="T6" fmla="*/ 166 w 168"/>
                <a:gd name="T7" fmla="*/ 263 h 325"/>
                <a:gd name="T8" fmla="*/ 153 w 168"/>
                <a:gd name="T9" fmla="*/ 41 h 325"/>
                <a:gd name="T10" fmla="*/ 107 w 168"/>
                <a:gd name="T11" fmla="*/ 1 h 325"/>
                <a:gd name="T12" fmla="*/ 42 w 168"/>
                <a:gd name="T13" fmla="*/ 5 h 325"/>
                <a:gd name="T14" fmla="*/ 1 w 168"/>
                <a:gd name="T15" fmla="*/ 50 h 325"/>
                <a:gd name="T16" fmla="*/ 22 w 168"/>
                <a:gd name="T17" fmla="*/ 301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8" h="325">
                  <a:moveTo>
                    <a:pt x="22" y="301"/>
                  </a:moveTo>
                  <a:cubicBezTo>
                    <a:pt x="24" y="325"/>
                    <a:pt x="37" y="314"/>
                    <a:pt x="60" y="312"/>
                  </a:cubicBezTo>
                  <a:cubicBezTo>
                    <a:pt x="126" y="308"/>
                    <a:pt x="126" y="308"/>
                    <a:pt x="126" y="308"/>
                  </a:cubicBezTo>
                  <a:cubicBezTo>
                    <a:pt x="150" y="307"/>
                    <a:pt x="168" y="286"/>
                    <a:pt x="166" y="263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1" y="18"/>
                    <a:pt x="131" y="0"/>
                    <a:pt x="107" y="1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18" y="6"/>
                    <a:pt x="0" y="27"/>
                    <a:pt x="1" y="50"/>
                  </a:cubicBezTo>
                  <a:lnTo>
                    <a:pt x="22" y="3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1408715" y="5318828"/>
              <a:ext cx="318081" cy="631881"/>
            </a:xfrm>
            <a:custGeom>
              <a:avLst/>
              <a:gdLst>
                <a:gd name="T0" fmla="*/ 55 w 137"/>
                <a:gd name="T1" fmla="*/ 238 h 272"/>
                <a:gd name="T2" fmla="*/ 103 w 137"/>
                <a:gd name="T3" fmla="*/ 266 h 272"/>
                <a:gd name="T4" fmla="*/ 103 w 137"/>
                <a:gd name="T5" fmla="*/ 266 h 272"/>
                <a:gd name="T6" fmla="*/ 131 w 137"/>
                <a:gd name="T7" fmla="*/ 218 h 272"/>
                <a:gd name="T8" fmla="*/ 82 w 137"/>
                <a:gd name="T9" fmla="*/ 33 h 272"/>
                <a:gd name="T10" fmla="*/ 33 w 137"/>
                <a:gd name="T11" fmla="*/ 5 h 272"/>
                <a:gd name="T12" fmla="*/ 33 w 137"/>
                <a:gd name="T13" fmla="*/ 5 h 272"/>
                <a:gd name="T14" fmla="*/ 5 w 137"/>
                <a:gd name="T15" fmla="*/ 54 h 272"/>
                <a:gd name="T16" fmla="*/ 55 w 137"/>
                <a:gd name="T17" fmla="*/ 23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272">
                  <a:moveTo>
                    <a:pt x="55" y="238"/>
                  </a:moveTo>
                  <a:cubicBezTo>
                    <a:pt x="60" y="259"/>
                    <a:pt x="82" y="272"/>
                    <a:pt x="103" y="266"/>
                  </a:cubicBezTo>
                  <a:cubicBezTo>
                    <a:pt x="103" y="266"/>
                    <a:pt x="103" y="266"/>
                    <a:pt x="103" y="266"/>
                  </a:cubicBezTo>
                  <a:cubicBezTo>
                    <a:pt x="124" y="261"/>
                    <a:pt x="137" y="239"/>
                    <a:pt x="131" y="218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76" y="12"/>
                    <a:pt x="55" y="0"/>
                    <a:pt x="33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12" y="11"/>
                    <a:pt x="0" y="33"/>
                    <a:pt x="5" y="54"/>
                  </a:cubicBezTo>
                  <a:lnTo>
                    <a:pt x="55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1538514" y="5780971"/>
              <a:ext cx="189708" cy="564842"/>
            </a:xfrm>
            <a:custGeom>
              <a:avLst/>
              <a:gdLst>
                <a:gd name="T0" fmla="*/ 3 w 82"/>
                <a:gd name="T1" fmla="*/ 204 h 243"/>
                <a:gd name="T2" fmla="*/ 43 w 82"/>
                <a:gd name="T3" fmla="*/ 243 h 243"/>
                <a:gd name="T4" fmla="*/ 43 w 82"/>
                <a:gd name="T5" fmla="*/ 243 h 243"/>
                <a:gd name="T6" fmla="*/ 82 w 82"/>
                <a:gd name="T7" fmla="*/ 203 h 243"/>
                <a:gd name="T8" fmla="*/ 79 w 82"/>
                <a:gd name="T9" fmla="*/ 39 h 243"/>
                <a:gd name="T10" fmla="*/ 39 w 82"/>
                <a:gd name="T11" fmla="*/ 0 h 243"/>
                <a:gd name="T12" fmla="*/ 39 w 82"/>
                <a:gd name="T13" fmla="*/ 0 h 243"/>
                <a:gd name="T14" fmla="*/ 0 w 82"/>
                <a:gd name="T15" fmla="*/ 40 h 243"/>
                <a:gd name="T16" fmla="*/ 3 w 82"/>
                <a:gd name="T17" fmla="*/ 204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243">
                  <a:moveTo>
                    <a:pt x="3" y="204"/>
                  </a:moveTo>
                  <a:cubicBezTo>
                    <a:pt x="3" y="226"/>
                    <a:pt x="21" y="243"/>
                    <a:pt x="43" y="243"/>
                  </a:cubicBezTo>
                  <a:cubicBezTo>
                    <a:pt x="43" y="243"/>
                    <a:pt x="43" y="243"/>
                    <a:pt x="43" y="243"/>
                  </a:cubicBezTo>
                  <a:cubicBezTo>
                    <a:pt x="65" y="243"/>
                    <a:pt x="82" y="225"/>
                    <a:pt x="82" y="203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79" y="18"/>
                    <a:pt x="61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40"/>
                  </a:cubicBezTo>
                  <a:lnTo>
                    <a:pt x="3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1047843" y="4525767"/>
              <a:ext cx="355166" cy="355165"/>
            </a:xfrm>
            <a:custGeom>
              <a:avLst/>
              <a:gdLst>
                <a:gd name="T0" fmla="*/ 3 w 153"/>
                <a:gd name="T1" fmla="*/ 80 h 153"/>
                <a:gd name="T2" fmla="*/ 81 w 153"/>
                <a:gd name="T3" fmla="*/ 151 h 153"/>
                <a:gd name="T4" fmla="*/ 151 w 153"/>
                <a:gd name="T5" fmla="*/ 73 h 153"/>
                <a:gd name="T6" fmla="*/ 73 w 153"/>
                <a:gd name="T7" fmla="*/ 2 h 153"/>
                <a:gd name="T8" fmla="*/ 3 w 153"/>
                <a:gd name="T9" fmla="*/ 8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3" y="80"/>
                  </a:moveTo>
                  <a:cubicBezTo>
                    <a:pt x="5" y="121"/>
                    <a:pt x="40" y="153"/>
                    <a:pt x="81" y="151"/>
                  </a:cubicBezTo>
                  <a:cubicBezTo>
                    <a:pt x="122" y="149"/>
                    <a:pt x="153" y="114"/>
                    <a:pt x="151" y="73"/>
                  </a:cubicBezTo>
                  <a:cubicBezTo>
                    <a:pt x="149" y="31"/>
                    <a:pt x="114" y="0"/>
                    <a:pt x="73" y="2"/>
                  </a:cubicBezTo>
                  <a:cubicBezTo>
                    <a:pt x="32" y="4"/>
                    <a:pt x="0" y="39"/>
                    <a:pt x="3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1701120" y="4515782"/>
              <a:ext cx="403663" cy="450733"/>
            </a:xfrm>
            <a:custGeom>
              <a:avLst/>
              <a:gdLst>
                <a:gd name="T0" fmla="*/ 11 w 174"/>
                <a:gd name="T1" fmla="*/ 138 h 194"/>
                <a:gd name="T2" fmla="*/ 18 w 174"/>
                <a:gd name="T3" fmla="*/ 183 h 194"/>
                <a:gd name="T4" fmla="*/ 18 w 174"/>
                <a:gd name="T5" fmla="*/ 183 h 194"/>
                <a:gd name="T6" fmla="*/ 74 w 174"/>
                <a:gd name="T7" fmla="*/ 173 h 194"/>
                <a:gd name="T8" fmla="*/ 163 w 174"/>
                <a:gd name="T9" fmla="*/ 57 h 194"/>
                <a:gd name="T10" fmla="*/ 158 w 174"/>
                <a:gd name="T11" fmla="*/ 12 h 194"/>
                <a:gd name="T12" fmla="*/ 158 w 174"/>
                <a:gd name="T13" fmla="*/ 12 h 194"/>
                <a:gd name="T14" fmla="*/ 112 w 174"/>
                <a:gd name="T15" fmla="*/ 16 h 194"/>
                <a:gd name="T16" fmla="*/ 11 w 174"/>
                <a:gd name="T17" fmla="*/ 1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4" h="194">
                  <a:moveTo>
                    <a:pt x="11" y="138"/>
                  </a:moveTo>
                  <a:cubicBezTo>
                    <a:pt x="0" y="152"/>
                    <a:pt x="4" y="172"/>
                    <a:pt x="18" y="183"/>
                  </a:cubicBezTo>
                  <a:cubicBezTo>
                    <a:pt x="18" y="183"/>
                    <a:pt x="18" y="183"/>
                    <a:pt x="18" y="183"/>
                  </a:cubicBezTo>
                  <a:cubicBezTo>
                    <a:pt x="32" y="194"/>
                    <a:pt x="63" y="186"/>
                    <a:pt x="74" y="173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74" y="43"/>
                    <a:pt x="172" y="23"/>
                    <a:pt x="158" y="12"/>
                  </a:cubicBezTo>
                  <a:cubicBezTo>
                    <a:pt x="158" y="12"/>
                    <a:pt x="158" y="12"/>
                    <a:pt x="158" y="12"/>
                  </a:cubicBezTo>
                  <a:cubicBezTo>
                    <a:pt x="144" y="0"/>
                    <a:pt x="124" y="2"/>
                    <a:pt x="112" y="16"/>
                  </a:cubicBezTo>
                  <a:lnTo>
                    <a:pt x="11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1387319" y="4836715"/>
              <a:ext cx="459291" cy="276716"/>
            </a:xfrm>
            <a:custGeom>
              <a:avLst/>
              <a:gdLst>
                <a:gd name="T0" fmla="*/ 146 w 198"/>
                <a:gd name="T1" fmla="*/ 0 h 119"/>
                <a:gd name="T2" fmla="*/ 26 w 198"/>
                <a:gd name="T3" fmla="*/ 50 h 119"/>
                <a:gd name="T4" fmla="*/ 7 w 198"/>
                <a:gd name="T5" fmla="*/ 94 h 119"/>
                <a:gd name="T6" fmla="*/ 7 w 198"/>
                <a:gd name="T7" fmla="*/ 94 h 119"/>
                <a:gd name="T8" fmla="*/ 50 w 198"/>
                <a:gd name="T9" fmla="*/ 112 h 119"/>
                <a:gd name="T10" fmla="*/ 198 w 198"/>
                <a:gd name="T11" fmla="*/ 4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8" h="119">
                  <a:moveTo>
                    <a:pt x="146" y="0"/>
                  </a:moveTo>
                  <a:cubicBezTo>
                    <a:pt x="26" y="50"/>
                    <a:pt x="26" y="50"/>
                    <a:pt x="26" y="50"/>
                  </a:cubicBezTo>
                  <a:cubicBezTo>
                    <a:pt x="8" y="57"/>
                    <a:pt x="0" y="77"/>
                    <a:pt x="7" y="94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14" y="111"/>
                    <a:pt x="33" y="119"/>
                    <a:pt x="50" y="112"/>
                  </a:cubicBezTo>
                  <a:cubicBezTo>
                    <a:pt x="198" y="43"/>
                    <a:pt x="198" y="43"/>
                    <a:pt x="198" y="4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736827" y="4616848"/>
            <a:ext cx="1044103" cy="1804356"/>
            <a:chOff x="5329803" y="4589954"/>
            <a:chExt cx="1044103" cy="1804356"/>
          </a:xfrm>
          <a:solidFill>
            <a:srgbClr val="6D4949"/>
          </a:solidFill>
        </p:grpSpPr>
        <p:sp>
          <p:nvSpPr>
            <p:cNvPr id="25" name="Freeform 5"/>
            <p:cNvSpPr/>
            <p:nvPr/>
          </p:nvSpPr>
          <p:spPr bwMode="auto">
            <a:xfrm>
              <a:off x="5981654" y="4589954"/>
              <a:ext cx="392252" cy="417926"/>
            </a:xfrm>
            <a:custGeom>
              <a:avLst/>
              <a:gdLst>
                <a:gd name="T0" fmla="*/ 111 w 169"/>
                <a:gd name="T1" fmla="*/ 166 h 180"/>
                <a:gd name="T2" fmla="*/ 156 w 169"/>
                <a:gd name="T3" fmla="*/ 167 h 180"/>
                <a:gd name="T4" fmla="*/ 156 w 169"/>
                <a:gd name="T5" fmla="*/ 167 h 180"/>
                <a:gd name="T6" fmla="*/ 154 w 169"/>
                <a:gd name="T7" fmla="*/ 110 h 180"/>
                <a:gd name="T8" fmla="*/ 60 w 169"/>
                <a:gd name="T9" fmla="*/ 15 h 180"/>
                <a:gd name="T10" fmla="*/ 14 w 169"/>
                <a:gd name="T11" fmla="*/ 12 h 180"/>
                <a:gd name="T12" fmla="*/ 14 w 169"/>
                <a:gd name="T13" fmla="*/ 12 h 180"/>
                <a:gd name="T14" fmla="*/ 12 w 169"/>
                <a:gd name="T15" fmla="*/ 58 h 180"/>
                <a:gd name="T16" fmla="*/ 111 w 169"/>
                <a:gd name="T17" fmla="*/ 16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180">
                  <a:moveTo>
                    <a:pt x="111" y="166"/>
                  </a:moveTo>
                  <a:cubicBezTo>
                    <a:pt x="123" y="180"/>
                    <a:pt x="142" y="179"/>
                    <a:pt x="156" y="167"/>
                  </a:cubicBezTo>
                  <a:cubicBezTo>
                    <a:pt x="156" y="167"/>
                    <a:pt x="156" y="167"/>
                    <a:pt x="156" y="167"/>
                  </a:cubicBezTo>
                  <a:cubicBezTo>
                    <a:pt x="169" y="155"/>
                    <a:pt x="166" y="123"/>
                    <a:pt x="154" y="110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48" y="1"/>
                    <a:pt x="28" y="0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" y="24"/>
                    <a:pt x="0" y="45"/>
                    <a:pt x="12" y="58"/>
                  </a:cubicBezTo>
                  <a:lnTo>
                    <a:pt x="111" y="1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6"/>
            <p:cNvSpPr/>
            <p:nvPr/>
          </p:nvSpPr>
          <p:spPr bwMode="auto">
            <a:xfrm>
              <a:off x="5906056" y="4899475"/>
              <a:ext cx="436469" cy="276716"/>
            </a:xfrm>
            <a:custGeom>
              <a:avLst/>
              <a:gdLst>
                <a:gd name="T0" fmla="*/ 129 w 188"/>
                <a:gd name="T1" fmla="*/ 0 h 119"/>
                <a:gd name="T2" fmla="*/ 17 w 188"/>
                <a:gd name="T3" fmla="*/ 62 h 119"/>
                <a:gd name="T4" fmla="*/ 12 w 188"/>
                <a:gd name="T5" fmla="*/ 96 h 119"/>
                <a:gd name="T6" fmla="*/ 12 w 188"/>
                <a:gd name="T7" fmla="*/ 96 h 119"/>
                <a:gd name="T8" fmla="*/ 56 w 188"/>
                <a:gd name="T9" fmla="*/ 111 h 119"/>
                <a:gd name="T10" fmla="*/ 188 w 188"/>
                <a:gd name="T11" fmla="*/ 3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8" h="119">
                  <a:moveTo>
                    <a:pt x="129" y="0"/>
                  </a:moveTo>
                  <a:cubicBezTo>
                    <a:pt x="17" y="62"/>
                    <a:pt x="17" y="62"/>
                    <a:pt x="17" y="62"/>
                  </a:cubicBezTo>
                  <a:cubicBezTo>
                    <a:pt x="0" y="70"/>
                    <a:pt x="3" y="80"/>
                    <a:pt x="12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20" y="113"/>
                    <a:pt x="40" y="119"/>
                    <a:pt x="56" y="111"/>
                  </a:cubicBezTo>
                  <a:cubicBezTo>
                    <a:pt x="188" y="35"/>
                    <a:pt x="188" y="35"/>
                    <a:pt x="188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5817621" y="4908033"/>
              <a:ext cx="410794" cy="797340"/>
            </a:xfrm>
            <a:custGeom>
              <a:avLst/>
              <a:gdLst>
                <a:gd name="T0" fmla="*/ 161 w 177"/>
                <a:gd name="T1" fmla="*/ 0 h 343"/>
                <a:gd name="T2" fmla="*/ 159 w 177"/>
                <a:gd name="T3" fmla="*/ 66 h 343"/>
                <a:gd name="T4" fmla="*/ 141 w 177"/>
                <a:gd name="T5" fmla="*/ 319 h 343"/>
                <a:gd name="T6" fmla="*/ 107 w 177"/>
                <a:gd name="T7" fmla="*/ 328 h 343"/>
                <a:gd name="T8" fmla="*/ 42 w 177"/>
                <a:gd name="T9" fmla="*/ 324 h 343"/>
                <a:gd name="T10" fmla="*/ 2 w 177"/>
                <a:gd name="T11" fmla="*/ 291 h 343"/>
                <a:gd name="T12" fmla="*/ 2 w 177"/>
                <a:gd name="T13" fmla="*/ 86 h 343"/>
                <a:gd name="T14" fmla="*/ 161 w 177"/>
                <a:gd name="T15" fmla="*/ 0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7" h="343">
                  <a:moveTo>
                    <a:pt x="161" y="0"/>
                  </a:moveTo>
                  <a:cubicBezTo>
                    <a:pt x="177" y="27"/>
                    <a:pt x="161" y="43"/>
                    <a:pt x="159" y="66"/>
                  </a:cubicBezTo>
                  <a:cubicBezTo>
                    <a:pt x="141" y="319"/>
                    <a:pt x="141" y="319"/>
                    <a:pt x="141" y="319"/>
                  </a:cubicBezTo>
                  <a:cubicBezTo>
                    <a:pt x="140" y="343"/>
                    <a:pt x="131" y="330"/>
                    <a:pt x="107" y="328"/>
                  </a:cubicBezTo>
                  <a:cubicBezTo>
                    <a:pt x="42" y="324"/>
                    <a:pt x="42" y="324"/>
                    <a:pt x="42" y="324"/>
                  </a:cubicBezTo>
                  <a:cubicBezTo>
                    <a:pt x="18" y="323"/>
                    <a:pt x="0" y="315"/>
                    <a:pt x="2" y="291"/>
                  </a:cubicBezTo>
                  <a:cubicBezTo>
                    <a:pt x="2" y="86"/>
                    <a:pt x="2" y="86"/>
                    <a:pt x="2" y="86"/>
                  </a:cubicBezTo>
                  <a:lnTo>
                    <a:pt x="16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5732039" y="5363046"/>
              <a:ext cx="318081" cy="631881"/>
            </a:xfrm>
            <a:custGeom>
              <a:avLst/>
              <a:gdLst>
                <a:gd name="T0" fmla="*/ 82 w 137"/>
                <a:gd name="T1" fmla="*/ 238 h 272"/>
                <a:gd name="T2" fmla="*/ 34 w 137"/>
                <a:gd name="T3" fmla="*/ 266 h 272"/>
                <a:gd name="T4" fmla="*/ 34 w 137"/>
                <a:gd name="T5" fmla="*/ 266 h 272"/>
                <a:gd name="T6" fmla="*/ 6 w 137"/>
                <a:gd name="T7" fmla="*/ 218 h 272"/>
                <a:gd name="T8" fmla="*/ 55 w 137"/>
                <a:gd name="T9" fmla="*/ 33 h 272"/>
                <a:gd name="T10" fmla="*/ 103 w 137"/>
                <a:gd name="T11" fmla="*/ 5 h 272"/>
                <a:gd name="T12" fmla="*/ 103 w 137"/>
                <a:gd name="T13" fmla="*/ 5 h 272"/>
                <a:gd name="T14" fmla="*/ 131 w 137"/>
                <a:gd name="T15" fmla="*/ 54 h 272"/>
                <a:gd name="T16" fmla="*/ 82 w 137"/>
                <a:gd name="T17" fmla="*/ 23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272">
                  <a:moveTo>
                    <a:pt x="82" y="238"/>
                  </a:moveTo>
                  <a:cubicBezTo>
                    <a:pt x="76" y="259"/>
                    <a:pt x="55" y="272"/>
                    <a:pt x="34" y="266"/>
                  </a:cubicBezTo>
                  <a:cubicBezTo>
                    <a:pt x="34" y="266"/>
                    <a:pt x="34" y="266"/>
                    <a:pt x="34" y="266"/>
                  </a:cubicBezTo>
                  <a:cubicBezTo>
                    <a:pt x="13" y="261"/>
                    <a:pt x="0" y="239"/>
                    <a:pt x="6" y="218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60" y="12"/>
                    <a:pt x="82" y="0"/>
                    <a:pt x="103" y="5"/>
                  </a:cubicBezTo>
                  <a:cubicBezTo>
                    <a:pt x="103" y="5"/>
                    <a:pt x="103" y="5"/>
                    <a:pt x="103" y="5"/>
                  </a:cubicBezTo>
                  <a:cubicBezTo>
                    <a:pt x="124" y="11"/>
                    <a:pt x="137" y="33"/>
                    <a:pt x="131" y="54"/>
                  </a:cubicBezTo>
                  <a:lnTo>
                    <a:pt x="82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5645031" y="5823762"/>
              <a:ext cx="280995" cy="570548"/>
            </a:xfrm>
            <a:custGeom>
              <a:avLst/>
              <a:gdLst>
                <a:gd name="T0" fmla="*/ 82 w 121"/>
                <a:gd name="T1" fmla="*/ 211 h 246"/>
                <a:gd name="T2" fmla="*/ 36 w 121"/>
                <a:gd name="T3" fmla="*/ 242 h 246"/>
                <a:gd name="T4" fmla="*/ 36 w 121"/>
                <a:gd name="T5" fmla="*/ 242 h 246"/>
                <a:gd name="T6" fmla="*/ 5 w 121"/>
                <a:gd name="T7" fmla="*/ 195 h 246"/>
                <a:gd name="T8" fmla="*/ 39 w 121"/>
                <a:gd name="T9" fmla="*/ 35 h 246"/>
                <a:gd name="T10" fmla="*/ 86 w 121"/>
                <a:gd name="T11" fmla="*/ 4 h 246"/>
                <a:gd name="T12" fmla="*/ 86 w 121"/>
                <a:gd name="T13" fmla="*/ 4 h 246"/>
                <a:gd name="T14" fmla="*/ 116 w 121"/>
                <a:gd name="T15" fmla="*/ 50 h 246"/>
                <a:gd name="T16" fmla="*/ 82 w 121"/>
                <a:gd name="T17" fmla="*/ 211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246">
                  <a:moveTo>
                    <a:pt x="82" y="211"/>
                  </a:moveTo>
                  <a:cubicBezTo>
                    <a:pt x="78" y="232"/>
                    <a:pt x="57" y="246"/>
                    <a:pt x="36" y="242"/>
                  </a:cubicBezTo>
                  <a:cubicBezTo>
                    <a:pt x="36" y="242"/>
                    <a:pt x="36" y="242"/>
                    <a:pt x="36" y="242"/>
                  </a:cubicBezTo>
                  <a:cubicBezTo>
                    <a:pt x="14" y="237"/>
                    <a:pt x="0" y="216"/>
                    <a:pt x="5" y="19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3" y="13"/>
                    <a:pt x="64" y="0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107" y="8"/>
                    <a:pt x="121" y="29"/>
                    <a:pt x="116" y="50"/>
                  </a:cubicBezTo>
                  <a:lnTo>
                    <a:pt x="82" y="2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5926025" y="5343076"/>
              <a:ext cx="253894" cy="633308"/>
            </a:xfrm>
            <a:custGeom>
              <a:avLst/>
              <a:gdLst>
                <a:gd name="T0" fmla="*/ 106 w 109"/>
                <a:gd name="T1" fmla="*/ 226 h 273"/>
                <a:gd name="T2" fmla="*/ 72 w 109"/>
                <a:gd name="T3" fmla="*/ 270 h 273"/>
                <a:gd name="T4" fmla="*/ 72 w 109"/>
                <a:gd name="T5" fmla="*/ 270 h 273"/>
                <a:gd name="T6" fmla="*/ 28 w 109"/>
                <a:gd name="T7" fmla="*/ 236 h 273"/>
                <a:gd name="T8" fmla="*/ 3 w 109"/>
                <a:gd name="T9" fmla="*/ 47 h 273"/>
                <a:gd name="T10" fmla="*/ 37 w 109"/>
                <a:gd name="T11" fmla="*/ 2 h 273"/>
                <a:gd name="T12" fmla="*/ 37 w 109"/>
                <a:gd name="T13" fmla="*/ 2 h 273"/>
                <a:gd name="T14" fmla="*/ 81 w 109"/>
                <a:gd name="T15" fmla="*/ 36 h 273"/>
                <a:gd name="T16" fmla="*/ 106 w 109"/>
                <a:gd name="T17" fmla="*/ 226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273">
                  <a:moveTo>
                    <a:pt x="106" y="226"/>
                  </a:moveTo>
                  <a:cubicBezTo>
                    <a:pt x="109" y="247"/>
                    <a:pt x="94" y="267"/>
                    <a:pt x="72" y="270"/>
                  </a:cubicBezTo>
                  <a:cubicBezTo>
                    <a:pt x="72" y="270"/>
                    <a:pt x="72" y="270"/>
                    <a:pt x="72" y="270"/>
                  </a:cubicBezTo>
                  <a:cubicBezTo>
                    <a:pt x="51" y="273"/>
                    <a:pt x="31" y="258"/>
                    <a:pt x="28" y="236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25"/>
                    <a:pt x="16" y="5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59" y="0"/>
                    <a:pt x="79" y="15"/>
                    <a:pt x="81" y="36"/>
                  </a:cubicBezTo>
                  <a:lnTo>
                    <a:pt x="106" y="2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0"/>
            <p:cNvSpPr/>
            <p:nvPr/>
          </p:nvSpPr>
          <p:spPr bwMode="auto">
            <a:xfrm>
              <a:off x="5987360" y="5809499"/>
              <a:ext cx="268157" cy="573400"/>
            </a:xfrm>
            <a:custGeom>
              <a:avLst/>
              <a:gdLst>
                <a:gd name="T0" fmla="*/ 112 w 116"/>
                <a:gd name="T1" fmla="*/ 196 h 247"/>
                <a:gd name="T2" fmla="*/ 80 w 116"/>
                <a:gd name="T3" fmla="*/ 243 h 247"/>
                <a:gd name="T4" fmla="*/ 80 w 116"/>
                <a:gd name="T5" fmla="*/ 243 h 247"/>
                <a:gd name="T6" fmla="*/ 34 w 116"/>
                <a:gd name="T7" fmla="*/ 211 h 247"/>
                <a:gd name="T8" fmla="*/ 4 w 116"/>
                <a:gd name="T9" fmla="*/ 50 h 247"/>
                <a:gd name="T10" fmla="*/ 36 w 116"/>
                <a:gd name="T11" fmla="*/ 4 h 247"/>
                <a:gd name="T12" fmla="*/ 36 w 116"/>
                <a:gd name="T13" fmla="*/ 4 h 247"/>
                <a:gd name="T14" fmla="*/ 82 w 116"/>
                <a:gd name="T15" fmla="*/ 35 h 247"/>
                <a:gd name="T16" fmla="*/ 112 w 116"/>
                <a:gd name="T17" fmla="*/ 19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247">
                  <a:moveTo>
                    <a:pt x="112" y="196"/>
                  </a:moveTo>
                  <a:cubicBezTo>
                    <a:pt x="116" y="218"/>
                    <a:pt x="102" y="238"/>
                    <a:pt x="80" y="243"/>
                  </a:cubicBezTo>
                  <a:cubicBezTo>
                    <a:pt x="80" y="243"/>
                    <a:pt x="80" y="243"/>
                    <a:pt x="80" y="243"/>
                  </a:cubicBezTo>
                  <a:cubicBezTo>
                    <a:pt x="59" y="247"/>
                    <a:pt x="38" y="233"/>
                    <a:pt x="34" y="211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0" y="29"/>
                    <a:pt x="14" y="8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57" y="0"/>
                    <a:pt x="78" y="14"/>
                    <a:pt x="82" y="35"/>
                  </a:cubicBezTo>
                  <a:lnTo>
                    <a:pt x="112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1"/>
            <p:cNvSpPr/>
            <p:nvPr/>
          </p:nvSpPr>
          <p:spPr bwMode="auto">
            <a:xfrm>
              <a:off x="5714923" y="4651287"/>
              <a:ext cx="355166" cy="355165"/>
            </a:xfrm>
            <a:custGeom>
              <a:avLst/>
              <a:gdLst>
                <a:gd name="T0" fmla="*/ 151 w 153"/>
                <a:gd name="T1" fmla="*/ 81 h 153"/>
                <a:gd name="T2" fmla="*/ 73 w 153"/>
                <a:gd name="T3" fmla="*/ 151 h 153"/>
                <a:gd name="T4" fmla="*/ 3 w 153"/>
                <a:gd name="T5" fmla="*/ 73 h 153"/>
                <a:gd name="T6" fmla="*/ 81 w 153"/>
                <a:gd name="T7" fmla="*/ 3 h 153"/>
                <a:gd name="T8" fmla="*/ 151 w 153"/>
                <a:gd name="T9" fmla="*/ 8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1" y="81"/>
                  </a:moveTo>
                  <a:cubicBezTo>
                    <a:pt x="149" y="122"/>
                    <a:pt x="114" y="153"/>
                    <a:pt x="73" y="151"/>
                  </a:cubicBezTo>
                  <a:cubicBezTo>
                    <a:pt x="32" y="149"/>
                    <a:pt x="0" y="114"/>
                    <a:pt x="3" y="73"/>
                  </a:cubicBezTo>
                  <a:cubicBezTo>
                    <a:pt x="5" y="32"/>
                    <a:pt x="40" y="0"/>
                    <a:pt x="81" y="3"/>
                  </a:cubicBezTo>
                  <a:cubicBezTo>
                    <a:pt x="122" y="5"/>
                    <a:pt x="153" y="40"/>
                    <a:pt x="151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2"/>
            <p:cNvSpPr/>
            <p:nvPr/>
          </p:nvSpPr>
          <p:spPr bwMode="auto">
            <a:xfrm>
              <a:off x="5329803" y="4989337"/>
              <a:ext cx="436469" cy="383693"/>
            </a:xfrm>
            <a:custGeom>
              <a:avLst/>
              <a:gdLst>
                <a:gd name="T0" fmla="*/ 173 w 188"/>
                <a:gd name="T1" fmla="*/ 98 h 165"/>
                <a:gd name="T2" fmla="*/ 178 w 188"/>
                <a:gd name="T3" fmla="*/ 143 h 165"/>
                <a:gd name="T4" fmla="*/ 178 w 188"/>
                <a:gd name="T5" fmla="*/ 143 h 165"/>
                <a:gd name="T6" fmla="*/ 121 w 188"/>
                <a:gd name="T7" fmla="*/ 147 h 165"/>
                <a:gd name="T8" fmla="*/ 17 w 188"/>
                <a:gd name="T9" fmla="*/ 63 h 165"/>
                <a:gd name="T10" fmla="*/ 10 w 188"/>
                <a:gd name="T11" fmla="*/ 17 h 165"/>
                <a:gd name="T12" fmla="*/ 10 w 188"/>
                <a:gd name="T13" fmla="*/ 17 h 165"/>
                <a:gd name="T14" fmla="*/ 55 w 188"/>
                <a:gd name="T15" fmla="*/ 10 h 165"/>
                <a:gd name="T16" fmla="*/ 173 w 188"/>
                <a:gd name="T17" fmla="*/ 98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65">
                  <a:moveTo>
                    <a:pt x="173" y="98"/>
                  </a:moveTo>
                  <a:cubicBezTo>
                    <a:pt x="188" y="108"/>
                    <a:pt x="188" y="128"/>
                    <a:pt x="178" y="143"/>
                  </a:cubicBezTo>
                  <a:cubicBezTo>
                    <a:pt x="178" y="143"/>
                    <a:pt x="178" y="143"/>
                    <a:pt x="178" y="143"/>
                  </a:cubicBezTo>
                  <a:cubicBezTo>
                    <a:pt x="167" y="157"/>
                    <a:pt x="141" y="165"/>
                    <a:pt x="121" y="147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3" y="52"/>
                    <a:pt x="0" y="32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21" y="3"/>
                    <a:pt x="41" y="0"/>
                    <a:pt x="55" y="10"/>
                  </a:cubicBezTo>
                  <a:lnTo>
                    <a:pt x="173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3"/>
            <p:cNvSpPr/>
            <p:nvPr/>
          </p:nvSpPr>
          <p:spPr bwMode="auto">
            <a:xfrm>
              <a:off x="5647884" y="4969368"/>
              <a:ext cx="499229" cy="377987"/>
            </a:xfrm>
            <a:custGeom>
              <a:avLst/>
              <a:gdLst>
                <a:gd name="T0" fmla="*/ 0 w 215"/>
                <a:gd name="T1" fmla="*/ 97 h 163"/>
                <a:gd name="T2" fmla="*/ 156 w 215"/>
                <a:gd name="T3" fmla="*/ 17 h 163"/>
                <a:gd name="T4" fmla="*/ 201 w 215"/>
                <a:gd name="T5" fmla="*/ 13 h 163"/>
                <a:gd name="T6" fmla="*/ 201 w 215"/>
                <a:gd name="T7" fmla="*/ 13 h 163"/>
                <a:gd name="T8" fmla="*/ 202 w 215"/>
                <a:gd name="T9" fmla="*/ 60 h 163"/>
                <a:gd name="T10" fmla="*/ 27 w 215"/>
                <a:gd name="T11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" h="163">
                  <a:moveTo>
                    <a:pt x="0" y="97"/>
                  </a:moveTo>
                  <a:cubicBezTo>
                    <a:pt x="0" y="97"/>
                    <a:pt x="121" y="36"/>
                    <a:pt x="156" y="17"/>
                  </a:cubicBezTo>
                  <a:cubicBezTo>
                    <a:pt x="179" y="4"/>
                    <a:pt x="187" y="0"/>
                    <a:pt x="201" y="13"/>
                  </a:cubicBezTo>
                  <a:cubicBezTo>
                    <a:pt x="201" y="13"/>
                    <a:pt x="201" y="13"/>
                    <a:pt x="201" y="13"/>
                  </a:cubicBezTo>
                  <a:cubicBezTo>
                    <a:pt x="214" y="26"/>
                    <a:pt x="215" y="47"/>
                    <a:pt x="202" y="60"/>
                  </a:cubicBezTo>
                  <a:cubicBezTo>
                    <a:pt x="27" y="163"/>
                    <a:pt x="27" y="163"/>
                    <a:pt x="27" y="16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09803" y="3226137"/>
            <a:ext cx="1390709" cy="2287896"/>
            <a:chOff x="3402779" y="3199243"/>
            <a:chExt cx="1390709" cy="2287896"/>
          </a:xfrm>
          <a:solidFill>
            <a:srgbClr val="6D4949"/>
          </a:solidFill>
        </p:grpSpPr>
        <p:sp>
          <p:nvSpPr>
            <p:cNvPr id="36" name="Freeform 34"/>
            <p:cNvSpPr/>
            <p:nvPr/>
          </p:nvSpPr>
          <p:spPr bwMode="auto">
            <a:xfrm>
              <a:off x="3683773" y="4318943"/>
              <a:ext cx="355166" cy="698921"/>
            </a:xfrm>
            <a:custGeom>
              <a:avLst/>
              <a:gdLst>
                <a:gd name="T0" fmla="*/ 147 w 153"/>
                <a:gd name="T1" fmla="*/ 241 h 301"/>
                <a:gd name="T2" fmla="*/ 116 w 153"/>
                <a:gd name="T3" fmla="*/ 294 h 301"/>
                <a:gd name="T4" fmla="*/ 116 w 153"/>
                <a:gd name="T5" fmla="*/ 294 h 301"/>
                <a:gd name="T6" fmla="*/ 63 w 153"/>
                <a:gd name="T7" fmla="*/ 264 h 301"/>
                <a:gd name="T8" fmla="*/ 7 w 153"/>
                <a:gd name="T9" fmla="*/ 60 h 301"/>
                <a:gd name="T10" fmla="*/ 37 w 153"/>
                <a:gd name="T11" fmla="*/ 6 h 301"/>
                <a:gd name="T12" fmla="*/ 37 w 153"/>
                <a:gd name="T13" fmla="*/ 6 h 301"/>
                <a:gd name="T14" fmla="*/ 91 w 153"/>
                <a:gd name="T15" fmla="*/ 37 h 301"/>
                <a:gd name="T16" fmla="*/ 147 w 153"/>
                <a:gd name="T17" fmla="*/ 24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3" h="301">
                  <a:moveTo>
                    <a:pt x="147" y="241"/>
                  </a:moveTo>
                  <a:cubicBezTo>
                    <a:pt x="153" y="264"/>
                    <a:pt x="140" y="288"/>
                    <a:pt x="116" y="294"/>
                  </a:cubicBezTo>
                  <a:cubicBezTo>
                    <a:pt x="116" y="294"/>
                    <a:pt x="116" y="294"/>
                    <a:pt x="116" y="294"/>
                  </a:cubicBezTo>
                  <a:cubicBezTo>
                    <a:pt x="93" y="301"/>
                    <a:pt x="69" y="287"/>
                    <a:pt x="63" y="264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0" y="37"/>
                    <a:pt x="14" y="13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61" y="0"/>
                    <a:pt x="85" y="13"/>
                    <a:pt x="91" y="37"/>
                  </a:cubicBezTo>
                  <a:lnTo>
                    <a:pt x="147" y="2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5"/>
            <p:cNvSpPr/>
            <p:nvPr/>
          </p:nvSpPr>
          <p:spPr bwMode="auto">
            <a:xfrm>
              <a:off x="3832115" y="4822451"/>
              <a:ext cx="440748" cy="596222"/>
            </a:xfrm>
            <a:custGeom>
              <a:avLst/>
              <a:gdLst>
                <a:gd name="T0" fmla="*/ 178 w 190"/>
                <a:gd name="T1" fmla="*/ 185 h 257"/>
                <a:gd name="T2" fmla="*/ 163 w 190"/>
                <a:gd name="T3" fmla="*/ 244 h 257"/>
                <a:gd name="T4" fmla="*/ 163 w 190"/>
                <a:gd name="T5" fmla="*/ 244 h 257"/>
                <a:gd name="T6" fmla="*/ 103 w 190"/>
                <a:gd name="T7" fmla="*/ 229 h 257"/>
                <a:gd name="T8" fmla="*/ 12 w 190"/>
                <a:gd name="T9" fmla="*/ 72 h 257"/>
                <a:gd name="T10" fmla="*/ 27 w 190"/>
                <a:gd name="T11" fmla="*/ 12 h 257"/>
                <a:gd name="T12" fmla="*/ 27 w 190"/>
                <a:gd name="T13" fmla="*/ 12 h 257"/>
                <a:gd name="T14" fmla="*/ 87 w 190"/>
                <a:gd name="T15" fmla="*/ 27 h 257"/>
                <a:gd name="T16" fmla="*/ 178 w 190"/>
                <a:gd name="T17" fmla="*/ 185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57">
                  <a:moveTo>
                    <a:pt x="178" y="185"/>
                  </a:moveTo>
                  <a:cubicBezTo>
                    <a:pt x="190" y="205"/>
                    <a:pt x="184" y="232"/>
                    <a:pt x="163" y="244"/>
                  </a:cubicBezTo>
                  <a:cubicBezTo>
                    <a:pt x="163" y="244"/>
                    <a:pt x="163" y="244"/>
                    <a:pt x="163" y="244"/>
                  </a:cubicBezTo>
                  <a:cubicBezTo>
                    <a:pt x="142" y="257"/>
                    <a:pt x="115" y="250"/>
                    <a:pt x="103" y="229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0" y="51"/>
                    <a:pt x="6" y="24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8" y="0"/>
                    <a:pt x="75" y="7"/>
                    <a:pt x="87" y="27"/>
                  </a:cubicBezTo>
                  <a:lnTo>
                    <a:pt x="178" y="1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6"/>
            <p:cNvSpPr/>
            <p:nvPr/>
          </p:nvSpPr>
          <p:spPr bwMode="auto">
            <a:xfrm>
              <a:off x="3551121" y="3871064"/>
              <a:ext cx="496376" cy="825867"/>
            </a:xfrm>
            <a:custGeom>
              <a:avLst/>
              <a:gdLst>
                <a:gd name="T0" fmla="*/ 165 w 214"/>
                <a:gd name="T1" fmla="*/ 314 h 356"/>
                <a:gd name="T2" fmla="*/ 111 w 214"/>
                <a:gd name="T3" fmla="*/ 352 h 356"/>
                <a:gd name="T4" fmla="*/ 39 w 214"/>
                <a:gd name="T5" fmla="*/ 339 h 356"/>
                <a:gd name="T6" fmla="*/ 5 w 214"/>
                <a:gd name="T7" fmla="*/ 295 h 356"/>
                <a:gd name="T8" fmla="*/ 45 w 214"/>
                <a:gd name="T9" fmla="*/ 43 h 356"/>
                <a:gd name="T10" fmla="*/ 100 w 214"/>
                <a:gd name="T11" fmla="*/ 5 h 356"/>
                <a:gd name="T12" fmla="*/ 172 w 214"/>
                <a:gd name="T13" fmla="*/ 18 h 356"/>
                <a:gd name="T14" fmla="*/ 210 w 214"/>
                <a:gd name="T15" fmla="*/ 73 h 356"/>
                <a:gd name="T16" fmla="*/ 165 w 214"/>
                <a:gd name="T17" fmla="*/ 314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" h="356">
                  <a:moveTo>
                    <a:pt x="165" y="314"/>
                  </a:moveTo>
                  <a:cubicBezTo>
                    <a:pt x="161" y="339"/>
                    <a:pt x="136" y="356"/>
                    <a:pt x="111" y="352"/>
                  </a:cubicBezTo>
                  <a:cubicBezTo>
                    <a:pt x="39" y="339"/>
                    <a:pt x="39" y="339"/>
                    <a:pt x="39" y="339"/>
                  </a:cubicBezTo>
                  <a:cubicBezTo>
                    <a:pt x="14" y="334"/>
                    <a:pt x="0" y="321"/>
                    <a:pt x="5" y="295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50" y="17"/>
                    <a:pt x="75" y="0"/>
                    <a:pt x="100" y="5"/>
                  </a:cubicBezTo>
                  <a:cubicBezTo>
                    <a:pt x="172" y="18"/>
                    <a:pt x="172" y="18"/>
                    <a:pt x="172" y="18"/>
                  </a:cubicBezTo>
                  <a:cubicBezTo>
                    <a:pt x="197" y="23"/>
                    <a:pt x="214" y="47"/>
                    <a:pt x="210" y="73"/>
                  </a:cubicBezTo>
                  <a:lnTo>
                    <a:pt x="165" y="3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7"/>
            <p:cNvSpPr/>
            <p:nvPr/>
          </p:nvSpPr>
          <p:spPr bwMode="auto">
            <a:xfrm>
              <a:off x="3498345" y="4326075"/>
              <a:ext cx="296685" cy="703200"/>
            </a:xfrm>
            <a:custGeom>
              <a:avLst/>
              <a:gdLst>
                <a:gd name="T0" fmla="*/ 90 w 128"/>
                <a:gd name="T1" fmla="*/ 263 h 303"/>
                <a:gd name="T2" fmla="*/ 40 w 128"/>
                <a:gd name="T3" fmla="*/ 299 h 303"/>
                <a:gd name="T4" fmla="*/ 40 w 128"/>
                <a:gd name="T5" fmla="*/ 299 h 303"/>
                <a:gd name="T6" fmla="*/ 4 w 128"/>
                <a:gd name="T7" fmla="*/ 249 h 303"/>
                <a:gd name="T8" fmla="*/ 37 w 128"/>
                <a:gd name="T9" fmla="*/ 40 h 303"/>
                <a:gd name="T10" fmla="*/ 88 w 128"/>
                <a:gd name="T11" fmla="*/ 4 h 303"/>
                <a:gd name="T12" fmla="*/ 88 w 128"/>
                <a:gd name="T13" fmla="*/ 4 h 303"/>
                <a:gd name="T14" fmla="*/ 124 w 128"/>
                <a:gd name="T15" fmla="*/ 54 h 303"/>
                <a:gd name="T16" fmla="*/ 90 w 128"/>
                <a:gd name="T17" fmla="*/ 26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303">
                  <a:moveTo>
                    <a:pt x="90" y="263"/>
                  </a:moveTo>
                  <a:cubicBezTo>
                    <a:pt x="86" y="287"/>
                    <a:pt x="64" y="303"/>
                    <a:pt x="40" y="299"/>
                  </a:cubicBezTo>
                  <a:cubicBezTo>
                    <a:pt x="40" y="299"/>
                    <a:pt x="40" y="299"/>
                    <a:pt x="40" y="299"/>
                  </a:cubicBezTo>
                  <a:cubicBezTo>
                    <a:pt x="16" y="295"/>
                    <a:pt x="0" y="273"/>
                    <a:pt x="4" y="249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41" y="17"/>
                    <a:pt x="64" y="0"/>
                    <a:pt x="88" y="4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111" y="8"/>
                    <a:pt x="128" y="31"/>
                    <a:pt x="124" y="54"/>
                  </a:cubicBezTo>
                  <a:lnTo>
                    <a:pt x="90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8"/>
            <p:cNvSpPr/>
            <p:nvPr/>
          </p:nvSpPr>
          <p:spPr bwMode="auto">
            <a:xfrm>
              <a:off x="3498345" y="4852405"/>
              <a:ext cx="255321" cy="634734"/>
            </a:xfrm>
            <a:custGeom>
              <a:avLst/>
              <a:gdLst>
                <a:gd name="T0" fmla="*/ 107 w 110"/>
                <a:gd name="T1" fmla="*/ 222 h 273"/>
                <a:gd name="T2" fmla="*/ 68 w 110"/>
                <a:gd name="T3" fmla="*/ 270 h 273"/>
                <a:gd name="T4" fmla="*/ 68 w 110"/>
                <a:gd name="T5" fmla="*/ 270 h 273"/>
                <a:gd name="T6" fmla="*/ 20 w 110"/>
                <a:gd name="T7" fmla="*/ 231 h 273"/>
                <a:gd name="T8" fmla="*/ 2 w 110"/>
                <a:gd name="T9" fmla="*/ 51 h 273"/>
                <a:gd name="T10" fmla="*/ 41 w 110"/>
                <a:gd name="T11" fmla="*/ 2 h 273"/>
                <a:gd name="T12" fmla="*/ 41 w 110"/>
                <a:gd name="T13" fmla="*/ 2 h 273"/>
                <a:gd name="T14" fmla="*/ 89 w 110"/>
                <a:gd name="T15" fmla="*/ 41 h 273"/>
                <a:gd name="T16" fmla="*/ 107 w 110"/>
                <a:gd name="T17" fmla="*/ 222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273">
                  <a:moveTo>
                    <a:pt x="107" y="222"/>
                  </a:moveTo>
                  <a:cubicBezTo>
                    <a:pt x="110" y="246"/>
                    <a:pt x="92" y="267"/>
                    <a:pt x="68" y="270"/>
                  </a:cubicBezTo>
                  <a:cubicBezTo>
                    <a:pt x="68" y="270"/>
                    <a:pt x="68" y="270"/>
                    <a:pt x="68" y="270"/>
                  </a:cubicBezTo>
                  <a:cubicBezTo>
                    <a:pt x="44" y="273"/>
                    <a:pt x="23" y="255"/>
                    <a:pt x="20" y="23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27"/>
                    <a:pt x="17" y="5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65" y="0"/>
                    <a:pt x="86" y="17"/>
                    <a:pt x="89" y="41"/>
                  </a:cubicBezTo>
                  <a:lnTo>
                    <a:pt x="107" y="2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9"/>
            <p:cNvSpPr/>
            <p:nvPr/>
          </p:nvSpPr>
          <p:spPr bwMode="auto">
            <a:xfrm>
              <a:off x="3402779" y="3199243"/>
              <a:ext cx="192560" cy="536315"/>
            </a:xfrm>
            <a:custGeom>
              <a:avLst/>
              <a:gdLst>
                <a:gd name="T0" fmla="*/ 82 w 83"/>
                <a:gd name="T1" fmla="*/ 193 h 231"/>
                <a:gd name="T2" fmla="*/ 51 w 83"/>
                <a:gd name="T3" fmla="*/ 230 h 231"/>
                <a:gd name="T4" fmla="*/ 51 w 83"/>
                <a:gd name="T5" fmla="*/ 230 h 231"/>
                <a:gd name="T6" fmla="*/ 15 w 83"/>
                <a:gd name="T7" fmla="*/ 199 h 231"/>
                <a:gd name="T8" fmla="*/ 1 w 83"/>
                <a:gd name="T9" fmla="*/ 38 h 231"/>
                <a:gd name="T10" fmla="*/ 32 w 83"/>
                <a:gd name="T11" fmla="*/ 2 h 231"/>
                <a:gd name="T12" fmla="*/ 32 w 83"/>
                <a:gd name="T13" fmla="*/ 2 h 231"/>
                <a:gd name="T14" fmla="*/ 68 w 83"/>
                <a:gd name="T15" fmla="*/ 32 h 231"/>
                <a:gd name="T16" fmla="*/ 82 w 83"/>
                <a:gd name="T17" fmla="*/ 19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231">
                  <a:moveTo>
                    <a:pt x="82" y="193"/>
                  </a:moveTo>
                  <a:cubicBezTo>
                    <a:pt x="83" y="212"/>
                    <a:pt x="70" y="228"/>
                    <a:pt x="51" y="230"/>
                  </a:cubicBezTo>
                  <a:cubicBezTo>
                    <a:pt x="51" y="230"/>
                    <a:pt x="51" y="230"/>
                    <a:pt x="51" y="230"/>
                  </a:cubicBezTo>
                  <a:cubicBezTo>
                    <a:pt x="33" y="231"/>
                    <a:pt x="17" y="218"/>
                    <a:pt x="15" y="19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19"/>
                    <a:pt x="13" y="3"/>
                    <a:pt x="32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50" y="0"/>
                    <a:pt x="66" y="14"/>
                    <a:pt x="68" y="32"/>
                  </a:cubicBezTo>
                  <a:lnTo>
                    <a:pt x="82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0"/>
            <p:cNvSpPr/>
            <p:nvPr/>
          </p:nvSpPr>
          <p:spPr bwMode="auto">
            <a:xfrm>
              <a:off x="3429879" y="3575805"/>
              <a:ext cx="425058" cy="527757"/>
            </a:xfrm>
            <a:custGeom>
              <a:avLst/>
              <a:gdLst>
                <a:gd name="T0" fmla="*/ 172 w 183"/>
                <a:gd name="T1" fmla="*/ 170 h 227"/>
                <a:gd name="T2" fmla="*/ 163 w 183"/>
                <a:gd name="T3" fmla="*/ 216 h 227"/>
                <a:gd name="T4" fmla="*/ 163 w 183"/>
                <a:gd name="T5" fmla="*/ 216 h 227"/>
                <a:gd name="T6" fmla="*/ 117 w 183"/>
                <a:gd name="T7" fmla="*/ 207 h 227"/>
                <a:gd name="T8" fmla="*/ 10 w 183"/>
                <a:gd name="T9" fmla="*/ 57 h 227"/>
                <a:gd name="T10" fmla="*/ 19 w 183"/>
                <a:gd name="T11" fmla="*/ 11 h 227"/>
                <a:gd name="T12" fmla="*/ 19 w 183"/>
                <a:gd name="T13" fmla="*/ 11 h 227"/>
                <a:gd name="T14" fmla="*/ 66 w 183"/>
                <a:gd name="T15" fmla="*/ 20 h 227"/>
                <a:gd name="T16" fmla="*/ 172 w 183"/>
                <a:gd name="T17" fmla="*/ 17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227">
                  <a:moveTo>
                    <a:pt x="172" y="170"/>
                  </a:moveTo>
                  <a:cubicBezTo>
                    <a:pt x="183" y="185"/>
                    <a:pt x="179" y="206"/>
                    <a:pt x="163" y="216"/>
                  </a:cubicBezTo>
                  <a:cubicBezTo>
                    <a:pt x="163" y="216"/>
                    <a:pt x="163" y="216"/>
                    <a:pt x="163" y="216"/>
                  </a:cubicBezTo>
                  <a:cubicBezTo>
                    <a:pt x="148" y="227"/>
                    <a:pt x="127" y="222"/>
                    <a:pt x="117" y="20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0" y="42"/>
                    <a:pt x="4" y="2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34" y="0"/>
                    <a:pt x="55" y="4"/>
                    <a:pt x="66" y="20"/>
                  </a:cubicBezTo>
                  <a:lnTo>
                    <a:pt x="17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1"/>
            <p:cNvSpPr/>
            <p:nvPr/>
          </p:nvSpPr>
          <p:spPr bwMode="auto">
            <a:xfrm>
              <a:off x="3850659" y="3903870"/>
              <a:ext cx="514920" cy="342329"/>
            </a:xfrm>
            <a:custGeom>
              <a:avLst/>
              <a:gdLst>
                <a:gd name="T0" fmla="*/ 199 w 222"/>
                <a:gd name="T1" fmla="*/ 80 h 148"/>
                <a:gd name="T2" fmla="*/ 214 w 222"/>
                <a:gd name="T3" fmla="*/ 125 h 148"/>
                <a:gd name="T4" fmla="*/ 214 w 222"/>
                <a:gd name="T5" fmla="*/ 125 h 148"/>
                <a:gd name="T6" fmla="*/ 169 w 222"/>
                <a:gd name="T7" fmla="*/ 140 h 148"/>
                <a:gd name="T8" fmla="*/ 24 w 222"/>
                <a:gd name="T9" fmla="*/ 69 h 148"/>
                <a:gd name="T10" fmla="*/ 9 w 222"/>
                <a:gd name="T11" fmla="*/ 24 h 148"/>
                <a:gd name="T12" fmla="*/ 9 w 222"/>
                <a:gd name="T13" fmla="*/ 24 h 148"/>
                <a:gd name="T14" fmla="*/ 54 w 222"/>
                <a:gd name="T15" fmla="*/ 9 h 148"/>
                <a:gd name="T16" fmla="*/ 199 w 222"/>
                <a:gd name="T17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48">
                  <a:moveTo>
                    <a:pt x="199" y="80"/>
                  </a:moveTo>
                  <a:cubicBezTo>
                    <a:pt x="215" y="88"/>
                    <a:pt x="222" y="108"/>
                    <a:pt x="214" y="125"/>
                  </a:cubicBezTo>
                  <a:cubicBezTo>
                    <a:pt x="214" y="125"/>
                    <a:pt x="214" y="125"/>
                    <a:pt x="214" y="125"/>
                  </a:cubicBezTo>
                  <a:cubicBezTo>
                    <a:pt x="206" y="142"/>
                    <a:pt x="186" y="148"/>
                    <a:pt x="169" y="140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7" y="60"/>
                    <a:pt x="0" y="40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7" y="7"/>
                    <a:pt x="37" y="0"/>
                    <a:pt x="54" y="9"/>
                  </a:cubicBezTo>
                  <a:lnTo>
                    <a:pt x="199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2"/>
            <p:cNvSpPr/>
            <p:nvPr/>
          </p:nvSpPr>
          <p:spPr bwMode="auto">
            <a:xfrm>
              <a:off x="4208677" y="4049359"/>
              <a:ext cx="584811" cy="192559"/>
            </a:xfrm>
            <a:custGeom>
              <a:avLst/>
              <a:gdLst>
                <a:gd name="T0" fmla="*/ 216 w 252"/>
                <a:gd name="T1" fmla="*/ 1 h 83"/>
                <a:gd name="T2" fmla="*/ 251 w 252"/>
                <a:gd name="T3" fmla="*/ 33 h 83"/>
                <a:gd name="T4" fmla="*/ 251 w 252"/>
                <a:gd name="T5" fmla="*/ 33 h 83"/>
                <a:gd name="T6" fmla="*/ 219 w 252"/>
                <a:gd name="T7" fmla="*/ 68 h 83"/>
                <a:gd name="T8" fmla="*/ 36 w 252"/>
                <a:gd name="T9" fmla="*/ 82 h 83"/>
                <a:gd name="T10" fmla="*/ 1 w 252"/>
                <a:gd name="T11" fmla="*/ 50 h 83"/>
                <a:gd name="T12" fmla="*/ 1 w 252"/>
                <a:gd name="T13" fmla="*/ 50 h 83"/>
                <a:gd name="T14" fmla="*/ 33 w 252"/>
                <a:gd name="T15" fmla="*/ 15 h 83"/>
                <a:gd name="T16" fmla="*/ 216 w 252"/>
                <a:gd name="T17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83">
                  <a:moveTo>
                    <a:pt x="216" y="1"/>
                  </a:moveTo>
                  <a:cubicBezTo>
                    <a:pt x="235" y="0"/>
                    <a:pt x="250" y="15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2" y="52"/>
                    <a:pt x="238" y="67"/>
                    <a:pt x="219" y="68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17" y="83"/>
                    <a:pt x="2" y="69"/>
                    <a:pt x="1" y="50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0" y="32"/>
                    <a:pt x="14" y="16"/>
                    <a:pt x="33" y="15"/>
                  </a:cubicBezTo>
                  <a:lnTo>
                    <a:pt x="216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3732270" y="3468827"/>
              <a:ext cx="392252" cy="392251"/>
            </a:xfrm>
            <a:custGeom>
              <a:avLst/>
              <a:gdLst>
                <a:gd name="T0" fmla="*/ 167 w 169"/>
                <a:gd name="T1" fmla="*/ 81 h 169"/>
                <a:gd name="T2" fmla="*/ 89 w 169"/>
                <a:gd name="T3" fmla="*/ 167 h 169"/>
                <a:gd name="T4" fmla="*/ 2 w 169"/>
                <a:gd name="T5" fmla="*/ 89 h 169"/>
                <a:gd name="T6" fmla="*/ 80 w 169"/>
                <a:gd name="T7" fmla="*/ 2 h 169"/>
                <a:gd name="T8" fmla="*/ 167 w 169"/>
                <a:gd name="T9" fmla="*/ 8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9">
                  <a:moveTo>
                    <a:pt x="167" y="81"/>
                  </a:moveTo>
                  <a:cubicBezTo>
                    <a:pt x="169" y="126"/>
                    <a:pt x="134" y="165"/>
                    <a:pt x="89" y="167"/>
                  </a:cubicBezTo>
                  <a:cubicBezTo>
                    <a:pt x="43" y="169"/>
                    <a:pt x="4" y="134"/>
                    <a:pt x="2" y="89"/>
                  </a:cubicBezTo>
                  <a:cubicBezTo>
                    <a:pt x="0" y="43"/>
                    <a:pt x="35" y="5"/>
                    <a:pt x="80" y="2"/>
                  </a:cubicBezTo>
                  <a:cubicBezTo>
                    <a:pt x="126" y="0"/>
                    <a:pt x="165" y="35"/>
                    <a:pt x="167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41144" y="4812260"/>
            <a:ext cx="1216693" cy="1549037"/>
            <a:chOff x="2534120" y="4785366"/>
            <a:chExt cx="1216693" cy="1549037"/>
          </a:xfrm>
          <a:solidFill>
            <a:srgbClr val="6D4949"/>
          </a:solidFill>
        </p:grpSpPr>
        <p:sp>
          <p:nvSpPr>
            <p:cNvPr id="47" name="Freeform 44"/>
            <p:cNvSpPr/>
            <p:nvPr/>
          </p:nvSpPr>
          <p:spPr bwMode="auto">
            <a:xfrm>
              <a:off x="2922092" y="5557032"/>
              <a:ext cx="241057" cy="697494"/>
            </a:xfrm>
            <a:custGeom>
              <a:avLst/>
              <a:gdLst>
                <a:gd name="T0" fmla="*/ 15 w 104"/>
                <a:gd name="T1" fmla="*/ 259 h 301"/>
                <a:gd name="T2" fmla="*/ 62 w 104"/>
                <a:gd name="T3" fmla="*/ 299 h 301"/>
                <a:gd name="T4" fmla="*/ 62 w 104"/>
                <a:gd name="T5" fmla="*/ 299 h 301"/>
                <a:gd name="T6" fmla="*/ 103 w 104"/>
                <a:gd name="T7" fmla="*/ 253 h 301"/>
                <a:gd name="T8" fmla="*/ 89 w 104"/>
                <a:gd name="T9" fmla="*/ 42 h 301"/>
                <a:gd name="T10" fmla="*/ 43 w 104"/>
                <a:gd name="T11" fmla="*/ 1 h 301"/>
                <a:gd name="T12" fmla="*/ 43 w 104"/>
                <a:gd name="T13" fmla="*/ 1 h 301"/>
                <a:gd name="T14" fmla="*/ 2 w 104"/>
                <a:gd name="T15" fmla="*/ 48 h 301"/>
                <a:gd name="T16" fmla="*/ 15 w 104"/>
                <a:gd name="T17" fmla="*/ 259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301">
                  <a:moveTo>
                    <a:pt x="15" y="259"/>
                  </a:moveTo>
                  <a:cubicBezTo>
                    <a:pt x="17" y="283"/>
                    <a:pt x="38" y="301"/>
                    <a:pt x="62" y="299"/>
                  </a:cubicBezTo>
                  <a:cubicBezTo>
                    <a:pt x="62" y="299"/>
                    <a:pt x="62" y="299"/>
                    <a:pt x="62" y="299"/>
                  </a:cubicBezTo>
                  <a:cubicBezTo>
                    <a:pt x="86" y="298"/>
                    <a:pt x="104" y="277"/>
                    <a:pt x="103" y="25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8" y="18"/>
                    <a:pt x="67" y="0"/>
                    <a:pt x="43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19" y="3"/>
                    <a:pt x="0" y="24"/>
                    <a:pt x="2" y="48"/>
                  </a:cubicBezTo>
                  <a:lnTo>
                    <a:pt x="15" y="2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2534120" y="6049129"/>
              <a:ext cx="634735" cy="285274"/>
            </a:xfrm>
            <a:custGeom>
              <a:avLst/>
              <a:gdLst>
                <a:gd name="T0" fmla="*/ 40 w 273"/>
                <a:gd name="T1" fmla="*/ 33 h 123"/>
                <a:gd name="T2" fmla="*/ 4 w 273"/>
                <a:gd name="T3" fmla="*/ 83 h 123"/>
                <a:gd name="T4" fmla="*/ 4 w 273"/>
                <a:gd name="T5" fmla="*/ 83 h 123"/>
                <a:gd name="T6" fmla="*/ 53 w 273"/>
                <a:gd name="T7" fmla="*/ 119 h 123"/>
                <a:gd name="T8" fmla="*/ 233 w 273"/>
                <a:gd name="T9" fmla="*/ 90 h 123"/>
                <a:gd name="T10" fmla="*/ 269 w 273"/>
                <a:gd name="T11" fmla="*/ 40 h 123"/>
                <a:gd name="T12" fmla="*/ 269 w 273"/>
                <a:gd name="T13" fmla="*/ 40 h 123"/>
                <a:gd name="T14" fmla="*/ 219 w 273"/>
                <a:gd name="T15" fmla="*/ 4 h 123"/>
                <a:gd name="T16" fmla="*/ 40 w 273"/>
                <a:gd name="T17" fmla="*/ 3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3" h="123">
                  <a:moveTo>
                    <a:pt x="40" y="33"/>
                  </a:moveTo>
                  <a:cubicBezTo>
                    <a:pt x="16" y="37"/>
                    <a:pt x="0" y="59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7" y="107"/>
                    <a:pt x="30" y="123"/>
                    <a:pt x="53" y="119"/>
                  </a:cubicBezTo>
                  <a:cubicBezTo>
                    <a:pt x="233" y="90"/>
                    <a:pt x="233" y="90"/>
                    <a:pt x="233" y="90"/>
                  </a:cubicBezTo>
                  <a:cubicBezTo>
                    <a:pt x="257" y="86"/>
                    <a:pt x="273" y="64"/>
                    <a:pt x="269" y="40"/>
                  </a:cubicBezTo>
                  <a:cubicBezTo>
                    <a:pt x="269" y="40"/>
                    <a:pt x="269" y="40"/>
                    <a:pt x="269" y="40"/>
                  </a:cubicBezTo>
                  <a:cubicBezTo>
                    <a:pt x="266" y="16"/>
                    <a:pt x="243" y="0"/>
                    <a:pt x="219" y="4"/>
                  </a:cubicBezTo>
                  <a:lnTo>
                    <a:pt x="40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6"/>
            <p:cNvSpPr/>
            <p:nvPr/>
          </p:nvSpPr>
          <p:spPr bwMode="auto">
            <a:xfrm>
              <a:off x="2826526" y="5170485"/>
              <a:ext cx="443601" cy="775945"/>
            </a:xfrm>
            <a:custGeom>
              <a:avLst/>
              <a:gdLst>
                <a:gd name="T0" fmla="*/ 48 w 191"/>
                <a:gd name="T1" fmla="*/ 301 h 334"/>
                <a:gd name="T2" fmla="*/ 86 w 191"/>
                <a:gd name="T3" fmla="*/ 328 h 334"/>
                <a:gd name="T4" fmla="*/ 152 w 191"/>
                <a:gd name="T5" fmla="*/ 312 h 334"/>
                <a:gd name="T6" fmla="*/ 185 w 191"/>
                <a:gd name="T7" fmla="*/ 259 h 334"/>
                <a:gd name="T8" fmla="*/ 132 w 191"/>
                <a:gd name="T9" fmla="*/ 36 h 334"/>
                <a:gd name="T10" fmla="*/ 86 w 191"/>
                <a:gd name="T11" fmla="*/ 0 h 334"/>
                <a:gd name="T12" fmla="*/ 39 w 191"/>
                <a:gd name="T13" fmla="*/ 10 h 334"/>
                <a:gd name="T14" fmla="*/ 6 w 191"/>
                <a:gd name="T15" fmla="*/ 63 h 334"/>
                <a:gd name="T16" fmla="*/ 48 w 191"/>
                <a:gd name="T17" fmla="*/ 301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1" h="334">
                  <a:moveTo>
                    <a:pt x="48" y="301"/>
                  </a:moveTo>
                  <a:cubicBezTo>
                    <a:pt x="54" y="324"/>
                    <a:pt x="62" y="334"/>
                    <a:pt x="86" y="328"/>
                  </a:cubicBezTo>
                  <a:cubicBezTo>
                    <a:pt x="152" y="312"/>
                    <a:pt x="152" y="312"/>
                    <a:pt x="152" y="312"/>
                  </a:cubicBezTo>
                  <a:cubicBezTo>
                    <a:pt x="176" y="307"/>
                    <a:pt x="191" y="283"/>
                    <a:pt x="185" y="259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27" y="12"/>
                    <a:pt x="112" y="1"/>
                    <a:pt x="86" y="0"/>
                  </a:cubicBezTo>
                  <a:cubicBezTo>
                    <a:pt x="71" y="0"/>
                    <a:pt x="56" y="4"/>
                    <a:pt x="39" y="10"/>
                  </a:cubicBezTo>
                  <a:cubicBezTo>
                    <a:pt x="16" y="19"/>
                    <a:pt x="0" y="40"/>
                    <a:pt x="6" y="63"/>
                  </a:cubicBezTo>
                  <a:lnTo>
                    <a:pt x="48" y="3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7"/>
            <p:cNvSpPr/>
            <p:nvPr/>
          </p:nvSpPr>
          <p:spPr bwMode="auto">
            <a:xfrm>
              <a:off x="2932077" y="5669715"/>
              <a:ext cx="678952" cy="292405"/>
            </a:xfrm>
            <a:custGeom>
              <a:avLst/>
              <a:gdLst>
                <a:gd name="T0" fmla="*/ 253 w 293"/>
                <a:gd name="T1" fmla="*/ 90 h 126"/>
                <a:gd name="T2" fmla="*/ 289 w 293"/>
                <a:gd name="T3" fmla="*/ 40 h 126"/>
                <a:gd name="T4" fmla="*/ 289 w 293"/>
                <a:gd name="T5" fmla="*/ 40 h 126"/>
                <a:gd name="T6" fmla="*/ 239 w 293"/>
                <a:gd name="T7" fmla="*/ 4 h 126"/>
                <a:gd name="T8" fmla="*/ 40 w 293"/>
                <a:gd name="T9" fmla="*/ 36 h 126"/>
                <a:gd name="T10" fmla="*/ 3 w 293"/>
                <a:gd name="T11" fmla="*/ 86 h 126"/>
                <a:gd name="T12" fmla="*/ 3 w 293"/>
                <a:gd name="T13" fmla="*/ 86 h 126"/>
                <a:gd name="T14" fmla="*/ 53 w 293"/>
                <a:gd name="T15" fmla="*/ 122 h 126"/>
                <a:gd name="T16" fmla="*/ 253 w 293"/>
                <a:gd name="T17" fmla="*/ 9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" h="126">
                  <a:moveTo>
                    <a:pt x="253" y="90"/>
                  </a:moveTo>
                  <a:cubicBezTo>
                    <a:pt x="276" y="86"/>
                    <a:pt x="293" y="64"/>
                    <a:pt x="289" y="40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85" y="16"/>
                    <a:pt x="263" y="0"/>
                    <a:pt x="239" y="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6" y="40"/>
                    <a:pt x="0" y="62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7" y="110"/>
                    <a:pt x="29" y="126"/>
                    <a:pt x="53" y="122"/>
                  </a:cubicBezTo>
                  <a:lnTo>
                    <a:pt x="253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48"/>
            <p:cNvSpPr/>
            <p:nvPr/>
          </p:nvSpPr>
          <p:spPr bwMode="auto">
            <a:xfrm>
              <a:off x="3402779" y="5676847"/>
              <a:ext cx="208250" cy="624750"/>
            </a:xfrm>
            <a:custGeom>
              <a:avLst/>
              <a:gdLst>
                <a:gd name="T0" fmla="*/ 2 w 90"/>
                <a:gd name="T1" fmla="*/ 225 h 269"/>
                <a:gd name="T2" fmla="*/ 46 w 90"/>
                <a:gd name="T3" fmla="*/ 269 h 269"/>
                <a:gd name="T4" fmla="*/ 46 w 90"/>
                <a:gd name="T5" fmla="*/ 269 h 269"/>
                <a:gd name="T6" fmla="*/ 90 w 90"/>
                <a:gd name="T7" fmla="*/ 225 h 269"/>
                <a:gd name="T8" fmla="*/ 87 w 90"/>
                <a:gd name="T9" fmla="*/ 43 h 269"/>
                <a:gd name="T10" fmla="*/ 44 w 90"/>
                <a:gd name="T11" fmla="*/ 0 h 269"/>
                <a:gd name="T12" fmla="*/ 44 w 90"/>
                <a:gd name="T13" fmla="*/ 0 h 269"/>
                <a:gd name="T14" fmla="*/ 0 w 90"/>
                <a:gd name="T15" fmla="*/ 43 h 269"/>
                <a:gd name="T16" fmla="*/ 2 w 90"/>
                <a:gd name="T17" fmla="*/ 22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269">
                  <a:moveTo>
                    <a:pt x="2" y="225"/>
                  </a:moveTo>
                  <a:cubicBezTo>
                    <a:pt x="2" y="249"/>
                    <a:pt x="22" y="269"/>
                    <a:pt x="46" y="269"/>
                  </a:cubicBezTo>
                  <a:cubicBezTo>
                    <a:pt x="46" y="269"/>
                    <a:pt x="46" y="269"/>
                    <a:pt x="46" y="269"/>
                  </a:cubicBezTo>
                  <a:cubicBezTo>
                    <a:pt x="70" y="269"/>
                    <a:pt x="90" y="249"/>
                    <a:pt x="90" y="225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19"/>
                    <a:pt x="68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0" y="0"/>
                    <a:pt x="0" y="19"/>
                    <a:pt x="0" y="43"/>
                  </a:cubicBezTo>
                  <a:lnTo>
                    <a:pt x="2" y="2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49"/>
            <p:cNvSpPr/>
            <p:nvPr/>
          </p:nvSpPr>
          <p:spPr bwMode="auto">
            <a:xfrm>
              <a:off x="3211645" y="5391573"/>
              <a:ext cx="539168" cy="252467"/>
            </a:xfrm>
            <a:custGeom>
              <a:avLst/>
              <a:gdLst>
                <a:gd name="T0" fmla="*/ 53 w 232"/>
                <a:gd name="T1" fmla="*/ 4 h 109"/>
                <a:gd name="T2" fmla="*/ 4 w 232"/>
                <a:gd name="T3" fmla="*/ 29 h 109"/>
                <a:gd name="T4" fmla="*/ 4 w 232"/>
                <a:gd name="T5" fmla="*/ 29 h 109"/>
                <a:gd name="T6" fmla="*/ 40 w 232"/>
                <a:gd name="T7" fmla="*/ 76 h 109"/>
                <a:gd name="T8" fmla="*/ 188 w 232"/>
                <a:gd name="T9" fmla="*/ 105 h 109"/>
                <a:gd name="T10" fmla="*/ 228 w 232"/>
                <a:gd name="T11" fmla="*/ 79 h 109"/>
                <a:gd name="T12" fmla="*/ 228 w 232"/>
                <a:gd name="T13" fmla="*/ 79 h 109"/>
                <a:gd name="T14" fmla="*/ 202 w 232"/>
                <a:gd name="T15" fmla="*/ 39 h 109"/>
                <a:gd name="T16" fmla="*/ 53 w 232"/>
                <a:gd name="T17" fmla="*/ 4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9">
                  <a:moveTo>
                    <a:pt x="53" y="4"/>
                  </a:moveTo>
                  <a:cubicBezTo>
                    <a:pt x="35" y="0"/>
                    <a:pt x="9" y="11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0" y="47"/>
                    <a:pt x="22" y="72"/>
                    <a:pt x="40" y="76"/>
                  </a:cubicBezTo>
                  <a:cubicBezTo>
                    <a:pt x="188" y="105"/>
                    <a:pt x="188" y="105"/>
                    <a:pt x="188" y="105"/>
                  </a:cubicBezTo>
                  <a:cubicBezTo>
                    <a:pt x="206" y="109"/>
                    <a:pt x="224" y="98"/>
                    <a:pt x="228" y="79"/>
                  </a:cubicBezTo>
                  <a:cubicBezTo>
                    <a:pt x="228" y="79"/>
                    <a:pt x="228" y="79"/>
                    <a:pt x="228" y="79"/>
                  </a:cubicBezTo>
                  <a:cubicBezTo>
                    <a:pt x="232" y="61"/>
                    <a:pt x="220" y="44"/>
                    <a:pt x="202" y="39"/>
                  </a:cubicBezTo>
                  <a:lnTo>
                    <a:pt x="5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0"/>
            <p:cNvSpPr/>
            <p:nvPr/>
          </p:nvSpPr>
          <p:spPr bwMode="auto">
            <a:xfrm>
              <a:off x="2959178" y="5170485"/>
              <a:ext cx="366577" cy="376561"/>
            </a:xfrm>
            <a:custGeom>
              <a:avLst/>
              <a:gdLst>
                <a:gd name="T0" fmla="*/ 158 w 158"/>
                <a:gd name="T1" fmla="*/ 99 h 162"/>
                <a:gd name="T2" fmla="*/ 60 w 158"/>
                <a:gd name="T3" fmla="*/ 13 h 162"/>
                <a:gd name="T4" fmla="*/ 13 w 158"/>
                <a:gd name="T5" fmla="*/ 15 h 162"/>
                <a:gd name="T6" fmla="*/ 13 w 158"/>
                <a:gd name="T7" fmla="*/ 15 h 162"/>
                <a:gd name="T8" fmla="*/ 15 w 158"/>
                <a:gd name="T9" fmla="*/ 62 h 162"/>
                <a:gd name="T10" fmla="*/ 132 w 158"/>
                <a:gd name="T11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" h="162">
                  <a:moveTo>
                    <a:pt x="158" y="99"/>
                  </a:moveTo>
                  <a:cubicBezTo>
                    <a:pt x="60" y="13"/>
                    <a:pt x="60" y="13"/>
                    <a:pt x="60" y="13"/>
                  </a:cubicBezTo>
                  <a:cubicBezTo>
                    <a:pt x="46" y="0"/>
                    <a:pt x="25" y="1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0" y="29"/>
                    <a:pt x="2" y="50"/>
                    <a:pt x="15" y="62"/>
                  </a:cubicBezTo>
                  <a:cubicBezTo>
                    <a:pt x="132" y="162"/>
                    <a:pt x="132" y="162"/>
                    <a:pt x="132" y="1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Oval 51"/>
            <p:cNvSpPr>
              <a:spLocks noChangeArrowheads="1"/>
            </p:cNvSpPr>
            <p:nvPr/>
          </p:nvSpPr>
          <p:spPr bwMode="auto">
            <a:xfrm>
              <a:off x="2837937" y="4785366"/>
              <a:ext cx="362298" cy="36229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190874" y="3813266"/>
            <a:ext cx="435507" cy="416511"/>
            <a:chOff x="1004888" y="993775"/>
            <a:chExt cx="2438400" cy="2332038"/>
          </a:xfrm>
          <a:solidFill>
            <a:srgbClr val="FFFFFF"/>
          </a:solidFill>
        </p:grpSpPr>
        <p:sp>
          <p:nvSpPr>
            <p:cNvPr id="56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7448516" y="4276556"/>
            <a:ext cx="582225" cy="442378"/>
            <a:chOff x="4268086" y="4221191"/>
            <a:chExt cx="509646" cy="387231"/>
          </a:xfrm>
          <a:solidFill>
            <a:srgbClr val="FFFFFF"/>
          </a:solidFill>
        </p:grpSpPr>
        <p:sp>
          <p:nvSpPr>
            <p:cNvPr id="5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6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915267" y="2421581"/>
            <a:ext cx="378161" cy="483623"/>
            <a:chOff x="1605186" y="572440"/>
            <a:chExt cx="563562" cy="720725"/>
          </a:xfrm>
          <a:solidFill>
            <a:srgbClr val="FFFFFF"/>
          </a:solidFill>
        </p:grpSpPr>
        <p:sp>
          <p:nvSpPr>
            <p:cNvPr id="62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2966244" y="1956464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02650" y="3698862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088579" y="3793934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11"/>
          <p:cNvSpPr>
            <a:spLocks noChangeArrowheads="1"/>
          </p:cNvSpPr>
          <p:nvPr/>
        </p:nvSpPr>
        <p:spPr bwMode="auto">
          <a:xfrm>
            <a:off x="35036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charset="0"/>
              <a:sym typeface="Calibri" panose="020F0502020204030204" charset="0"/>
            </a:endParaRPr>
          </a:p>
        </p:txBody>
      </p:sp>
      <p:sp>
        <p:nvSpPr>
          <p:cNvPr id="11" name="任意多边形 14"/>
          <p:cNvSpPr>
            <a:spLocks noChangeArrowheads="1"/>
          </p:cNvSpPr>
          <p:nvPr/>
        </p:nvSpPr>
        <p:spPr bwMode="auto">
          <a:xfrm>
            <a:off x="4799013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52BBA4"/>
          </a:solidFill>
          <a:ln w="12700" cap="flat" cmpd="sng">
            <a:noFill/>
            <a:beve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charset="0"/>
              <a:sym typeface="Calibri" panose="020F0502020204030204" charset="0"/>
            </a:endParaRPr>
          </a:p>
        </p:txBody>
      </p:sp>
      <p:sp>
        <p:nvSpPr>
          <p:cNvPr id="12" name="任意多边形 18"/>
          <p:cNvSpPr>
            <a:spLocks noChangeArrowheads="1"/>
          </p:cNvSpPr>
          <p:nvPr/>
        </p:nvSpPr>
        <p:spPr bwMode="auto">
          <a:xfrm flipH="1">
            <a:off x="63230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52BBA4"/>
          </a:solidFill>
          <a:ln w="12700" cap="flat" cmpd="sng">
            <a:noFill/>
            <a:beve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charset="0"/>
              <a:sym typeface="Calibri" panose="020F0502020204030204" charset="0"/>
            </a:endParaRPr>
          </a:p>
        </p:txBody>
      </p:sp>
      <p:sp>
        <p:nvSpPr>
          <p:cNvPr id="13" name="任意多边形 19"/>
          <p:cNvSpPr>
            <a:spLocks noChangeArrowheads="1"/>
          </p:cNvSpPr>
          <p:nvPr/>
        </p:nvSpPr>
        <p:spPr bwMode="auto">
          <a:xfrm flipH="1">
            <a:off x="6122988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>
              <a:solidFill>
                <a:srgbClr val="FFFFFF"/>
              </a:solidFill>
              <a:latin typeface="Calibri" panose="020F0502020204030204" charset="0"/>
              <a:sym typeface="Calibri" panose="020F0502020204030204" charset="0"/>
            </a:endParaRPr>
          </a:p>
        </p:txBody>
      </p:sp>
      <p:grpSp>
        <p:nvGrpSpPr>
          <p:cNvPr id="14" name="组合 20"/>
          <p:cNvGrpSpPr/>
          <p:nvPr/>
        </p:nvGrpSpPr>
        <p:grpSpPr bwMode="auto">
          <a:xfrm>
            <a:off x="4298950" y="6397625"/>
            <a:ext cx="466725" cy="354013"/>
            <a:chOff x="0" y="0"/>
            <a:chExt cx="509646" cy="387231"/>
          </a:xfrm>
          <a:solidFill>
            <a:srgbClr val="FFFFFF"/>
          </a:solidFill>
        </p:grpSpPr>
        <p:sp>
          <p:nvSpPr>
            <p:cNvPr id="1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7" name="组合 23"/>
          <p:cNvGrpSpPr/>
          <p:nvPr/>
        </p:nvGrpSpPr>
        <p:grpSpPr bwMode="auto">
          <a:xfrm>
            <a:off x="7691438" y="6403975"/>
            <a:ext cx="339725" cy="334963"/>
            <a:chOff x="0" y="0"/>
            <a:chExt cx="453105" cy="448433"/>
          </a:xfrm>
          <a:solidFill>
            <a:srgbClr val="FFFFFF"/>
          </a:solidFill>
        </p:grpSpPr>
        <p:sp>
          <p:nvSpPr>
            <p:cNvPr id="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0" name="组合 26"/>
          <p:cNvGrpSpPr/>
          <p:nvPr/>
        </p:nvGrpSpPr>
        <p:grpSpPr bwMode="auto">
          <a:xfrm>
            <a:off x="5402263" y="6418263"/>
            <a:ext cx="349250" cy="333375"/>
            <a:chOff x="0" y="0"/>
            <a:chExt cx="2438400" cy="2332038"/>
          </a:xfrm>
          <a:solidFill>
            <a:srgbClr val="FFFFFF"/>
          </a:solidFill>
        </p:grpSpPr>
        <p:sp>
          <p:nvSpPr>
            <p:cNvPr id="21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2" name="任意多边形 2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3" name="组合 31"/>
          <p:cNvGrpSpPr/>
          <p:nvPr/>
        </p:nvGrpSpPr>
        <p:grpSpPr bwMode="auto">
          <a:xfrm>
            <a:off x="6526213" y="6350000"/>
            <a:ext cx="303212" cy="388938"/>
            <a:chOff x="0" y="0"/>
            <a:chExt cx="563562" cy="720725"/>
          </a:xfrm>
          <a:solidFill>
            <a:srgbClr val="FFFFFF"/>
          </a:solidFill>
        </p:grpSpPr>
        <p:sp>
          <p:nvSpPr>
            <p:cNvPr id="2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026922" y="2260612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26921" y="467937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17036" y="22606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7036" y="467937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" t="4112" r="1063" b="2187"/>
          <a:stretch>
            <a:fillRect/>
          </a:stretch>
        </p:blipFill>
        <p:spPr>
          <a:xfrm>
            <a:off x="0" y="0"/>
            <a:ext cx="6857999" cy="68580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687449" y="2497976"/>
            <a:ext cx="148309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04</a:t>
            </a:r>
            <a:endParaRPr lang="zh-CN" altLang="en-US" sz="115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44753" y="3325761"/>
            <a:ext cx="5014514" cy="60016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05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05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26926" y="2497976"/>
            <a:ext cx="494558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4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>
            <a:spLocks noChangeAspect="1" noChangeArrowheads="1"/>
          </p:cNvSpPr>
          <p:nvPr/>
        </p:nvSpPr>
        <p:spPr bwMode="auto">
          <a:xfrm rot="2700000" flipH="1">
            <a:off x="3422650" y="3451225"/>
            <a:ext cx="2582863" cy="1298575"/>
          </a:xfrm>
          <a:custGeom>
            <a:avLst/>
            <a:gdLst>
              <a:gd name="T0" fmla="*/ 2111464 w 2279226"/>
              <a:gd name="T1" fmla="*/ 167762 h 1145554"/>
              <a:gd name="T2" fmla="*/ 1706449 w 2279226"/>
              <a:gd name="T3" fmla="*/ 0 h 1145554"/>
              <a:gd name="T4" fmla="*/ 1691396 w 2279226"/>
              <a:gd name="T5" fmla="*/ 1518 h 1145554"/>
              <a:gd name="T6" fmla="*/ 1691396 w 2279226"/>
              <a:gd name="T7" fmla="*/ 0 h 1145554"/>
              <a:gd name="T8" fmla="*/ 1145553 w 2279226"/>
              <a:gd name="T9" fmla="*/ 0 h 1145554"/>
              <a:gd name="T10" fmla="*/ 0 w 2279226"/>
              <a:gd name="T11" fmla="*/ 1145553 h 1145554"/>
              <a:gd name="T12" fmla="*/ 1691396 w 2279226"/>
              <a:gd name="T13" fmla="*/ 1145553 h 1145554"/>
              <a:gd name="T14" fmla="*/ 1691396 w 2279226"/>
              <a:gd name="T15" fmla="*/ 1144037 h 1145554"/>
              <a:gd name="T16" fmla="*/ 1706449 w 2279226"/>
              <a:gd name="T17" fmla="*/ 1145554 h 1145554"/>
              <a:gd name="T18" fmla="*/ 2279226 w 2279226"/>
              <a:gd name="T19" fmla="*/ 572777 h 1145554"/>
              <a:gd name="T20" fmla="*/ 2111464 w 2279226"/>
              <a:gd name="T21" fmla="*/ 167762 h 11455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279226"/>
              <a:gd name="T34" fmla="*/ 0 h 1145554"/>
              <a:gd name="T35" fmla="*/ 2279226 w 2279226"/>
              <a:gd name="T36" fmla="*/ 1145554 h 114555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279226" h="1145554">
                <a:moveTo>
                  <a:pt x="2111464" y="167762"/>
                </a:moveTo>
                <a:cubicBezTo>
                  <a:pt x="2007811" y="64110"/>
                  <a:pt x="1864617" y="0"/>
                  <a:pt x="1706449" y="0"/>
                </a:cubicBezTo>
                <a:lnTo>
                  <a:pt x="1691396" y="1518"/>
                </a:lnTo>
                <a:lnTo>
                  <a:pt x="1691396" y="0"/>
                </a:lnTo>
                <a:lnTo>
                  <a:pt x="1145553" y="0"/>
                </a:lnTo>
                <a:lnTo>
                  <a:pt x="0" y="1145553"/>
                </a:lnTo>
                <a:lnTo>
                  <a:pt x="1691396" y="1145553"/>
                </a:lnTo>
                <a:lnTo>
                  <a:pt x="1691396" y="1144037"/>
                </a:lnTo>
                <a:lnTo>
                  <a:pt x="1706449" y="1145554"/>
                </a:lnTo>
                <a:cubicBezTo>
                  <a:pt x="2022785" y="1145554"/>
                  <a:pt x="2279226" y="889113"/>
                  <a:pt x="2279226" y="572777"/>
                </a:cubicBezTo>
                <a:cubicBezTo>
                  <a:pt x="2279226" y="414609"/>
                  <a:pt x="2215116" y="271415"/>
                  <a:pt x="2111464" y="167762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任意多边形 10"/>
          <p:cNvSpPr>
            <a:spLocks noChangeAspect="1" noChangeArrowheads="1"/>
          </p:cNvSpPr>
          <p:nvPr/>
        </p:nvSpPr>
        <p:spPr bwMode="auto">
          <a:xfrm rot="2700000" flipH="1">
            <a:off x="3798888" y="3938588"/>
            <a:ext cx="2798762" cy="1296987"/>
          </a:xfrm>
          <a:custGeom>
            <a:avLst/>
            <a:gdLst>
              <a:gd name="T0" fmla="*/ 2469975 w 2469975"/>
              <a:gd name="T1" fmla="*/ 0 h 1145553"/>
              <a:gd name="T2" fmla="*/ 1324422 w 2469975"/>
              <a:gd name="T3" fmla="*/ 1145553 h 1145553"/>
              <a:gd name="T4" fmla="*/ 0 w 2469975"/>
              <a:gd name="T5" fmla="*/ 1145553 h 1145553"/>
              <a:gd name="T6" fmla="*/ 1145553 w 2469975"/>
              <a:gd name="T7" fmla="*/ 0 h 1145553"/>
              <a:gd name="T8" fmla="*/ 0 60000 65536"/>
              <a:gd name="T9" fmla="*/ 0 60000 65536"/>
              <a:gd name="T10" fmla="*/ 0 60000 65536"/>
              <a:gd name="T11" fmla="*/ 0 60000 65536"/>
              <a:gd name="T12" fmla="*/ 0 w 2469975"/>
              <a:gd name="T13" fmla="*/ 0 h 1145553"/>
              <a:gd name="T14" fmla="*/ 2469975 w 2469975"/>
              <a:gd name="T15" fmla="*/ 1145553 h 1145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69975" h="1145553">
                <a:moveTo>
                  <a:pt x="2469975" y="0"/>
                </a:moveTo>
                <a:lnTo>
                  <a:pt x="1324422" y="1145553"/>
                </a:lnTo>
                <a:lnTo>
                  <a:pt x="0" y="1145553"/>
                </a:lnTo>
                <a:lnTo>
                  <a:pt x="1145553" y="0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任意多边形 13"/>
          <p:cNvSpPr>
            <a:spLocks noChangeAspect="1" noChangeArrowheads="1"/>
          </p:cNvSpPr>
          <p:nvPr/>
        </p:nvSpPr>
        <p:spPr bwMode="auto">
          <a:xfrm rot="18900000">
            <a:off x="4933950" y="3201988"/>
            <a:ext cx="4108450" cy="1298575"/>
          </a:xfrm>
          <a:custGeom>
            <a:avLst/>
            <a:gdLst>
              <a:gd name="T0" fmla="*/ 3457670 w 3625432"/>
              <a:gd name="T1" fmla="*/ 167762 h 1145554"/>
              <a:gd name="T2" fmla="*/ 3625432 w 3625432"/>
              <a:gd name="T3" fmla="*/ 572777 h 1145554"/>
              <a:gd name="T4" fmla="*/ 3052655 w 3625432"/>
              <a:gd name="T5" fmla="*/ 1145554 h 1145554"/>
              <a:gd name="T6" fmla="*/ 3037602 w 3625432"/>
              <a:gd name="T7" fmla="*/ 1144037 h 1145554"/>
              <a:gd name="T8" fmla="*/ 3037602 w 3625432"/>
              <a:gd name="T9" fmla="*/ 1145553 h 1145554"/>
              <a:gd name="T10" fmla="*/ 0 w 3625432"/>
              <a:gd name="T11" fmla="*/ 1145553 h 1145554"/>
              <a:gd name="T12" fmla="*/ 1145553 w 3625432"/>
              <a:gd name="T13" fmla="*/ 0 h 1145554"/>
              <a:gd name="T14" fmla="*/ 3037602 w 3625432"/>
              <a:gd name="T15" fmla="*/ 0 h 1145554"/>
              <a:gd name="T16" fmla="*/ 3037602 w 3625432"/>
              <a:gd name="T17" fmla="*/ 1518 h 1145554"/>
              <a:gd name="T18" fmla="*/ 3052655 w 3625432"/>
              <a:gd name="T19" fmla="*/ 0 h 1145554"/>
              <a:gd name="T20" fmla="*/ 3457670 w 3625432"/>
              <a:gd name="T21" fmla="*/ 167762 h 11455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625432"/>
              <a:gd name="T34" fmla="*/ 0 h 1145554"/>
              <a:gd name="T35" fmla="*/ 3625432 w 3625432"/>
              <a:gd name="T36" fmla="*/ 1145554 h 114555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625432" h="1145554">
                <a:moveTo>
                  <a:pt x="3457670" y="167762"/>
                </a:moveTo>
                <a:cubicBezTo>
                  <a:pt x="3561322" y="271415"/>
                  <a:pt x="3625432" y="414609"/>
                  <a:pt x="3625432" y="572777"/>
                </a:cubicBezTo>
                <a:cubicBezTo>
                  <a:pt x="3625432" y="889113"/>
                  <a:pt x="3368991" y="1145554"/>
                  <a:pt x="3052655" y="1145554"/>
                </a:cubicBezTo>
                <a:lnTo>
                  <a:pt x="3037602" y="1144037"/>
                </a:lnTo>
                <a:lnTo>
                  <a:pt x="3037602" y="1145553"/>
                </a:lnTo>
                <a:lnTo>
                  <a:pt x="0" y="1145553"/>
                </a:lnTo>
                <a:lnTo>
                  <a:pt x="1145553" y="0"/>
                </a:lnTo>
                <a:lnTo>
                  <a:pt x="3037602" y="0"/>
                </a:lnTo>
                <a:lnTo>
                  <a:pt x="3037602" y="1518"/>
                </a:lnTo>
                <a:lnTo>
                  <a:pt x="3052655" y="0"/>
                </a:lnTo>
                <a:cubicBezTo>
                  <a:pt x="3210823" y="0"/>
                  <a:pt x="3354017" y="64110"/>
                  <a:pt x="3457670" y="167762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任意多边形 14"/>
          <p:cNvSpPr>
            <a:spLocks noChangeAspect="1" noChangeArrowheads="1"/>
          </p:cNvSpPr>
          <p:nvPr/>
        </p:nvSpPr>
        <p:spPr bwMode="auto">
          <a:xfrm rot="18900000">
            <a:off x="4848225" y="3938588"/>
            <a:ext cx="2798763" cy="1296987"/>
          </a:xfrm>
          <a:custGeom>
            <a:avLst/>
            <a:gdLst>
              <a:gd name="T0" fmla="*/ 2469975 w 2469975"/>
              <a:gd name="T1" fmla="*/ 0 h 1145553"/>
              <a:gd name="T2" fmla="*/ 1324422 w 2469975"/>
              <a:gd name="T3" fmla="*/ 1145553 h 1145553"/>
              <a:gd name="T4" fmla="*/ 0 w 2469975"/>
              <a:gd name="T5" fmla="*/ 1145553 h 1145553"/>
              <a:gd name="T6" fmla="*/ 1145553 w 2469975"/>
              <a:gd name="T7" fmla="*/ 0 h 1145553"/>
              <a:gd name="T8" fmla="*/ 0 60000 65536"/>
              <a:gd name="T9" fmla="*/ 0 60000 65536"/>
              <a:gd name="T10" fmla="*/ 0 60000 65536"/>
              <a:gd name="T11" fmla="*/ 0 60000 65536"/>
              <a:gd name="T12" fmla="*/ 0 w 2469975"/>
              <a:gd name="T13" fmla="*/ 0 h 1145553"/>
              <a:gd name="T14" fmla="*/ 2469975 w 2469975"/>
              <a:gd name="T15" fmla="*/ 1145553 h 1145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69975" h="1145553">
                <a:moveTo>
                  <a:pt x="2469975" y="0"/>
                </a:moveTo>
                <a:lnTo>
                  <a:pt x="1324422" y="1145553"/>
                </a:lnTo>
                <a:lnTo>
                  <a:pt x="0" y="1145553"/>
                </a:lnTo>
                <a:lnTo>
                  <a:pt x="1145553" y="0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" name="组合 15"/>
          <p:cNvGrpSpPr/>
          <p:nvPr/>
        </p:nvGrpSpPr>
        <p:grpSpPr bwMode="auto">
          <a:xfrm>
            <a:off x="4883150" y="4337050"/>
            <a:ext cx="631825" cy="481013"/>
            <a:chOff x="0" y="0"/>
            <a:chExt cx="509646" cy="387231"/>
          </a:xfrm>
        </p:grpSpPr>
        <p:sp>
          <p:nvSpPr>
            <p:cNvPr id="1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7" name="组合 18"/>
          <p:cNvGrpSpPr/>
          <p:nvPr/>
        </p:nvGrpSpPr>
        <p:grpSpPr bwMode="auto">
          <a:xfrm>
            <a:off x="3889375" y="3444875"/>
            <a:ext cx="509588" cy="487363"/>
            <a:chOff x="0" y="0"/>
            <a:chExt cx="2438400" cy="2332038"/>
          </a:xfrm>
        </p:grpSpPr>
        <p:sp>
          <p:nvSpPr>
            <p:cNvPr id="1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19" name="任意多边形 2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0" name="组合 21"/>
          <p:cNvGrpSpPr/>
          <p:nvPr/>
        </p:nvGrpSpPr>
        <p:grpSpPr bwMode="auto">
          <a:xfrm>
            <a:off x="6034088" y="4271963"/>
            <a:ext cx="427037" cy="546100"/>
            <a:chOff x="0" y="0"/>
            <a:chExt cx="563562" cy="720725"/>
          </a:xfrm>
        </p:grpSpPr>
        <p:sp>
          <p:nvSpPr>
            <p:cNvPr id="2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4" name="组合 25"/>
          <p:cNvGrpSpPr/>
          <p:nvPr/>
        </p:nvGrpSpPr>
        <p:grpSpPr bwMode="auto">
          <a:xfrm>
            <a:off x="7448550" y="2860675"/>
            <a:ext cx="495300" cy="555625"/>
            <a:chOff x="0" y="0"/>
            <a:chExt cx="402656" cy="450303"/>
          </a:xfrm>
        </p:grpSpPr>
        <p:sp>
          <p:nvSpPr>
            <p:cNvPr id="2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2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9026922" y="2260612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026921" y="467937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17036" y="2260613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7036" y="467937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/>
          <p:cNvSpPr/>
          <p:nvPr/>
        </p:nvSpPr>
        <p:spPr bwMode="auto">
          <a:xfrm>
            <a:off x="7038558" y="5070602"/>
            <a:ext cx="572064" cy="525137"/>
          </a:xfrm>
          <a:custGeom>
            <a:avLst/>
            <a:gdLst>
              <a:gd name="T0" fmla="*/ 102 w 108"/>
              <a:gd name="T1" fmla="*/ 0 h 99"/>
              <a:gd name="T2" fmla="*/ 67 w 108"/>
              <a:gd name="T3" fmla="*/ 0 h 99"/>
              <a:gd name="T4" fmla="*/ 67 w 108"/>
              <a:gd name="T5" fmla="*/ 0 h 99"/>
              <a:gd name="T6" fmla="*/ 75 w 108"/>
              <a:gd name="T7" fmla="*/ 14 h 99"/>
              <a:gd name="T8" fmla="*/ 58 w 108"/>
              <a:gd name="T9" fmla="*/ 30 h 99"/>
              <a:gd name="T10" fmla="*/ 55 w 108"/>
              <a:gd name="T11" fmla="*/ 30 h 99"/>
              <a:gd name="T12" fmla="*/ 38 w 108"/>
              <a:gd name="T13" fmla="*/ 13 h 99"/>
              <a:gd name="T14" fmla="*/ 46 w 108"/>
              <a:gd name="T15" fmla="*/ 0 h 99"/>
              <a:gd name="T16" fmla="*/ 46 w 108"/>
              <a:gd name="T17" fmla="*/ 0 h 99"/>
              <a:gd name="T18" fmla="*/ 0 w 108"/>
              <a:gd name="T19" fmla="*/ 0 h 99"/>
              <a:gd name="T20" fmla="*/ 4 w 108"/>
              <a:gd name="T21" fmla="*/ 99 h 99"/>
              <a:gd name="T22" fmla="*/ 108 w 108"/>
              <a:gd name="T23" fmla="*/ 99 h 99"/>
              <a:gd name="T24" fmla="*/ 102 w 108"/>
              <a:gd name="T25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8" h="99">
                <a:moveTo>
                  <a:pt x="102" y="0"/>
                </a:move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4" y="4"/>
                  <a:pt x="75" y="10"/>
                  <a:pt x="75" y="14"/>
                </a:cubicBezTo>
                <a:cubicBezTo>
                  <a:pt x="74" y="23"/>
                  <a:pt x="67" y="30"/>
                  <a:pt x="58" y="30"/>
                </a:cubicBezTo>
                <a:cubicBezTo>
                  <a:pt x="55" y="30"/>
                  <a:pt x="55" y="30"/>
                  <a:pt x="55" y="30"/>
                </a:cubicBezTo>
                <a:cubicBezTo>
                  <a:pt x="46" y="30"/>
                  <a:pt x="38" y="23"/>
                  <a:pt x="38" y="13"/>
                </a:cubicBezTo>
                <a:cubicBezTo>
                  <a:pt x="38" y="8"/>
                  <a:pt x="41" y="3"/>
                  <a:pt x="46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31"/>
                  <a:pt x="3" y="64"/>
                  <a:pt x="4" y="99"/>
                </a:cubicBezTo>
                <a:cubicBezTo>
                  <a:pt x="108" y="99"/>
                  <a:pt x="108" y="99"/>
                  <a:pt x="108" y="99"/>
                </a:cubicBezTo>
                <a:cubicBezTo>
                  <a:pt x="107" y="65"/>
                  <a:pt x="105" y="32"/>
                  <a:pt x="102" y="0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6946939" y="4355523"/>
            <a:ext cx="632399" cy="842453"/>
          </a:xfrm>
          <a:custGeom>
            <a:avLst/>
            <a:gdLst>
              <a:gd name="T0" fmla="*/ 80 w 119"/>
              <a:gd name="T1" fmla="*/ 140 h 159"/>
              <a:gd name="T2" fmla="*/ 78 w 119"/>
              <a:gd name="T3" fmla="*/ 134 h 159"/>
              <a:gd name="T4" fmla="*/ 78 w 119"/>
              <a:gd name="T5" fmla="*/ 127 h 159"/>
              <a:gd name="T6" fmla="*/ 119 w 119"/>
              <a:gd name="T7" fmla="*/ 127 h 159"/>
              <a:gd name="T8" fmla="*/ 104 w 119"/>
              <a:gd name="T9" fmla="*/ 0 h 159"/>
              <a:gd name="T10" fmla="*/ 63 w 119"/>
              <a:gd name="T11" fmla="*/ 0 h 159"/>
              <a:gd name="T12" fmla="*/ 71 w 119"/>
              <a:gd name="T13" fmla="*/ 14 h 159"/>
              <a:gd name="T14" fmla="*/ 54 w 119"/>
              <a:gd name="T15" fmla="*/ 30 h 159"/>
              <a:gd name="T16" fmla="*/ 51 w 119"/>
              <a:gd name="T17" fmla="*/ 30 h 159"/>
              <a:gd name="T18" fmla="*/ 34 w 119"/>
              <a:gd name="T19" fmla="*/ 14 h 159"/>
              <a:gd name="T20" fmla="*/ 41 w 119"/>
              <a:gd name="T21" fmla="*/ 0 h 159"/>
              <a:gd name="T22" fmla="*/ 0 w 119"/>
              <a:gd name="T23" fmla="*/ 0 h 159"/>
              <a:gd name="T24" fmla="*/ 17 w 119"/>
              <a:gd name="T25" fmla="*/ 127 h 159"/>
              <a:gd name="T26" fmla="*/ 69 w 119"/>
              <a:gd name="T27" fmla="*/ 127 h 159"/>
              <a:gd name="T28" fmla="*/ 69 w 119"/>
              <a:gd name="T29" fmla="*/ 134 h 159"/>
              <a:gd name="T30" fmla="*/ 67 w 119"/>
              <a:gd name="T31" fmla="*/ 140 h 159"/>
              <a:gd name="T32" fmla="*/ 62 w 119"/>
              <a:gd name="T33" fmla="*/ 148 h 159"/>
              <a:gd name="T34" fmla="*/ 72 w 119"/>
              <a:gd name="T35" fmla="*/ 159 h 159"/>
              <a:gd name="T36" fmla="*/ 75 w 119"/>
              <a:gd name="T37" fmla="*/ 159 h 159"/>
              <a:gd name="T38" fmla="*/ 85 w 119"/>
              <a:gd name="T39" fmla="*/ 148 h 159"/>
              <a:gd name="T40" fmla="*/ 80 w 119"/>
              <a:gd name="T41" fmla="*/ 14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9" h="159">
                <a:moveTo>
                  <a:pt x="80" y="140"/>
                </a:moveTo>
                <a:cubicBezTo>
                  <a:pt x="80" y="140"/>
                  <a:pt x="78" y="138"/>
                  <a:pt x="78" y="134"/>
                </a:cubicBezTo>
                <a:cubicBezTo>
                  <a:pt x="78" y="133"/>
                  <a:pt x="78" y="130"/>
                  <a:pt x="78" y="127"/>
                </a:cubicBezTo>
                <a:cubicBezTo>
                  <a:pt x="119" y="127"/>
                  <a:pt x="119" y="127"/>
                  <a:pt x="119" y="127"/>
                </a:cubicBezTo>
                <a:cubicBezTo>
                  <a:pt x="115" y="82"/>
                  <a:pt x="110" y="39"/>
                  <a:pt x="104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70" y="4"/>
                  <a:pt x="71" y="10"/>
                  <a:pt x="71" y="14"/>
                </a:cubicBezTo>
                <a:cubicBezTo>
                  <a:pt x="70" y="23"/>
                  <a:pt x="63" y="30"/>
                  <a:pt x="54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42" y="30"/>
                  <a:pt x="34" y="23"/>
                  <a:pt x="34" y="14"/>
                </a:cubicBezTo>
                <a:cubicBezTo>
                  <a:pt x="34" y="8"/>
                  <a:pt x="37" y="3"/>
                  <a:pt x="41" y="0"/>
                </a:cubicBezTo>
                <a:cubicBezTo>
                  <a:pt x="0" y="0"/>
                  <a:pt x="0" y="0"/>
                  <a:pt x="0" y="0"/>
                </a:cubicBezTo>
                <a:cubicBezTo>
                  <a:pt x="5" y="40"/>
                  <a:pt x="10" y="82"/>
                  <a:pt x="17" y="127"/>
                </a:cubicBezTo>
                <a:cubicBezTo>
                  <a:pt x="69" y="127"/>
                  <a:pt x="69" y="127"/>
                  <a:pt x="69" y="127"/>
                </a:cubicBezTo>
                <a:cubicBezTo>
                  <a:pt x="69" y="130"/>
                  <a:pt x="69" y="133"/>
                  <a:pt x="69" y="134"/>
                </a:cubicBezTo>
                <a:cubicBezTo>
                  <a:pt x="69" y="139"/>
                  <a:pt x="67" y="140"/>
                  <a:pt x="67" y="140"/>
                </a:cubicBezTo>
                <a:cubicBezTo>
                  <a:pt x="64" y="142"/>
                  <a:pt x="62" y="145"/>
                  <a:pt x="62" y="148"/>
                </a:cubicBezTo>
                <a:cubicBezTo>
                  <a:pt x="62" y="154"/>
                  <a:pt x="66" y="159"/>
                  <a:pt x="72" y="159"/>
                </a:cubicBezTo>
                <a:cubicBezTo>
                  <a:pt x="75" y="159"/>
                  <a:pt x="75" y="159"/>
                  <a:pt x="75" y="159"/>
                </a:cubicBezTo>
                <a:cubicBezTo>
                  <a:pt x="81" y="159"/>
                  <a:pt x="85" y="154"/>
                  <a:pt x="85" y="148"/>
                </a:cubicBezTo>
                <a:cubicBezTo>
                  <a:pt x="85" y="148"/>
                  <a:pt x="86" y="143"/>
                  <a:pt x="80" y="140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7"/>
          <p:cNvSpPr/>
          <p:nvPr/>
        </p:nvSpPr>
        <p:spPr bwMode="auto">
          <a:xfrm>
            <a:off x="6437444" y="3401338"/>
            <a:ext cx="1052508" cy="1081558"/>
          </a:xfrm>
          <a:custGeom>
            <a:avLst/>
            <a:gdLst>
              <a:gd name="T0" fmla="*/ 155 w 198"/>
              <a:gd name="T1" fmla="*/ 185 h 204"/>
              <a:gd name="T2" fmla="*/ 153 w 198"/>
              <a:gd name="T3" fmla="*/ 180 h 204"/>
              <a:gd name="T4" fmla="*/ 153 w 198"/>
              <a:gd name="T5" fmla="*/ 173 h 204"/>
              <a:gd name="T6" fmla="*/ 198 w 198"/>
              <a:gd name="T7" fmla="*/ 173 h 204"/>
              <a:gd name="T8" fmla="*/ 189 w 198"/>
              <a:gd name="T9" fmla="*/ 127 h 204"/>
              <a:gd name="T10" fmla="*/ 120 w 198"/>
              <a:gd name="T11" fmla="*/ 52 h 204"/>
              <a:gd name="T12" fmla="*/ 62 w 198"/>
              <a:gd name="T13" fmla="*/ 32 h 204"/>
              <a:gd name="T14" fmla="*/ 75 w 198"/>
              <a:gd name="T15" fmla="*/ 20 h 204"/>
              <a:gd name="T16" fmla="*/ 13 w 198"/>
              <a:gd name="T17" fmla="*/ 0 h 204"/>
              <a:gd name="T18" fmla="*/ 0 w 198"/>
              <a:gd name="T19" fmla="*/ 173 h 204"/>
              <a:gd name="T20" fmla="*/ 39 w 198"/>
              <a:gd name="T21" fmla="*/ 173 h 204"/>
              <a:gd name="T22" fmla="*/ 39 w 198"/>
              <a:gd name="T23" fmla="*/ 171 h 204"/>
              <a:gd name="T24" fmla="*/ 39 w 198"/>
              <a:gd name="T25" fmla="*/ 171 h 204"/>
              <a:gd name="T26" fmla="*/ 32 w 198"/>
              <a:gd name="T27" fmla="*/ 157 h 204"/>
              <a:gd name="T28" fmla="*/ 48 w 198"/>
              <a:gd name="T29" fmla="*/ 141 h 204"/>
              <a:gd name="T30" fmla="*/ 52 w 198"/>
              <a:gd name="T31" fmla="*/ 141 h 204"/>
              <a:gd name="T32" fmla="*/ 68 w 198"/>
              <a:gd name="T33" fmla="*/ 157 h 204"/>
              <a:gd name="T34" fmla="*/ 61 w 198"/>
              <a:gd name="T35" fmla="*/ 171 h 204"/>
              <a:gd name="T36" fmla="*/ 61 w 198"/>
              <a:gd name="T37" fmla="*/ 171 h 204"/>
              <a:gd name="T38" fmla="*/ 61 w 198"/>
              <a:gd name="T39" fmla="*/ 173 h 204"/>
              <a:gd name="T40" fmla="*/ 144 w 198"/>
              <a:gd name="T41" fmla="*/ 173 h 204"/>
              <a:gd name="T42" fmla="*/ 144 w 198"/>
              <a:gd name="T43" fmla="*/ 180 h 204"/>
              <a:gd name="T44" fmla="*/ 141 w 198"/>
              <a:gd name="T45" fmla="*/ 185 h 204"/>
              <a:gd name="T46" fmla="*/ 137 w 198"/>
              <a:gd name="T47" fmla="*/ 194 h 204"/>
              <a:gd name="T48" fmla="*/ 147 w 198"/>
              <a:gd name="T49" fmla="*/ 204 h 204"/>
              <a:gd name="T50" fmla="*/ 150 w 198"/>
              <a:gd name="T51" fmla="*/ 204 h 204"/>
              <a:gd name="T52" fmla="*/ 160 w 198"/>
              <a:gd name="T53" fmla="*/ 194 h 204"/>
              <a:gd name="T54" fmla="*/ 155 w 198"/>
              <a:gd name="T55" fmla="*/ 185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8" h="204">
                <a:moveTo>
                  <a:pt x="155" y="185"/>
                </a:moveTo>
                <a:cubicBezTo>
                  <a:pt x="155" y="185"/>
                  <a:pt x="153" y="183"/>
                  <a:pt x="153" y="180"/>
                </a:cubicBezTo>
                <a:cubicBezTo>
                  <a:pt x="153" y="179"/>
                  <a:pt x="153" y="176"/>
                  <a:pt x="153" y="173"/>
                </a:cubicBezTo>
                <a:cubicBezTo>
                  <a:pt x="198" y="173"/>
                  <a:pt x="198" y="173"/>
                  <a:pt x="198" y="173"/>
                </a:cubicBezTo>
                <a:cubicBezTo>
                  <a:pt x="196" y="157"/>
                  <a:pt x="193" y="141"/>
                  <a:pt x="189" y="127"/>
                </a:cubicBezTo>
                <a:cubicBezTo>
                  <a:pt x="175" y="86"/>
                  <a:pt x="159" y="65"/>
                  <a:pt x="120" y="52"/>
                </a:cubicBezTo>
                <a:cubicBezTo>
                  <a:pt x="62" y="32"/>
                  <a:pt x="62" y="32"/>
                  <a:pt x="62" y="32"/>
                </a:cubicBezTo>
                <a:cubicBezTo>
                  <a:pt x="75" y="20"/>
                  <a:pt x="75" y="20"/>
                  <a:pt x="75" y="20"/>
                </a:cubicBezTo>
                <a:cubicBezTo>
                  <a:pt x="75" y="20"/>
                  <a:pt x="46" y="9"/>
                  <a:pt x="13" y="0"/>
                </a:cubicBezTo>
                <a:cubicBezTo>
                  <a:pt x="0" y="173"/>
                  <a:pt x="0" y="173"/>
                  <a:pt x="0" y="173"/>
                </a:cubicBezTo>
                <a:cubicBezTo>
                  <a:pt x="39" y="173"/>
                  <a:pt x="39" y="173"/>
                  <a:pt x="39" y="173"/>
                </a:cubicBezTo>
                <a:cubicBezTo>
                  <a:pt x="39" y="171"/>
                  <a:pt x="39" y="171"/>
                  <a:pt x="39" y="171"/>
                </a:cubicBezTo>
                <a:cubicBezTo>
                  <a:pt x="39" y="171"/>
                  <a:pt x="39" y="171"/>
                  <a:pt x="39" y="171"/>
                </a:cubicBezTo>
                <a:cubicBezTo>
                  <a:pt x="33" y="167"/>
                  <a:pt x="31" y="160"/>
                  <a:pt x="32" y="157"/>
                </a:cubicBezTo>
                <a:cubicBezTo>
                  <a:pt x="32" y="148"/>
                  <a:pt x="39" y="141"/>
                  <a:pt x="48" y="141"/>
                </a:cubicBezTo>
                <a:cubicBezTo>
                  <a:pt x="52" y="141"/>
                  <a:pt x="52" y="141"/>
                  <a:pt x="52" y="141"/>
                </a:cubicBezTo>
                <a:cubicBezTo>
                  <a:pt x="61" y="141"/>
                  <a:pt x="68" y="148"/>
                  <a:pt x="68" y="157"/>
                </a:cubicBezTo>
                <a:cubicBezTo>
                  <a:pt x="68" y="163"/>
                  <a:pt x="65" y="168"/>
                  <a:pt x="61" y="171"/>
                </a:cubicBezTo>
                <a:cubicBezTo>
                  <a:pt x="61" y="171"/>
                  <a:pt x="61" y="171"/>
                  <a:pt x="61" y="171"/>
                </a:cubicBezTo>
                <a:cubicBezTo>
                  <a:pt x="61" y="173"/>
                  <a:pt x="61" y="173"/>
                  <a:pt x="61" y="173"/>
                </a:cubicBezTo>
                <a:cubicBezTo>
                  <a:pt x="144" y="173"/>
                  <a:pt x="144" y="173"/>
                  <a:pt x="144" y="173"/>
                </a:cubicBezTo>
                <a:cubicBezTo>
                  <a:pt x="144" y="176"/>
                  <a:pt x="144" y="179"/>
                  <a:pt x="144" y="180"/>
                </a:cubicBezTo>
                <a:cubicBezTo>
                  <a:pt x="144" y="184"/>
                  <a:pt x="141" y="185"/>
                  <a:pt x="141" y="185"/>
                </a:cubicBezTo>
                <a:cubicBezTo>
                  <a:pt x="139" y="187"/>
                  <a:pt x="137" y="190"/>
                  <a:pt x="137" y="194"/>
                </a:cubicBezTo>
                <a:cubicBezTo>
                  <a:pt x="137" y="199"/>
                  <a:pt x="141" y="204"/>
                  <a:pt x="147" y="204"/>
                </a:cubicBezTo>
                <a:cubicBezTo>
                  <a:pt x="150" y="204"/>
                  <a:pt x="150" y="204"/>
                  <a:pt x="150" y="204"/>
                </a:cubicBezTo>
                <a:cubicBezTo>
                  <a:pt x="156" y="204"/>
                  <a:pt x="160" y="199"/>
                  <a:pt x="160" y="194"/>
                </a:cubicBezTo>
                <a:cubicBezTo>
                  <a:pt x="160" y="194"/>
                  <a:pt x="161" y="188"/>
                  <a:pt x="155" y="185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Freeform 8"/>
          <p:cNvSpPr/>
          <p:nvPr/>
        </p:nvSpPr>
        <p:spPr bwMode="auto">
          <a:xfrm>
            <a:off x="6383813" y="4181222"/>
            <a:ext cx="547483" cy="846922"/>
          </a:xfrm>
          <a:custGeom>
            <a:avLst/>
            <a:gdLst>
              <a:gd name="T0" fmla="*/ 71 w 103"/>
              <a:gd name="T1" fmla="*/ 158 h 160"/>
              <a:gd name="T2" fmla="*/ 71 w 103"/>
              <a:gd name="T3" fmla="*/ 159 h 160"/>
              <a:gd name="T4" fmla="*/ 71 w 103"/>
              <a:gd name="T5" fmla="*/ 160 h 160"/>
              <a:gd name="T6" fmla="*/ 103 w 103"/>
              <a:gd name="T7" fmla="*/ 160 h 160"/>
              <a:gd name="T8" fmla="*/ 101 w 103"/>
              <a:gd name="T9" fmla="*/ 35 h 160"/>
              <a:gd name="T10" fmla="*/ 102 w 103"/>
              <a:gd name="T11" fmla="*/ 33 h 160"/>
              <a:gd name="T12" fmla="*/ 64 w 103"/>
              <a:gd name="T13" fmla="*/ 33 h 160"/>
              <a:gd name="T14" fmla="*/ 64 w 103"/>
              <a:gd name="T15" fmla="*/ 24 h 160"/>
              <a:gd name="T16" fmla="*/ 67 w 103"/>
              <a:gd name="T17" fmla="*/ 19 h 160"/>
              <a:gd name="T18" fmla="*/ 72 w 103"/>
              <a:gd name="T19" fmla="*/ 10 h 160"/>
              <a:gd name="T20" fmla="*/ 62 w 103"/>
              <a:gd name="T21" fmla="*/ 0 h 160"/>
              <a:gd name="T22" fmla="*/ 58 w 103"/>
              <a:gd name="T23" fmla="*/ 0 h 160"/>
              <a:gd name="T24" fmla="*/ 48 w 103"/>
              <a:gd name="T25" fmla="*/ 10 h 160"/>
              <a:gd name="T26" fmla="*/ 53 w 103"/>
              <a:gd name="T27" fmla="*/ 19 h 160"/>
              <a:gd name="T28" fmla="*/ 55 w 103"/>
              <a:gd name="T29" fmla="*/ 24 h 160"/>
              <a:gd name="T30" fmla="*/ 55 w 103"/>
              <a:gd name="T31" fmla="*/ 33 h 160"/>
              <a:gd name="T32" fmla="*/ 9 w 103"/>
              <a:gd name="T33" fmla="*/ 33 h 160"/>
              <a:gd name="T34" fmla="*/ 0 w 103"/>
              <a:gd name="T35" fmla="*/ 160 h 160"/>
              <a:gd name="T36" fmla="*/ 49 w 103"/>
              <a:gd name="T37" fmla="*/ 160 h 160"/>
              <a:gd name="T38" fmla="*/ 49 w 103"/>
              <a:gd name="T39" fmla="*/ 159 h 160"/>
              <a:gd name="T40" fmla="*/ 49 w 103"/>
              <a:gd name="T41" fmla="*/ 158 h 160"/>
              <a:gd name="T42" fmla="*/ 42 w 103"/>
              <a:gd name="T43" fmla="*/ 144 h 160"/>
              <a:gd name="T44" fmla="*/ 58 w 103"/>
              <a:gd name="T45" fmla="*/ 128 h 160"/>
              <a:gd name="T46" fmla="*/ 62 w 103"/>
              <a:gd name="T47" fmla="*/ 128 h 160"/>
              <a:gd name="T48" fmla="*/ 78 w 103"/>
              <a:gd name="T49" fmla="*/ 145 h 160"/>
              <a:gd name="T50" fmla="*/ 71 w 103"/>
              <a:gd name="T51" fmla="*/ 158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3" h="160">
                <a:moveTo>
                  <a:pt x="71" y="158"/>
                </a:moveTo>
                <a:cubicBezTo>
                  <a:pt x="71" y="158"/>
                  <a:pt x="71" y="159"/>
                  <a:pt x="71" y="15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103" y="160"/>
                  <a:pt x="103" y="160"/>
                  <a:pt x="103" y="160"/>
                </a:cubicBezTo>
                <a:cubicBezTo>
                  <a:pt x="103" y="100"/>
                  <a:pt x="100" y="41"/>
                  <a:pt x="101" y="35"/>
                </a:cubicBezTo>
                <a:cubicBezTo>
                  <a:pt x="101" y="34"/>
                  <a:pt x="101" y="34"/>
                  <a:pt x="102" y="33"/>
                </a:cubicBezTo>
                <a:cubicBezTo>
                  <a:pt x="64" y="33"/>
                  <a:pt x="64" y="33"/>
                  <a:pt x="64" y="33"/>
                </a:cubicBezTo>
                <a:cubicBezTo>
                  <a:pt x="64" y="29"/>
                  <a:pt x="64" y="26"/>
                  <a:pt x="64" y="24"/>
                </a:cubicBezTo>
                <a:cubicBezTo>
                  <a:pt x="64" y="20"/>
                  <a:pt x="67" y="19"/>
                  <a:pt x="67" y="19"/>
                </a:cubicBezTo>
                <a:cubicBezTo>
                  <a:pt x="70" y="17"/>
                  <a:pt x="72" y="14"/>
                  <a:pt x="72" y="10"/>
                </a:cubicBezTo>
                <a:cubicBezTo>
                  <a:pt x="72" y="4"/>
                  <a:pt x="67" y="0"/>
                  <a:pt x="62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3" y="0"/>
                  <a:pt x="48" y="4"/>
                  <a:pt x="48" y="10"/>
                </a:cubicBezTo>
                <a:cubicBezTo>
                  <a:pt x="48" y="10"/>
                  <a:pt x="47" y="16"/>
                  <a:pt x="53" y="19"/>
                </a:cubicBezTo>
                <a:cubicBezTo>
                  <a:pt x="53" y="19"/>
                  <a:pt x="55" y="20"/>
                  <a:pt x="55" y="24"/>
                </a:cubicBezTo>
                <a:cubicBezTo>
                  <a:pt x="55" y="26"/>
                  <a:pt x="55" y="29"/>
                  <a:pt x="55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0" y="160"/>
                  <a:pt x="0" y="160"/>
                  <a:pt x="0" y="160"/>
                </a:cubicBezTo>
                <a:cubicBezTo>
                  <a:pt x="49" y="160"/>
                  <a:pt x="49" y="160"/>
                  <a:pt x="49" y="160"/>
                </a:cubicBezTo>
                <a:cubicBezTo>
                  <a:pt x="49" y="159"/>
                  <a:pt x="49" y="159"/>
                  <a:pt x="49" y="159"/>
                </a:cubicBezTo>
                <a:cubicBezTo>
                  <a:pt x="49" y="159"/>
                  <a:pt x="49" y="158"/>
                  <a:pt x="49" y="158"/>
                </a:cubicBezTo>
                <a:cubicBezTo>
                  <a:pt x="43" y="154"/>
                  <a:pt x="41" y="148"/>
                  <a:pt x="42" y="144"/>
                </a:cubicBezTo>
                <a:cubicBezTo>
                  <a:pt x="42" y="135"/>
                  <a:pt x="49" y="128"/>
                  <a:pt x="58" y="128"/>
                </a:cubicBezTo>
                <a:cubicBezTo>
                  <a:pt x="62" y="128"/>
                  <a:pt x="62" y="128"/>
                  <a:pt x="62" y="128"/>
                </a:cubicBezTo>
                <a:cubicBezTo>
                  <a:pt x="71" y="128"/>
                  <a:pt x="78" y="135"/>
                  <a:pt x="78" y="145"/>
                </a:cubicBezTo>
                <a:cubicBezTo>
                  <a:pt x="78" y="150"/>
                  <a:pt x="75" y="155"/>
                  <a:pt x="71" y="158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6155882" y="4891832"/>
            <a:ext cx="786588" cy="703907"/>
          </a:xfrm>
          <a:custGeom>
            <a:avLst/>
            <a:gdLst>
              <a:gd name="T0" fmla="*/ 146 w 148"/>
              <a:gd name="T1" fmla="*/ 34 h 133"/>
              <a:gd name="T2" fmla="*/ 107 w 148"/>
              <a:gd name="T3" fmla="*/ 34 h 133"/>
              <a:gd name="T4" fmla="*/ 107 w 148"/>
              <a:gd name="T5" fmla="*/ 25 h 133"/>
              <a:gd name="T6" fmla="*/ 110 w 148"/>
              <a:gd name="T7" fmla="*/ 19 h 133"/>
              <a:gd name="T8" fmla="*/ 115 w 148"/>
              <a:gd name="T9" fmla="*/ 11 h 133"/>
              <a:gd name="T10" fmla="*/ 105 w 148"/>
              <a:gd name="T11" fmla="*/ 0 h 133"/>
              <a:gd name="T12" fmla="*/ 101 w 148"/>
              <a:gd name="T13" fmla="*/ 0 h 133"/>
              <a:gd name="T14" fmla="*/ 91 w 148"/>
              <a:gd name="T15" fmla="*/ 11 h 133"/>
              <a:gd name="T16" fmla="*/ 96 w 148"/>
              <a:gd name="T17" fmla="*/ 19 h 133"/>
              <a:gd name="T18" fmla="*/ 98 w 148"/>
              <a:gd name="T19" fmla="*/ 25 h 133"/>
              <a:gd name="T20" fmla="*/ 98 w 148"/>
              <a:gd name="T21" fmla="*/ 34 h 133"/>
              <a:gd name="T22" fmla="*/ 40 w 148"/>
              <a:gd name="T23" fmla="*/ 34 h 133"/>
              <a:gd name="T24" fmla="*/ 0 w 148"/>
              <a:gd name="T25" fmla="*/ 75 h 133"/>
              <a:gd name="T26" fmla="*/ 0 w 148"/>
              <a:gd name="T27" fmla="*/ 94 h 133"/>
              <a:gd name="T28" fmla="*/ 1 w 148"/>
              <a:gd name="T29" fmla="*/ 94 h 133"/>
              <a:gd name="T30" fmla="*/ 1 w 148"/>
              <a:gd name="T31" fmla="*/ 94 h 133"/>
              <a:gd name="T32" fmla="*/ 15 w 148"/>
              <a:gd name="T33" fmla="*/ 87 h 133"/>
              <a:gd name="T34" fmla="*/ 32 w 148"/>
              <a:gd name="T35" fmla="*/ 104 h 133"/>
              <a:gd name="T36" fmla="*/ 32 w 148"/>
              <a:gd name="T37" fmla="*/ 107 h 133"/>
              <a:gd name="T38" fmla="*/ 15 w 148"/>
              <a:gd name="T39" fmla="*/ 123 h 133"/>
              <a:gd name="T40" fmla="*/ 1 w 148"/>
              <a:gd name="T41" fmla="*/ 116 h 133"/>
              <a:gd name="T42" fmla="*/ 1 w 148"/>
              <a:gd name="T43" fmla="*/ 116 h 133"/>
              <a:gd name="T44" fmla="*/ 0 w 148"/>
              <a:gd name="T45" fmla="*/ 116 h 133"/>
              <a:gd name="T46" fmla="*/ 0 w 148"/>
              <a:gd name="T47" fmla="*/ 133 h 133"/>
              <a:gd name="T48" fmla="*/ 148 w 148"/>
              <a:gd name="T49" fmla="*/ 133 h 133"/>
              <a:gd name="T50" fmla="*/ 146 w 148"/>
              <a:gd name="T51" fmla="*/ 3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8" h="133">
                <a:moveTo>
                  <a:pt x="146" y="34"/>
                </a:moveTo>
                <a:cubicBezTo>
                  <a:pt x="107" y="34"/>
                  <a:pt x="107" y="34"/>
                  <a:pt x="107" y="34"/>
                </a:cubicBezTo>
                <a:cubicBezTo>
                  <a:pt x="107" y="30"/>
                  <a:pt x="107" y="26"/>
                  <a:pt x="107" y="25"/>
                </a:cubicBezTo>
                <a:cubicBezTo>
                  <a:pt x="107" y="20"/>
                  <a:pt x="110" y="19"/>
                  <a:pt x="110" y="19"/>
                </a:cubicBezTo>
                <a:cubicBezTo>
                  <a:pt x="113" y="17"/>
                  <a:pt x="115" y="14"/>
                  <a:pt x="115" y="11"/>
                </a:cubicBezTo>
                <a:cubicBezTo>
                  <a:pt x="115" y="5"/>
                  <a:pt x="110" y="0"/>
                  <a:pt x="105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96" y="0"/>
                  <a:pt x="91" y="5"/>
                  <a:pt x="91" y="11"/>
                </a:cubicBezTo>
                <a:cubicBezTo>
                  <a:pt x="91" y="11"/>
                  <a:pt x="90" y="16"/>
                  <a:pt x="96" y="19"/>
                </a:cubicBezTo>
                <a:cubicBezTo>
                  <a:pt x="96" y="19"/>
                  <a:pt x="98" y="21"/>
                  <a:pt x="98" y="25"/>
                </a:cubicBezTo>
                <a:cubicBezTo>
                  <a:pt x="98" y="26"/>
                  <a:pt x="98" y="30"/>
                  <a:pt x="98" y="34"/>
                </a:cubicBezTo>
                <a:cubicBezTo>
                  <a:pt x="40" y="34"/>
                  <a:pt x="40" y="34"/>
                  <a:pt x="40" y="34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94"/>
                  <a:pt x="0" y="94"/>
                  <a:pt x="0" y="94"/>
                </a:cubicBezTo>
                <a:cubicBezTo>
                  <a:pt x="1" y="94"/>
                  <a:pt x="1" y="94"/>
                  <a:pt x="1" y="94"/>
                </a:cubicBezTo>
                <a:cubicBezTo>
                  <a:pt x="1" y="94"/>
                  <a:pt x="1" y="94"/>
                  <a:pt x="1" y="94"/>
                </a:cubicBezTo>
                <a:cubicBezTo>
                  <a:pt x="5" y="88"/>
                  <a:pt x="12" y="87"/>
                  <a:pt x="15" y="87"/>
                </a:cubicBezTo>
                <a:cubicBezTo>
                  <a:pt x="24" y="87"/>
                  <a:pt x="32" y="95"/>
                  <a:pt x="32" y="104"/>
                </a:cubicBezTo>
                <a:cubicBezTo>
                  <a:pt x="32" y="107"/>
                  <a:pt x="32" y="107"/>
                  <a:pt x="32" y="107"/>
                </a:cubicBezTo>
                <a:cubicBezTo>
                  <a:pt x="32" y="116"/>
                  <a:pt x="24" y="123"/>
                  <a:pt x="15" y="123"/>
                </a:cubicBezTo>
                <a:cubicBezTo>
                  <a:pt x="10" y="123"/>
                  <a:pt x="4" y="121"/>
                  <a:pt x="1" y="116"/>
                </a:cubicBez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33"/>
                  <a:pt x="0" y="133"/>
                  <a:pt x="0" y="133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8" y="109"/>
                  <a:pt x="146" y="72"/>
                  <a:pt x="146" y="34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5295551" y="5070602"/>
            <a:ext cx="994408" cy="525137"/>
          </a:xfrm>
          <a:custGeom>
            <a:avLst/>
            <a:gdLst>
              <a:gd name="T0" fmla="*/ 177 w 187"/>
              <a:gd name="T1" fmla="*/ 59 h 99"/>
              <a:gd name="T2" fmla="*/ 168 w 187"/>
              <a:gd name="T3" fmla="*/ 64 h 99"/>
              <a:gd name="T4" fmla="*/ 163 w 187"/>
              <a:gd name="T5" fmla="*/ 67 h 99"/>
              <a:gd name="T6" fmla="*/ 154 w 187"/>
              <a:gd name="T7" fmla="*/ 67 h 99"/>
              <a:gd name="T8" fmla="*/ 154 w 187"/>
              <a:gd name="T9" fmla="*/ 40 h 99"/>
              <a:gd name="T10" fmla="*/ 111 w 187"/>
              <a:gd name="T11" fmla="*/ 0 h 99"/>
              <a:gd name="T12" fmla="*/ 69 w 187"/>
              <a:gd name="T13" fmla="*/ 0 h 99"/>
              <a:gd name="T14" fmla="*/ 69 w 187"/>
              <a:gd name="T15" fmla="*/ 1 h 99"/>
              <a:gd name="T16" fmla="*/ 69 w 187"/>
              <a:gd name="T17" fmla="*/ 1 h 99"/>
              <a:gd name="T18" fmla="*/ 76 w 187"/>
              <a:gd name="T19" fmla="*/ 16 h 99"/>
              <a:gd name="T20" fmla="*/ 59 w 187"/>
              <a:gd name="T21" fmla="*/ 32 h 99"/>
              <a:gd name="T22" fmla="*/ 56 w 187"/>
              <a:gd name="T23" fmla="*/ 32 h 99"/>
              <a:gd name="T24" fmla="*/ 39 w 187"/>
              <a:gd name="T25" fmla="*/ 15 h 99"/>
              <a:gd name="T26" fmla="*/ 47 w 187"/>
              <a:gd name="T27" fmla="*/ 2 h 99"/>
              <a:gd name="T28" fmla="*/ 47 w 187"/>
              <a:gd name="T29" fmla="*/ 1 h 99"/>
              <a:gd name="T30" fmla="*/ 47 w 187"/>
              <a:gd name="T31" fmla="*/ 0 h 99"/>
              <a:gd name="T32" fmla="*/ 3 w 187"/>
              <a:gd name="T33" fmla="*/ 0 h 99"/>
              <a:gd name="T34" fmla="*/ 0 w 187"/>
              <a:gd name="T35" fmla="*/ 99 h 99"/>
              <a:gd name="T36" fmla="*/ 154 w 187"/>
              <a:gd name="T37" fmla="*/ 99 h 99"/>
              <a:gd name="T38" fmla="*/ 154 w 187"/>
              <a:gd name="T39" fmla="*/ 76 h 99"/>
              <a:gd name="T40" fmla="*/ 163 w 187"/>
              <a:gd name="T41" fmla="*/ 76 h 99"/>
              <a:gd name="T42" fmla="*/ 168 w 187"/>
              <a:gd name="T43" fmla="*/ 78 h 99"/>
              <a:gd name="T44" fmla="*/ 177 w 187"/>
              <a:gd name="T45" fmla="*/ 83 h 99"/>
              <a:gd name="T46" fmla="*/ 187 w 187"/>
              <a:gd name="T47" fmla="*/ 73 h 99"/>
              <a:gd name="T48" fmla="*/ 187 w 187"/>
              <a:gd name="T49" fmla="*/ 70 h 99"/>
              <a:gd name="T50" fmla="*/ 177 w 187"/>
              <a:gd name="T51" fmla="*/ 5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7" h="99">
                <a:moveTo>
                  <a:pt x="177" y="59"/>
                </a:moveTo>
                <a:cubicBezTo>
                  <a:pt x="177" y="59"/>
                  <a:pt x="171" y="59"/>
                  <a:pt x="168" y="64"/>
                </a:cubicBezTo>
                <a:cubicBezTo>
                  <a:pt x="168" y="64"/>
                  <a:pt x="167" y="67"/>
                  <a:pt x="163" y="67"/>
                </a:cubicBezTo>
                <a:cubicBezTo>
                  <a:pt x="162" y="67"/>
                  <a:pt x="158" y="67"/>
                  <a:pt x="154" y="67"/>
                </a:cubicBezTo>
                <a:cubicBezTo>
                  <a:pt x="154" y="40"/>
                  <a:pt x="154" y="40"/>
                  <a:pt x="154" y="40"/>
                </a:cubicBezTo>
                <a:cubicBezTo>
                  <a:pt x="111" y="0"/>
                  <a:pt x="111" y="0"/>
                  <a:pt x="111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69" y="1"/>
                  <a:pt x="69" y="1"/>
                  <a:pt x="69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75" y="5"/>
                  <a:pt x="76" y="12"/>
                  <a:pt x="76" y="16"/>
                </a:cubicBezTo>
                <a:cubicBezTo>
                  <a:pt x="76" y="25"/>
                  <a:pt x="68" y="32"/>
                  <a:pt x="59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47" y="32"/>
                  <a:pt x="39" y="24"/>
                  <a:pt x="39" y="15"/>
                </a:cubicBezTo>
                <a:cubicBezTo>
                  <a:pt x="39" y="10"/>
                  <a:pt x="42" y="5"/>
                  <a:pt x="47" y="2"/>
                </a:cubicBezTo>
                <a:cubicBezTo>
                  <a:pt x="47" y="1"/>
                  <a:pt x="47" y="1"/>
                  <a:pt x="47" y="1"/>
                </a:cubicBezTo>
                <a:cubicBezTo>
                  <a:pt x="47" y="0"/>
                  <a:pt x="47" y="0"/>
                  <a:pt x="47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38"/>
                  <a:pt x="0" y="75"/>
                  <a:pt x="0" y="99"/>
                </a:cubicBezTo>
                <a:cubicBezTo>
                  <a:pt x="154" y="99"/>
                  <a:pt x="154" y="99"/>
                  <a:pt x="154" y="99"/>
                </a:cubicBezTo>
                <a:cubicBezTo>
                  <a:pt x="154" y="76"/>
                  <a:pt x="154" y="76"/>
                  <a:pt x="154" y="76"/>
                </a:cubicBezTo>
                <a:cubicBezTo>
                  <a:pt x="158" y="76"/>
                  <a:pt x="162" y="76"/>
                  <a:pt x="163" y="76"/>
                </a:cubicBezTo>
                <a:cubicBezTo>
                  <a:pt x="167" y="76"/>
                  <a:pt x="168" y="78"/>
                  <a:pt x="168" y="78"/>
                </a:cubicBezTo>
                <a:cubicBezTo>
                  <a:pt x="170" y="81"/>
                  <a:pt x="173" y="83"/>
                  <a:pt x="177" y="83"/>
                </a:cubicBezTo>
                <a:cubicBezTo>
                  <a:pt x="183" y="83"/>
                  <a:pt x="187" y="78"/>
                  <a:pt x="187" y="73"/>
                </a:cubicBezTo>
                <a:cubicBezTo>
                  <a:pt x="187" y="70"/>
                  <a:pt x="187" y="70"/>
                  <a:pt x="187" y="70"/>
                </a:cubicBezTo>
                <a:cubicBezTo>
                  <a:pt x="187" y="64"/>
                  <a:pt x="183" y="59"/>
                  <a:pt x="177" y="59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5311193" y="4355523"/>
            <a:ext cx="558656" cy="849157"/>
          </a:xfrm>
          <a:custGeom>
            <a:avLst/>
            <a:gdLst>
              <a:gd name="T0" fmla="*/ 62 w 105"/>
              <a:gd name="T1" fmla="*/ 142 h 160"/>
              <a:gd name="T2" fmla="*/ 59 w 105"/>
              <a:gd name="T3" fmla="*/ 136 h 160"/>
              <a:gd name="T4" fmla="*/ 59 w 105"/>
              <a:gd name="T5" fmla="*/ 127 h 160"/>
              <a:gd name="T6" fmla="*/ 105 w 105"/>
              <a:gd name="T7" fmla="*/ 127 h 160"/>
              <a:gd name="T8" fmla="*/ 96 w 105"/>
              <a:gd name="T9" fmla="*/ 0 h 160"/>
              <a:gd name="T10" fmla="*/ 66 w 105"/>
              <a:gd name="T11" fmla="*/ 0 h 160"/>
              <a:gd name="T12" fmla="*/ 66 w 105"/>
              <a:gd name="T13" fmla="*/ 1 h 160"/>
              <a:gd name="T14" fmla="*/ 66 w 105"/>
              <a:gd name="T15" fmla="*/ 1 h 160"/>
              <a:gd name="T16" fmla="*/ 73 w 105"/>
              <a:gd name="T17" fmla="*/ 15 h 160"/>
              <a:gd name="T18" fmla="*/ 56 w 105"/>
              <a:gd name="T19" fmla="*/ 31 h 160"/>
              <a:gd name="T20" fmla="*/ 53 w 105"/>
              <a:gd name="T21" fmla="*/ 31 h 160"/>
              <a:gd name="T22" fmla="*/ 36 w 105"/>
              <a:gd name="T23" fmla="*/ 15 h 160"/>
              <a:gd name="T24" fmla="*/ 44 w 105"/>
              <a:gd name="T25" fmla="*/ 1 h 160"/>
              <a:gd name="T26" fmla="*/ 44 w 105"/>
              <a:gd name="T27" fmla="*/ 1 h 160"/>
              <a:gd name="T28" fmla="*/ 44 w 105"/>
              <a:gd name="T29" fmla="*/ 0 h 160"/>
              <a:gd name="T30" fmla="*/ 4 w 105"/>
              <a:gd name="T31" fmla="*/ 0 h 160"/>
              <a:gd name="T32" fmla="*/ 4 w 105"/>
              <a:gd name="T33" fmla="*/ 2 h 160"/>
              <a:gd name="T34" fmla="*/ 0 w 105"/>
              <a:gd name="T35" fmla="*/ 127 h 160"/>
              <a:gd name="T36" fmla="*/ 50 w 105"/>
              <a:gd name="T37" fmla="*/ 127 h 160"/>
              <a:gd name="T38" fmla="*/ 50 w 105"/>
              <a:gd name="T39" fmla="*/ 136 h 160"/>
              <a:gd name="T40" fmla="*/ 48 w 105"/>
              <a:gd name="T41" fmla="*/ 142 h 160"/>
              <a:gd name="T42" fmla="*/ 43 w 105"/>
              <a:gd name="T43" fmla="*/ 150 h 160"/>
              <a:gd name="T44" fmla="*/ 53 w 105"/>
              <a:gd name="T45" fmla="*/ 160 h 160"/>
              <a:gd name="T46" fmla="*/ 56 w 105"/>
              <a:gd name="T47" fmla="*/ 160 h 160"/>
              <a:gd name="T48" fmla="*/ 66 w 105"/>
              <a:gd name="T49" fmla="*/ 150 h 160"/>
              <a:gd name="T50" fmla="*/ 62 w 105"/>
              <a:gd name="T51" fmla="*/ 14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5" h="160">
                <a:moveTo>
                  <a:pt x="62" y="142"/>
                </a:moveTo>
                <a:cubicBezTo>
                  <a:pt x="62" y="142"/>
                  <a:pt x="59" y="140"/>
                  <a:pt x="59" y="136"/>
                </a:cubicBezTo>
                <a:cubicBezTo>
                  <a:pt x="59" y="135"/>
                  <a:pt x="59" y="131"/>
                  <a:pt x="59" y="127"/>
                </a:cubicBezTo>
                <a:cubicBezTo>
                  <a:pt x="105" y="127"/>
                  <a:pt x="105" y="127"/>
                  <a:pt x="105" y="127"/>
                </a:cubicBezTo>
                <a:cubicBezTo>
                  <a:pt x="96" y="0"/>
                  <a:pt x="96" y="0"/>
                  <a:pt x="96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1"/>
                  <a:pt x="66" y="1"/>
                  <a:pt x="66" y="1"/>
                </a:cubicBezTo>
                <a:cubicBezTo>
                  <a:pt x="66" y="1"/>
                  <a:pt x="66" y="1"/>
                  <a:pt x="66" y="1"/>
                </a:cubicBezTo>
                <a:cubicBezTo>
                  <a:pt x="72" y="5"/>
                  <a:pt x="73" y="11"/>
                  <a:pt x="73" y="15"/>
                </a:cubicBezTo>
                <a:cubicBezTo>
                  <a:pt x="73" y="24"/>
                  <a:pt x="65" y="31"/>
                  <a:pt x="56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44" y="31"/>
                  <a:pt x="36" y="24"/>
                  <a:pt x="36" y="15"/>
                </a:cubicBezTo>
                <a:cubicBezTo>
                  <a:pt x="36" y="9"/>
                  <a:pt x="39" y="4"/>
                  <a:pt x="44" y="1"/>
                </a:cubicBezTo>
                <a:cubicBezTo>
                  <a:pt x="44" y="1"/>
                  <a:pt x="44" y="1"/>
                  <a:pt x="44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" y="0"/>
                  <a:pt x="4" y="0"/>
                  <a:pt x="4" y="0"/>
                </a:cubicBezTo>
                <a:cubicBezTo>
                  <a:pt x="4" y="1"/>
                  <a:pt x="4" y="1"/>
                  <a:pt x="4" y="2"/>
                </a:cubicBezTo>
                <a:cubicBezTo>
                  <a:pt x="5" y="8"/>
                  <a:pt x="0" y="67"/>
                  <a:pt x="0" y="127"/>
                </a:cubicBezTo>
                <a:cubicBezTo>
                  <a:pt x="50" y="127"/>
                  <a:pt x="50" y="127"/>
                  <a:pt x="50" y="127"/>
                </a:cubicBezTo>
                <a:cubicBezTo>
                  <a:pt x="50" y="131"/>
                  <a:pt x="50" y="135"/>
                  <a:pt x="50" y="136"/>
                </a:cubicBezTo>
                <a:cubicBezTo>
                  <a:pt x="50" y="141"/>
                  <a:pt x="48" y="142"/>
                  <a:pt x="48" y="142"/>
                </a:cubicBezTo>
                <a:cubicBezTo>
                  <a:pt x="45" y="143"/>
                  <a:pt x="43" y="147"/>
                  <a:pt x="43" y="150"/>
                </a:cubicBezTo>
                <a:cubicBezTo>
                  <a:pt x="43" y="156"/>
                  <a:pt x="47" y="160"/>
                  <a:pt x="53" y="160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62" y="160"/>
                  <a:pt x="66" y="156"/>
                  <a:pt x="66" y="150"/>
                </a:cubicBezTo>
                <a:cubicBezTo>
                  <a:pt x="66" y="150"/>
                  <a:pt x="67" y="145"/>
                  <a:pt x="62" y="142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Freeform 12"/>
          <p:cNvSpPr/>
          <p:nvPr/>
        </p:nvSpPr>
        <p:spPr bwMode="auto">
          <a:xfrm>
            <a:off x="4647510" y="4891832"/>
            <a:ext cx="574298" cy="703907"/>
          </a:xfrm>
          <a:custGeom>
            <a:avLst/>
            <a:gdLst>
              <a:gd name="T0" fmla="*/ 65 w 108"/>
              <a:gd name="T1" fmla="*/ 34 h 133"/>
              <a:gd name="T2" fmla="*/ 65 w 108"/>
              <a:gd name="T3" fmla="*/ 24 h 133"/>
              <a:gd name="T4" fmla="*/ 68 w 108"/>
              <a:gd name="T5" fmla="*/ 19 h 133"/>
              <a:gd name="T6" fmla="*/ 73 w 108"/>
              <a:gd name="T7" fmla="*/ 10 h 133"/>
              <a:gd name="T8" fmla="*/ 62 w 108"/>
              <a:gd name="T9" fmla="*/ 0 h 133"/>
              <a:gd name="T10" fmla="*/ 59 w 108"/>
              <a:gd name="T11" fmla="*/ 0 h 133"/>
              <a:gd name="T12" fmla="*/ 49 w 108"/>
              <a:gd name="T13" fmla="*/ 10 h 133"/>
              <a:gd name="T14" fmla="*/ 54 w 108"/>
              <a:gd name="T15" fmla="*/ 19 h 133"/>
              <a:gd name="T16" fmla="*/ 56 w 108"/>
              <a:gd name="T17" fmla="*/ 24 h 133"/>
              <a:gd name="T18" fmla="*/ 56 w 108"/>
              <a:gd name="T19" fmla="*/ 34 h 133"/>
              <a:gd name="T20" fmla="*/ 5 w 108"/>
              <a:gd name="T21" fmla="*/ 34 h 133"/>
              <a:gd name="T22" fmla="*/ 0 w 108"/>
              <a:gd name="T23" fmla="*/ 133 h 133"/>
              <a:gd name="T24" fmla="*/ 103 w 108"/>
              <a:gd name="T25" fmla="*/ 133 h 133"/>
              <a:gd name="T26" fmla="*/ 108 w 108"/>
              <a:gd name="T27" fmla="*/ 34 h 133"/>
              <a:gd name="T28" fmla="*/ 65 w 108"/>
              <a:gd name="T29" fmla="*/ 3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8" h="133">
                <a:moveTo>
                  <a:pt x="65" y="34"/>
                </a:moveTo>
                <a:cubicBezTo>
                  <a:pt x="65" y="30"/>
                  <a:pt x="65" y="26"/>
                  <a:pt x="65" y="24"/>
                </a:cubicBezTo>
                <a:cubicBezTo>
                  <a:pt x="65" y="20"/>
                  <a:pt x="68" y="19"/>
                  <a:pt x="68" y="19"/>
                </a:cubicBezTo>
                <a:cubicBezTo>
                  <a:pt x="71" y="17"/>
                  <a:pt x="73" y="14"/>
                  <a:pt x="73" y="10"/>
                </a:cubicBezTo>
                <a:cubicBezTo>
                  <a:pt x="73" y="5"/>
                  <a:pt x="68" y="0"/>
                  <a:pt x="62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4" y="0"/>
                  <a:pt x="49" y="5"/>
                  <a:pt x="49" y="10"/>
                </a:cubicBezTo>
                <a:cubicBezTo>
                  <a:pt x="49" y="10"/>
                  <a:pt x="48" y="16"/>
                  <a:pt x="54" y="19"/>
                </a:cubicBezTo>
                <a:cubicBezTo>
                  <a:pt x="54" y="19"/>
                  <a:pt x="56" y="21"/>
                  <a:pt x="56" y="24"/>
                </a:cubicBezTo>
                <a:cubicBezTo>
                  <a:pt x="56" y="26"/>
                  <a:pt x="56" y="30"/>
                  <a:pt x="56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3" y="66"/>
                  <a:pt x="1" y="99"/>
                  <a:pt x="0" y="133"/>
                </a:cubicBezTo>
                <a:cubicBezTo>
                  <a:pt x="103" y="133"/>
                  <a:pt x="103" y="133"/>
                  <a:pt x="103" y="133"/>
                </a:cubicBezTo>
                <a:cubicBezTo>
                  <a:pt x="104" y="98"/>
                  <a:pt x="106" y="65"/>
                  <a:pt x="108" y="34"/>
                </a:cubicBezTo>
                <a:lnTo>
                  <a:pt x="65" y="34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Freeform 13"/>
          <p:cNvSpPr/>
          <p:nvPr/>
        </p:nvSpPr>
        <p:spPr bwMode="auto">
          <a:xfrm>
            <a:off x="4765945" y="3401338"/>
            <a:ext cx="1056977" cy="1086027"/>
          </a:xfrm>
          <a:custGeom>
            <a:avLst/>
            <a:gdLst>
              <a:gd name="T0" fmla="*/ 165 w 199"/>
              <a:gd name="T1" fmla="*/ 186 h 205"/>
              <a:gd name="T2" fmla="*/ 162 w 199"/>
              <a:gd name="T3" fmla="*/ 181 h 205"/>
              <a:gd name="T4" fmla="*/ 162 w 199"/>
              <a:gd name="T5" fmla="*/ 173 h 205"/>
              <a:gd name="T6" fmla="*/ 199 w 199"/>
              <a:gd name="T7" fmla="*/ 173 h 205"/>
              <a:gd name="T8" fmla="*/ 186 w 199"/>
              <a:gd name="T9" fmla="*/ 0 h 205"/>
              <a:gd name="T10" fmla="*/ 124 w 199"/>
              <a:gd name="T11" fmla="*/ 20 h 205"/>
              <a:gd name="T12" fmla="*/ 137 w 199"/>
              <a:gd name="T13" fmla="*/ 32 h 205"/>
              <a:gd name="T14" fmla="*/ 79 w 199"/>
              <a:gd name="T15" fmla="*/ 52 h 205"/>
              <a:gd name="T16" fmla="*/ 10 w 199"/>
              <a:gd name="T17" fmla="*/ 127 h 205"/>
              <a:gd name="T18" fmla="*/ 0 w 199"/>
              <a:gd name="T19" fmla="*/ 173 h 205"/>
              <a:gd name="T20" fmla="*/ 45 w 199"/>
              <a:gd name="T21" fmla="*/ 173 h 205"/>
              <a:gd name="T22" fmla="*/ 45 w 199"/>
              <a:gd name="T23" fmla="*/ 171 h 205"/>
              <a:gd name="T24" fmla="*/ 45 w 199"/>
              <a:gd name="T25" fmla="*/ 171 h 205"/>
              <a:gd name="T26" fmla="*/ 38 w 199"/>
              <a:gd name="T27" fmla="*/ 157 h 205"/>
              <a:gd name="T28" fmla="*/ 55 w 199"/>
              <a:gd name="T29" fmla="*/ 141 h 205"/>
              <a:gd name="T30" fmla="*/ 58 w 199"/>
              <a:gd name="T31" fmla="*/ 141 h 205"/>
              <a:gd name="T32" fmla="*/ 74 w 199"/>
              <a:gd name="T33" fmla="*/ 157 h 205"/>
              <a:gd name="T34" fmla="*/ 67 w 199"/>
              <a:gd name="T35" fmla="*/ 171 h 205"/>
              <a:gd name="T36" fmla="*/ 67 w 199"/>
              <a:gd name="T37" fmla="*/ 171 h 205"/>
              <a:gd name="T38" fmla="*/ 67 w 199"/>
              <a:gd name="T39" fmla="*/ 173 h 205"/>
              <a:gd name="T40" fmla="*/ 153 w 199"/>
              <a:gd name="T41" fmla="*/ 173 h 205"/>
              <a:gd name="T42" fmla="*/ 153 w 199"/>
              <a:gd name="T43" fmla="*/ 181 h 205"/>
              <a:gd name="T44" fmla="*/ 151 w 199"/>
              <a:gd name="T45" fmla="*/ 186 h 205"/>
              <a:gd name="T46" fmla="*/ 146 w 199"/>
              <a:gd name="T47" fmla="*/ 195 h 205"/>
              <a:gd name="T48" fmla="*/ 156 w 199"/>
              <a:gd name="T49" fmla="*/ 205 h 205"/>
              <a:gd name="T50" fmla="*/ 159 w 199"/>
              <a:gd name="T51" fmla="*/ 205 h 205"/>
              <a:gd name="T52" fmla="*/ 169 w 199"/>
              <a:gd name="T53" fmla="*/ 195 h 205"/>
              <a:gd name="T54" fmla="*/ 165 w 199"/>
              <a:gd name="T55" fmla="*/ 18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205">
                <a:moveTo>
                  <a:pt x="165" y="186"/>
                </a:moveTo>
                <a:cubicBezTo>
                  <a:pt x="165" y="186"/>
                  <a:pt x="162" y="184"/>
                  <a:pt x="162" y="181"/>
                </a:cubicBezTo>
                <a:cubicBezTo>
                  <a:pt x="162" y="179"/>
                  <a:pt x="162" y="176"/>
                  <a:pt x="162" y="173"/>
                </a:cubicBezTo>
                <a:cubicBezTo>
                  <a:pt x="199" y="173"/>
                  <a:pt x="199" y="173"/>
                  <a:pt x="199" y="173"/>
                </a:cubicBezTo>
                <a:cubicBezTo>
                  <a:pt x="186" y="0"/>
                  <a:pt x="186" y="0"/>
                  <a:pt x="186" y="0"/>
                </a:cubicBezTo>
                <a:cubicBezTo>
                  <a:pt x="153" y="9"/>
                  <a:pt x="124" y="20"/>
                  <a:pt x="124" y="2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79" y="52"/>
                  <a:pt x="79" y="52"/>
                  <a:pt x="79" y="52"/>
                </a:cubicBezTo>
                <a:cubicBezTo>
                  <a:pt x="40" y="65"/>
                  <a:pt x="23" y="86"/>
                  <a:pt x="10" y="127"/>
                </a:cubicBezTo>
                <a:cubicBezTo>
                  <a:pt x="6" y="141"/>
                  <a:pt x="3" y="157"/>
                  <a:pt x="0" y="173"/>
                </a:cubicBezTo>
                <a:cubicBezTo>
                  <a:pt x="45" y="173"/>
                  <a:pt x="45" y="173"/>
                  <a:pt x="45" y="173"/>
                </a:cubicBezTo>
                <a:cubicBezTo>
                  <a:pt x="45" y="171"/>
                  <a:pt x="45" y="171"/>
                  <a:pt x="45" y="171"/>
                </a:cubicBezTo>
                <a:cubicBezTo>
                  <a:pt x="45" y="171"/>
                  <a:pt x="45" y="171"/>
                  <a:pt x="45" y="171"/>
                </a:cubicBezTo>
                <a:cubicBezTo>
                  <a:pt x="39" y="167"/>
                  <a:pt x="38" y="160"/>
                  <a:pt x="38" y="157"/>
                </a:cubicBezTo>
                <a:cubicBezTo>
                  <a:pt x="38" y="148"/>
                  <a:pt x="46" y="141"/>
                  <a:pt x="55" y="141"/>
                </a:cubicBezTo>
                <a:cubicBezTo>
                  <a:pt x="58" y="141"/>
                  <a:pt x="58" y="141"/>
                  <a:pt x="58" y="141"/>
                </a:cubicBezTo>
                <a:cubicBezTo>
                  <a:pt x="67" y="141"/>
                  <a:pt x="74" y="148"/>
                  <a:pt x="74" y="157"/>
                </a:cubicBezTo>
                <a:cubicBezTo>
                  <a:pt x="74" y="163"/>
                  <a:pt x="72" y="168"/>
                  <a:pt x="67" y="171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7" y="173"/>
                  <a:pt x="67" y="173"/>
                  <a:pt x="67" y="173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53" y="176"/>
                  <a:pt x="153" y="179"/>
                  <a:pt x="153" y="181"/>
                </a:cubicBezTo>
                <a:cubicBezTo>
                  <a:pt x="153" y="185"/>
                  <a:pt x="151" y="186"/>
                  <a:pt x="151" y="186"/>
                </a:cubicBezTo>
                <a:cubicBezTo>
                  <a:pt x="148" y="188"/>
                  <a:pt x="146" y="191"/>
                  <a:pt x="146" y="195"/>
                </a:cubicBezTo>
                <a:cubicBezTo>
                  <a:pt x="146" y="200"/>
                  <a:pt x="150" y="205"/>
                  <a:pt x="156" y="205"/>
                </a:cubicBezTo>
                <a:cubicBezTo>
                  <a:pt x="159" y="205"/>
                  <a:pt x="159" y="205"/>
                  <a:pt x="159" y="205"/>
                </a:cubicBezTo>
                <a:cubicBezTo>
                  <a:pt x="165" y="205"/>
                  <a:pt x="169" y="200"/>
                  <a:pt x="169" y="195"/>
                </a:cubicBezTo>
                <a:cubicBezTo>
                  <a:pt x="169" y="195"/>
                  <a:pt x="170" y="189"/>
                  <a:pt x="165" y="186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Freeform 14"/>
          <p:cNvSpPr/>
          <p:nvPr/>
        </p:nvSpPr>
        <p:spPr bwMode="auto">
          <a:xfrm>
            <a:off x="4681030" y="4181222"/>
            <a:ext cx="630164" cy="846922"/>
          </a:xfrm>
          <a:custGeom>
            <a:avLst/>
            <a:gdLst>
              <a:gd name="T0" fmla="*/ 77 w 119"/>
              <a:gd name="T1" fmla="*/ 33 h 160"/>
              <a:gd name="T2" fmla="*/ 77 w 119"/>
              <a:gd name="T3" fmla="*/ 24 h 160"/>
              <a:gd name="T4" fmla="*/ 79 w 119"/>
              <a:gd name="T5" fmla="*/ 19 h 160"/>
              <a:gd name="T6" fmla="*/ 84 w 119"/>
              <a:gd name="T7" fmla="*/ 10 h 160"/>
              <a:gd name="T8" fmla="*/ 74 w 119"/>
              <a:gd name="T9" fmla="*/ 0 h 160"/>
              <a:gd name="T10" fmla="*/ 71 w 119"/>
              <a:gd name="T11" fmla="*/ 0 h 160"/>
              <a:gd name="T12" fmla="*/ 60 w 119"/>
              <a:gd name="T13" fmla="*/ 10 h 160"/>
              <a:gd name="T14" fmla="*/ 65 w 119"/>
              <a:gd name="T15" fmla="*/ 19 h 160"/>
              <a:gd name="T16" fmla="*/ 68 w 119"/>
              <a:gd name="T17" fmla="*/ 24 h 160"/>
              <a:gd name="T18" fmla="*/ 68 w 119"/>
              <a:gd name="T19" fmla="*/ 33 h 160"/>
              <a:gd name="T20" fmla="*/ 15 w 119"/>
              <a:gd name="T21" fmla="*/ 33 h 160"/>
              <a:gd name="T22" fmla="*/ 0 w 119"/>
              <a:gd name="T23" fmla="*/ 160 h 160"/>
              <a:gd name="T24" fmla="*/ 44 w 119"/>
              <a:gd name="T25" fmla="*/ 160 h 160"/>
              <a:gd name="T26" fmla="*/ 44 w 119"/>
              <a:gd name="T27" fmla="*/ 158 h 160"/>
              <a:gd name="T28" fmla="*/ 44 w 119"/>
              <a:gd name="T29" fmla="*/ 158 h 160"/>
              <a:gd name="T30" fmla="*/ 37 w 119"/>
              <a:gd name="T31" fmla="*/ 144 h 160"/>
              <a:gd name="T32" fmla="*/ 53 w 119"/>
              <a:gd name="T33" fmla="*/ 128 h 160"/>
              <a:gd name="T34" fmla="*/ 56 w 119"/>
              <a:gd name="T35" fmla="*/ 128 h 160"/>
              <a:gd name="T36" fmla="*/ 73 w 119"/>
              <a:gd name="T37" fmla="*/ 144 h 160"/>
              <a:gd name="T38" fmla="*/ 66 w 119"/>
              <a:gd name="T39" fmla="*/ 158 h 160"/>
              <a:gd name="T40" fmla="*/ 66 w 119"/>
              <a:gd name="T41" fmla="*/ 158 h 160"/>
              <a:gd name="T42" fmla="*/ 66 w 119"/>
              <a:gd name="T43" fmla="*/ 160 h 160"/>
              <a:gd name="T44" fmla="*/ 102 w 119"/>
              <a:gd name="T45" fmla="*/ 160 h 160"/>
              <a:gd name="T46" fmla="*/ 119 w 119"/>
              <a:gd name="T47" fmla="*/ 33 h 160"/>
              <a:gd name="T48" fmla="*/ 77 w 119"/>
              <a:gd name="T49" fmla="*/ 3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9" h="160">
                <a:moveTo>
                  <a:pt x="77" y="33"/>
                </a:moveTo>
                <a:cubicBezTo>
                  <a:pt x="77" y="29"/>
                  <a:pt x="77" y="26"/>
                  <a:pt x="77" y="24"/>
                </a:cubicBezTo>
                <a:cubicBezTo>
                  <a:pt x="77" y="20"/>
                  <a:pt x="79" y="19"/>
                  <a:pt x="79" y="19"/>
                </a:cubicBezTo>
                <a:cubicBezTo>
                  <a:pt x="82" y="17"/>
                  <a:pt x="84" y="14"/>
                  <a:pt x="84" y="10"/>
                </a:cubicBezTo>
                <a:cubicBezTo>
                  <a:pt x="84" y="5"/>
                  <a:pt x="79" y="0"/>
                  <a:pt x="74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65" y="0"/>
                  <a:pt x="60" y="5"/>
                  <a:pt x="60" y="10"/>
                </a:cubicBezTo>
                <a:cubicBezTo>
                  <a:pt x="60" y="10"/>
                  <a:pt x="60" y="16"/>
                  <a:pt x="65" y="19"/>
                </a:cubicBezTo>
                <a:cubicBezTo>
                  <a:pt x="65" y="19"/>
                  <a:pt x="68" y="21"/>
                  <a:pt x="68" y="24"/>
                </a:cubicBezTo>
                <a:cubicBezTo>
                  <a:pt x="68" y="26"/>
                  <a:pt x="68" y="29"/>
                  <a:pt x="68" y="33"/>
                </a:cubicBezTo>
                <a:cubicBezTo>
                  <a:pt x="15" y="33"/>
                  <a:pt x="15" y="33"/>
                  <a:pt x="15" y="33"/>
                </a:cubicBezTo>
                <a:cubicBezTo>
                  <a:pt x="8" y="72"/>
                  <a:pt x="3" y="115"/>
                  <a:pt x="0" y="160"/>
                </a:cubicBezTo>
                <a:cubicBezTo>
                  <a:pt x="44" y="160"/>
                  <a:pt x="44" y="160"/>
                  <a:pt x="44" y="160"/>
                </a:cubicBezTo>
                <a:cubicBezTo>
                  <a:pt x="44" y="158"/>
                  <a:pt x="44" y="158"/>
                  <a:pt x="44" y="158"/>
                </a:cubicBezTo>
                <a:cubicBezTo>
                  <a:pt x="44" y="158"/>
                  <a:pt x="44" y="158"/>
                  <a:pt x="44" y="158"/>
                </a:cubicBezTo>
                <a:cubicBezTo>
                  <a:pt x="37" y="154"/>
                  <a:pt x="36" y="147"/>
                  <a:pt x="37" y="144"/>
                </a:cubicBezTo>
                <a:cubicBezTo>
                  <a:pt x="37" y="135"/>
                  <a:pt x="44" y="128"/>
                  <a:pt x="53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5" y="128"/>
                  <a:pt x="73" y="135"/>
                  <a:pt x="73" y="144"/>
                </a:cubicBezTo>
                <a:cubicBezTo>
                  <a:pt x="73" y="150"/>
                  <a:pt x="70" y="155"/>
                  <a:pt x="66" y="158"/>
                </a:cubicBezTo>
                <a:cubicBezTo>
                  <a:pt x="66" y="158"/>
                  <a:pt x="66" y="158"/>
                  <a:pt x="66" y="158"/>
                </a:cubicBezTo>
                <a:cubicBezTo>
                  <a:pt x="66" y="160"/>
                  <a:pt x="66" y="160"/>
                  <a:pt x="66" y="160"/>
                </a:cubicBezTo>
                <a:cubicBezTo>
                  <a:pt x="102" y="160"/>
                  <a:pt x="102" y="160"/>
                  <a:pt x="102" y="160"/>
                </a:cubicBezTo>
                <a:cubicBezTo>
                  <a:pt x="109" y="113"/>
                  <a:pt x="115" y="70"/>
                  <a:pt x="119" y="33"/>
                </a:cubicBezTo>
                <a:lnTo>
                  <a:pt x="77" y="33"/>
                </a:lnTo>
                <a:close/>
              </a:path>
            </a:pathLst>
          </a:cu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15"/>
          <p:cNvSpPr/>
          <p:nvPr/>
        </p:nvSpPr>
        <p:spPr bwMode="auto">
          <a:xfrm>
            <a:off x="5541360" y="1980117"/>
            <a:ext cx="1173178" cy="1448036"/>
          </a:xfrm>
          <a:custGeom>
            <a:avLst/>
            <a:gdLst>
              <a:gd name="T0" fmla="*/ 205 w 221"/>
              <a:gd name="T1" fmla="*/ 124 h 273"/>
              <a:gd name="T2" fmla="*/ 204 w 221"/>
              <a:gd name="T3" fmla="*/ 124 h 273"/>
              <a:gd name="T4" fmla="*/ 214 w 221"/>
              <a:gd name="T5" fmla="*/ 93 h 273"/>
              <a:gd name="T6" fmla="*/ 189 w 221"/>
              <a:gd name="T7" fmla="*/ 48 h 273"/>
              <a:gd name="T8" fmla="*/ 162 w 221"/>
              <a:gd name="T9" fmla="*/ 22 h 273"/>
              <a:gd name="T10" fmla="*/ 102 w 221"/>
              <a:gd name="T11" fmla="*/ 0 h 273"/>
              <a:gd name="T12" fmla="*/ 29 w 221"/>
              <a:gd name="T13" fmla="*/ 52 h 273"/>
              <a:gd name="T14" fmla="*/ 29 w 221"/>
              <a:gd name="T15" fmla="*/ 53 h 273"/>
              <a:gd name="T16" fmla="*/ 10 w 221"/>
              <a:gd name="T17" fmla="*/ 93 h 273"/>
              <a:gd name="T18" fmla="*/ 21 w 221"/>
              <a:gd name="T19" fmla="*/ 124 h 273"/>
              <a:gd name="T20" fmla="*/ 16 w 221"/>
              <a:gd name="T21" fmla="*/ 124 h 273"/>
              <a:gd name="T22" fmla="*/ 1 w 221"/>
              <a:gd name="T23" fmla="*/ 141 h 273"/>
              <a:gd name="T24" fmla="*/ 5 w 221"/>
              <a:gd name="T25" fmla="*/ 173 h 273"/>
              <a:gd name="T26" fmla="*/ 19 w 221"/>
              <a:gd name="T27" fmla="*/ 186 h 273"/>
              <a:gd name="T28" fmla="*/ 27 w 221"/>
              <a:gd name="T29" fmla="*/ 186 h 273"/>
              <a:gd name="T30" fmla="*/ 27 w 221"/>
              <a:gd name="T31" fmla="*/ 196 h 273"/>
              <a:gd name="T32" fmla="*/ 74 w 221"/>
              <a:gd name="T33" fmla="*/ 256 h 273"/>
              <a:gd name="T34" fmla="*/ 90 w 221"/>
              <a:gd name="T35" fmla="*/ 267 h 273"/>
              <a:gd name="T36" fmla="*/ 92 w 221"/>
              <a:gd name="T37" fmla="*/ 268 h 273"/>
              <a:gd name="T38" fmla="*/ 112 w 221"/>
              <a:gd name="T39" fmla="*/ 273 h 273"/>
              <a:gd name="T40" fmla="*/ 112 w 221"/>
              <a:gd name="T41" fmla="*/ 273 h 273"/>
              <a:gd name="T42" fmla="*/ 112 w 221"/>
              <a:gd name="T43" fmla="*/ 273 h 273"/>
              <a:gd name="T44" fmla="*/ 113 w 221"/>
              <a:gd name="T45" fmla="*/ 273 h 273"/>
              <a:gd name="T46" fmla="*/ 113 w 221"/>
              <a:gd name="T47" fmla="*/ 273 h 273"/>
              <a:gd name="T48" fmla="*/ 132 w 221"/>
              <a:gd name="T49" fmla="*/ 268 h 273"/>
              <a:gd name="T50" fmla="*/ 136 w 221"/>
              <a:gd name="T51" fmla="*/ 266 h 273"/>
              <a:gd name="T52" fmla="*/ 151 w 221"/>
              <a:gd name="T53" fmla="*/ 256 h 273"/>
              <a:gd name="T54" fmla="*/ 197 w 221"/>
              <a:gd name="T55" fmla="*/ 196 h 273"/>
              <a:gd name="T56" fmla="*/ 198 w 221"/>
              <a:gd name="T57" fmla="*/ 186 h 273"/>
              <a:gd name="T58" fmla="*/ 202 w 221"/>
              <a:gd name="T59" fmla="*/ 186 h 273"/>
              <a:gd name="T60" fmla="*/ 217 w 221"/>
              <a:gd name="T61" fmla="*/ 173 h 273"/>
              <a:gd name="T62" fmla="*/ 220 w 221"/>
              <a:gd name="T63" fmla="*/ 141 h 273"/>
              <a:gd name="T64" fmla="*/ 205 w 221"/>
              <a:gd name="T65" fmla="*/ 124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21" h="273">
                <a:moveTo>
                  <a:pt x="205" y="124"/>
                </a:moveTo>
                <a:cubicBezTo>
                  <a:pt x="204" y="124"/>
                  <a:pt x="204" y="124"/>
                  <a:pt x="204" y="124"/>
                </a:cubicBezTo>
                <a:cubicBezTo>
                  <a:pt x="210" y="115"/>
                  <a:pt x="214" y="105"/>
                  <a:pt x="214" y="93"/>
                </a:cubicBezTo>
                <a:cubicBezTo>
                  <a:pt x="214" y="74"/>
                  <a:pt x="204" y="58"/>
                  <a:pt x="189" y="48"/>
                </a:cubicBezTo>
                <a:cubicBezTo>
                  <a:pt x="182" y="38"/>
                  <a:pt x="173" y="29"/>
                  <a:pt x="162" y="22"/>
                </a:cubicBezTo>
                <a:cubicBezTo>
                  <a:pt x="148" y="8"/>
                  <a:pt x="126" y="0"/>
                  <a:pt x="102" y="0"/>
                </a:cubicBezTo>
                <a:cubicBezTo>
                  <a:pt x="61" y="0"/>
                  <a:pt x="29" y="23"/>
                  <a:pt x="29" y="52"/>
                </a:cubicBezTo>
                <a:cubicBezTo>
                  <a:pt x="29" y="52"/>
                  <a:pt x="29" y="53"/>
                  <a:pt x="29" y="53"/>
                </a:cubicBezTo>
                <a:cubicBezTo>
                  <a:pt x="18" y="63"/>
                  <a:pt x="10" y="77"/>
                  <a:pt x="10" y="93"/>
                </a:cubicBezTo>
                <a:cubicBezTo>
                  <a:pt x="10" y="105"/>
                  <a:pt x="14" y="115"/>
                  <a:pt x="21" y="124"/>
                </a:cubicBezTo>
                <a:cubicBezTo>
                  <a:pt x="16" y="124"/>
                  <a:pt x="16" y="124"/>
                  <a:pt x="16" y="124"/>
                </a:cubicBezTo>
                <a:cubicBezTo>
                  <a:pt x="7" y="124"/>
                  <a:pt x="0" y="132"/>
                  <a:pt x="1" y="141"/>
                </a:cubicBezTo>
                <a:cubicBezTo>
                  <a:pt x="5" y="173"/>
                  <a:pt x="5" y="173"/>
                  <a:pt x="5" y="173"/>
                </a:cubicBezTo>
                <a:cubicBezTo>
                  <a:pt x="6" y="180"/>
                  <a:pt x="12" y="186"/>
                  <a:pt x="19" y="186"/>
                </a:cubicBezTo>
                <a:cubicBezTo>
                  <a:pt x="27" y="186"/>
                  <a:pt x="27" y="186"/>
                  <a:pt x="27" y="186"/>
                </a:cubicBezTo>
                <a:cubicBezTo>
                  <a:pt x="27" y="196"/>
                  <a:pt x="27" y="196"/>
                  <a:pt x="27" y="196"/>
                </a:cubicBezTo>
                <a:cubicBezTo>
                  <a:pt x="29" y="222"/>
                  <a:pt x="50" y="245"/>
                  <a:pt x="74" y="256"/>
                </a:cubicBezTo>
                <a:cubicBezTo>
                  <a:pt x="90" y="267"/>
                  <a:pt x="90" y="267"/>
                  <a:pt x="90" y="267"/>
                </a:cubicBezTo>
                <a:cubicBezTo>
                  <a:pt x="91" y="268"/>
                  <a:pt x="91" y="268"/>
                  <a:pt x="92" y="268"/>
                </a:cubicBezTo>
                <a:cubicBezTo>
                  <a:pt x="100" y="271"/>
                  <a:pt x="103" y="272"/>
                  <a:pt x="112" y="273"/>
                </a:cubicBezTo>
                <a:cubicBezTo>
                  <a:pt x="112" y="273"/>
                  <a:pt x="112" y="273"/>
                  <a:pt x="112" y="273"/>
                </a:cubicBezTo>
                <a:cubicBezTo>
                  <a:pt x="112" y="273"/>
                  <a:pt x="112" y="273"/>
                  <a:pt x="112" y="273"/>
                </a:cubicBezTo>
                <a:cubicBezTo>
                  <a:pt x="112" y="273"/>
                  <a:pt x="112" y="273"/>
                  <a:pt x="113" y="273"/>
                </a:cubicBezTo>
                <a:cubicBezTo>
                  <a:pt x="113" y="273"/>
                  <a:pt x="113" y="273"/>
                  <a:pt x="113" y="273"/>
                </a:cubicBezTo>
                <a:cubicBezTo>
                  <a:pt x="122" y="272"/>
                  <a:pt x="125" y="271"/>
                  <a:pt x="132" y="268"/>
                </a:cubicBezTo>
                <a:cubicBezTo>
                  <a:pt x="134" y="268"/>
                  <a:pt x="135" y="267"/>
                  <a:pt x="136" y="266"/>
                </a:cubicBezTo>
                <a:cubicBezTo>
                  <a:pt x="151" y="256"/>
                  <a:pt x="151" y="256"/>
                  <a:pt x="151" y="256"/>
                </a:cubicBezTo>
                <a:cubicBezTo>
                  <a:pt x="173" y="246"/>
                  <a:pt x="194" y="222"/>
                  <a:pt x="197" y="196"/>
                </a:cubicBezTo>
                <a:cubicBezTo>
                  <a:pt x="198" y="186"/>
                  <a:pt x="198" y="186"/>
                  <a:pt x="198" y="186"/>
                </a:cubicBezTo>
                <a:cubicBezTo>
                  <a:pt x="202" y="186"/>
                  <a:pt x="202" y="186"/>
                  <a:pt x="202" y="186"/>
                </a:cubicBezTo>
                <a:cubicBezTo>
                  <a:pt x="210" y="186"/>
                  <a:pt x="216" y="180"/>
                  <a:pt x="217" y="173"/>
                </a:cubicBezTo>
                <a:cubicBezTo>
                  <a:pt x="220" y="141"/>
                  <a:pt x="220" y="141"/>
                  <a:pt x="220" y="141"/>
                </a:cubicBezTo>
                <a:cubicBezTo>
                  <a:pt x="221" y="132"/>
                  <a:pt x="214" y="124"/>
                  <a:pt x="205" y="124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Freeform 16"/>
          <p:cNvSpPr/>
          <p:nvPr/>
        </p:nvSpPr>
        <p:spPr bwMode="auto">
          <a:xfrm>
            <a:off x="5939123" y="3497427"/>
            <a:ext cx="382121" cy="1738538"/>
          </a:xfrm>
          <a:custGeom>
            <a:avLst/>
            <a:gdLst>
              <a:gd name="T0" fmla="*/ 72 w 72"/>
              <a:gd name="T1" fmla="*/ 295 h 328"/>
              <a:gd name="T2" fmla="*/ 52 w 72"/>
              <a:gd name="T3" fmla="*/ 44 h 328"/>
              <a:gd name="T4" fmla="*/ 60 w 72"/>
              <a:gd name="T5" fmla="*/ 30 h 328"/>
              <a:gd name="T6" fmla="*/ 60 w 72"/>
              <a:gd name="T7" fmla="*/ 7 h 328"/>
              <a:gd name="T8" fmla="*/ 12 w 72"/>
              <a:gd name="T9" fmla="*/ 7 h 328"/>
              <a:gd name="T10" fmla="*/ 12 w 72"/>
              <a:gd name="T11" fmla="*/ 30 h 328"/>
              <a:gd name="T12" fmla="*/ 20 w 72"/>
              <a:gd name="T13" fmla="*/ 44 h 328"/>
              <a:gd name="T14" fmla="*/ 0 w 72"/>
              <a:gd name="T15" fmla="*/ 295 h 328"/>
              <a:gd name="T16" fmla="*/ 37 w 72"/>
              <a:gd name="T17" fmla="*/ 328 h 328"/>
              <a:gd name="T18" fmla="*/ 72 w 72"/>
              <a:gd name="T19" fmla="*/ 295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2" h="328">
                <a:moveTo>
                  <a:pt x="72" y="295"/>
                </a:moveTo>
                <a:cubicBezTo>
                  <a:pt x="52" y="44"/>
                  <a:pt x="52" y="44"/>
                  <a:pt x="52" y="44"/>
                </a:cubicBezTo>
                <a:cubicBezTo>
                  <a:pt x="56" y="41"/>
                  <a:pt x="60" y="36"/>
                  <a:pt x="60" y="30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12" y="0"/>
                  <a:pt x="12" y="7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6"/>
                  <a:pt x="15" y="41"/>
                  <a:pt x="20" y="44"/>
                </a:cubicBezTo>
                <a:cubicBezTo>
                  <a:pt x="0" y="295"/>
                  <a:pt x="0" y="295"/>
                  <a:pt x="0" y="295"/>
                </a:cubicBezTo>
                <a:cubicBezTo>
                  <a:pt x="37" y="328"/>
                  <a:pt x="37" y="328"/>
                  <a:pt x="37" y="328"/>
                </a:cubicBezTo>
                <a:lnTo>
                  <a:pt x="72" y="295"/>
                </a:ln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3275929" y="5128838"/>
            <a:ext cx="1185855" cy="0"/>
          </a:xfrm>
          <a:custGeom>
            <a:avLst/>
            <a:gdLst>
              <a:gd name="connsiteX0" fmla="*/ 1331650 w 1331650"/>
              <a:gd name="connsiteY0" fmla="*/ 0 h 0"/>
              <a:gd name="connsiteX1" fmla="*/ 0 w 13316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31650">
                <a:moveTo>
                  <a:pt x="133165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3883634" y="2669133"/>
            <a:ext cx="1185855" cy="0"/>
          </a:xfrm>
          <a:custGeom>
            <a:avLst/>
            <a:gdLst>
              <a:gd name="connsiteX0" fmla="*/ 1331650 w 1331650"/>
              <a:gd name="connsiteY0" fmla="*/ 0 h 0"/>
              <a:gd name="connsiteX1" fmla="*/ 0 w 13316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31650">
                <a:moveTo>
                  <a:pt x="133165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7152845" y="2669133"/>
            <a:ext cx="1185855" cy="0"/>
          </a:xfrm>
          <a:custGeom>
            <a:avLst/>
            <a:gdLst>
              <a:gd name="connsiteX0" fmla="*/ 1331650 w 1331650"/>
              <a:gd name="connsiteY0" fmla="*/ 0 h 0"/>
              <a:gd name="connsiteX1" fmla="*/ 0 w 13316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31650">
                <a:moveTo>
                  <a:pt x="133165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7787976" y="5148937"/>
            <a:ext cx="1185855" cy="0"/>
          </a:xfrm>
          <a:custGeom>
            <a:avLst/>
            <a:gdLst>
              <a:gd name="connsiteX0" fmla="*/ 1331650 w 1331650"/>
              <a:gd name="connsiteY0" fmla="*/ 0 h 0"/>
              <a:gd name="connsiteX1" fmla="*/ 0 w 13316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31650">
                <a:moveTo>
                  <a:pt x="133165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D4949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038842" y="241969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38841" y="4838461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28956" y="2419696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28956" y="4838461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>
            <a:spLocks noChangeArrowheads="1"/>
          </p:cNvSpPr>
          <p:nvPr/>
        </p:nvSpPr>
        <p:spPr bwMode="auto">
          <a:xfrm rot="2665873">
            <a:off x="5377173" y="2943917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任意多边形 10"/>
          <p:cNvSpPr>
            <a:spLocks noChangeArrowheads="1"/>
          </p:cNvSpPr>
          <p:nvPr/>
        </p:nvSpPr>
        <p:spPr bwMode="auto">
          <a:xfrm rot="18934127" flipV="1">
            <a:off x="7039066" y="2429876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任意多边形 11"/>
          <p:cNvSpPr>
            <a:spLocks noChangeArrowheads="1"/>
          </p:cNvSpPr>
          <p:nvPr/>
        </p:nvSpPr>
        <p:spPr bwMode="auto">
          <a:xfrm rot="18934127" flipV="1">
            <a:off x="3696611" y="2437909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3" name="任意多边形 12"/>
          <p:cNvSpPr>
            <a:spLocks noChangeArrowheads="1"/>
          </p:cNvSpPr>
          <p:nvPr/>
        </p:nvSpPr>
        <p:spPr bwMode="auto">
          <a:xfrm rot="18934127" flipV="1">
            <a:off x="5377173" y="3920614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任意多边形 13"/>
          <p:cNvSpPr>
            <a:spLocks noChangeArrowheads="1"/>
          </p:cNvSpPr>
          <p:nvPr/>
        </p:nvSpPr>
        <p:spPr bwMode="auto">
          <a:xfrm rot="2665873">
            <a:off x="7039066" y="4434655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5" name="任意多边形 14"/>
          <p:cNvSpPr>
            <a:spLocks noChangeArrowheads="1"/>
          </p:cNvSpPr>
          <p:nvPr/>
        </p:nvSpPr>
        <p:spPr bwMode="auto">
          <a:xfrm rot="2665873">
            <a:off x="3696611" y="4426622"/>
            <a:ext cx="1462738" cy="1447887"/>
          </a:xfrm>
          <a:custGeom>
            <a:avLst/>
            <a:gdLst>
              <a:gd name="connsiteX0" fmla="*/ 615328 w 1137311"/>
              <a:gd name="connsiteY0" fmla="*/ 0 h 1125764"/>
              <a:gd name="connsiteX1" fmla="*/ 1137311 w 1137311"/>
              <a:gd name="connsiteY1" fmla="*/ 0 h 1125764"/>
              <a:gd name="connsiteX2" fmla="*/ 1115110 w 1137311"/>
              <a:gd name="connsiteY2" fmla="*/ 220000 h 1125764"/>
              <a:gd name="connsiteX3" fmla="*/ 2624 w 1137311"/>
              <a:gd name="connsiteY3" fmla="*/ 1125764 h 1125764"/>
              <a:gd name="connsiteX4" fmla="*/ 0 w 1137311"/>
              <a:gd name="connsiteY4" fmla="*/ 1125648 h 1125764"/>
              <a:gd name="connsiteX5" fmla="*/ 0 w 1137311"/>
              <a:gd name="connsiteY5" fmla="*/ 604090 h 1125764"/>
              <a:gd name="connsiteX6" fmla="*/ 2624 w 1137311"/>
              <a:gd name="connsiteY6" fmla="*/ 604321 h 1125764"/>
              <a:gd name="connsiteX7" fmla="*/ 603732 w 1137311"/>
              <a:gd name="connsiteY7" fmla="*/ 114911 h 112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7311" h="1125764">
                <a:moveTo>
                  <a:pt x="615328" y="0"/>
                </a:moveTo>
                <a:lnTo>
                  <a:pt x="1137311" y="0"/>
                </a:lnTo>
                <a:lnTo>
                  <a:pt x="1115110" y="220000"/>
                </a:lnTo>
                <a:cubicBezTo>
                  <a:pt x="1009223" y="736918"/>
                  <a:pt x="551381" y="1125764"/>
                  <a:pt x="2624" y="1125764"/>
                </a:cubicBezTo>
                <a:lnTo>
                  <a:pt x="0" y="1125648"/>
                </a:lnTo>
                <a:lnTo>
                  <a:pt x="0" y="604090"/>
                </a:lnTo>
                <a:lnTo>
                  <a:pt x="2624" y="604321"/>
                </a:lnTo>
                <a:cubicBezTo>
                  <a:pt x="299133" y="604321"/>
                  <a:pt x="546518" y="394217"/>
                  <a:pt x="603732" y="114911"/>
                </a:cubicBezTo>
                <a:close/>
              </a:path>
            </a:pathLst>
          </a:custGeom>
          <a:solidFill>
            <a:srgbClr val="52BB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7624900" y="2872728"/>
            <a:ext cx="360000" cy="377396"/>
            <a:chOff x="7002627" y="828237"/>
            <a:chExt cx="444697" cy="466185"/>
          </a:xfrm>
          <a:solidFill>
            <a:srgbClr val="FCFCFC"/>
          </a:solidFill>
          <a:effectLst/>
        </p:grpSpPr>
        <p:sp>
          <p:nvSpPr>
            <p:cNvPr id="17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4267025" y="5043457"/>
            <a:ext cx="321909" cy="360000"/>
            <a:chOff x="5999255" y="3275006"/>
            <a:chExt cx="402656" cy="450303"/>
          </a:xfrm>
          <a:solidFill>
            <a:srgbClr val="FCFCFC"/>
          </a:solidFill>
          <a:effectLst/>
        </p:grpSpPr>
        <p:sp>
          <p:nvSpPr>
            <p:cNvPr id="26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29" cy="30829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11"/>
            <p:cNvSpPr>
              <a:spLocks noEditPoints="1"/>
            </p:cNvSpPr>
            <p:nvPr/>
          </p:nvSpPr>
          <p:spPr bwMode="auto">
            <a:xfrm>
              <a:off x="6172090" y="3380575"/>
              <a:ext cx="97161" cy="97160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254476" y="2924087"/>
            <a:ext cx="314223" cy="310982"/>
            <a:chOff x="6967126" y="4092464"/>
            <a:chExt cx="453105" cy="448433"/>
          </a:xfrm>
          <a:solidFill>
            <a:srgbClr val="FCFCFC"/>
          </a:solidFill>
          <a:effectLst/>
        </p:grpSpPr>
        <p:sp>
          <p:nvSpPr>
            <p:cNvPr id="32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652357" y="5068454"/>
            <a:ext cx="327292" cy="352217"/>
            <a:chOff x="7005429" y="4859473"/>
            <a:chExt cx="466184" cy="501686"/>
          </a:xfrm>
          <a:solidFill>
            <a:srgbClr val="FCFCFC"/>
          </a:solidFill>
          <a:effectLst/>
        </p:grpSpPr>
        <p:sp>
          <p:nvSpPr>
            <p:cNvPr id="35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961514" y="3554000"/>
            <a:ext cx="293466" cy="375309"/>
            <a:chOff x="1605186" y="572440"/>
            <a:chExt cx="563562" cy="720725"/>
          </a:xfrm>
          <a:solidFill>
            <a:srgbClr val="FDFDFD"/>
          </a:solidFill>
          <a:effectLst/>
        </p:grpSpPr>
        <p:sp>
          <p:nvSpPr>
            <p:cNvPr id="41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940968" y="4459061"/>
            <a:ext cx="309270" cy="307782"/>
            <a:chOff x="-136302" y="1682102"/>
            <a:chExt cx="660401" cy="657225"/>
          </a:xfrm>
          <a:solidFill>
            <a:srgbClr val="FCFCFC"/>
          </a:solidFill>
          <a:effectLst/>
        </p:grpSpPr>
        <p:sp>
          <p:nvSpPr>
            <p:cNvPr id="45" name="Freeform 36"/>
            <p:cNvSpPr/>
            <p:nvPr/>
          </p:nvSpPr>
          <p:spPr bwMode="auto">
            <a:xfrm>
              <a:off x="214536" y="1682102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37"/>
            <p:cNvSpPr/>
            <p:nvPr/>
          </p:nvSpPr>
          <p:spPr bwMode="auto">
            <a:xfrm>
              <a:off x="-136302" y="1682102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5102103" y="1742862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08145" y="261286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190687" y="263093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69580" y="477759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180719" y="477759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02103" y="5796750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D494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D49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flipH="1">
            <a:off x="1044108" y="2357686"/>
            <a:ext cx="2458747" cy="1848554"/>
          </a:xfrm>
          <a:prstGeom prst="rect">
            <a:avLst/>
          </a:prstGeom>
          <a:solidFill>
            <a:srgbClr val="6D4949"/>
          </a:solidFill>
          <a:ln w="508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H="1">
            <a:off x="3502855" y="2357686"/>
            <a:ext cx="2458747" cy="184855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508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 flipH="1">
            <a:off x="1044108" y="4206240"/>
            <a:ext cx="2458747" cy="1848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508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flipH="1">
            <a:off x="3502855" y="4206240"/>
            <a:ext cx="2458747" cy="1848554"/>
          </a:xfrm>
          <a:prstGeom prst="rect">
            <a:avLst/>
          </a:prstGeom>
          <a:solidFill>
            <a:srgbClr val="52BBA4"/>
          </a:solidFill>
          <a:ln w="508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flipH="1">
            <a:off x="5961601" y="2357686"/>
            <a:ext cx="5151875" cy="36971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50800">
            <a:solidFill>
              <a:srgbClr val="F1F1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456006" y="2599285"/>
            <a:ext cx="175240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4D4D4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026" y="4423578"/>
            <a:ext cx="175240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4D4D4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8104478">
            <a:off x="1054068" y="1983076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8104478">
            <a:off x="3670527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8104478">
            <a:off x="6282940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rot="8104478">
            <a:off x="8900733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1956442" y="3780251"/>
            <a:ext cx="452645" cy="474518"/>
            <a:chOff x="7002627" y="828237"/>
            <a:chExt cx="444697" cy="466185"/>
          </a:xfrm>
          <a:solidFill>
            <a:srgbClr val="F7F6F2"/>
          </a:solidFill>
          <a:effectLst/>
        </p:grpSpPr>
        <p:sp>
          <p:nvSpPr>
            <p:cNvPr id="15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451156" y="2400213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3F4EF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848718" y="5584873"/>
            <a:ext cx="590843" cy="590843"/>
          </a:xfrm>
          <a:prstGeom prst="ellipse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562630" y="3827245"/>
            <a:ext cx="404877" cy="435712"/>
            <a:chOff x="7005429" y="4859473"/>
            <a:chExt cx="466184" cy="501686"/>
          </a:xfrm>
          <a:solidFill>
            <a:srgbClr val="F7F6F2"/>
          </a:solidFill>
          <a:effectLst/>
        </p:grpSpPr>
        <p:sp>
          <p:nvSpPr>
            <p:cNvPr id="26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4067615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4465177" y="5598941"/>
            <a:ext cx="590843" cy="590843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7133204" y="3789001"/>
            <a:ext cx="574729" cy="436681"/>
            <a:chOff x="4268086" y="4221191"/>
            <a:chExt cx="509646" cy="387231"/>
          </a:xfrm>
          <a:solidFill>
            <a:srgbClr val="F7F6F2"/>
          </a:solidFill>
          <a:effectLst/>
        </p:grpSpPr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6680028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3F3F4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7077590" y="5598941"/>
            <a:ext cx="590843" cy="590843"/>
          </a:xfrm>
          <a:prstGeom prst="ellipse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9807597" y="3754303"/>
            <a:ext cx="574729" cy="484386"/>
            <a:chOff x="3526102" y="915987"/>
            <a:chExt cx="560236" cy="472172"/>
          </a:xfrm>
          <a:solidFill>
            <a:srgbClr val="F7F6F2"/>
          </a:solidFill>
          <a:effectLst/>
        </p:grpSpPr>
        <p:sp>
          <p:nvSpPr>
            <p:cNvPr id="39" name="Freeform 5"/>
            <p:cNvSpPr/>
            <p:nvPr/>
          </p:nvSpPr>
          <p:spPr bwMode="auto">
            <a:xfrm>
              <a:off x="3526102" y="992809"/>
              <a:ext cx="370992" cy="249202"/>
            </a:xfrm>
            <a:custGeom>
              <a:avLst/>
              <a:gdLst>
                <a:gd name="T0" fmla="*/ 594 w 594"/>
                <a:gd name="T1" fmla="*/ 0 h 399"/>
                <a:gd name="T2" fmla="*/ 0 w 594"/>
                <a:gd name="T3" fmla="*/ 82 h 399"/>
                <a:gd name="T4" fmla="*/ 59 w 594"/>
                <a:gd name="T5" fmla="*/ 399 h 399"/>
                <a:gd name="T6" fmla="*/ 454 w 594"/>
                <a:gd name="T7" fmla="*/ 399 h 399"/>
                <a:gd name="T8" fmla="*/ 594 w 594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399">
                  <a:moveTo>
                    <a:pt x="594" y="0"/>
                  </a:moveTo>
                  <a:lnTo>
                    <a:pt x="0" y="82"/>
                  </a:lnTo>
                  <a:lnTo>
                    <a:pt x="59" y="399"/>
                  </a:lnTo>
                  <a:lnTo>
                    <a:pt x="454" y="399"/>
                  </a:lnTo>
                  <a:lnTo>
                    <a:pt x="5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6"/>
            <p:cNvSpPr/>
            <p:nvPr/>
          </p:nvSpPr>
          <p:spPr bwMode="auto">
            <a:xfrm>
              <a:off x="3569197" y="915987"/>
              <a:ext cx="517141" cy="382234"/>
            </a:xfrm>
            <a:custGeom>
              <a:avLst/>
              <a:gdLst>
                <a:gd name="T0" fmla="*/ 339 w 350"/>
                <a:gd name="T1" fmla="*/ 0 h 259"/>
                <a:gd name="T2" fmla="*/ 271 w 350"/>
                <a:gd name="T3" fmla="*/ 0 h 259"/>
                <a:gd name="T4" fmla="*/ 271 w 350"/>
                <a:gd name="T5" fmla="*/ 0 h 259"/>
                <a:gd name="T6" fmla="*/ 269 w 350"/>
                <a:gd name="T7" fmla="*/ 1 h 259"/>
                <a:gd name="T8" fmla="*/ 267 w 350"/>
                <a:gd name="T9" fmla="*/ 1 h 259"/>
                <a:gd name="T10" fmla="*/ 265 w 350"/>
                <a:gd name="T11" fmla="*/ 2 h 259"/>
                <a:gd name="T12" fmla="*/ 264 w 350"/>
                <a:gd name="T13" fmla="*/ 3 h 259"/>
                <a:gd name="T14" fmla="*/ 263 w 350"/>
                <a:gd name="T15" fmla="*/ 5 h 259"/>
                <a:gd name="T16" fmla="*/ 261 w 350"/>
                <a:gd name="T17" fmla="*/ 7 h 259"/>
                <a:gd name="T18" fmla="*/ 261 w 350"/>
                <a:gd name="T19" fmla="*/ 7 h 259"/>
                <a:gd name="T20" fmla="*/ 176 w 350"/>
                <a:gd name="T21" fmla="*/ 238 h 259"/>
                <a:gd name="T22" fmla="*/ 10 w 350"/>
                <a:gd name="T23" fmla="*/ 238 h 259"/>
                <a:gd name="T24" fmla="*/ 0 w 350"/>
                <a:gd name="T25" fmla="*/ 248 h 259"/>
                <a:gd name="T26" fmla="*/ 10 w 350"/>
                <a:gd name="T27" fmla="*/ 259 h 259"/>
                <a:gd name="T28" fmla="*/ 184 w 350"/>
                <a:gd name="T29" fmla="*/ 259 h 259"/>
                <a:gd name="T30" fmla="*/ 187 w 350"/>
                <a:gd name="T31" fmla="*/ 258 h 259"/>
                <a:gd name="T32" fmla="*/ 188 w 350"/>
                <a:gd name="T33" fmla="*/ 258 h 259"/>
                <a:gd name="T34" fmla="*/ 191 w 350"/>
                <a:gd name="T35" fmla="*/ 256 h 259"/>
                <a:gd name="T36" fmla="*/ 191 w 350"/>
                <a:gd name="T37" fmla="*/ 255 h 259"/>
                <a:gd name="T38" fmla="*/ 193 w 350"/>
                <a:gd name="T39" fmla="*/ 253 h 259"/>
                <a:gd name="T40" fmla="*/ 194 w 350"/>
                <a:gd name="T41" fmla="*/ 252 h 259"/>
                <a:gd name="T42" fmla="*/ 194 w 350"/>
                <a:gd name="T43" fmla="*/ 252 h 259"/>
                <a:gd name="T44" fmla="*/ 279 w 350"/>
                <a:gd name="T45" fmla="*/ 21 h 259"/>
                <a:gd name="T46" fmla="*/ 339 w 350"/>
                <a:gd name="T47" fmla="*/ 21 h 259"/>
                <a:gd name="T48" fmla="*/ 350 w 350"/>
                <a:gd name="T49" fmla="*/ 11 h 259"/>
                <a:gd name="T50" fmla="*/ 339 w 350"/>
                <a:gd name="T51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0" h="259">
                  <a:moveTo>
                    <a:pt x="339" y="0"/>
                  </a:moveTo>
                  <a:cubicBezTo>
                    <a:pt x="271" y="0"/>
                    <a:pt x="271" y="0"/>
                    <a:pt x="271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70" y="0"/>
                    <a:pt x="269" y="1"/>
                    <a:pt x="269" y="1"/>
                  </a:cubicBezTo>
                  <a:cubicBezTo>
                    <a:pt x="268" y="1"/>
                    <a:pt x="267" y="1"/>
                    <a:pt x="267" y="1"/>
                  </a:cubicBezTo>
                  <a:cubicBezTo>
                    <a:pt x="266" y="1"/>
                    <a:pt x="266" y="2"/>
                    <a:pt x="265" y="2"/>
                  </a:cubicBezTo>
                  <a:cubicBezTo>
                    <a:pt x="265" y="3"/>
                    <a:pt x="264" y="3"/>
                    <a:pt x="264" y="3"/>
                  </a:cubicBezTo>
                  <a:cubicBezTo>
                    <a:pt x="263" y="4"/>
                    <a:pt x="263" y="4"/>
                    <a:pt x="263" y="5"/>
                  </a:cubicBezTo>
                  <a:cubicBezTo>
                    <a:pt x="262" y="6"/>
                    <a:pt x="262" y="6"/>
                    <a:pt x="261" y="7"/>
                  </a:cubicBezTo>
                  <a:cubicBezTo>
                    <a:pt x="261" y="7"/>
                    <a:pt x="261" y="7"/>
                    <a:pt x="261" y="7"/>
                  </a:cubicBezTo>
                  <a:cubicBezTo>
                    <a:pt x="176" y="238"/>
                    <a:pt x="176" y="238"/>
                    <a:pt x="176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4" y="238"/>
                    <a:pt x="0" y="243"/>
                    <a:pt x="0" y="248"/>
                  </a:cubicBezTo>
                  <a:cubicBezTo>
                    <a:pt x="0" y="254"/>
                    <a:pt x="4" y="259"/>
                    <a:pt x="10" y="259"/>
                  </a:cubicBezTo>
                  <a:cubicBezTo>
                    <a:pt x="184" y="259"/>
                    <a:pt x="184" y="259"/>
                    <a:pt x="184" y="259"/>
                  </a:cubicBezTo>
                  <a:cubicBezTo>
                    <a:pt x="185" y="259"/>
                    <a:pt x="186" y="259"/>
                    <a:pt x="187" y="258"/>
                  </a:cubicBezTo>
                  <a:cubicBezTo>
                    <a:pt x="188" y="258"/>
                    <a:pt x="188" y="258"/>
                    <a:pt x="188" y="258"/>
                  </a:cubicBezTo>
                  <a:cubicBezTo>
                    <a:pt x="189" y="257"/>
                    <a:pt x="190" y="257"/>
                    <a:pt x="191" y="256"/>
                  </a:cubicBezTo>
                  <a:cubicBezTo>
                    <a:pt x="191" y="256"/>
                    <a:pt x="191" y="256"/>
                    <a:pt x="191" y="255"/>
                  </a:cubicBezTo>
                  <a:cubicBezTo>
                    <a:pt x="192" y="255"/>
                    <a:pt x="193" y="254"/>
                    <a:pt x="193" y="253"/>
                  </a:cubicBezTo>
                  <a:cubicBezTo>
                    <a:pt x="193" y="253"/>
                    <a:pt x="193" y="253"/>
                    <a:pt x="194" y="252"/>
                  </a:cubicBezTo>
                  <a:cubicBezTo>
                    <a:pt x="194" y="252"/>
                    <a:pt x="194" y="252"/>
                    <a:pt x="194" y="252"/>
                  </a:cubicBezTo>
                  <a:cubicBezTo>
                    <a:pt x="279" y="21"/>
                    <a:pt x="279" y="21"/>
                    <a:pt x="279" y="21"/>
                  </a:cubicBezTo>
                  <a:cubicBezTo>
                    <a:pt x="339" y="21"/>
                    <a:pt x="339" y="21"/>
                    <a:pt x="339" y="21"/>
                  </a:cubicBezTo>
                  <a:cubicBezTo>
                    <a:pt x="345" y="21"/>
                    <a:pt x="350" y="17"/>
                    <a:pt x="350" y="11"/>
                  </a:cubicBezTo>
                  <a:cubicBezTo>
                    <a:pt x="350" y="5"/>
                    <a:pt x="345" y="0"/>
                    <a:pt x="3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Oval 7"/>
            <p:cNvSpPr>
              <a:spLocks noChangeArrowheads="1"/>
            </p:cNvSpPr>
            <p:nvPr/>
          </p:nvSpPr>
          <p:spPr bwMode="auto">
            <a:xfrm>
              <a:off x="358668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Oval 8"/>
            <p:cNvSpPr>
              <a:spLocks noChangeArrowheads="1"/>
            </p:cNvSpPr>
            <p:nvPr/>
          </p:nvSpPr>
          <p:spPr bwMode="auto">
            <a:xfrm>
              <a:off x="377280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9297821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F3F4E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F3F4E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9695383" y="5598941"/>
            <a:ext cx="590843" cy="590843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1654996" y="5570805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F3F4EF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</a:t>
            </a:r>
            <a:endParaRPr lang="en-US" altLang="zh-CN" sz="2400" b="1" dirty="0" smtClean="0">
              <a:solidFill>
                <a:srgbClr val="F3F4EF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271455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F3F4EF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</a:t>
            </a:r>
            <a:endParaRPr lang="en-US" altLang="zh-CN" sz="2400" b="1" dirty="0" smtClean="0">
              <a:solidFill>
                <a:srgbClr val="F3F4EF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883868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F3F4EF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</a:t>
            </a:r>
            <a:endParaRPr lang="en-US" altLang="zh-CN" sz="2400" b="1" dirty="0" smtClean="0">
              <a:solidFill>
                <a:srgbClr val="F3F4EF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501661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rgbClr val="F3F4EF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04</a:t>
            </a:r>
            <a:endParaRPr lang="en-US" altLang="zh-CN" sz="2400" b="1" dirty="0" smtClean="0">
              <a:solidFill>
                <a:srgbClr val="F3F4EF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1" grpId="0" animBg="1"/>
      <p:bldP spid="36" grpId="0" animBg="1"/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15293" y="279034"/>
            <a:ext cx="571021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800" b="1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MORE  THEN  TEMPLATE</a:t>
            </a:r>
            <a:endParaRPr lang="en-US" altLang="zh-CN" sz="2800" b="1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0042" y="159569"/>
            <a:ext cx="873130" cy="8237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97632" y="159569"/>
            <a:ext cx="873130" cy="8237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91617" y="-1135627"/>
            <a:ext cx="678425" cy="958645"/>
          </a:xfrm>
          <a:prstGeom prst="rect">
            <a:avLst/>
          </a:pr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64623" y="-1135627"/>
            <a:ext cx="678425" cy="958645"/>
          </a:xfrm>
          <a:prstGeom prst="rect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133515" y="2065188"/>
            <a:ext cx="2025778" cy="1459465"/>
          </a:xfrm>
          <a:custGeom>
            <a:avLst/>
            <a:gdLst>
              <a:gd name="connsiteX0" fmla="*/ 803915 w 2025778"/>
              <a:gd name="connsiteY0" fmla="*/ 0 h 1459465"/>
              <a:gd name="connsiteX1" fmla="*/ 1287179 w 2025778"/>
              <a:gd name="connsiteY1" fmla="*/ 320329 h 1459465"/>
              <a:gd name="connsiteX2" fmla="*/ 1294887 w 2025778"/>
              <a:gd name="connsiteY2" fmla="*/ 345159 h 1459465"/>
              <a:gd name="connsiteX3" fmla="*/ 1330926 w 2025778"/>
              <a:gd name="connsiteY3" fmla="*/ 315424 h 1459465"/>
              <a:gd name="connsiteX4" fmla="*/ 1474987 w 2025778"/>
              <a:gd name="connsiteY4" fmla="*/ 271420 h 1459465"/>
              <a:gd name="connsiteX5" fmla="*/ 1732648 w 2025778"/>
              <a:gd name="connsiteY5" fmla="*/ 529081 h 1459465"/>
              <a:gd name="connsiteX6" fmla="*/ 1712401 w 2025778"/>
              <a:gd name="connsiteY6" fmla="*/ 629375 h 1459465"/>
              <a:gd name="connsiteX7" fmla="*/ 1709850 w 2025778"/>
              <a:gd name="connsiteY7" fmla="*/ 634075 h 1459465"/>
              <a:gd name="connsiteX8" fmla="*/ 1759893 w 2025778"/>
              <a:gd name="connsiteY8" fmla="*/ 648938 h 1459465"/>
              <a:gd name="connsiteX9" fmla="*/ 2025778 w 2025778"/>
              <a:gd name="connsiteY9" fmla="*/ 1039641 h 1459465"/>
              <a:gd name="connsiteX10" fmla="*/ 1690564 w 2025778"/>
              <a:gd name="connsiteY10" fmla="*/ 1450936 h 1459465"/>
              <a:gd name="connsiteX11" fmla="*/ 1631891 w 2025778"/>
              <a:gd name="connsiteY11" fmla="*/ 1456851 h 1459465"/>
              <a:gd name="connsiteX12" fmla="*/ 1631891 w 2025778"/>
              <a:gd name="connsiteY12" fmla="*/ 1459465 h 1459465"/>
              <a:gd name="connsiteX13" fmla="*/ 1605960 w 2025778"/>
              <a:gd name="connsiteY13" fmla="*/ 1459465 h 1459465"/>
              <a:gd name="connsiteX14" fmla="*/ 1605954 w 2025778"/>
              <a:gd name="connsiteY14" fmla="*/ 1459465 h 1459465"/>
              <a:gd name="connsiteX15" fmla="*/ 1605948 w 2025778"/>
              <a:gd name="connsiteY15" fmla="*/ 1459465 h 1459465"/>
              <a:gd name="connsiteX16" fmla="*/ 1125266 w 2025778"/>
              <a:gd name="connsiteY16" fmla="*/ 1459465 h 1459465"/>
              <a:gd name="connsiteX17" fmla="*/ 1125266 w 2025778"/>
              <a:gd name="connsiteY17" fmla="*/ 1082146 h 1459465"/>
              <a:gd name="connsiteX18" fmla="*/ 1237643 w 2025778"/>
              <a:gd name="connsiteY18" fmla="*/ 1082146 h 1459465"/>
              <a:gd name="connsiteX19" fmla="*/ 1012889 w 2025778"/>
              <a:gd name="connsiteY19" fmla="*/ 857391 h 1459465"/>
              <a:gd name="connsiteX20" fmla="*/ 788134 w 2025778"/>
              <a:gd name="connsiteY20" fmla="*/ 1082146 h 1459465"/>
              <a:gd name="connsiteX21" fmla="*/ 900511 w 2025778"/>
              <a:gd name="connsiteY21" fmla="*/ 1082146 h 1459465"/>
              <a:gd name="connsiteX22" fmla="*/ 900511 w 2025778"/>
              <a:gd name="connsiteY22" fmla="*/ 1459465 h 1459465"/>
              <a:gd name="connsiteX23" fmla="*/ 481574 w 2025778"/>
              <a:gd name="connsiteY23" fmla="*/ 1459465 h 1459465"/>
              <a:gd name="connsiteX24" fmla="*/ 481574 w 2025778"/>
              <a:gd name="connsiteY24" fmla="*/ 1458201 h 1459465"/>
              <a:gd name="connsiteX25" fmla="*/ 456542 w 2025778"/>
              <a:gd name="connsiteY25" fmla="*/ 1459465 h 1459465"/>
              <a:gd name="connsiteX26" fmla="*/ 0 w 2025778"/>
              <a:gd name="connsiteY26" fmla="*/ 1002924 h 1459465"/>
              <a:gd name="connsiteX27" fmla="*/ 278835 w 2025778"/>
              <a:gd name="connsiteY27" fmla="*/ 582259 h 1459465"/>
              <a:gd name="connsiteX28" fmla="*/ 282598 w 2025778"/>
              <a:gd name="connsiteY28" fmla="*/ 581091 h 1459465"/>
              <a:gd name="connsiteX29" fmla="*/ 282142 w 2025778"/>
              <a:gd name="connsiteY29" fmla="*/ 578106 h 1459465"/>
              <a:gd name="connsiteX30" fmla="*/ 279434 w 2025778"/>
              <a:gd name="connsiteY30" fmla="*/ 524481 h 1459465"/>
              <a:gd name="connsiteX31" fmla="*/ 803915 w 2025778"/>
              <a:gd name="connsiteY31" fmla="*/ 0 h 1459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25778" h="1459465">
                <a:moveTo>
                  <a:pt x="803915" y="0"/>
                </a:moveTo>
                <a:cubicBezTo>
                  <a:pt x="1021162" y="0"/>
                  <a:pt x="1207559" y="132085"/>
                  <a:pt x="1287179" y="320329"/>
                </a:cubicBezTo>
                <a:lnTo>
                  <a:pt x="1294887" y="345159"/>
                </a:lnTo>
                <a:lnTo>
                  <a:pt x="1330926" y="315424"/>
                </a:lnTo>
                <a:cubicBezTo>
                  <a:pt x="1372049" y="287642"/>
                  <a:pt x="1421624" y="271420"/>
                  <a:pt x="1474987" y="271420"/>
                </a:cubicBezTo>
                <a:cubicBezTo>
                  <a:pt x="1617289" y="271420"/>
                  <a:pt x="1732648" y="386779"/>
                  <a:pt x="1732648" y="529081"/>
                </a:cubicBezTo>
                <a:cubicBezTo>
                  <a:pt x="1732648" y="564657"/>
                  <a:pt x="1725438" y="598549"/>
                  <a:pt x="1712401" y="629375"/>
                </a:cubicBezTo>
                <a:lnTo>
                  <a:pt x="1709850" y="634075"/>
                </a:lnTo>
                <a:lnTo>
                  <a:pt x="1759893" y="648938"/>
                </a:lnTo>
                <a:cubicBezTo>
                  <a:pt x="1915599" y="710336"/>
                  <a:pt x="2025778" y="862121"/>
                  <a:pt x="2025778" y="1039641"/>
                </a:cubicBezTo>
                <a:cubicBezTo>
                  <a:pt x="2025778" y="1242521"/>
                  <a:pt x="1881871" y="1411789"/>
                  <a:pt x="1690564" y="1450936"/>
                </a:cubicBezTo>
                <a:lnTo>
                  <a:pt x="1631891" y="1456851"/>
                </a:lnTo>
                <a:lnTo>
                  <a:pt x="1631891" y="1459465"/>
                </a:lnTo>
                <a:lnTo>
                  <a:pt x="1605960" y="1459465"/>
                </a:lnTo>
                <a:lnTo>
                  <a:pt x="1605954" y="1459465"/>
                </a:lnTo>
                <a:lnTo>
                  <a:pt x="1605948" y="1459465"/>
                </a:lnTo>
                <a:lnTo>
                  <a:pt x="1125266" y="1459465"/>
                </a:lnTo>
                <a:lnTo>
                  <a:pt x="1125266" y="1082146"/>
                </a:lnTo>
                <a:lnTo>
                  <a:pt x="1237643" y="1082146"/>
                </a:lnTo>
                <a:lnTo>
                  <a:pt x="1012889" y="857391"/>
                </a:lnTo>
                <a:lnTo>
                  <a:pt x="788134" y="1082146"/>
                </a:lnTo>
                <a:lnTo>
                  <a:pt x="900511" y="1082146"/>
                </a:lnTo>
                <a:lnTo>
                  <a:pt x="900511" y="1459465"/>
                </a:lnTo>
                <a:lnTo>
                  <a:pt x="481574" y="1459465"/>
                </a:lnTo>
                <a:lnTo>
                  <a:pt x="481574" y="1458201"/>
                </a:lnTo>
                <a:lnTo>
                  <a:pt x="456542" y="1459465"/>
                </a:lnTo>
                <a:cubicBezTo>
                  <a:pt x="204401" y="1459465"/>
                  <a:pt x="0" y="1255064"/>
                  <a:pt x="0" y="1002924"/>
                </a:cubicBezTo>
                <a:cubicBezTo>
                  <a:pt x="0" y="813818"/>
                  <a:pt x="114976" y="651566"/>
                  <a:pt x="278835" y="582259"/>
                </a:cubicBezTo>
                <a:lnTo>
                  <a:pt x="282598" y="581091"/>
                </a:lnTo>
                <a:lnTo>
                  <a:pt x="282142" y="578106"/>
                </a:lnTo>
                <a:cubicBezTo>
                  <a:pt x="280352" y="560475"/>
                  <a:pt x="279434" y="542585"/>
                  <a:pt x="279434" y="524481"/>
                </a:cubicBezTo>
                <a:cubicBezTo>
                  <a:pt x="279434" y="234818"/>
                  <a:pt x="514252" y="0"/>
                  <a:pt x="803915" y="0"/>
                </a:cubicBezTo>
                <a:close/>
              </a:path>
            </a:pathLst>
          </a:custGeom>
          <a:solidFill>
            <a:srgbClr val="6D4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892045">
            <a:off x="5678063" y="2712304"/>
            <a:ext cx="2028732" cy="3003452"/>
          </a:xfrm>
          <a:prstGeom prst="arc">
            <a:avLst>
              <a:gd name="adj1" fmla="val 16200000"/>
              <a:gd name="adj2" fmla="val 20175828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弧形 11"/>
          <p:cNvSpPr/>
          <p:nvPr/>
        </p:nvSpPr>
        <p:spPr>
          <a:xfrm rot="19824461">
            <a:off x="6548676" y="2606344"/>
            <a:ext cx="2454665" cy="3634028"/>
          </a:xfrm>
          <a:prstGeom prst="arc">
            <a:avLst>
              <a:gd name="adj1" fmla="val 17013295"/>
              <a:gd name="adj2" fmla="val 20175828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弧形 12"/>
          <p:cNvSpPr/>
          <p:nvPr/>
        </p:nvSpPr>
        <p:spPr>
          <a:xfrm rot="18068970">
            <a:off x="7798727" y="1585009"/>
            <a:ext cx="2932305" cy="5495544"/>
          </a:xfrm>
          <a:prstGeom prst="arc">
            <a:avLst>
              <a:gd name="adj1" fmla="val 16657298"/>
              <a:gd name="adj2" fmla="val 19124195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>
            <a:spLocks noChangeAspect="1"/>
          </p:cNvSpPr>
          <p:nvPr/>
        </p:nvSpPr>
        <p:spPr>
          <a:xfrm rot="7017884">
            <a:off x="8924077" y="2544409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>
            <a:spLocks noChangeAspect="1"/>
          </p:cNvSpPr>
          <p:nvPr/>
        </p:nvSpPr>
        <p:spPr>
          <a:xfrm rot="8771035">
            <a:off x="8429117" y="3334152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>
            <a:spLocks noChangeAspect="1"/>
          </p:cNvSpPr>
          <p:nvPr/>
        </p:nvSpPr>
        <p:spPr>
          <a:xfrm rot="10982194">
            <a:off x="7631287" y="4030458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104286" y="2548657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76711" y="3505113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27773" y="4286077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弧形 19"/>
          <p:cNvSpPr/>
          <p:nvPr/>
        </p:nvSpPr>
        <p:spPr>
          <a:xfrm rot="20707955" flipH="1">
            <a:off x="4535899" y="2681827"/>
            <a:ext cx="2028732" cy="3003452"/>
          </a:xfrm>
          <a:prstGeom prst="arc">
            <a:avLst>
              <a:gd name="adj1" fmla="val 16200000"/>
              <a:gd name="adj2" fmla="val 20175828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弧形 20"/>
          <p:cNvSpPr/>
          <p:nvPr/>
        </p:nvSpPr>
        <p:spPr>
          <a:xfrm rot="1775539" flipH="1">
            <a:off x="3239353" y="2575867"/>
            <a:ext cx="2454665" cy="3634028"/>
          </a:xfrm>
          <a:prstGeom prst="arc">
            <a:avLst>
              <a:gd name="adj1" fmla="val 17013295"/>
              <a:gd name="adj2" fmla="val 20175828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 rot="14582116" flipH="1">
            <a:off x="3102617" y="2513932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 rot="12828965" flipH="1">
            <a:off x="3597577" y="3303675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>
            <a:spLocks noChangeAspect="1"/>
          </p:cNvSpPr>
          <p:nvPr/>
        </p:nvSpPr>
        <p:spPr>
          <a:xfrm rot="10617806" flipH="1">
            <a:off x="4395407" y="3999981"/>
            <a:ext cx="216000" cy="186208"/>
          </a:xfrm>
          <a:prstGeom prst="triangl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2498210" y="2518180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3125785" y="3474636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flipH="1">
            <a:off x="4174723" y="4255600"/>
            <a:ext cx="640198" cy="640198"/>
          </a:xfrm>
          <a:prstGeom prst="ellipse">
            <a:avLst/>
          </a:prstGeom>
          <a:solidFill>
            <a:srgbClr val="52BB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>
            <a:grpSpLocks noChangeAspect="1"/>
          </p:cNvGrpSpPr>
          <p:nvPr/>
        </p:nvGrpSpPr>
        <p:grpSpPr>
          <a:xfrm>
            <a:off x="4315745" y="4446758"/>
            <a:ext cx="357126" cy="271347"/>
            <a:chOff x="4268086" y="4221191"/>
            <a:chExt cx="509646" cy="387231"/>
          </a:xfrm>
          <a:solidFill>
            <a:srgbClr val="FFFFFF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312825" y="3685110"/>
            <a:ext cx="287271" cy="274740"/>
            <a:chOff x="1004888" y="993775"/>
            <a:chExt cx="2438400" cy="2332038"/>
          </a:xfrm>
          <a:solidFill>
            <a:srgbClr val="FFFFFF"/>
          </a:solidFill>
        </p:grpSpPr>
        <p:sp>
          <p:nvSpPr>
            <p:cNvPr id="32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" name="任意多边形 32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317969" y="2670428"/>
            <a:ext cx="240495" cy="307566"/>
            <a:chOff x="1605186" y="572440"/>
            <a:chExt cx="563562" cy="720725"/>
          </a:xfrm>
          <a:solidFill>
            <a:srgbClr val="FFFFFF"/>
          </a:solidFill>
        </p:grpSpPr>
        <p:sp>
          <p:nvSpPr>
            <p:cNvPr id="35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>
            <a:grpSpLocks noChangeAspect="1"/>
          </p:cNvGrpSpPr>
          <p:nvPr/>
        </p:nvGrpSpPr>
        <p:grpSpPr>
          <a:xfrm>
            <a:off x="8684552" y="3668699"/>
            <a:ext cx="279904" cy="313025"/>
            <a:chOff x="5999255" y="3275006"/>
            <a:chExt cx="402656" cy="450303"/>
          </a:xfrm>
          <a:solidFill>
            <a:srgbClr val="FFFFFF"/>
          </a:solidFill>
          <a:effectLst/>
        </p:grpSpPr>
        <p:sp>
          <p:nvSpPr>
            <p:cNvPr id="3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223"/>
          <p:cNvSpPr>
            <a:spLocks noChangeAspect="1"/>
          </p:cNvSpPr>
          <p:nvPr/>
        </p:nvSpPr>
        <p:spPr bwMode="auto">
          <a:xfrm>
            <a:off x="7620688" y="4468193"/>
            <a:ext cx="318818" cy="258568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678300" y="2635456"/>
            <a:ext cx="307097" cy="347339"/>
            <a:chOff x="4994016" y="4872552"/>
            <a:chExt cx="406393" cy="459645"/>
          </a:xfrm>
          <a:solidFill>
            <a:schemeClr val="bg1"/>
          </a:solidFill>
        </p:grpSpPr>
        <p:sp>
          <p:nvSpPr>
            <p:cNvPr id="46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5293483" y="3816119"/>
            <a:ext cx="1696298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6D4949"/>
                </a:solidFill>
                <a:latin typeface="Impact" panose="020B0806030902050204" pitchFamily="34" charset="0"/>
              </a:rPr>
              <a:t>CHAMPION</a:t>
            </a:r>
            <a:endParaRPr lang="zh-CN" altLang="en-US" sz="2800" dirty="0" smtClean="0">
              <a:solidFill>
                <a:srgbClr val="6D4949"/>
              </a:solidFill>
              <a:latin typeface="Impact" panose="020B0806030902050204" pitchFamily="34" charset="0"/>
            </a:endParaRPr>
          </a:p>
          <a:p>
            <a:r>
              <a:rPr lang="en-US" altLang="zh-CN" sz="1050" dirty="0" smtClean="0">
                <a:solidFill>
                  <a:srgbClr val="23B6BE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                      </a:t>
            </a:r>
            <a:endParaRPr lang="zh-CN" altLang="en-US" sz="1000" dirty="0" smtClean="0">
              <a:solidFill>
                <a:srgbClr val="23B6BE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50" name="弧形 49"/>
          <p:cNvSpPr/>
          <p:nvPr/>
        </p:nvSpPr>
        <p:spPr>
          <a:xfrm rot="3531030" flipH="1">
            <a:off x="1511662" y="1554532"/>
            <a:ext cx="2932305" cy="5495544"/>
          </a:xfrm>
          <a:prstGeom prst="arc">
            <a:avLst>
              <a:gd name="adj1" fmla="val 16657298"/>
              <a:gd name="adj2" fmla="val 19124195"/>
            </a:avLst>
          </a:prstGeom>
          <a:ln w="127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102410" y="2502886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83538" y="3676835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2056294" y="4754430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7945433" y="472590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9194467" y="364456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9821676" y="2493661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52BBA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52BBA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b="5033"/>
          <a:stretch>
            <a:fillRect/>
          </a:stretch>
        </p:blipFill>
        <p:spPr>
          <a:xfrm>
            <a:off x="0" y="1"/>
            <a:ext cx="681416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50677" y="2921169"/>
            <a:ext cx="52693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rgbClr val="6D4949"/>
                </a:solidFill>
                <a:latin typeface="Monotype Corsiva" panose="03010101010201010101" pitchFamily="66" charset="0"/>
                <a:cs typeface="+mn-ea"/>
              </a:rPr>
              <a:t>THANK       YOU</a:t>
            </a:r>
            <a:endParaRPr lang="zh-CN" altLang="en-US" sz="6000" b="1" dirty="0">
              <a:solidFill>
                <a:srgbClr val="6D4949"/>
              </a:solidFill>
              <a:latin typeface="Monotype Corsiva" panose="03010101010201010101" pitchFamily="66" charset="0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96230" y="4089824"/>
            <a:ext cx="5243743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you to the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center of </a:t>
            </a:r>
            <a:r>
              <a:rPr lang="en-US" altLang="zh-CN" sz="1100" dirty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narrative thought Click </a:t>
            </a:r>
            <a:endParaRPr lang="en-US" altLang="zh-CN" sz="1100" dirty="0" smtClean="0">
              <a:solidFill>
                <a:srgbClr val="6D4949"/>
              </a:solidFill>
              <a:latin typeface="Lucida Calligraphy" panose="03010101010101010101" pitchFamily="66" charset="0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D4949"/>
                </a:solidFill>
                <a:latin typeface="Lucida Calligraphy" panose="03010101010101010101" pitchFamily="66" charset="0"/>
                <a:ea typeface="方正姚体" panose="02010601030101010101" pitchFamily="2" charset="-122"/>
              </a:rPr>
              <a:t>       hereto add you to the center of the narrative thought</a:t>
            </a:r>
            <a:endParaRPr lang="en-US" altLang="zh-CN" sz="1200" dirty="0" smtClean="0">
              <a:solidFill>
                <a:srgbClr val="6D4949"/>
              </a:solidFill>
              <a:latin typeface="Lucida Calligraphy" panose="03010101010101010101" pitchFamily="66" charset="0"/>
            </a:endParaRPr>
          </a:p>
          <a:p>
            <a:endParaRPr lang="en-US" altLang="zh-CN" sz="1400" dirty="0" smtClean="0">
              <a:solidFill>
                <a:srgbClr val="6D4949"/>
              </a:solidFill>
              <a:latin typeface="Lucida Calligraphy" panose="03010101010101010101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11184</Words>
  <Application>WPS 演示</Application>
  <PresentationFormat>宽屏</PresentationFormat>
  <Paragraphs>789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4" baseType="lpstr">
      <vt:lpstr>Arial</vt:lpstr>
      <vt:lpstr>宋体</vt:lpstr>
      <vt:lpstr>Wingdings</vt:lpstr>
      <vt:lpstr>Monotype Corsiva</vt:lpstr>
      <vt:lpstr>Lucida Calligraphy</vt:lpstr>
      <vt:lpstr>方正姚体</vt:lpstr>
      <vt:lpstr>微软雅黑</vt:lpstr>
      <vt:lpstr>Kartika</vt:lpstr>
      <vt:lpstr>FZYaoTi</vt:lpstr>
      <vt:lpstr>Haettenschweiler</vt:lpstr>
      <vt:lpstr>Mongolian Baiti</vt:lpstr>
      <vt:lpstr>Calibri Light</vt:lpstr>
      <vt:lpstr>Calibri</vt:lpstr>
      <vt:lpstr>造字工房尚雅体演示版常规体</vt:lpstr>
      <vt:lpstr>Impact</vt:lpstr>
      <vt:lpstr>Agency FB</vt:lpstr>
      <vt:lpstr>方正兰亭超细黑简体</vt:lpstr>
      <vt:lpstr>Kozuka Gothic Pro M</vt:lpstr>
      <vt:lpstr>Kozuka Gothic Pro H</vt:lpstr>
      <vt:lpstr>Malgun Gothic</vt:lpstr>
      <vt:lpstr>MT Extra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Administrator</cp:lastModifiedBy>
  <cp:revision>122</cp:revision>
  <dcterms:created xsi:type="dcterms:W3CDTF">2016-05-17T13:55:00Z</dcterms:created>
  <dcterms:modified xsi:type="dcterms:W3CDTF">2017-03-10T06:18:24Z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