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9" r:id="rId3"/>
    <p:sldId id="260" r:id="rId4"/>
    <p:sldId id="262" r:id="rId5"/>
    <p:sldId id="263" r:id="rId6"/>
    <p:sldId id="267" r:id="rId7"/>
    <p:sldId id="268" r:id="rId8"/>
    <p:sldId id="271" r:id="rId9"/>
    <p:sldId id="269" r:id="rId10"/>
    <p:sldId id="266" r:id="rId11"/>
    <p:sldId id="272" r:id="rId12"/>
    <p:sldId id="273" r:id="rId13"/>
    <p:sldId id="277" r:id="rId14"/>
    <p:sldId id="270" r:id="rId15"/>
    <p:sldId id="280" r:id="rId16"/>
    <p:sldId id="278" r:id="rId17"/>
    <p:sldId id="279" r:id="rId18"/>
    <p:sldId id="274" r:id="rId19"/>
    <p:sldId id="265" r:id="rId20"/>
    <p:sldId id="275" r:id="rId21"/>
    <p:sldId id="276" r:id="rId22"/>
    <p:sldId id="282" r:id="rId23"/>
    <p:sldId id="281" r:id="rId24"/>
    <p:sldId id="283" r:id="rId25"/>
    <p:sldId id="284" r:id="rId26"/>
    <p:sldId id="264" r:id="rId27"/>
    <p:sldId id="285" r:id="rId28"/>
    <p:sldId id="286" r:id="rId29"/>
    <p:sldId id="287" r:id="rId30"/>
    <p:sldId id="290" r:id="rId31"/>
    <p:sldId id="288" r:id="rId32"/>
    <p:sldId id="289" r:id="rId33"/>
    <p:sldId id="291" r:id="rId3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3716"/>
    <a:srgbClr val="FEFEFE"/>
    <a:srgbClr val="DFB988"/>
    <a:srgbClr val="4C2810"/>
    <a:srgbClr val="FDFDFD"/>
    <a:srgbClr val="CFA370"/>
    <a:srgbClr val="333439"/>
    <a:srgbClr val="26272B"/>
    <a:srgbClr val="6C6D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96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7" Type="http://schemas.openxmlformats.org/officeDocument/2006/relationships/tableStyles" Target="tableStyles.xml"/><Relationship Id="rId36" Type="http://schemas.openxmlformats.org/officeDocument/2006/relationships/viewProps" Target="viewProps.xml"/><Relationship Id="rId35" Type="http://schemas.openxmlformats.org/officeDocument/2006/relationships/presProps" Target="presProps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E6B4-24E7-45B0-B1ED-D22F374806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2B624-D6CE-4111-9047-9D8E458B4E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E6B4-24E7-45B0-B1ED-D22F374806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2B624-D6CE-4111-9047-9D8E458B4E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E6B4-24E7-45B0-B1ED-D22F374806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2B624-D6CE-4111-9047-9D8E458B4E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E6B4-24E7-45B0-B1ED-D22F374806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2B624-D6CE-4111-9047-9D8E458B4E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E6B4-24E7-45B0-B1ED-D22F374806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2B624-D6CE-4111-9047-9D8E458B4E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E6B4-24E7-45B0-B1ED-D22F374806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2B624-D6CE-4111-9047-9D8E458B4E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E6B4-24E7-45B0-B1ED-D22F374806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2B624-D6CE-4111-9047-9D8E458B4E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E6B4-24E7-45B0-B1ED-D22F374806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2B624-D6CE-4111-9047-9D8E458B4E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E6B4-24E7-45B0-B1ED-D22F374806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2B624-D6CE-4111-9047-9D8E458B4E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E6B4-24E7-45B0-B1ED-D22F374806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2B624-D6CE-4111-9047-9D8E458B4E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19E6B4-24E7-45B0-B1ED-D22F374806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2B624-D6CE-4111-9047-9D8E458B4E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19E6B4-24E7-45B0-B1ED-D22F374806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2B624-D6CE-4111-9047-9D8E458B4E7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.png"/><Relationship Id="rId3" Type="http://schemas.microsoft.com/office/2007/relationships/media" Target="file:///C:\Users\Administrator\Desktop\&#32972;&#26223;&#38899;&#20048;\Emily%20Hearn-Red%20Balloon.mp3" TargetMode="External"/><Relationship Id="rId2" Type="http://schemas.openxmlformats.org/officeDocument/2006/relationships/audio" Target="file:///C:\Users\Administrator\Desktop\&#32972;&#26223;&#38899;&#20048;\Emily%20Hearn-Red%20Balloon.mp3" TargetMode="External"/><Relationship Id="rId1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3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GIF"/><Relationship Id="rId1" Type="http://schemas.openxmlformats.org/officeDocument/2006/relationships/image" Target="../media/image3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image" Target="../media/image3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5.jpeg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3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em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GIF"/><Relationship Id="rId1" Type="http://schemas.openxmlformats.org/officeDocument/2006/relationships/image" Target="../media/image3.e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e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52117" y="587562"/>
            <a:ext cx="3351657" cy="382562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736104" y="5039139"/>
            <a:ext cx="478368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693716"/>
                </a:solidFill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YOUR     TITLE</a:t>
            </a:r>
            <a:endParaRPr lang="en-US" altLang="zh-CN" sz="4800" b="1" dirty="0" smtClean="0">
              <a:solidFill>
                <a:srgbClr val="693716"/>
              </a:solidFill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  <a:p>
            <a:r>
              <a:rPr lang="en-US" altLang="zh-CN" sz="4800" b="1" dirty="0" smtClean="0">
                <a:solidFill>
                  <a:srgbClr val="693716"/>
                </a:solidFill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        HERE</a:t>
            </a:r>
            <a:endParaRPr lang="zh-CN" altLang="en-US" sz="4800" b="1" dirty="0">
              <a:solidFill>
                <a:srgbClr val="693716"/>
              </a:solidFill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pic>
        <p:nvPicPr>
          <p:cNvPr id="3" name="Emily Hearn-Red Balloon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86120" y="3119120"/>
            <a:ext cx="619125" cy="61912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747197" y="2322286"/>
            <a:ext cx="4289261" cy="119017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110029" y="3320089"/>
            <a:ext cx="33313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693716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CONCENTS</a:t>
            </a:r>
            <a:endParaRPr lang="zh-CN" altLang="en-US" sz="4800" b="1" dirty="0">
              <a:solidFill>
                <a:srgbClr val="693716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4599" y="2637239"/>
            <a:ext cx="874131" cy="54633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7777" y="1472507"/>
            <a:ext cx="627777" cy="68484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7777" y="3663456"/>
            <a:ext cx="627777" cy="57070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9113" y="4714048"/>
            <a:ext cx="485101" cy="456566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>
            <a:off x="7188729" y="2046515"/>
            <a:ext cx="2943879" cy="0"/>
          </a:xfrm>
          <a:prstGeom prst="line">
            <a:avLst/>
          </a:prstGeom>
          <a:ln w="12700">
            <a:solidFill>
              <a:srgbClr val="6937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188729" y="3094172"/>
            <a:ext cx="2943879" cy="0"/>
          </a:xfrm>
          <a:prstGeom prst="line">
            <a:avLst/>
          </a:prstGeom>
          <a:ln w="12700">
            <a:solidFill>
              <a:srgbClr val="6937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7188730" y="4132564"/>
            <a:ext cx="2943879" cy="0"/>
          </a:xfrm>
          <a:prstGeom prst="line">
            <a:avLst/>
          </a:prstGeom>
          <a:ln w="12700">
            <a:solidFill>
              <a:srgbClr val="6937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7188729" y="5162876"/>
            <a:ext cx="2943879" cy="0"/>
          </a:xfrm>
          <a:prstGeom prst="line">
            <a:avLst/>
          </a:prstGeom>
          <a:ln w="12700">
            <a:solidFill>
              <a:srgbClr val="6937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7430368" y="1688122"/>
            <a:ext cx="18854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693716"/>
                </a:solidFill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ABOUT     US</a:t>
            </a:r>
            <a:endParaRPr lang="zh-CN" altLang="en-US" sz="2000" b="1" dirty="0">
              <a:solidFill>
                <a:srgbClr val="693716"/>
              </a:solidFill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430368" y="2726513"/>
            <a:ext cx="25619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693716"/>
                </a:solidFill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DATA    ANALYSIS</a:t>
            </a:r>
            <a:endParaRPr lang="zh-CN" altLang="en-US" sz="2000" b="1" dirty="0">
              <a:solidFill>
                <a:srgbClr val="693716"/>
              </a:solidFill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430368" y="3750976"/>
            <a:ext cx="23743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693716"/>
                </a:solidFill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OUR     SERVICE</a:t>
            </a:r>
            <a:endParaRPr lang="zh-CN" altLang="en-US" sz="2000" b="1" dirty="0">
              <a:solidFill>
                <a:srgbClr val="693716"/>
              </a:solidFill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430368" y="4793584"/>
            <a:ext cx="17748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693716"/>
                </a:solidFill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PORTFOLIO</a:t>
            </a:r>
            <a:endParaRPr lang="zh-CN" altLang="en-US" sz="2000" b="1" dirty="0">
              <a:solidFill>
                <a:srgbClr val="693716"/>
              </a:solidFill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4758095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4242328" y="4151084"/>
            <a:ext cx="3636000" cy="0"/>
          </a:xfrm>
          <a:prstGeom prst="line">
            <a:avLst/>
          </a:prstGeom>
          <a:ln w="12700">
            <a:solidFill>
              <a:srgbClr val="6937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11023" y="1957119"/>
            <a:ext cx="1626806" cy="1478916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6" name="Oval 4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2144191" y="2012661"/>
            <a:ext cx="1933417" cy="1933417"/>
          </a:xfrm>
          <a:prstGeom prst="ellipse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12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2080492" y="1948962"/>
            <a:ext cx="2060815" cy="2060815"/>
          </a:xfrm>
          <a:prstGeom prst="ellipse">
            <a:avLst/>
          </a:prstGeom>
          <a:noFill/>
          <a:ln w="28575"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11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CxnSpPr>
            <a:stCxn id="13" idx="2"/>
          </p:cNvCxnSpPr>
          <p:nvPr/>
        </p:nvCxnSpPr>
        <p:spPr>
          <a:xfrm flipH="1">
            <a:off x="4043884" y="2540573"/>
            <a:ext cx="904609" cy="0"/>
          </a:xfrm>
          <a:prstGeom prst="line">
            <a:avLst/>
          </a:prstGeom>
          <a:ln w="28575">
            <a:solidFill>
              <a:srgbClr val="69371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4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CxnSpPr>
            <a:stCxn id="16" idx="2"/>
          </p:cNvCxnSpPr>
          <p:nvPr/>
        </p:nvCxnSpPr>
        <p:spPr>
          <a:xfrm flipH="1">
            <a:off x="4043884" y="3505248"/>
            <a:ext cx="904609" cy="0"/>
          </a:xfrm>
          <a:prstGeom prst="line">
            <a:avLst/>
          </a:prstGeom>
          <a:ln w="28575">
            <a:solidFill>
              <a:srgbClr val="69371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GrpSpPr/>
          <p:nvPr/>
        </p:nvGrpSpPr>
        <p:grpSpPr>
          <a:xfrm>
            <a:off x="4948494" y="2292065"/>
            <a:ext cx="618790" cy="497016"/>
            <a:chOff x="4667140" y="2248523"/>
            <a:chExt cx="618790" cy="497016"/>
          </a:xfrm>
          <a:solidFill>
            <a:srgbClr val="693716"/>
          </a:solidFill>
        </p:grpSpPr>
        <p:sp>
          <p:nvSpPr>
            <p:cNvPr id="13" name="Oval 7"/>
            <p:cNvSpPr/>
            <p:nvPr/>
          </p:nvSpPr>
          <p:spPr>
            <a:xfrm>
              <a:off x="4667140" y="2248523"/>
              <a:ext cx="497016" cy="49701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14" name="Isosceles Triangle 24"/>
            <p:cNvSpPr/>
            <p:nvPr/>
          </p:nvSpPr>
          <p:spPr>
            <a:xfrm rot="5400000">
              <a:off x="5128109" y="2423965"/>
              <a:ext cx="169511" cy="14613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5" name="组合 14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GrpSpPr/>
          <p:nvPr/>
        </p:nvGrpSpPr>
        <p:grpSpPr>
          <a:xfrm>
            <a:off x="4948494" y="3256740"/>
            <a:ext cx="618789" cy="497016"/>
            <a:chOff x="4667140" y="3213198"/>
            <a:chExt cx="618789" cy="497016"/>
          </a:xfrm>
          <a:solidFill>
            <a:srgbClr val="693716"/>
          </a:solidFill>
        </p:grpSpPr>
        <p:sp>
          <p:nvSpPr>
            <p:cNvPr id="16" name="Oval 16"/>
            <p:cNvSpPr/>
            <p:nvPr/>
          </p:nvSpPr>
          <p:spPr>
            <a:xfrm>
              <a:off x="4667140" y="3213198"/>
              <a:ext cx="497016" cy="49701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17" name="Isosceles Triangle 25"/>
            <p:cNvSpPr/>
            <p:nvPr/>
          </p:nvSpPr>
          <p:spPr>
            <a:xfrm rot="5400000">
              <a:off x="5128108" y="3388640"/>
              <a:ext cx="169511" cy="14613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Oval 31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2147713" y="4387581"/>
            <a:ext cx="1933417" cy="1933417"/>
          </a:xfrm>
          <a:prstGeom prst="ellipse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32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2084015" y="4323882"/>
            <a:ext cx="2060815" cy="2060815"/>
          </a:xfrm>
          <a:prstGeom prst="ellipse">
            <a:avLst/>
          </a:prstGeom>
          <a:noFill/>
          <a:ln w="28575"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Connector 37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CxnSpPr>
            <a:stCxn id="24" idx="2"/>
          </p:cNvCxnSpPr>
          <p:nvPr/>
        </p:nvCxnSpPr>
        <p:spPr>
          <a:xfrm flipH="1">
            <a:off x="4047407" y="4915493"/>
            <a:ext cx="904609" cy="0"/>
          </a:xfrm>
          <a:prstGeom prst="line">
            <a:avLst/>
          </a:prstGeom>
          <a:ln w="28575">
            <a:solidFill>
              <a:srgbClr val="69371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38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CxnSpPr>
            <a:stCxn id="27" idx="2"/>
          </p:cNvCxnSpPr>
          <p:nvPr/>
        </p:nvCxnSpPr>
        <p:spPr>
          <a:xfrm flipH="1">
            <a:off x="4047407" y="5880168"/>
            <a:ext cx="904609" cy="0"/>
          </a:xfrm>
          <a:prstGeom prst="line">
            <a:avLst/>
          </a:prstGeom>
          <a:ln w="28575">
            <a:solidFill>
              <a:srgbClr val="69371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GrpSpPr/>
          <p:nvPr/>
        </p:nvGrpSpPr>
        <p:grpSpPr>
          <a:xfrm>
            <a:off x="4952016" y="4666985"/>
            <a:ext cx="618790" cy="497016"/>
            <a:chOff x="4670662" y="4623443"/>
            <a:chExt cx="618790" cy="497016"/>
          </a:xfrm>
          <a:solidFill>
            <a:srgbClr val="693716"/>
          </a:solidFill>
        </p:grpSpPr>
        <p:sp>
          <p:nvSpPr>
            <p:cNvPr id="24" name="Oval 35"/>
            <p:cNvSpPr/>
            <p:nvPr/>
          </p:nvSpPr>
          <p:spPr>
            <a:xfrm>
              <a:off x="4670662" y="4623443"/>
              <a:ext cx="497016" cy="49701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25" name="Isosceles Triangle 39"/>
            <p:cNvSpPr/>
            <p:nvPr/>
          </p:nvSpPr>
          <p:spPr>
            <a:xfrm rot="5400000">
              <a:off x="5131631" y="4798886"/>
              <a:ext cx="169511" cy="14613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6" name="组合 25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GrpSpPr/>
          <p:nvPr/>
        </p:nvGrpSpPr>
        <p:grpSpPr>
          <a:xfrm>
            <a:off x="4952016" y="5631660"/>
            <a:ext cx="618789" cy="497016"/>
            <a:chOff x="4670662" y="5588118"/>
            <a:chExt cx="618789" cy="497016"/>
          </a:xfrm>
          <a:solidFill>
            <a:srgbClr val="693716"/>
          </a:solidFill>
        </p:grpSpPr>
        <p:sp>
          <p:nvSpPr>
            <p:cNvPr id="27" name="Oval 36"/>
            <p:cNvSpPr/>
            <p:nvPr/>
          </p:nvSpPr>
          <p:spPr>
            <a:xfrm>
              <a:off x="4670662" y="5588118"/>
              <a:ext cx="497016" cy="49701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28" name="Isosceles Triangle 40"/>
            <p:cNvSpPr/>
            <p:nvPr/>
          </p:nvSpPr>
          <p:spPr>
            <a:xfrm rot="5400000">
              <a:off x="5131630" y="5763560"/>
              <a:ext cx="169511" cy="146130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9" name="文本框 28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2487170" y="2648173"/>
            <a:ext cx="12474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FDFDFD"/>
                </a:solidFill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566</a:t>
            </a:r>
            <a:endParaRPr lang="zh-CN" altLang="en-US" sz="4800" b="1" dirty="0">
              <a:solidFill>
                <a:srgbClr val="FDFDFD"/>
              </a:solidFill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30" name="文本框 29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2509974" y="5015426"/>
            <a:ext cx="12474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rgbClr val="FDFDFD"/>
                </a:solidFill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245</a:t>
            </a:r>
            <a:endParaRPr lang="zh-CN" altLang="en-US" sz="4800" b="1" dirty="0">
              <a:solidFill>
                <a:srgbClr val="FDFDFD"/>
              </a:solidFill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31" name="文本框 30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5755680" y="2331086"/>
            <a:ext cx="4487126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add you to the center of the narrative thought</a:t>
            </a:r>
            <a:endParaRPr lang="en-US" altLang="zh-CN" sz="1400" dirty="0" smtClean="0">
              <a:solidFill>
                <a:srgbClr val="693716"/>
              </a:solidFill>
            </a:endParaRPr>
          </a:p>
          <a:p>
            <a:endParaRPr lang="en-US" altLang="zh-CN" sz="16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5755680" y="3281734"/>
            <a:ext cx="4487126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add you to the center of the narrative thought</a:t>
            </a:r>
            <a:endParaRPr lang="en-US" altLang="zh-CN" sz="1400" dirty="0" smtClean="0">
              <a:solidFill>
                <a:srgbClr val="693716"/>
              </a:solidFill>
            </a:endParaRPr>
          </a:p>
          <a:p>
            <a:endParaRPr lang="en-US" altLang="zh-CN" sz="16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5755680" y="4666985"/>
            <a:ext cx="4487126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add you to the center of the narrative thought</a:t>
            </a:r>
            <a:endParaRPr lang="en-US" altLang="zh-CN" sz="1400" dirty="0" smtClean="0">
              <a:solidFill>
                <a:srgbClr val="693716"/>
              </a:solidFill>
            </a:endParaRPr>
          </a:p>
          <a:p>
            <a:endParaRPr lang="en-US" altLang="zh-CN" sz="16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5755680" y="5656654"/>
            <a:ext cx="4487126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add you to the center of the narrative thought</a:t>
            </a:r>
            <a:endParaRPr lang="en-US" altLang="zh-CN" sz="1400" dirty="0" smtClean="0">
              <a:solidFill>
                <a:srgbClr val="693716"/>
              </a:solidFill>
            </a:endParaRPr>
          </a:p>
          <a:p>
            <a:endParaRPr lang="en-US" altLang="zh-CN" sz="16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29" grpId="0"/>
      <p:bldP spid="31" grpId="0" animBg="1"/>
      <p:bldP spid="32" grpId="0" animBg="1"/>
      <p:bldP spid="18" grpId="0" animBg="1"/>
      <p:bldP spid="19" grpId="0" animBg="1"/>
      <p:bldP spid="30" grpId="0"/>
      <p:bldP spid="33" grpId="0" animBg="1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7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 rot="2707862">
            <a:off x="4702717" y="2069419"/>
            <a:ext cx="1831193" cy="1831192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693716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7" name="Freeform 7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 rot="20889290">
            <a:off x="6669353" y="3627822"/>
            <a:ext cx="1831193" cy="1831192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693716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8" name="Freeform 7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 rot="1460867">
            <a:off x="4668760" y="4998149"/>
            <a:ext cx="1258623" cy="1258622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693716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9" name="Freeform 7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 rot="2598298">
            <a:off x="5755006" y="4229960"/>
            <a:ext cx="774977" cy="774976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693716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10" name="Freeform 7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 rot="20676794">
            <a:off x="4608514" y="4267879"/>
            <a:ext cx="472565" cy="472564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693716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  <p:sp>
        <p:nvSpPr>
          <p:cNvPr id="11" name="文本框 10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1040595" y="2531219"/>
            <a:ext cx="2765501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MORE  THAN  TEMPLATE</a:t>
            </a:r>
            <a:endParaRPr lang="en-US" altLang="zh-CN" sz="16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6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2" name="文本框 11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8668992" y="2747704"/>
            <a:ext cx="2765501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MORE  THAN  TEMPLATE</a:t>
            </a:r>
            <a:endParaRPr lang="en-US" altLang="zh-CN" sz="16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6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3" name="文本框 12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1078997" y="4069696"/>
            <a:ext cx="2765501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6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6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4" name="文本框 13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1040594" y="5608173"/>
            <a:ext cx="2765501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6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6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5" name="文本框 14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8668992" y="4826936"/>
            <a:ext cx="2765501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6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6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1059457" y="2386010"/>
            <a:ext cx="2012203" cy="1999856"/>
          </a:xfrm>
          <a:custGeom>
            <a:avLst/>
            <a:gdLst>
              <a:gd name="connsiteX0" fmla="*/ 0 w 2160105"/>
              <a:gd name="connsiteY0" fmla="*/ 0 h 2146851"/>
              <a:gd name="connsiteX1" fmla="*/ 1455972 w 2160105"/>
              <a:gd name="connsiteY1" fmla="*/ 0 h 2146851"/>
              <a:gd name="connsiteX2" fmla="*/ 2149052 w 2160105"/>
              <a:gd name="connsiteY2" fmla="*/ 693080 h 2146851"/>
              <a:gd name="connsiteX3" fmla="*/ 2160105 w 2160105"/>
              <a:gd name="connsiteY3" fmla="*/ 682027 h 2146851"/>
              <a:gd name="connsiteX4" fmla="*/ 2160105 w 2160105"/>
              <a:gd name="connsiteY4" fmla="*/ 2146851 h 2146851"/>
              <a:gd name="connsiteX5" fmla="*/ 0 w 2160105"/>
              <a:gd name="connsiteY5" fmla="*/ 2146851 h 2146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60105" h="2146851">
                <a:moveTo>
                  <a:pt x="0" y="0"/>
                </a:moveTo>
                <a:lnTo>
                  <a:pt x="1455972" y="0"/>
                </a:lnTo>
                <a:lnTo>
                  <a:pt x="2149052" y="693080"/>
                </a:lnTo>
                <a:lnTo>
                  <a:pt x="2160105" y="682027"/>
                </a:lnTo>
                <a:lnTo>
                  <a:pt x="2160105" y="2146851"/>
                </a:lnTo>
                <a:lnTo>
                  <a:pt x="0" y="2146851"/>
                </a:lnTo>
                <a:close/>
              </a:path>
            </a:pathLst>
          </a:cu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 flipH="1" flipV="1">
            <a:off x="2415739" y="2386010"/>
            <a:ext cx="655921" cy="645625"/>
          </a:xfrm>
          <a:custGeom>
            <a:avLst/>
            <a:gdLst>
              <a:gd name="connsiteX0" fmla="*/ 0 w 704133"/>
              <a:gd name="connsiteY0" fmla="*/ 0 h 693080"/>
              <a:gd name="connsiteX1" fmla="*/ 704133 w 704133"/>
              <a:gd name="connsiteY1" fmla="*/ 0 h 693080"/>
              <a:gd name="connsiteX2" fmla="*/ 704133 w 704133"/>
              <a:gd name="connsiteY2" fmla="*/ 682027 h 693080"/>
              <a:gd name="connsiteX3" fmla="*/ 693080 w 704133"/>
              <a:gd name="connsiteY3" fmla="*/ 693080 h 69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4133" h="693080">
                <a:moveTo>
                  <a:pt x="0" y="0"/>
                </a:moveTo>
                <a:lnTo>
                  <a:pt x="704133" y="0"/>
                </a:lnTo>
                <a:lnTo>
                  <a:pt x="704133" y="682027"/>
                </a:lnTo>
                <a:lnTo>
                  <a:pt x="693080" y="693080"/>
                </a:lnTo>
                <a:close/>
              </a:path>
            </a:pathLst>
          </a:custGeom>
          <a:solidFill>
            <a:srgbClr val="4C281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3743486" y="2386010"/>
            <a:ext cx="2012203" cy="1999856"/>
          </a:xfrm>
          <a:custGeom>
            <a:avLst/>
            <a:gdLst>
              <a:gd name="connsiteX0" fmla="*/ 0 w 2160105"/>
              <a:gd name="connsiteY0" fmla="*/ 0 h 2146851"/>
              <a:gd name="connsiteX1" fmla="*/ 1455972 w 2160105"/>
              <a:gd name="connsiteY1" fmla="*/ 0 h 2146851"/>
              <a:gd name="connsiteX2" fmla="*/ 2149052 w 2160105"/>
              <a:gd name="connsiteY2" fmla="*/ 693080 h 2146851"/>
              <a:gd name="connsiteX3" fmla="*/ 2160105 w 2160105"/>
              <a:gd name="connsiteY3" fmla="*/ 682027 h 2146851"/>
              <a:gd name="connsiteX4" fmla="*/ 2160105 w 2160105"/>
              <a:gd name="connsiteY4" fmla="*/ 2146851 h 2146851"/>
              <a:gd name="connsiteX5" fmla="*/ 0 w 2160105"/>
              <a:gd name="connsiteY5" fmla="*/ 2146851 h 2146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60105" h="2146851">
                <a:moveTo>
                  <a:pt x="0" y="0"/>
                </a:moveTo>
                <a:lnTo>
                  <a:pt x="1455972" y="0"/>
                </a:lnTo>
                <a:lnTo>
                  <a:pt x="2149052" y="693080"/>
                </a:lnTo>
                <a:lnTo>
                  <a:pt x="2160105" y="682027"/>
                </a:lnTo>
                <a:lnTo>
                  <a:pt x="2160105" y="2146851"/>
                </a:lnTo>
                <a:lnTo>
                  <a:pt x="0" y="2146851"/>
                </a:lnTo>
                <a:close/>
              </a:path>
            </a:pathLst>
          </a:custGeom>
          <a:noFill/>
          <a:ln>
            <a:solidFill>
              <a:srgbClr val="69371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 flipH="1" flipV="1">
            <a:off x="5099768" y="2386010"/>
            <a:ext cx="655921" cy="645625"/>
          </a:xfrm>
          <a:custGeom>
            <a:avLst/>
            <a:gdLst>
              <a:gd name="connsiteX0" fmla="*/ 0 w 704133"/>
              <a:gd name="connsiteY0" fmla="*/ 0 h 693080"/>
              <a:gd name="connsiteX1" fmla="*/ 704133 w 704133"/>
              <a:gd name="connsiteY1" fmla="*/ 0 h 693080"/>
              <a:gd name="connsiteX2" fmla="*/ 704133 w 704133"/>
              <a:gd name="connsiteY2" fmla="*/ 682027 h 693080"/>
              <a:gd name="connsiteX3" fmla="*/ 693080 w 704133"/>
              <a:gd name="connsiteY3" fmla="*/ 693080 h 69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4133" h="693080">
                <a:moveTo>
                  <a:pt x="0" y="0"/>
                </a:moveTo>
                <a:lnTo>
                  <a:pt x="704133" y="0"/>
                </a:lnTo>
                <a:lnTo>
                  <a:pt x="704133" y="682027"/>
                </a:lnTo>
                <a:lnTo>
                  <a:pt x="693080" y="693080"/>
                </a:lnTo>
                <a:close/>
              </a:path>
            </a:pathLst>
          </a:cu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6427515" y="2386010"/>
            <a:ext cx="2012203" cy="1999856"/>
          </a:xfrm>
          <a:custGeom>
            <a:avLst/>
            <a:gdLst>
              <a:gd name="connsiteX0" fmla="*/ 0 w 2160105"/>
              <a:gd name="connsiteY0" fmla="*/ 0 h 2146851"/>
              <a:gd name="connsiteX1" fmla="*/ 1455972 w 2160105"/>
              <a:gd name="connsiteY1" fmla="*/ 0 h 2146851"/>
              <a:gd name="connsiteX2" fmla="*/ 2149052 w 2160105"/>
              <a:gd name="connsiteY2" fmla="*/ 693080 h 2146851"/>
              <a:gd name="connsiteX3" fmla="*/ 2160105 w 2160105"/>
              <a:gd name="connsiteY3" fmla="*/ 682027 h 2146851"/>
              <a:gd name="connsiteX4" fmla="*/ 2160105 w 2160105"/>
              <a:gd name="connsiteY4" fmla="*/ 2146851 h 2146851"/>
              <a:gd name="connsiteX5" fmla="*/ 0 w 2160105"/>
              <a:gd name="connsiteY5" fmla="*/ 2146851 h 2146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60105" h="2146851">
                <a:moveTo>
                  <a:pt x="0" y="0"/>
                </a:moveTo>
                <a:lnTo>
                  <a:pt x="1455972" y="0"/>
                </a:lnTo>
                <a:lnTo>
                  <a:pt x="2149052" y="693080"/>
                </a:lnTo>
                <a:lnTo>
                  <a:pt x="2160105" y="682027"/>
                </a:lnTo>
                <a:lnTo>
                  <a:pt x="2160105" y="2146851"/>
                </a:lnTo>
                <a:lnTo>
                  <a:pt x="0" y="2146851"/>
                </a:lnTo>
                <a:close/>
              </a:path>
            </a:pathLst>
          </a:cu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 flipH="1" flipV="1">
            <a:off x="7783797" y="2386010"/>
            <a:ext cx="655921" cy="645625"/>
          </a:xfrm>
          <a:custGeom>
            <a:avLst/>
            <a:gdLst>
              <a:gd name="connsiteX0" fmla="*/ 0 w 704133"/>
              <a:gd name="connsiteY0" fmla="*/ 0 h 693080"/>
              <a:gd name="connsiteX1" fmla="*/ 704133 w 704133"/>
              <a:gd name="connsiteY1" fmla="*/ 0 h 693080"/>
              <a:gd name="connsiteX2" fmla="*/ 704133 w 704133"/>
              <a:gd name="connsiteY2" fmla="*/ 682027 h 693080"/>
              <a:gd name="connsiteX3" fmla="*/ 693080 w 704133"/>
              <a:gd name="connsiteY3" fmla="*/ 693080 h 69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4133" h="693080">
                <a:moveTo>
                  <a:pt x="0" y="0"/>
                </a:moveTo>
                <a:lnTo>
                  <a:pt x="704133" y="0"/>
                </a:lnTo>
                <a:lnTo>
                  <a:pt x="704133" y="682027"/>
                </a:lnTo>
                <a:lnTo>
                  <a:pt x="693080" y="693080"/>
                </a:lnTo>
                <a:close/>
              </a:path>
            </a:pathLst>
          </a:custGeom>
          <a:solidFill>
            <a:srgbClr val="4C281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9111544" y="2386010"/>
            <a:ext cx="2012203" cy="1999856"/>
          </a:xfrm>
          <a:custGeom>
            <a:avLst/>
            <a:gdLst>
              <a:gd name="connsiteX0" fmla="*/ 0 w 2160105"/>
              <a:gd name="connsiteY0" fmla="*/ 0 h 2146851"/>
              <a:gd name="connsiteX1" fmla="*/ 1455972 w 2160105"/>
              <a:gd name="connsiteY1" fmla="*/ 0 h 2146851"/>
              <a:gd name="connsiteX2" fmla="*/ 2149052 w 2160105"/>
              <a:gd name="connsiteY2" fmla="*/ 693080 h 2146851"/>
              <a:gd name="connsiteX3" fmla="*/ 2160105 w 2160105"/>
              <a:gd name="connsiteY3" fmla="*/ 682027 h 2146851"/>
              <a:gd name="connsiteX4" fmla="*/ 2160105 w 2160105"/>
              <a:gd name="connsiteY4" fmla="*/ 2146851 h 2146851"/>
              <a:gd name="connsiteX5" fmla="*/ 0 w 2160105"/>
              <a:gd name="connsiteY5" fmla="*/ 2146851 h 2146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60105" h="2146851">
                <a:moveTo>
                  <a:pt x="0" y="0"/>
                </a:moveTo>
                <a:lnTo>
                  <a:pt x="1455972" y="0"/>
                </a:lnTo>
                <a:lnTo>
                  <a:pt x="2149052" y="693080"/>
                </a:lnTo>
                <a:lnTo>
                  <a:pt x="2160105" y="682027"/>
                </a:lnTo>
                <a:lnTo>
                  <a:pt x="2160105" y="2146851"/>
                </a:lnTo>
                <a:lnTo>
                  <a:pt x="0" y="2146851"/>
                </a:lnTo>
                <a:close/>
              </a:path>
            </a:pathLst>
          </a:custGeom>
          <a:noFill/>
          <a:ln>
            <a:solidFill>
              <a:srgbClr val="69371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 flipH="1" flipV="1">
            <a:off x="10467826" y="2386010"/>
            <a:ext cx="655921" cy="645625"/>
          </a:xfrm>
          <a:custGeom>
            <a:avLst/>
            <a:gdLst>
              <a:gd name="connsiteX0" fmla="*/ 0 w 704133"/>
              <a:gd name="connsiteY0" fmla="*/ 0 h 693080"/>
              <a:gd name="connsiteX1" fmla="*/ 704133 w 704133"/>
              <a:gd name="connsiteY1" fmla="*/ 0 h 693080"/>
              <a:gd name="connsiteX2" fmla="*/ 704133 w 704133"/>
              <a:gd name="connsiteY2" fmla="*/ 682027 h 693080"/>
              <a:gd name="connsiteX3" fmla="*/ 693080 w 704133"/>
              <a:gd name="connsiteY3" fmla="*/ 693080 h 69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4133" h="693080">
                <a:moveTo>
                  <a:pt x="0" y="0"/>
                </a:moveTo>
                <a:lnTo>
                  <a:pt x="704133" y="0"/>
                </a:lnTo>
                <a:lnTo>
                  <a:pt x="704133" y="682027"/>
                </a:lnTo>
                <a:lnTo>
                  <a:pt x="693080" y="693080"/>
                </a:lnTo>
                <a:close/>
              </a:path>
            </a:pathLst>
          </a:cu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GrpSpPr>
            <a:grpSpLocks noChangeAspect="1"/>
          </p:cNvGrpSpPr>
          <p:nvPr/>
        </p:nvGrpSpPr>
        <p:grpSpPr>
          <a:xfrm>
            <a:off x="4387589" y="3248954"/>
            <a:ext cx="713680" cy="542260"/>
            <a:chOff x="4268086" y="4221191"/>
            <a:chExt cx="509646" cy="387231"/>
          </a:xfrm>
          <a:solidFill>
            <a:srgbClr val="693716"/>
          </a:solidFill>
          <a:effectLst/>
        </p:grpSpPr>
        <p:sp>
          <p:nvSpPr>
            <p:cNvPr id="15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6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17" name="组合 16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GrpSpPr/>
          <p:nvPr/>
        </p:nvGrpSpPr>
        <p:grpSpPr>
          <a:xfrm>
            <a:off x="1756783" y="3254310"/>
            <a:ext cx="574081" cy="549039"/>
            <a:chOff x="1004888" y="993775"/>
            <a:chExt cx="2438400" cy="2332038"/>
          </a:xfrm>
          <a:solidFill>
            <a:schemeClr val="bg1"/>
          </a:solidFill>
          <a:effectLst/>
        </p:grpSpPr>
        <p:sp>
          <p:nvSpPr>
            <p:cNvPr id="18" name="Freeform 25"/>
            <p:cNvSpPr/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" name="任意多边形 18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21" name="组合 20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GrpSpPr/>
          <p:nvPr/>
        </p:nvGrpSpPr>
        <p:grpSpPr>
          <a:xfrm>
            <a:off x="7095162" y="3188710"/>
            <a:ext cx="480605" cy="614638"/>
            <a:chOff x="1605186" y="572440"/>
            <a:chExt cx="563562" cy="720725"/>
          </a:xfrm>
          <a:solidFill>
            <a:schemeClr val="bg1"/>
          </a:solidFill>
          <a:effectLst/>
        </p:grpSpPr>
        <p:sp>
          <p:nvSpPr>
            <p:cNvPr id="22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组合 24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GrpSpPr>
            <a:grpSpLocks noChangeAspect="1"/>
          </p:cNvGrpSpPr>
          <p:nvPr/>
        </p:nvGrpSpPr>
        <p:grpSpPr>
          <a:xfrm>
            <a:off x="9837965" y="3177800"/>
            <a:ext cx="559360" cy="625549"/>
            <a:chOff x="5999255" y="3275006"/>
            <a:chExt cx="402656" cy="450303"/>
          </a:xfrm>
          <a:solidFill>
            <a:srgbClr val="693716"/>
          </a:solidFill>
          <a:effectLst/>
        </p:grpSpPr>
        <p:sp>
          <p:nvSpPr>
            <p:cNvPr id="26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1" name="文本框 30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855797" y="4884543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3561561" y="4884543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C3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6245590" y="4884544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8957522" y="4884544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1772529" y="1969478"/>
            <a:ext cx="2167304" cy="1125415"/>
          </a:xfrm>
          <a:custGeom>
            <a:avLst/>
            <a:gdLst>
              <a:gd name="connsiteX0" fmla="*/ 152403 w 2167304"/>
              <a:gd name="connsiteY0" fmla="*/ 0 h 1125415"/>
              <a:gd name="connsiteX1" fmla="*/ 2014901 w 2167304"/>
              <a:gd name="connsiteY1" fmla="*/ 0 h 1125415"/>
              <a:gd name="connsiteX2" fmla="*/ 2167304 w 2167304"/>
              <a:gd name="connsiteY2" fmla="*/ 152403 h 1125415"/>
              <a:gd name="connsiteX3" fmla="*/ 2167304 w 2167304"/>
              <a:gd name="connsiteY3" fmla="*/ 761997 h 1125415"/>
              <a:gd name="connsiteX4" fmla="*/ 2014901 w 2167304"/>
              <a:gd name="connsiteY4" fmla="*/ 914400 h 1125415"/>
              <a:gd name="connsiteX5" fmla="*/ 1206041 w 2167304"/>
              <a:gd name="connsiteY5" fmla="*/ 914400 h 1125415"/>
              <a:gd name="connsiteX6" fmla="*/ 1083652 w 2167304"/>
              <a:gd name="connsiteY6" fmla="*/ 1125415 h 1125415"/>
              <a:gd name="connsiteX7" fmla="*/ 961263 w 2167304"/>
              <a:gd name="connsiteY7" fmla="*/ 914400 h 1125415"/>
              <a:gd name="connsiteX8" fmla="*/ 152403 w 2167304"/>
              <a:gd name="connsiteY8" fmla="*/ 914400 h 1125415"/>
              <a:gd name="connsiteX9" fmla="*/ 0 w 2167304"/>
              <a:gd name="connsiteY9" fmla="*/ 761997 h 1125415"/>
              <a:gd name="connsiteX10" fmla="*/ 0 w 2167304"/>
              <a:gd name="connsiteY10" fmla="*/ 152403 h 1125415"/>
              <a:gd name="connsiteX11" fmla="*/ 152403 w 2167304"/>
              <a:gd name="connsiteY11" fmla="*/ 0 h 1125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67304" h="1125415">
                <a:moveTo>
                  <a:pt x="152403" y="0"/>
                </a:moveTo>
                <a:lnTo>
                  <a:pt x="2014901" y="0"/>
                </a:lnTo>
                <a:cubicBezTo>
                  <a:pt x="2099071" y="0"/>
                  <a:pt x="2167304" y="68233"/>
                  <a:pt x="2167304" y="152403"/>
                </a:cubicBezTo>
                <a:lnTo>
                  <a:pt x="2167304" y="761997"/>
                </a:lnTo>
                <a:cubicBezTo>
                  <a:pt x="2167304" y="846167"/>
                  <a:pt x="2099071" y="914400"/>
                  <a:pt x="2014901" y="914400"/>
                </a:cubicBezTo>
                <a:lnTo>
                  <a:pt x="1206041" y="914400"/>
                </a:lnTo>
                <a:lnTo>
                  <a:pt x="1083652" y="1125415"/>
                </a:lnTo>
                <a:lnTo>
                  <a:pt x="961263" y="914400"/>
                </a:lnTo>
                <a:lnTo>
                  <a:pt x="152403" y="914400"/>
                </a:lnTo>
                <a:cubicBezTo>
                  <a:pt x="68233" y="914400"/>
                  <a:pt x="0" y="846167"/>
                  <a:pt x="0" y="761997"/>
                </a:cubicBezTo>
                <a:lnTo>
                  <a:pt x="0" y="152403"/>
                </a:lnTo>
                <a:cubicBezTo>
                  <a:pt x="0" y="68233"/>
                  <a:pt x="68233" y="0"/>
                  <a:pt x="152403" y="0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任意多边形 6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5002113" y="1969477"/>
            <a:ext cx="2167304" cy="1125415"/>
          </a:xfrm>
          <a:custGeom>
            <a:avLst/>
            <a:gdLst>
              <a:gd name="connsiteX0" fmla="*/ 152403 w 2167304"/>
              <a:gd name="connsiteY0" fmla="*/ 0 h 1125415"/>
              <a:gd name="connsiteX1" fmla="*/ 2014901 w 2167304"/>
              <a:gd name="connsiteY1" fmla="*/ 0 h 1125415"/>
              <a:gd name="connsiteX2" fmla="*/ 2167304 w 2167304"/>
              <a:gd name="connsiteY2" fmla="*/ 152403 h 1125415"/>
              <a:gd name="connsiteX3" fmla="*/ 2167304 w 2167304"/>
              <a:gd name="connsiteY3" fmla="*/ 761997 h 1125415"/>
              <a:gd name="connsiteX4" fmla="*/ 2014901 w 2167304"/>
              <a:gd name="connsiteY4" fmla="*/ 914400 h 1125415"/>
              <a:gd name="connsiteX5" fmla="*/ 1206041 w 2167304"/>
              <a:gd name="connsiteY5" fmla="*/ 914400 h 1125415"/>
              <a:gd name="connsiteX6" fmla="*/ 1083652 w 2167304"/>
              <a:gd name="connsiteY6" fmla="*/ 1125415 h 1125415"/>
              <a:gd name="connsiteX7" fmla="*/ 961263 w 2167304"/>
              <a:gd name="connsiteY7" fmla="*/ 914400 h 1125415"/>
              <a:gd name="connsiteX8" fmla="*/ 152403 w 2167304"/>
              <a:gd name="connsiteY8" fmla="*/ 914400 h 1125415"/>
              <a:gd name="connsiteX9" fmla="*/ 0 w 2167304"/>
              <a:gd name="connsiteY9" fmla="*/ 761997 h 1125415"/>
              <a:gd name="connsiteX10" fmla="*/ 0 w 2167304"/>
              <a:gd name="connsiteY10" fmla="*/ 152403 h 1125415"/>
              <a:gd name="connsiteX11" fmla="*/ 152403 w 2167304"/>
              <a:gd name="connsiteY11" fmla="*/ 0 h 1125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67304" h="1125415">
                <a:moveTo>
                  <a:pt x="152403" y="0"/>
                </a:moveTo>
                <a:lnTo>
                  <a:pt x="2014901" y="0"/>
                </a:lnTo>
                <a:cubicBezTo>
                  <a:pt x="2099071" y="0"/>
                  <a:pt x="2167304" y="68233"/>
                  <a:pt x="2167304" y="152403"/>
                </a:cubicBezTo>
                <a:lnTo>
                  <a:pt x="2167304" y="761997"/>
                </a:lnTo>
                <a:cubicBezTo>
                  <a:pt x="2167304" y="846167"/>
                  <a:pt x="2099071" y="914400"/>
                  <a:pt x="2014901" y="914400"/>
                </a:cubicBezTo>
                <a:lnTo>
                  <a:pt x="1206041" y="914400"/>
                </a:lnTo>
                <a:lnTo>
                  <a:pt x="1083652" y="1125415"/>
                </a:lnTo>
                <a:lnTo>
                  <a:pt x="961263" y="914400"/>
                </a:lnTo>
                <a:lnTo>
                  <a:pt x="152403" y="914400"/>
                </a:lnTo>
                <a:cubicBezTo>
                  <a:pt x="68233" y="914400"/>
                  <a:pt x="0" y="846167"/>
                  <a:pt x="0" y="761997"/>
                </a:cubicBezTo>
                <a:lnTo>
                  <a:pt x="0" y="152403"/>
                </a:lnTo>
                <a:cubicBezTo>
                  <a:pt x="0" y="68233"/>
                  <a:pt x="68233" y="0"/>
                  <a:pt x="152403" y="0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任意多边形 7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8231697" y="1969476"/>
            <a:ext cx="2167304" cy="1125415"/>
          </a:xfrm>
          <a:custGeom>
            <a:avLst/>
            <a:gdLst>
              <a:gd name="connsiteX0" fmla="*/ 152403 w 2167304"/>
              <a:gd name="connsiteY0" fmla="*/ 0 h 1125415"/>
              <a:gd name="connsiteX1" fmla="*/ 2014901 w 2167304"/>
              <a:gd name="connsiteY1" fmla="*/ 0 h 1125415"/>
              <a:gd name="connsiteX2" fmla="*/ 2167304 w 2167304"/>
              <a:gd name="connsiteY2" fmla="*/ 152403 h 1125415"/>
              <a:gd name="connsiteX3" fmla="*/ 2167304 w 2167304"/>
              <a:gd name="connsiteY3" fmla="*/ 761997 h 1125415"/>
              <a:gd name="connsiteX4" fmla="*/ 2014901 w 2167304"/>
              <a:gd name="connsiteY4" fmla="*/ 914400 h 1125415"/>
              <a:gd name="connsiteX5" fmla="*/ 1206041 w 2167304"/>
              <a:gd name="connsiteY5" fmla="*/ 914400 h 1125415"/>
              <a:gd name="connsiteX6" fmla="*/ 1083652 w 2167304"/>
              <a:gd name="connsiteY6" fmla="*/ 1125415 h 1125415"/>
              <a:gd name="connsiteX7" fmla="*/ 961263 w 2167304"/>
              <a:gd name="connsiteY7" fmla="*/ 914400 h 1125415"/>
              <a:gd name="connsiteX8" fmla="*/ 152403 w 2167304"/>
              <a:gd name="connsiteY8" fmla="*/ 914400 h 1125415"/>
              <a:gd name="connsiteX9" fmla="*/ 0 w 2167304"/>
              <a:gd name="connsiteY9" fmla="*/ 761997 h 1125415"/>
              <a:gd name="connsiteX10" fmla="*/ 0 w 2167304"/>
              <a:gd name="connsiteY10" fmla="*/ 152403 h 1125415"/>
              <a:gd name="connsiteX11" fmla="*/ 152403 w 2167304"/>
              <a:gd name="connsiteY11" fmla="*/ 0 h 1125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167304" h="1125415">
                <a:moveTo>
                  <a:pt x="152403" y="0"/>
                </a:moveTo>
                <a:lnTo>
                  <a:pt x="2014901" y="0"/>
                </a:lnTo>
                <a:cubicBezTo>
                  <a:pt x="2099071" y="0"/>
                  <a:pt x="2167304" y="68233"/>
                  <a:pt x="2167304" y="152403"/>
                </a:cubicBezTo>
                <a:lnTo>
                  <a:pt x="2167304" y="761997"/>
                </a:lnTo>
                <a:cubicBezTo>
                  <a:pt x="2167304" y="846167"/>
                  <a:pt x="2099071" y="914400"/>
                  <a:pt x="2014901" y="914400"/>
                </a:cubicBezTo>
                <a:lnTo>
                  <a:pt x="1206041" y="914400"/>
                </a:lnTo>
                <a:lnTo>
                  <a:pt x="1083652" y="1125415"/>
                </a:lnTo>
                <a:lnTo>
                  <a:pt x="961263" y="914400"/>
                </a:lnTo>
                <a:lnTo>
                  <a:pt x="152403" y="914400"/>
                </a:lnTo>
                <a:cubicBezTo>
                  <a:pt x="68233" y="914400"/>
                  <a:pt x="0" y="846167"/>
                  <a:pt x="0" y="761997"/>
                </a:cubicBezTo>
                <a:lnTo>
                  <a:pt x="0" y="152403"/>
                </a:lnTo>
                <a:cubicBezTo>
                  <a:pt x="0" y="68233"/>
                  <a:pt x="68233" y="0"/>
                  <a:pt x="152403" y="0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圆角矩形 8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1772529" y="3446585"/>
            <a:ext cx="2167304" cy="2855741"/>
          </a:xfrm>
          <a:prstGeom prst="roundRect">
            <a:avLst>
              <a:gd name="adj" fmla="val 13422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5002113" y="3446584"/>
            <a:ext cx="2167304" cy="2855741"/>
          </a:xfrm>
          <a:prstGeom prst="roundRect">
            <a:avLst>
              <a:gd name="adj" fmla="val 13422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10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8231697" y="3446583"/>
            <a:ext cx="2167304" cy="2855741"/>
          </a:xfrm>
          <a:prstGeom prst="roundRect">
            <a:avLst>
              <a:gd name="adj" fmla="val 13422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5051667" y="2216481"/>
            <a:ext cx="2068195" cy="4001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6F6F7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Kartika" panose="02020503030404060203" pitchFamily="18" charset="0"/>
              </a:rPr>
              <a:t>TITLE GOSE HERE</a:t>
            </a:r>
            <a:endParaRPr lang="zh-CN" altLang="en-US" sz="2000" dirty="0">
              <a:solidFill>
                <a:srgbClr val="F6F6F7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13" name="矩形 12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1822084" y="2213372"/>
            <a:ext cx="2068195" cy="4001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Kartika" panose="02020503030404060203" pitchFamily="18" charset="0"/>
              </a:rPr>
              <a:t>TITLE GOSE HERE</a:t>
            </a:r>
            <a:endParaRPr lang="zh-CN" altLang="en-US" sz="2000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14" name="矩形 13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8281251" y="2213372"/>
            <a:ext cx="2068195" cy="400110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Kartika" panose="02020503030404060203" pitchFamily="18" charset="0"/>
              </a:rPr>
              <a:t>TITLE GOSE HERE</a:t>
            </a:r>
            <a:endParaRPr lang="zh-CN" altLang="en-US" sz="2000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5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>
            <a:off x="3991397" y="2150745"/>
            <a:ext cx="2508250" cy="2587625"/>
          </a:xfrm>
          <a:custGeom>
            <a:avLst/>
            <a:gdLst>
              <a:gd name="T0" fmla="*/ 248 w 444"/>
              <a:gd name="T1" fmla="*/ 8 h 457"/>
              <a:gd name="T2" fmla="*/ 416 w 444"/>
              <a:gd name="T3" fmla="*/ 99 h 457"/>
              <a:gd name="T4" fmla="*/ 434 w 444"/>
              <a:gd name="T5" fmla="*/ 162 h 457"/>
              <a:gd name="T6" fmla="*/ 363 w 444"/>
              <a:gd name="T7" fmla="*/ 368 h 457"/>
              <a:gd name="T8" fmla="*/ 171 w 444"/>
              <a:gd name="T9" fmla="*/ 454 h 457"/>
              <a:gd name="T10" fmla="*/ 8 w 444"/>
              <a:gd name="T11" fmla="*/ 259 h 457"/>
              <a:gd name="T12" fmla="*/ 157 w 444"/>
              <a:gd name="T13" fmla="*/ 37 h 457"/>
              <a:gd name="T14" fmla="*/ 248 w 444"/>
              <a:gd name="T15" fmla="*/ 8 h 4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44" h="457">
                <a:moveTo>
                  <a:pt x="248" y="8"/>
                </a:moveTo>
                <a:cubicBezTo>
                  <a:pt x="324" y="0"/>
                  <a:pt x="390" y="46"/>
                  <a:pt x="416" y="99"/>
                </a:cubicBezTo>
                <a:cubicBezTo>
                  <a:pt x="423" y="114"/>
                  <a:pt x="432" y="144"/>
                  <a:pt x="434" y="162"/>
                </a:cubicBezTo>
                <a:cubicBezTo>
                  <a:pt x="444" y="259"/>
                  <a:pt x="405" y="323"/>
                  <a:pt x="363" y="368"/>
                </a:cubicBezTo>
                <a:cubicBezTo>
                  <a:pt x="316" y="417"/>
                  <a:pt x="259" y="457"/>
                  <a:pt x="171" y="454"/>
                </a:cubicBezTo>
                <a:cubicBezTo>
                  <a:pt x="71" y="450"/>
                  <a:pt x="0" y="371"/>
                  <a:pt x="8" y="259"/>
                </a:cubicBezTo>
                <a:cubicBezTo>
                  <a:pt x="16" y="161"/>
                  <a:pt x="87" y="75"/>
                  <a:pt x="157" y="37"/>
                </a:cubicBezTo>
                <a:cubicBezTo>
                  <a:pt x="183" y="22"/>
                  <a:pt x="212" y="12"/>
                  <a:pt x="248" y="8"/>
                </a:cubicBezTo>
                <a:close/>
              </a:path>
            </a:pathLst>
          </a:custGeom>
          <a:noFill/>
          <a:ln>
            <a:solidFill>
              <a:srgbClr val="693716"/>
            </a:solidFill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7" name="Freeform 6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>
            <a:off x="6329785" y="2258695"/>
            <a:ext cx="576263" cy="560388"/>
          </a:xfrm>
          <a:custGeom>
            <a:avLst/>
            <a:gdLst>
              <a:gd name="T0" fmla="*/ 26 w 102"/>
              <a:gd name="T1" fmla="*/ 7 h 99"/>
              <a:gd name="T2" fmla="*/ 99 w 102"/>
              <a:gd name="T3" fmla="*/ 50 h 99"/>
              <a:gd name="T4" fmla="*/ 2 w 102"/>
              <a:gd name="T5" fmla="*/ 32 h 99"/>
              <a:gd name="T6" fmla="*/ 26 w 102"/>
              <a:gd name="T7" fmla="*/ 7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2" h="99">
                <a:moveTo>
                  <a:pt x="26" y="7"/>
                </a:moveTo>
                <a:cubicBezTo>
                  <a:pt x="62" y="0"/>
                  <a:pt x="102" y="17"/>
                  <a:pt x="99" y="50"/>
                </a:cubicBezTo>
                <a:cubicBezTo>
                  <a:pt x="95" y="99"/>
                  <a:pt x="0" y="74"/>
                  <a:pt x="2" y="32"/>
                </a:cubicBezTo>
                <a:cubicBezTo>
                  <a:pt x="3" y="19"/>
                  <a:pt x="10" y="11"/>
                  <a:pt x="26" y="7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8" name="Freeform 7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>
            <a:off x="6228185" y="2547620"/>
            <a:ext cx="2028825" cy="2036763"/>
          </a:xfrm>
          <a:custGeom>
            <a:avLst/>
            <a:gdLst>
              <a:gd name="T0" fmla="*/ 174 w 359"/>
              <a:gd name="T1" fmla="*/ 6 h 360"/>
              <a:gd name="T2" fmla="*/ 310 w 359"/>
              <a:gd name="T3" fmla="*/ 87 h 360"/>
              <a:gd name="T4" fmla="*/ 353 w 359"/>
              <a:gd name="T5" fmla="*/ 212 h 360"/>
              <a:gd name="T6" fmla="*/ 253 w 359"/>
              <a:gd name="T7" fmla="*/ 352 h 360"/>
              <a:gd name="T8" fmla="*/ 131 w 359"/>
              <a:gd name="T9" fmla="*/ 19 h 360"/>
              <a:gd name="T10" fmla="*/ 174 w 359"/>
              <a:gd name="T11" fmla="*/ 6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9" h="360">
                <a:moveTo>
                  <a:pt x="174" y="6"/>
                </a:moveTo>
                <a:cubicBezTo>
                  <a:pt x="238" y="0"/>
                  <a:pt x="286" y="49"/>
                  <a:pt x="310" y="87"/>
                </a:cubicBezTo>
                <a:cubicBezTo>
                  <a:pt x="331" y="119"/>
                  <a:pt x="350" y="166"/>
                  <a:pt x="353" y="212"/>
                </a:cubicBezTo>
                <a:cubicBezTo>
                  <a:pt x="359" y="285"/>
                  <a:pt x="327" y="348"/>
                  <a:pt x="253" y="352"/>
                </a:cubicBezTo>
                <a:cubicBezTo>
                  <a:pt x="104" y="360"/>
                  <a:pt x="0" y="102"/>
                  <a:pt x="131" y="19"/>
                </a:cubicBezTo>
                <a:cubicBezTo>
                  <a:pt x="141" y="13"/>
                  <a:pt x="157" y="8"/>
                  <a:pt x="174" y="6"/>
                </a:cubicBezTo>
                <a:close/>
              </a:path>
            </a:pathLst>
          </a:custGeom>
          <a:noFill/>
          <a:ln>
            <a:solidFill>
              <a:srgbClr val="693716"/>
            </a:solidFill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Freeform 8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>
            <a:off x="5499522" y="4290695"/>
            <a:ext cx="1931988" cy="1789113"/>
          </a:xfrm>
          <a:custGeom>
            <a:avLst/>
            <a:gdLst>
              <a:gd name="T0" fmla="*/ 155 w 342"/>
              <a:gd name="T1" fmla="*/ 15 h 316"/>
              <a:gd name="T2" fmla="*/ 337 w 342"/>
              <a:gd name="T3" fmla="*/ 151 h 316"/>
              <a:gd name="T4" fmla="*/ 140 w 342"/>
              <a:gd name="T5" fmla="*/ 307 h 316"/>
              <a:gd name="T6" fmla="*/ 10 w 342"/>
              <a:gd name="T7" fmla="*/ 155 h 316"/>
              <a:gd name="T8" fmla="*/ 55 w 342"/>
              <a:gd name="T9" fmla="*/ 65 h 316"/>
              <a:gd name="T10" fmla="*/ 155 w 342"/>
              <a:gd name="T11" fmla="*/ 15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42" h="316">
                <a:moveTo>
                  <a:pt x="155" y="15"/>
                </a:moveTo>
                <a:cubicBezTo>
                  <a:pt x="260" y="0"/>
                  <a:pt x="342" y="67"/>
                  <a:pt x="337" y="151"/>
                </a:cubicBezTo>
                <a:cubicBezTo>
                  <a:pt x="332" y="250"/>
                  <a:pt x="240" y="316"/>
                  <a:pt x="140" y="307"/>
                </a:cubicBezTo>
                <a:cubicBezTo>
                  <a:pt x="62" y="300"/>
                  <a:pt x="0" y="241"/>
                  <a:pt x="10" y="155"/>
                </a:cubicBezTo>
                <a:cubicBezTo>
                  <a:pt x="14" y="114"/>
                  <a:pt x="37" y="83"/>
                  <a:pt x="55" y="65"/>
                </a:cubicBezTo>
                <a:cubicBezTo>
                  <a:pt x="78" y="41"/>
                  <a:pt x="116" y="20"/>
                  <a:pt x="155" y="15"/>
                </a:cubicBezTo>
                <a:close/>
              </a:path>
            </a:pathLst>
          </a:custGeom>
          <a:noFill/>
          <a:ln>
            <a:solidFill>
              <a:srgbClr val="693716"/>
            </a:solidFill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0" name="Freeform 9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>
            <a:off x="7572797" y="4630420"/>
            <a:ext cx="600075" cy="838200"/>
          </a:xfrm>
          <a:custGeom>
            <a:avLst/>
            <a:gdLst>
              <a:gd name="T0" fmla="*/ 69 w 106"/>
              <a:gd name="T1" fmla="*/ 5 h 148"/>
              <a:gd name="T2" fmla="*/ 98 w 106"/>
              <a:gd name="T3" fmla="*/ 59 h 148"/>
              <a:gd name="T4" fmla="*/ 55 w 106"/>
              <a:gd name="T5" fmla="*/ 130 h 148"/>
              <a:gd name="T6" fmla="*/ 4 w 106"/>
              <a:gd name="T7" fmla="*/ 111 h 148"/>
              <a:gd name="T8" fmla="*/ 69 w 106"/>
              <a:gd name="T9" fmla="*/ 5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48">
                <a:moveTo>
                  <a:pt x="69" y="5"/>
                </a:moveTo>
                <a:cubicBezTo>
                  <a:pt x="97" y="0"/>
                  <a:pt x="106" y="25"/>
                  <a:pt x="98" y="59"/>
                </a:cubicBezTo>
                <a:cubicBezTo>
                  <a:pt x="92" y="82"/>
                  <a:pt x="69" y="119"/>
                  <a:pt x="55" y="130"/>
                </a:cubicBezTo>
                <a:cubicBezTo>
                  <a:pt x="33" y="148"/>
                  <a:pt x="7" y="142"/>
                  <a:pt x="4" y="111"/>
                </a:cubicBezTo>
                <a:cubicBezTo>
                  <a:pt x="0" y="62"/>
                  <a:pt x="34" y="12"/>
                  <a:pt x="69" y="5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1" name="Freeform 10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>
            <a:off x="4212060" y="4884420"/>
            <a:ext cx="1203325" cy="1274763"/>
          </a:xfrm>
          <a:custGeom>
            <a:avLst/>
            <a:gdLst>
              <a:gd name="T0" fmla="*/ 57 w 213"/>
              <a:gd name="T1" fmla="*/ 3 h 225"/>
              <a:gd name="T2" fmla="*/ 163 w 213"/>
              <a:gd name="T3" fmla="*/ 50 h 225"/>
              <a:gd name="T4" fmla="*/ 207 w 213"/>
              <a:gd name="T5" fmla="*/ 155 h 225"/>
              <a:gd name="T6" fmla="*/ 77 w 213"/>
              <a:gd name="T7" fmla="*/ 161 h 225"/>
              <a:gd name="T8" fmla="*/ 19 w 213"/>
              <a:gd name="T9" fmla="*/ 91 h 225"/>
              <a:gd name="T10" fmla="*/ 57 w 213"/>
              <a:gd name="T11" fmla="*/ 3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3" h="225">
                <a:moveTo>
                  <a:pt x="57" y="3"/>
                </a:moveTo>
                <a:cubicBezTo>
                  <a:pt x="93" y="0"/>
                  <a:pt x="136" y="23"/>
                  <a:pt x="163" y="50"/>
                </a:cubicBezTo>
                <a:cubicBezTo>
                  <a:pt x="185" y="72"/>
                  <a:pt x="213" y="112"/>
                  <a:pt x="207" y="155"/>
                </a:cubicBezTo>
                <a:cubicBezTo>
                  <a:pt x="199" y="225"/>
                  <a:pt x="115" y="194"/>
                  <a:pt x="77" y="161"/>
                </a:cubicBezTo>
                <a:cubicBezTo>
                  <a:pt x="52" y="140"/>
                  <a:pt x="30" y="112"/>
                  <a:pt x="19" y="91"/>
                </a:cubicBezTo>
                <a:cubicBezTo>
                  <a:pt x="0" y="51"/>
                  <a:pt x="8" y="7"/>
                  <a:pt x="57" y="3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2" name="Freeform 11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>
            <a:off x="5459835" y="6011545"/>
            <a:ext cx="576263" cy="379413"/>
          </a:xfrm>
          <a:custGeom>
            <a:avLst/>
            <a:gdLst>
              <a:gd name="T0" fmla="*/ 6 w 102"/>
              <a:gd name="T1" fmla="*/ 24 h 67"/>
              <a:gd name="T2" fmla="*/ 99 w 102"/>
              <a:gd name="T3" fmla="*/ 40 h 67"/>
              <a:gd name="T4" fmla="*/ 6 w 102"/>
              <a:gd name="T5" fmla="*/ 24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2" h="67">
                <a:moveTo>
                  <a:pt x="6" y="24"/>
                </a:moveTo>
                <a:cubicBezTo>
                  <a:pt x="19" y="0"/>
                  <a:pt x="102" y="14"/>
                  <a:pt x="99" y="40"/>
                </a:cubicBezTo>
                <a:cubicBezTo>
                  <a:pt x="96" y="67"/>
                  <a:pt x="0" y="50"/>
                  <a:pt x="6" y="24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3" name="Oval 12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>
            <a:spLocks noChangeArrowheads="1"/>
          </p:cNvSpPr>
          <p:nvPr/>
        </p:nvSpPr>
        <p:spPr bwMode="auto">
          <a:xfrm>
            <a:off x="5753522" y="1930082"/>
            <a:ext cx="752475" cy="328613"/>
          </a:xfrm>
          <a:prstGeom prst="ellipse">
            <a:avLst/>
          </a:prstGeom>
          <a:solidFill>
            <a:srgbClr val="69371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4" name="Freeform 13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>
            <a:off x="5212185" y="2060257"/>
            <a:ext cx="269875" cy="136525"/>
          </a:xfrm>
          <a:custGeom>
            <a:avLst/>
            <a:gdLst>
              <a:gd name="T0" fmla="*/ 46 w 48"/>
              <a:gd name="T1" fmla="*/ 4 h 24"/>
              <a:gd name="T2" fmla="*/ 26 w 48"/>
              <a:gd name="T3" fmla="*/ 19 h 24"/>
              <a:gd name="T4" fmla="*/ 1 w 48"/>
              <a:gd name="T5" fmla="*/ 19 h 24"/>
              <a:gd name="T6" fmla="*/ 21 w 48"/>
              <a:gd name="T7" fmla="*/ 4 h 24"/>
              <a:gd name="T8" fmla="*/ 46 w 48"/>
              <a:gd name="T9" fmla="*/ 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" h="24">
                <a:moveTo>
                  <a:pt x="46" y="4"/>
                </a:moveTo>
                <a:cubicBezTo>
                  <a:pt x="48" y="8"/>
                  <a:pt x="39" y="15"/>
                  <a:pt x="26" y="19"/>
                </a:cubicBezTo>
                <a:cubicBezTo>
                  <a:pt x="14" y="24"/>
                  <a:pt x="3" y="24"/>
                  <a:pt x="1" y="19"/>
                </a:cubicBezTo>
                <a:cubicBezTo>
                  <a:pt x="0" y="15"/>
                  <a:pt x="9" y="8"/>
                  <a:pt x="21" y="4"/>
                </a:cubicBezTo>
                <a:cubicBezTo>
                  <a:pt x="33" y="0"/>
                  <a:pt x="45" y="0"/>
                  <a:pt x="46" y="4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5" name="Freeform 14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>
            <a:off x="6691735" y="2077720"/>
            <a:ext cx="587375" cy="327025"/>
          </a:xfrm>
          <a:custGeom>
            <a:avLst/>
            <a:gdLst>
              <a:gd name="T0" fmla="*/ 101 w 104"/>
              <a:gd name="T1" fmla="*/ 50 h 58"/>
              <a:gd name="T2" fmla="*/ 46 w 104"/>
              <a:gd name="T3" fmla="*/ 45 h 58"/>
              <a:gd name="T4" fmla="*/ 4 w 104"/>
              <a:gd name="T5" fmla="*/ 8 h 58"/>
              <a:gd name="T6" fmla="*/ 59 w 104"/>
              <a:gd name="T7" fmla="*/ 14 h 58"/>
              <a:gd name="T8" fmla="*/ 101 w 104"/>
              <a:gd name="T9" fmla="*/ 50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" h="58">
                <a:moveTo>
                  <a:pt x="101" y="50"/>
                </a:moveTo>
                <a:cubicBezTo>
                  <a:pt x="97" y="58"/>
                  <a:pt x="72" y="56"/>
                  <a:pt x="46" y="45"/>
                </a:cubicBezTo>
                <a:cubicBezTo>
                  <a:pt x="19" y="33"/>
                  <a:pt x="0" y="17"/>
                  <a:pt x="4" y="8"/>
                </a:cubicBezTo>
                <a:cubicBezTo>
                  <a:pt x="8" y="0"/>
                  <a:pt x="32" y="2"/>
                  <a:pt x="59" y="14"/>
                </a:cubicBezTo>
                <a:cubicBezTo>
                  <a:pt x="86" y="25"/>
                  <a:pt x="104" y="41"/>
                  <a:pt x="101" y="50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6" name="Freeform 15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>
            <a:off x="7353722" y="2377757"/>
            <a:ext cx="247650" cy="209550"/>
          </a:xfrm>
          <a:custGeom>
            <a:avLst/>
            <a:gdLst>
              <a:gd name="T0" fmla="*/ 42 w 44"/>
              <a:gd name="T1" fmla="*/ 33 h 37"/>
              <a:gd name="T2" fmla="*/ 17 w 44"/>
              <a:gd name="T3" fmla="*/ 25 h 37"/>
              <a:gd name="T4" fmla="*/ 2 w 44"/>
              <a:gd name="T5" fmla="*/ 3 h 37"/>
              <a:gd name="T6" fmla="*/ 27 w 44"/>
              <a:gd name="T7" fmla="*/ 12 h 37"/>
              <a:gd name="T8" fmla="*/ 42 w 44"/>
              <a:gd name="T9" fmla="*/ 33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" h="37">
                <a:moveTo>
                  <a:pt x="42" y="33"/>
                </a:moveTo>
                <a:cubicBezTo>
                  <a:pt x="39" y="37"/>
                  <a:pt x="28" y="33"/>
                  <a:pt x="17" y="25"/>
                </a:cubicBezTo>
                <a:cubicBezTo>
                  <a:pt x="6" y="16"/>
                  <a:pt x="0" y="7"/>
                  <a:pt x="2" y="3"/>
                </a:cubicBezTo>
                <a:cubicBezTo>
                  <a:pt x="5" y="0"/>
                  <a:pt x="16" y="4"/>
                  <a:pt x="27" y="12"/>
                </a:cubicBezTo>
                <a:cubicBezTo>
                  <a:pt x="38" y="20"/>
                  <a:pt x="44" y="30"/>
                  <a:pt x="42" y="33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7" name="Freeform 16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>
            <a:off x="3905672" y="3719195"/>
            <a:ext cx="101600" cy="242888"/>
          </a:xfrm>
          <a:custGeom>
            <a:avLst/>
            <a:gdLst>
              <a:gd name="T0" fmla="*/ 17 w 18"/>
              <a:gd name="T1" fmla="*/ 22 h 43"/>
              <a:gd name="T2" fmla="*/ 6 w 18"/>
              <a:gd name="T3" fmla="*/ 42 h 43"/>
              <a:gd name="T4" fmla="*/ 1 w 18"/>
              <a:gd name="T5" fmla="*/ 20 h 43"/>
              <a:gd name="T6" fmla="*/ 12 w 18"/>
              <a:gd name="T7" fmla="*/ 0 h 43"/>
              <a:gd name="T8" fmla="*/ 17 w 18"/>
              <a:gd name="T9" fmla="*/ 22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43">
                <a:moveTo>
                  <a:pt x="17" y="22"/>
                </a:moveTo>
                <a:cubicBezTo>
                  <a:pt x="15" y="34"/>
                  <a:pt x="10" y="43"/>
                  <a:pt x="6" y="42"/>
                </a:cubicBezTo>
                <a:cubicBezTo>
                  <a:pt x="2" y="42"/>
                  <a:pt x="0" y="32"/>
                  <a:pt x="1" y="20"/>
                </a:cubicBezTo>
                <a:cubicBezTo>
                  <a:pt x="3" y="9"/>
                  <a:pt x="7" y="0"/>
                  <a:pt x="12" y="0"/>
                </a:cubicBezTo>
                <a:cubicBezTo>
                  <a:pt x="16" y="1"/>
                  <a:pt x="18" y="11"/>
                  <a:pt x="17" y="22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8" name="Freeform 17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>
            <a:off x="3923135" y="4308157"/>
            <a:ext cx="311150" cy="639763"/>
          </a:xfrm>
          <a:custGeom>
            <a:avLst/>
            <a:gdLst>
              <a:gd name="T0" fmla="*/ 47 w 55"/>
              <a:gd name="T1" fmla="*/ 51 h 113"/>
              <a:gd name="T2" fmla="*/ 42 w 55"/>
              <a:gd name="T3" fmla="*/ 110 h 113"/>
              <a:gd name="T4" fmla="*/ 8 w 55"/>
              <a:gd name="T5" fmla="*/ 62 h 113"/>
              <a:gd name="T6" fmla="*/ 13 w 55"/>
              <a:gd name="T7" fmla="*/ 3 h 113"/>
              <a:gd name="T8" fmla="*/ 47 w 55"/>
              <a:gd name="T9" fmla="*/ 51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" h="113">
                <a:moveTo>
                  <a:pt x="47" y="51"/>
                </a:moveTo>
                <a:cubicBezTo>
                  <a:pt x="55" y="81"/>
                  <a:pt x="53" y="107"/>
                  <a:pt x="42" y="110"/>
                </a:cubicBezTo>
                <a:cubicBezTo>
                  <a:pt x="31" y="113"/>
                  <a:pt x="16" y="91"/>
                  <a:pt x="8" y="62"/>
                </a:cubicBezTo>
                <a:cubicBezTo>
                  <a:pt x="0" y="32"/>
                  <a:pt x="2" y="6"/>
                  <a:pt x="13" y="3"/>
                </a:cubicBezTo>
                <a:cubicBezTo>
                  <a:pt x="23" y="0"/>
                  <a:pt x="39" y="21"/>
                  <a:pt x="47" y="51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9" name="Freeform 18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>
            <a:off x="8098260" y="4308157"/>
            <a:ext cx="176213" cy="293688"/>
          </a:xfrm>
          <a:custGeom>
            <a:avLst/>
            <a:gdLst>
              <a:gd name="T0" fmla="*/ 17 w 31"/>
              <a:gd name="T1" fmla="*/ 4 h 52"/>
              <a:gd name="T2" fmla="*/ 31 w 31"/>
              <a:gd name="T3" fmla="*/ 18 h 52"/>
              <a:gd name="T4" fmla="*/ 23 w 31"/>
              <a:gd name="T5" fmla="*/ 45 h 52"/>
              <a:gd name="T6" fmla="*/ 5 w 31"/>
              <a:gd name="T7" fmla="*/ 42 h 52"/>
              <a:gd name="T8" fmla="*/ 17 w 31"/>
              <a:gd name="T9" fmla="*/ 4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" h="52">
                <a:moveTo>
                  <a:pt x="17" y="4"/>
                </a:moveTo>
                <a:cubicBezTo>
                  <a:pt x="26" y="0"/>
                  <a:pt x="31" y="7"/>
                  <a:pt x="31" y="18"/>
                </a:cubicBezTo>
                <a:cubicBezTo>
                  <a:pt x="31" y="26"/>
                  <a:pt x="26" y="40"/>
                  <a:pt x="23" y="45"/>
                </a:cubicBezTo>
                <a:cubicBezTo>
                  <a:pt x="17" y="52"/>
                  <a:pt x="9" y="52"/>
                  <a:pt x="5" y="42"/>
                </a:cubicBezTo>
                <a:cubicBezTo>
                  <a:pt x="0" y="27"/>
                  <a:pt x="7" y="8"/>
                  <a:pt x="17" y="4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1" name="Freeform 19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>
            <a:off x="6177385" y="6051232"/>
            <a:ext cx="604838" cy="322263"/>
          </a:xfrm>
          <a:custGeom>
            <a:avLst/>
            <a:gdLst>
              <a:gd name="T0" fmla="*/ 1 w 107"/>
              <a:gd name="T1" fmla="*/ 36 h 57"/>
              <a:gd name="T2" fmla="*/ 105 w 107"/>
              <a:gd name="T3" fmla="*/ 20 h 57"/>
              <a:gd name="T4" fmla="*/ 1 w 107"/>
              <a:gd name="T5" fmla="*/ 36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7" h="57">
                <a:moveTo>
                  <a:pt x="1" y="36"/>
                </a:moveTo>
                <a:cubicBezTo>
                  <a:pt x="10" y="14"/>
                  <a:pt x="103" y="0"/>
                  <a:pt x="105" y="20"/>
                </a:cubicBezTo>
                <a:cubicBezTo>
                  <a:pt x="107" y="41"/>
                  <a:pt x="0" y="57"/>
                  <a:pt x="1" y="36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2" name="Freeform 20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>
            <a:off x="6894935" y="6000432"/>
            <a:ext cx="260350" cy="220663"/>
          </a:xfrm>
          <a:custGeom>
            <a:avLst/>
            <a:gdLst>
              <a:gd name="T0" fmla="*/ 0 w 46"/>
              <a:gd name="T1" fmla="*/ 30 h 39"/>
              <a:gd name="T2" fmla="*/ 42 w 46"/>
              <a:gd name="T3" fmla="*/ 8 h 39"/>
              <a:gd name="T4" fmla="*/ 0 w 46"/>
              <a:gd name="T5" fmla="*/ 3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" h="39">
                <a:moveTo>
                  <a:pt x="0" y="30"/>
                </a:moveTo>
                <a:cubicBezTo>
                  <a:pt x="0" y="19"/>
                  <a:pt x="38" y="0"/>
                  <a:pt x="42" y="8"/>
                </a:cubicBezTo>
                <a:cubicBezTo>
                  <a:pt x="46" y="17"/>
                  <a:pt x="2" y="39"/>
                  <a:pt x="0" y="30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3" name="Freeform 21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 bwMode="auto">
          <a:xfrm>
            <a:off x="7212435" y="5574982"/>
            <a:ext cx="417513" cy="374650"/>
          </a:xfrm>
          <a:custGeom>
            <a:avLst/>
            <a:gdLst>
              <a:gd name="T0" fmla="*/ 50 w 74"/>
              <a:gd name="T1" fmla="*/ 48 h 66"/>
              <a:gd name="T2" fmla="*/ 7 w 74"/>
              <a:gd name="T3" fmla="*/ 57 h 66"/>
              <a:gd name="T4" fmla="*/ 24 w 74"/>
              <a:gd name="T5" fmla="*/ 17 h 66"/>
              <a:gd name="T6" fmla="*/ 67 w 74"/>
              <a:gd name="T7" fmla="*/ 8 h 66"/>
              <a:gd name="T8" fmla="*/ 50 w 74"/>
              <a:gd name="T9" fmla="*/ 48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" h="66">
                <a:moveTo>
                  <a:pt x="50" y="48"/>
                </a:moveTo>
                <a:cubicBezTo>
                  <a:pt x="33" y="61"/>
                  <a:pt x="14" y="66"/>
                  <a:pt x="7" y="57"/>
                </a:cubicBezTo>
                <a:cubicBezTo>
                  <a:pt x="0" y="49"/>
                  <a:pt x="8" y="31"/>
                  <a:pt x="24" y="17"/>
                </a:cubicBezTo>
                <a:cubicBezTo>
                  <a:pt x="41" y="4"/>
                  <a:pt x="60" y="0"/>
                  <a:pt x="67" y="8"/>
                </a:cubicBezTo>
                <a:cubicBezTo>
                  <a:pt x="74" y="16"/>
                  <a:pt x="66" y="34"/>
                  <a:pt x="50" y="48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4" name="文本框 23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802815" y="2307404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750399" y="3828294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750399" y="5348402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8887190" y="2307529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8834774" y="3828419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8834774" y="5348527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4758095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4242328" y="4151084"/>
            <a:ext cx="3636000" cy="0"/>
          </a:xfrm>
          <a:prstGeom prst="line">
            <a:avLst/>
          </a:prstGeom>
          <a:ln w="12700">
            <a:solidFill>
              <a:srgbClr val="6937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49571" y="2126441"/>
            <a:ext cx="1425895" cy="1342019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 rot="20223452">
            <a:off x="4520396" y="2222612"/>
            <a:ext cx="2969680" cy="1765675"/>
          </a:xfrm>
          <a:prstGeom prst="roundRect">
            <a:avLst>
              <a:gd name="adj" fmla="val 10285"/>
            </a:avLst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Rounded Rectangle 6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4110377" y="3348942"/>
            <a:ext cx="3874147" cy="2377111"/>
          </a:xfrm>
          <a:prstGeom prst="roundRect">
            <a:avLst>
              <a:gd name="adj" fmla="val 11705"/>
            </a:avLst>
          </a:prstGeom>
          <a:solidFill>
            <a:srgbClr val="69371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68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4276229" y="3481842"/>
            <a:ext cx="3542445" cy="2116072"/>
          </a:xfrm>
          <a:prstGeom prst="roundRect">
            <a:avLst>
              <a:gd name="adj" fmla="val 11705"/>
            </a:avLst>
          </a:prstGeom>
          <a:noFill/>
          <a:ln w="19050">
            <a:solidFill>
              <a:schemeClr val="bg1">
                <a:lumMod val="95000"/>
              </a:schemeClr>
            </a:solidFill>
            <a:prstDash val="dash"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70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6918561" y="4229290"/>
            <a:ext cx="1194658" cy="616416"/>
          </a:xfrm>
          <a:custGeom>
            <a:avLst/>
            <a:gdLst>
              <a:gd name="connsiteX0" fmla="*/ 361188 w 1400017"/>
              <a:gd name="connsiteY0" fmla="*/ 0 h 722376"/>
              <a:gd name="connsiteX1" fmla="*/ 414352 w 1400017"/>
              <a:gd name="connsiteY1" fmla="*/ 5360 h 722376"/>
              <a:gd name="connsiteX2" fmla="*/ 431190 w 1400017"/>
              <a:gd name="connsiteY2" fmla="*/ 1960 h 722376"/>
              <a:gd name="connsiteX3" fmla="*/ 1280272 w 1400017"/>
              <a:gd name="connsiteY3" fmla="*/ 1960 h 722376"/>
              <a:gd name="connsiteX4" fmla="*/ 1400017 w 1400017"/>
              <a:gd name="connsiteY4" fmla="*/ 121705 h 722376"/>
              <a:gd name="connsiteX5" fmla="*/ 1400017 w 1400017"/>
              <a:gd name="connsiteY5" fmla="*/ 600672 h 722376"/>
              <a:gd name="connsiteX6" fmla="*/ 1280272 w 1400017"/>
              <a:gd name="connsiteY6" fmla="*/ 720417 h 722376"/>
              <a:gd name="connsiteX7" fmla="*/ 431190 w 1400017"/>
              <a:gd name="connsiteY7" fmla="*/ 720417 h 722376"/>
              <a:gd name="connsiteX8" fmla="*/ 414349 w 1400017"/>
              <a:gd name="connsiteY8" fmla="*/ 717017 h 722376"/>
              <a:gd name="connsiteX9" fmla="*/ 361188 w 1400017"/>
              <a:gd name="connsiteY9" fmla="*/ 722376 h 722376"/>
              <a:gd name="connsiteX10" fmla="*/ 0 w 1400017"/>
              <a:gd name="connsiteY10" fmla="*/ 361188 h 722376"/>
              <a:gd name="connsiteX11" fmla="*/ 361188 w 1400017"/>
              <a:gd name="connsiteY11" fmla="*/ 0 h 722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00017" h="722376">
                <a:moveTo>
                  <a:pt x="361188" y="0"/>
                </a:moveTo>
                <a:lnTo>
                  <a:pt x="414352" y="5360"/>
                </a:lnTo>
                <a:lnTo>
                  <a:pt x="431190" y="1960"/>
                </a:lnTo>
                <a:lnTo>
                  <a:pt x="1280272" y="1960"/>
                </a:lnTo>
                <a:cubicBezTo>
                  <a:pt x="1346405" y="1960"/>
                  <a:pt x="1400017" y="55572"/>
                  <a:pt x="1400017" y="121705"/>
                </a:cubicBezTo>
                <a:lnTo>
                  <a:pt x="1400017" y="600672"/>
                </a:lnTo>
                <a:cubicBezTo>
                  <a:pt x="1400017" y="666805"/>
                  <a:pt x="1346405" y="720417"/>
                  <a:pt x="1280272" y="720417"/>
                </a:cubicBezTo>
                <a:lnTo>
                  <a:pt x="431190" y="720417"/>
                </a:lnTo>
                <a:lnTo>
                  <a:pt x="414349" y="717017"/>
                </a:lnTo>
                <a:lnTo>
                  <a:pt x="361188" y="722376"/>
                </a:lnTo>
                <a:cubicBezTo>
                  <a:pt x="161709" y="722376"/>
                  <a:pt x="0" y="560667"/>
                  <a:pt x="0" y="361188"/>
                </a:cubicBezTo>
                <a:cubicBezTo>
                  <a:pt x="0" y="161709"/>
                  <a:pt x="161709" y="0"/>
                  <a:pt x="361188" y="0"/>
                </a:cubicBezTo>
                <a:close/>
              </a:path>
            </a:pathLst>
          </a:custGeom>
          <a:solidFill>
            <a:srgbClr val="4C2810"/>
          </a:solid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71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7020827" y="4374941"/>
            <a:ext cx="325114" cy="325114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文本框 10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4345591" y="4168488"/>
            <a:ext cx="25571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FDFDFD"/>
                </a:solidFill>
                <a:latin typeface="MS PGothic" panose="020B0600070205080204" pitchFamily="34" charset="-128"/>
                <a:ea typeface="MS PGothic" panose="020B0600070205080204" pitchFamily="34" charset="-128"/>
                <a:cs typeface="Aharoni" panose="02010803020104030203" pitchFamily="2" charset="-79"/>
              </a:rPr>
              <a:t>COMPANY</a:t>
            </a:r>
            <a:endParaRPr lang="zh-CN" altLang="en-US" sz="4000" b="1" dirty="0" smtClean="0">
              <a:solidFill>
                <a:srgbClr val="FDFDFD"/>
              </a:solidFill>
              <a:latin typeface="MS PGothic" panose="020B0600070205080204" pitchFamily="34" charset="-128"/>
              <a:ea typeface="MS PGothic" panose="020B0600070205080204" pitchFamily="34" charset="-128"/>
              <a:cs typeface="Aharoni" panose="02010803020104030203" pitchFamily="2" charset="-79"/>
            </a:endParaRPr>
          </a:p>
          <a:p>
            <a:endParaRPr lang="zh-CN" altLang="en-US" sz="1400" dirty="0">
              <a:solidFill>
                <a:srgbClr val="365FAA"/>
              </a:solidFill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  <p:sp>
        <p:nvSpPr>
          <p:cNvPr id="12" name="文本框 11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473130" y="2479177"/>
            <a:ext cx="2550698" cy="10926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3" name="文本框 12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485805" y="4768635"/>
            <a:ext cx="2550698" cy="10926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4" name="文本框 13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9342579" y="2476314"/>
            <a:ext cx="2550698" cy="10926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5" name="文本框 14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9355254" y="4765772"/>
            <a:ext cx="2550698" cy="109260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2063302" y="2643705"/>
            <a:ext cx="3794573" cy="1522751"/>
          </a:xfrm>
          <a:prstGeom prst="roundRect">
            <a:avLst>
              <a:gd name="adj" fmla="val 50000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2161153" y="2737307"/>
            <a:ext cx="1335548" cy="1335548"/>
          </a:xfrm>
          <a:prstGeom prst="ellipse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6407046" y="2643705"/>
            <a:ext cx="3794573" cy="1522751"/>
          </a:xfrm>
          <a:prstGeom prst="roundRect">
            <a:avLst>
              <a:gd name="adj" fmla="val 50000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6504897" y="2737307"/>
            <a:ext cx="1335548" cy="1335548"/>
          </a:xfrm>
          <a:prstGeom prst="ellipse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GrpSpPr>
            <a:grpSpLocks noChangeAspect="1"/>
          </p:cNvGrpSpPr>
          <p:nvPr/>
        </p:nvGrpSpPr>
        <p:grpSpPr>
          <a:xfrm>
            <a:off x="2524000" y="3223535"/>
            <a:ext cx="540000" cy="516445"/>
            <a:chOff x="1004888" y="993775"/>
            <a:chExt cx="2438400" cy="2332038"/>
          </a:xfrm>
          <a:solidFill>
            <a:srgbClr val="FEFEFE"/>
          </a:solidFill>
          <a:effectLst/>
        </p:grpSpPr>
        <p:sp>
          <p:nvSpPr>
            <p:cNvPr id="11" name="Freeform 25"/>
            <p:cNvSpPr/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2" name="任意多边形 11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sp>
        <p:nvSpPr>
          <p:cNvPr id="13" name="Freeform 223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>
            <a:spLocks noChangeAspect="1"/>
          </p:cNvSpPr>
          <p:nvPr/>
        </p:nvSpPr>
        <p:spPr bwMode="auto">
          <a:xfrm>
            <a:off x="6880121" y="3197082"/>
            <a:ext cx="585099" cy="474528"/>
          </a:xfrm>
          <a:custGeom>
            <a:avLst/>
            <a:gdLst>
              <a:gd name="T0" fmla="*/ 107 w 107"/>
              <a:gd name="T1" fmla="*/ 10 h 87"/>
              <a:gd name="T2" fmla="*/ 95 w 107"/>
              <a:gd name="T3" fmla="*/ 13 h 87"/>
              <a:gd name="T4" fmla="*/ 104 w 107"/>
              <a:gd name="T5" fmla="*/ 1 h 87"/>
              <a:gd name="T6" fmla="*/ 90 w 107"/>
              <a:gd name="T7" fmla="*/ 7 h 87"/>
              <a:gd name="T8" fmla="*/ 74 w 107"/>
              <a:gd name="T9" fmla="*/ 0 h 87"/>
              <a:gd name="T10" fmla="*/ 52 w 107"/>
              <a:gd name="T11" fmla="*/ 22 h 87"/>
              <a:gd name="T12" fmla="*/ 53 w 107"/>
              <a:gd name="T13" fmla="*/ 27 h 87"/>
              <a:gd name="T14" fmla="*/ 7 w 107"/>
              <a:gd name="T15" fmla="*/ 4 h 87"/>
              <a:gd name="T16" fmla="*/ 4 w 107"/>
              <a:gd name="T17" fmla="*/ 15 h 87"/>
              <a:gd name="T18" fmla="*/ 14 w 107"/>
              <a:gd name="T19" fmla="*/ 33 h 87"/>
              <a:gd name="T20" fmla="*/ 4 w 107"/>
              <a:gd name="T21" fmla="*/ 30 h 87"/>
              <a:gd name="T22" fmla="*/ 4 w 107"/>
              <a:gd name="T23" fmla="*/ 31 h 87"/>
              <a:gd name="T24" fmla="*/ 22 w 107"/>
              <a:gd name="T25" fmla="*/ 52 h 87"/>
              <a:gd name="T26" fmla="*/ 16 w 107"/>
              <a:gd name="T27" fmla="*/ 53 h 87"/>
              <a:gd name="T28" fmla="*/ 12 w 107"/>
              <a:gd name="T29" fmla="*/ 53 h 87"/>
              <a:gd name="T30" fmla="*/ 32 w 107"/>
              <a:gd name="T31" fmla="*/ 68 h 87"/>
              <a:gd name="T32" fmla="*/ 5 w 107"/>
              <a:gd name="T33" fmla="*/ 77 h 87"/>
              <a:gd name="T34" fmla="*/ 0 w 107"/>
              <a:gd name="T35" fmla="*/ 77 h 87"/>
              <a:gd name="T36" fmla="*/ 33 w 107"/>
              <a:gd name="T37" fmla="*/ 87 h 87"/>
              <a:gd name="T38" fmla="*/ 96 w 107"/>
              <a:gd name="T39" fmla="*/ 24 h 87"/>
              <a:gd name="T40" fmla="*/ 96 w 107"/>
              <a:gd name="T41" fmla="*/ 21 h 87"/>
              <a:gd name="T42" fmla="*/ 107 w 107"/>
              <a:gd name="T43" fmla="*/ 10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7" h="87">
                <a:moveTo>
                  <a:pt x="107" y="10"/>
                </a:moveTo>
                <a:cubicBezTo>
                  <a:pt x="103" y="12"/>
                  <a:pt x="99" y="13"/>
                  <a:pt x="95" y="13"/>
                </a:cubicBezTo>
                <a:cubicBezTo>
                  <a:pt x="99" y="11"/>
                  <a:pt x="103" y="6"/>
                  <a:pt x="104" y="1"/>
                </a:cubicBezTo>
                <a:cubicBezTo>
                  <a:pt x="100" y="4"/>
                  <a:pt x="95" y="6"/>
                  <a:pt x="90" y="7"/>
                </a:cubicBezTo>
                <a:cubicBezTo>
                  <a:pt x="86" y="2"/>
                  <a:pt x="80" y="0"/>
                  <a:pt x="74" y="0"/>
                </a:cubicBezTo>
                <a:cubicBezTo>
                  <a:pt x="62" y="0"/>
                  <a:pt x="52" y="9"/>
                  <a:pt x="52" y="22"/>
                </a:cubicBezTo>
                <a:cubicBezTo>
                  <a:pt x="52" y="23"/>
                  <a:pt x="52" y="25"/>
                  <a:pt x="53" y="27"/>
                </a:cubicBezTo>
                <a:cubicBezTo>
                  <a:pt x="34" y="26"/>
                  <a:pt x="18" y="17"/>
                  <a:pt x="7" y="4"/>
                </a:cubicBezTo>
                <a:cubicBezTo>
                  <a:pt x="5" y="7"/>
                  <a:pt x="4" y="11"/>
                  <a:pt x="4" y="15"/>
                </a:cubicBezTo>
                <a:cubicBezTo>
                  <a:pt x="4" y="22"/>
                  <a:pt x="8" y="29"/>
                  <a:pt x="14" y="33"/>
                </a:cubicBezTo>
                <a:cubicBezTo>
                  <a:pt x="10" y="33"/>
                  <a:pt x="7" y="32"/>
                  <a:pt x="4" y="30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41"/>
                  <a:pt x="12" y="50"/>
                  <a:pt x="22" y="52"/>
                </a:cubicBezTo>
                <a:cubicBezTo>
                  <a:pt x="20" y="53"/>
                  <a:pt x="18" y="53"/>
                  <a:pt x="16" y="53"/>
                </a:cubicBezTo>
                <a:cubicBezTo>
                  <a:pt x="14" y="53"/>
                  <a:pt x="13" y="53"/>
                  <a:pt x="12" y="53"/>
                </a:cubicBezTo>
                <a:cubicBezTo>
                  <a:pt x="15" y="61"/>
                  <a:pt x="23" y="68"/>
                  <a:pt x="32" y="68"/>
                </a:cubicBezTo>
                <a:cubicBezTo>
                  <a:pt x="25" y="74"/>
                  <a:pt x="15" y="77"/>
                  <a:pt x="5" y="77"/>
                </a:cubicBezTo>
                <a:cubicBezTo>
                  <a:pt x="3" y="77"/>
                  <a:pt x="1" y="77"/>
                  <a:pt x="0" y="77"/>
                </a:cubicBezTo>
                <a:cubicBezTo>
                  <a:pt x="9" y="83"/>
                  <a:pt x="21" y="87"/>
                  <a:pt x="33" y="87"/>
                </a:cubicBezTo>
                <a:cubicBezTo>
                  <a:pt x="74" y="87"/>
                  <a:pt x="96" y="53"/>
                  <a:pt x="96" y="24"/>
                </a:cubicBezTo>
                <a:cubicBezTo>
                  <a:pt x="96" y="23"/>
                  <a:pt x="96" y="22"/>
                  <a:pt x="96" y="21"/>
                </a:cubicBezTo>
                <a:cubicBezTo>
                  <a:pt x="101" y="18"/>
                  <a:pt x="104" y="14"/>
                  <a:pt x="107" y="10"/>
                </a:cubicBezTo>
                <a:close/>
              </a:path>
            </a:pathLst>
          </a:custGeom>
          <a:solidFill>
            <a:srgbClr val="FDFDF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" name="文本框 13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528171" y="2777441"/>
            <a:ext cx="1842171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3200" b="1" dirty="0" smtClean="0">
                <a:solidFill>
                  <a:srgbClr val="69371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6</a:t>
            </a:r>
            <a:r>
              <a:rPr lang="zh-CN" altLang="en-US" sz="3200" b="1" dirty="0" smtClean="0">
                <a:solidFill>
                  <a:srgbClr val="69371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，</a:t>
            </a:r>
            <a:r>
              <a:rPr lang="en-US" altLang="zh-CN" sz="3200" b="1" dirty="0" smtClean="0">
                <a:solidFill>
                  <a:srgbClr val="69371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589</a:t>
            </a:r>
            <a:endParaRPr lang="en-US" altLang="zh-CN" sz="3200" b="1" dirty="0" smtClean="0">
              <a:solidFill>
                <a:srgbClr val="69371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5" name="文本框 14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594552" y="3386307"/>
            <a:ext cx="2129109" cy="80791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the  narrative 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sz="14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7894711" y="2772669"/>
            <a:ext cx="1842171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3200" b="1" dirty="0" smtClean="0">
                <a:solidFill>
                  <a:srgbClr val="69371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3</a:t>
            </a:r>
            <a:r>
              <a:rPr lang="zh-CN" altLang="en-US" sz="3200" b="1" dirty="0" smtClean="0">
                <a:solidFill>
                  <a:srgbClr val="69371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，</a:t>
            </a:r>
            <a:r>
              <a:rPr lang="en-US" altLang="zh-CN" sz="3200" b="1" dirty="0" smtClean="0">
                <a:solidFill>
                  <a:srgbClr val="69371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412</a:t>
            </a:r>
            <a:endParaRPr lang="en-US" altLang="zh-CN" sz="3200" b="1" dirty="0" smtClean="0">
              <a:solidFill>
                <a:srgbClr val="69371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7" name="文本框 16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7961092" y="3381535"/>
            <a:ext cx="2129109" cy="80791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the  narrative 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sz="14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364638" y="4815457"/>
            <a:ext cx="3191899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693716"/>
              </a:solidFill>
            </a:endParaRPr>
          </a:p>
          <a:p>
            <a:endParaRPr lang="en-US" altLang="zh-CN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6838639" y="4815457"/>
            <a:ext cx="3191899" cy="126188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693716"/>
              </a:solidFill>
            </a:endParaRPr>
          </a:p>
          <a:p>
            <a:endParaRPr lang="en-US" altLang="zh-CN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1761565" y="2850542"/>
            <a:ext cx="2243669" cy="1697836"/>
          </a:xfrm>
          <a:custGeom>
            <a:avLst/>
            <a:gdLst>
              <a:gd name="connsiteX0" fmla="*/ 1552486 w 1552486"/>
              <a:gd name="connsiteY0" fmla="*/ 1019798 h 1019798"/>
              <a:gd name="connsiteX1" fmla="*/ 1552486 w 1552486"/>
              <a:gd name="connsiteY1" fmla="*/ 393106 h 1019798"/>
              <a:gd name="connsiteX2" fmla="*/ 1449937 w 1552486"/>
              <a:gd name="connsiteY2" fmla="*/ 393106 h 1019798"/>
              <a:gd name="connsiteX3" fmla="*/ 1449937 w 1552486"/>
              <a:gd name="connsiteY3" fmla="*/ 435835 h 1019798"/>
              <a:gd name="connsiteX4" fmla="*/ 1014102 w 1552486"/>
              <a:gd name="connsiteY4" fmla="*/ 0 h 1019798"/>
              <a:gd name="connsiteX5" fmla="*/ 0 w 1552486"/>
              <a:gd name="connsiteY5" fmla="*/ 122489 h 1019798"/>
              <a:gd name="connsiteX6" fmla="*/ 301952 w 1552486"/>
              <a:gd name="connsiteY6" fmla="*/ 247828 h 1019798"/>
              <a:gd name="connsiteX7" fmla="*/ 968524 w 1552486"/>
              <a:gd name="connsiteY7" fmla="*/ 914400 h 1019798"/>
              <a:gd name="connsiteX8" fmla="*/ 928643 w 1552486"/>
              <a:gd name="connsiteY8" fmla="*/ 914400 h 1019798"/>
              <a:gd name="connsiteX9" fmla="*/ 928643 w 1552486"/>
              <a:gd name="connsiteY9" fmla="*/ 1019798 h 1019798"/>
              <a:gd name="connsiteX10" fmla="*/ 1552486 w 1552486"/>
              <a:gd name="connsiteY10" fmla="*/ 1019798 h 1019798"/>
              <a:gd name="connsiteX0-1" fmla="*/ 1552486 w 1552486"/>
              <a:gd name="connsiteY0-2" fmla="*/ 1019798 h 1019798"/>
              <a:gd name="connsiteX1-3" fmla="*/ 1552486 w 1552486"/>
              <a:gd name="connsiteY1-4" fmla="*/ 393106 h 1019798"/>
              <a:gd name="connsiteX2-5" fmla="*/ 1449937 w 1552486"/>
              <a:gd name="connsiteY2-6" fmla="*/ 393106 h 1019798"/>
              <a:gd name="connsiteX3-7" fmla="*/ 1449937 w 1552486"/>
              <a:gd name="connsiteY3-8" fmla="*/ 435835 h 1019798"/>
              <a:gd name="connsiteX4-9" fmla="*/ 1014102 w 1552486"/>
              <a:gd name="connsiteY4-10" fmla="*/ 0 h 1019798"/>
              <a:gd name="connsiteX5-11" fmla="*/ 0 w 1552486"/>
              <a:gd name="connsiteY5-12" fmla="*/ 122489 h 1019798"/>
              <a:gd name="connsiteX6-13" fmla="*/ 301952 w 1552486"/>
              <a:gd name="connsiteY6-14" fmla="*/ 247828 h 1019798"/>
              <a:gd name="connsiteX7-15" fmla="*/ 968524 w 1552486"/>
              <a:gd name="connsiteY7-16" fmla="*/ 914400 h 1019798"/>
              <a:gd name="connsiteX8-17" fmla="*/ 928643 w 1552486"/>
              <a:gd name="connsiteY8-18" fmla="*/ 914400 h 1019798"/>
              <a:gd name="connsiteX9-19" fmla="*/ 928643 w 1552486"/>
              <a:gd name="connsiteY9-20" fmla="*/ 1019798 h 1019798"/>
              <a:gd name="connsiteX10-21" fmla="*/ 1552486 w 1552486"/>
              <a:gd name="connsiteY10-22" fmla="*/ 1019798 h 1019798"/>
              <a:gd name="connsiteX0-23" fmla="*/ 1552486 w 1552486"/>
              <a:gd name="connsiteY0-24" fmla="*/ 1019798 h 1019798"/>
              <a:gd name="connsiteX1-25" fmla="*/ 1552486 w 1552486"/>
              <a:gd name="connsiteY1-26" fmla="*/ 393106 h 1019798"/>
              <a:gd name="connsiteX2-27" fmla="*/ 1449937 w 1552486"/>
              <a:gd name="connsiteY2-28" fmla="*/ 393106 h 1019798"/>
              <a:gd name="connsiteX3-29" fmla="*/ 1449937 w 1552486"/>
              <a:gd name="connsiteY3-30" fmla="*/ 435835 h 1019798"/>
              <a:gd name="connsiteX4-31" fmla="*/ 1014102 w 1552486"/>
              <a:gd name="connsiteY4-32" fmla="*/ 0 h 1019798"/>
              <a:gd name="connsiteX5-33" fmla="*/ 0 w 1552486"/>
              <a:gd name="connsiteY5-34" fmla="*/ 122489 h 1019798"/>
              <a:gd name="connsiteX6-35" fmla="*/ 301952 w 1552486"/>
              <a:gd name="connsiteY6-36" fmla="*/ 247828 h 1019798"/>
              <a:gd name="connsiteX7-37" fmla="*/ 968524 w 1552486"/>
              <a:gd name="connsiteY7-38" fmla="*/ 914400 h 1019798"/>
              <a:gd name="connsiteX8-39" fmla="*/ 928643 w 1552486"/>
              <a:gd name="connsiteY8-40" fmla="*/ 914400 h 1019798"/>
              <a:gd name="connsiteX9-41" fmla="*/ 928643 w 1552486"/>
              <a:gd name="connsiteY9-42" fmla="*/ 1019798 h 1019798"/>
              <a:gd name="connsiteX10-43" fmla="*/ 1552486 w 1552486"/>
              <a:gd name="connsiteY10-44" fmla="*/ 1019798 h 1019798"/>
              <a:gd name="connsiteX0-45" fmla="*/ 1552486 w 1552486"/>
              <a:gd name="connsiteY0-46" fmla="*/ 1019798 h 1019798"/>
              <a:gd name="connsiteX1-47" fmla="*/ 1552486 w 1552486"/>
              <a:gd name="connsiteY1-48" fmla="*/ 393106 h 1019798"/>
              <a:gd name="connsiteX2-49" fmla="*/ 1449937 w 1552486"/>
              <a:gd name="connsiteY2-50" fmla="*/ 393106 h 1019798"/>
              <a:gd name="connsiteX3-51" fmla="*/ 1449937 w 1552486"/>
              <a:gd name="connsiteY3-52" fmla="*/ 435835 h 1019798"/>
              <a:gd name="connsiteX4-53" fmla="*/ 1014102 w 1552486"/>
              <a:gd name="connsiteY4-54" fmla="*/ 0 h 1019798"/>
              <a:gd name="connsiteX5-55" fmla="*/ 0 w 1552486"/>
              <a:gd name="connsiteY5-56" fmla="*/ 122489 h 1019798"/>
              <a:gd name="connsiteX6-57" fmla="*/ 301952 w 1552486"/>
              <a:gd name="connsiteY6-58" fmla="*/ 247828 h 1019798"/>
              <a:gd name="connsiteX7-59" fmla="*/ 977070 w 1552486"/>
              <a:gd name="connsiteY7-60" fmla="*/ 914400 h 1019798"/>
              <a:gd name="connsiteX8-61" fmla="*/ 928643 w 1552486"/>
              <a:gd name="connsiteY8-62" fmla="*/ 914400 h 1019798"/>
              <a:gd name="connsiteX9-63" fmla="*/ 928643 w 1552486"/>
              <a:gd name="connsiteY9-64" fmla="*/ 1019798 h 1019798"/>
              <a:gd name="connsiteX10-65" fmla="*/ 1552486 w 1552486"/>
              <a:gd name="connsiteY10-66" fmla="*/ 1019798 h 1019798"/>
              <a:gd name="connsiteX0-67" fmla="*/ 1552486 w 1552486"/>
              <a:gd name="connsiteY0-68" fmla="*/ 1067086 h 1067086"/>
              <a:gd name="connsiteX1-69" fmla="*/ 1552486 w 1552486"/>
              <a:gd name="connsiteY1-70" fmla="*/ 440394 h 1067086"/>
              <a:gd name="connsiteX2-71" fmla="*/ 1449937 w 1552486"/>
              <a:gd name="connsiteY2-72" fmla="*/ 440394 h 1067086"/>
              <a:gd name="connsiteX3-73" fmla="*/ 1449937 w 1552486"/>
              <a:gd name="connsiteY3-74" fmla="*/ 483123 h 1067086"/>
              <a:gd name="connsiteX4-75" fmla="*/ 1014102 w 1552486"/>
              <a:gd name="connsiteY4-76" fmla="*/ 47288 h 1067086"/>
              <a:gd name="connsiteX5-77" fmla="*/ 0 w 1552486"/>
              <a:gd name="connsiteY5-78" fmla="*/ 169777 h 1067086"/>
              <a:gd name="connsiteX6-79" fmla="*/ 301952 w 1552486"/>
              <a:gd name="connsiteY6-80" fmla="*/ 295116 h 1067086"/>
              <a:gd name="connsiteX7-81" fmla="*/ 977070 w 1552486"/>
              <a:gd name="connsiteY7-82" fmla="*/ 961688 h 1067086"/>
              <a:gd name="connsiteX8-83" fmla="*/ 928643 w 1552486"/>
              <a:gd name="connsiteY8-84" fmla="*/ 961688 h 1067086"/>
              <a:gd name="connsiteX9-85" fmla="*/ 928643 w 1552486"/>
              <a:gd name="connsiteY9-86" fmla="*/ 1067086 h 1067086"/>
              <a:gd name="connsiteX10-87" fmla="*/ 1552486 w 1552486"/>
              <a:gd name="connsiteY10-88" fmla="*/ 1067086 h 1067086"/>
              <a:gd name="connsiteX0-89" fmla="*/ 1552486 w 1552486"/>
              <a:gd name="connsiteY0-90" fmla="*/ 1174802 h 1174802"/>
              <a:gd name="connsiteX1-91" fmla="*/ 1552486 w 1552486"/>
              <a:gd name="connsiteY1-92" fmla="*/ 548110 h 1174802"/>
              <a:gd name="connsiteX2-93" fmla="*/ 1449937 w 1552486"/>
              <a:gd name="connsiteY2-94" fmla="*/ 548110 h 1174802"/>
              <a:gd name="connsiteX3-95" fmla="*/ 1449937 w 1552486"/>
              <a:gd name="connsiteY3-96" fmla="*/ 590839 h 1174802"/>
              <a:gd name="connsiteX4-97" fmla="*/ 1014102 w 1552486"/>
              <a:gd name="connsiteY4-98" fmla="*/ 155004 h 1174802"/>
              <a:gd name="connsiteX5-99" fmla="*/ 0 w 1552486"/>
              <a:gd name="connsiteY5-100" fmla="*/ 277493 h 1174802"/>
              <a:gd name="connsiteX6-101" fmla="*/ 301952 w 1552486"/>
              <a:gd name="connsiteY6-102" fmla="*/ 402832 h 1174802"/>
              <a:gd name="connsiteX7-103" fmla="*/ 977070 w 1552486"/>
              <a:gd name="connsiteY7-104" fmla="*/ 1069404 h 1174802"/>
              <a:gd name="connsiteX8-105" fmla="*/ 928643 w 1552486"/>
              <a:gd name="connsiteY8-106" fmla="*/ 1069404 h 1174802"/>
              <a:gd name="connsiteX9-107" fmla="*/ 928643 w 1552486"/>
              <a:gd name="connsiteY9-108" fmla="*/ 1174802 h 1174802"/>
              <a:gd name="connsiteX10-109" fmla="*/ 1552486 w 1552486"/>
              <a:gd name="connsiteY10-110" fmla="*/ 1174802 h 117480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1552486" h="1174802">
                <a:moveTo>
                  <a:pt x="1552486" y="1174802"/>
                </a:moveTo>
                <a:lnTo>
                  <a:pt x="1552486" y="548110"/>
                </a:lnTo>
                <a:lnTo>
                  <a:pt x="1449937" y="548110"/>
                </a:lnTo>
                <a:lnTo>
                  <a:pt x="1449937" y="590839"/>
                </a:lnTo>
                <a:lnTo>
                  <a:pt x="1014102" y="155004"/>
                </a:lnTo>
                <a:cubicBezTo>
                  <a:pt x="764374" y="-89025"/>
                  <a:pt x="312397" y="-42499"/>
                  <a:pt x="0" y="277493"/>
                </a:cubicBezTo>
                <a:cubicBezTo>
                  <a:pt x="126288" y="250906"/>
                  <a:pt x="258273" y="363901"/>
                  <a:pt x="301952" y="402832"/>
                </a:cubicBezTo>
                <a:lnTo>
                  <a:pt x="977070" y="1069404"/>
                </a:lnTo>
                <a:lnTo>
                  <a:pt x="928643" y="1069404"/>
                </a:lnTo>
                <a:lnTo>
                  <a:pt x="928643" y="1174802"/>
                </a:lnTo>
                <a:lnTo>
                  <a:pt x="1552486" y="1174802"/>
                </a:lnTo>
                <a:close/>
              </a:path>
            </a:pathLst>
          </a:cu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7" name="任意多边形 6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 flipV="1">
            <a:off x="3891346" y="3699460"/>
            <a:ext cx="2243669" cy="1697836"/>
          </a:xfrm>
          <a:custGeom>
            <a:avLst/>
            <a:gdLst>
              <a:gd name="connsiteX0" fmla="*/ 1552486 w 1552486"/>
              <a:gd name="connsiteY0" fmla="*/ 1019798 h 1019798"/>
              <a:gd name="connsiteX1" fmla="*/ 1552486 w 1552486"/>
              <a:gd name="connsiteY1" fmla="*/ 393106 h 1019798"/>
              <a:gd name="connsiteX2" fmla="*/ 1449937 w 1552486"/>
              <a:gd name="connsiteY2" fmla="*/ 393106 h 1019798"/>
              <a:gd name="connsiteX3" fmla="*/ 1449937 w 1552486"/>
              <a:gd name="connsiteY3" fmla="*/ 435835 h 1019798"/>
              <a:gd name="connsiteX4" fmla="*/ 1014102 w 1552486"/>
              <a:gd name="connsiteY4" fmla="*/ 0 h 1019798"/>
              <a:gd name="connsiteX5" fmla="*/ 0 w 1552486"/>
              <a:gd name="connsiteY5" fmla="*/ 122489 h 1019798"/>
              <a:gd name="connsiteX6" fmla="*/ 301952 w 1552486"/>
              <a:gd name="connsiteY6" fmla="*/ 247828 h 1019798"/>
              <a:gd name="connsiteX7" fmla="*/ 968524 w 1552486"/>
              <a:gd name="connsiteY7" fmla="*/ 914400 h 1019798"/>
              <a:gd name="connsiteX8" fmla="*/ 928643 w 1552486"/>
              <a:gd name="connsiteY8" fmla="*/ 914400 h 1019798"/>
              <a:gd name="connsiteX9" fmla="*/ 928643 w 1552486"/>
              <a:gd name="connsiteY9" fmla="*/ 1019798 h 1019798"/>
              <a:gd name="connsiteX10" fmla="*/ 1552486 w 1552486"/>
              <a:gd name="connsiteY10" fmla="*/ 1019798 h 1019798"/>
              <a:gd name="connsiteX0-1" fmla="*/ 1552486 w 1552486"/>
              <a:gd name="connsiteY0-2" fmla="*/ 1019798 h 1019798"/>
              <a:gd name="connsiteX1-3" fmla="*/ 1552486 w 1552486"/>
              <a:gd name="connsiteY1-4" fmla="*/ 393106 h 1019798"/>
              <a:gd name="connsiteX2-5" fmla="*/ 1449937 w 1552486"/>
              <a:gd name="connsiteY2-6" fmla="*/ 393106 h 1019798"/>
              <a:gd name="connsiteX3-7" fmla="*/ 1449937 w 1552486"/>
              <a:gd name="connsiteY3-8" fmla="*/ 435835 h 1019798"/>
              <a:gd name="connsiteX4-9" fmla="*/ 1014102 w 1552486"/>
              <a:gd name="connsiteY4-10" fmla="*/ 0 h 1019798"/>
              <a:gd name="connsiteX5-11" fmla="*/ 0 w 1552486"/>
              <a:gd name="connsiteY5-12" fmla="*/ 122489 h 1019798"/>
              <a:gd name="connsiteX6-13" fmla="*/ 301952 w 1552486"/>
              <a:gd name="connsiteY6-14" fmla="*/ 247828 h 1019798"/>
              <a:gd name="connsiteX7-15" fmla="*/ 968524 w 1552486"/>
              <a:gd name="connsiteY7-16" fmla="*/ 914400 h 1019798"/>
              <a:gd name="connsiteX8-17" fmla="*/ 928643 w 1552486"/>
              <a:gd name="connsiteY8-18" fmla="*/ 914400 h 1019798"/>
              <a:gd name="connsiteX9-19" fmla="*/ 928643 w 1552486"/>
              <a:gd name="connsiteY9-20" fmla="*/ 1019798 h 1019798"/>
              <a:gd name="connsiteX10-21" fmla="*/ 1552486 w 1552486"/>
              <a:gd name="connsiteY10-22" fmla="*/ 1019798 h 1019798"/>
              <a:gd name="connsiteX0-23" fmla="*/ 1552486 w 1552486"/>
              <a:gd name="connsiteY0-24" fmla="*/ 1019798 h 1019798"/>
              <a:gd name="connsiteX1-25" fmla="*/ 1552486 w 1552486"/>
              <a:gd name="connsiteY1-26" fmla="*/ 393106 h 1019798"/>
              <a:gd name="connsiteX2-27" fmla="*/ 1449937 w 1552486"/>
              <a:gd name="connsiteY2-28" fmla="*/ 393106 h 1019798"/>
              <a:gd name="connsiteX3-29" fmla="*/ 1449937 w 1552486"/>
              <a:gd name="connsiteY3-30" fmla="*/ 435835 h 1019798"/>
              <a:gd name="connsiteX4-31" fmla="*/ 1014102 w 1552486"/>
              <a:gd name="connsiteY4-32" fmla="*/ 0 h 1019798"/>
              <a:gd name="connsiteX5-33" fmla="*/ 0 w 1552486"/>
              <a:gd name="connsiteY5-34" fmla="*/ 122489 h 1019798"/>
              <a:gd name="connsiteX6-35" fmla="*/ 301952 w 1552486"/>
              <a:gd name="connsiteY6-36" fmla="*/ 247828 h 1019798"/>
              <a:gd name="connsiteX7-37" fmla="*/ 968524 w 1552486"/>
              <a:gd name="connsiteY7-38" fmla="*/ 914400 h 1019798"/>
              <a:gd name="connsiteX8-39" fmla="*/ 928643 w 1552486"/>
              <a:gd name="connsiteY8-40" fmla="*/ 914400 h 1019798"/>
              <a:gd name="connsiteX9-41" fmla="*/ 928643 w 1552486"/>
              <a:gd name="connsiteY9-42" fmla="*/ 1019798 h 1019798"/>
              <a:gd name="connsiteX10-43" fmla="*/ 1552486 w 1552486"/>
              <a:gd name="connsiteY10-44" fmla="*/ 1019798 h 1019798"/>
              <a:gd name="connsiteX0-45" fmla="*/ 1552486 w 1552486"/>
              <a:gd name="connsiteY0-46" fmla="*/ 1019798 h 1019798"/>
              <a:gd name="connsiteX1-47" fmla="*/ 1552486 w 1552486"/>
              <a:gd name="connsiteY1-48" fmla="*/ 393106 h 1019798"/>
              <a:gd name="connsiteX2-49" fmla="*/ 1449937 w 1552486"/>
              <a:gd name="connsiteY2-50" fmla="*/ 393106 h 1019798"/>
              <a:gd name="connsiteX3-51" fmla="*/ 1449937 w 1552486"/>
              <a:gd name="connsiteY3-52" fmla="*/ 435835 h 1019798"/>
              <a:gd name="connsiteX4-53" fmla="*/ 1014102 w 1552486"/>
              <a:gd name="connsiteY4-54" fmla="*/ 0 h 1019798"/>
              <a:gd name="connsiteX5-55" fmla="*/ 0 w 1552486"/>
              <a:gd name="connsiteY5-56" fmla="*/ 122489 h 1019798"/>
              <a:gd name="connsiteX6-57" fmla="*/ 301952 w 1552486"/>
              <a:gd name="connsiteY6-58" fmla="*/ 247828 h 1019798"/>
              <a:gd name="connsiteX7-59" fmla="*/ 977070 w 1552486"/>
              <a:gd name="connsiteY7-60" fmla="*/ 914400 h 1019798"/>
              <a:gd name="connsiteX8-61" fmla="*/ 928643 w 1552486"/>
              <a:gd name="connsiteY8-62" fmla="*/ 914400 h 1019798"/>
              <a:gd name="connsiteX9-63" fmla="*/ 928643 w 1552486"/>
              <a:gd name="connsiteY9-64" fmla="*/ 1019798 h 1019798"/>
              <a:gd name="connsiteX10-65" fmla="*/ 1552486 w 1552486"/>
              <a:gd name="connsiteY10-66" fmla="*/ 1019798 h 1019798"/>
              <a:gd name="connsiteX0-67" fmla="*/ 1552486 w 1552486"/>
              <a:gd name="connsiteY0-68" fmla="*/ 1067086 h 1067086"/>
              <a:gd name="connsiteX1-69" fmla="*/ 1552486 w 1552486"/>
              <a:gd name="connsiteY1-70" fmla="*/ 440394 h 1067086"/>
              <a:gd name="connsiteX2-71" fmla="*/ 1449937 w 1552486"/>
              <a:gd name="connsiteY2-72" fmla="*/ 440394 h 1067086"/>
              <a:gd name="connsiteX3-73" fmla="*/ 1449937 w 1552486"/>
              <a:gd name="connsiteY3-74" fmla="*/ 483123 h 1067086"/>
              <a:gd name="connsiteX4-75" fmla="*/ 1014102 w 1552486"/>
              <a:gd name="connsiteY4-76" fmla="*/ 47288 h 1067086"/>
              <a:gd name="connsiteX5-77" fmla="*/ 0 w 1552486"/>
              <a:gd name="connsiteY5-78" fmla="*/ 169777 h 1067086"/>
              <a:gd name="connsiteX6-79" fmla="*/ 301952 w 1552486"/>
              <a:gd name="connsiteY6-80" fmla="*/ 295116 h 1067086"/>
              <a:gd name="connsiteX7-81" fmla="*/ 977070 w 1552486"/>
              <a:gd name="connsiteY7-82" fmla="*/ 961688 h 1067086"/>
              <a:gd name="connsiteX8-83" fmla="*/ 928643 w 1552486"/>
              <a:gd name="connsiteY8-84" fmla="*/ 961688 h 1067086"/>
              <a:gd name="connsiteX9-85" fmla="*/ 928643 w 1552486"/>
              <a:gd name="connsiteY9-86" fmla="*/ 1067086 h 1067086"/>
              <a:gd name="connsiteX10-87" fmla="*/ 1552486 w 1552486"/>
              <a:gd name="connsiteY10-88" fmla="*/ 1067086 h 1067086"/>
              <a:gd name="connsiteX0-89" fmla="*/ 1552486 w 1552486"/>
              <a:gd name="connsiteY0-90" fmla="*/ 1174802 h 1174802"/>
              <a:gd name="connsiteX1-91" fmla="*/ 1552486 w 1552486"/>
              <a:gd name="connsiteY1-92" fmla="*/ 548110 h 1174802"/>
              <a:gd name="connsiteX2-93" fmla="*/ 1449937 w 1552486"/>
              <a:gd name="connsiteY2-94" fmla="*/ 548110 h 1174802"/>
              <a:gd name="connsiteX3-95" fmla="*/ 1449937 w 1552486"/>
              <a:gd name="connsiteY3-96" fmla="*/ 590839 h 1174802"/>
              <a:gd name="connsiteX4-97" fmla="*/ 1014102 w 1552486"/>
              <a:gd name="connsiteY4-98" fmla="*/ 155004 h 1174802"/>
              <a:gd name="connsiteX5-99" fmla="*/ 0 w 1552486"/>
              <a:gd name="connsiteY5-100" fmla="*/ 277493 h 1174802"/>
              <a:gd name="connsiteX6-101" fmla="*/ 301952 w 1552486"/>
              <a:gd name="connsiteY6-102" fmla="*/ 402832 h 1174802"/>
              <a:gd name="connsiteX7-103" fmla="*/ 977070 w 1552486"/>
              <a:gd name="connsiteY7-104" fmla="*/ 1069404 h 1174802"/>
              <a:gd name="connsiteX8-105" fmla="*/ 928643 w 1552486"/>
              <a:gd name="connsiteY8-106" fmla="*/ 1069404 h 1174802"/>
              <a:gd name="connsiteX9-107" fmla="*/ 928643 w 1552486"/>
              <a:gd name="connsiteY9-108" fmla="*/ 1174802 h 1174802"/>
              <a:gd name="connsiteX10-109" fmla="*/ 1552486 w 1552486"/>
              <a:gd name="connsiteY10-110" fmla="*/ 1174802 h 117480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1552486" h="1174802">
                <a:moveTo>
                  <a:pt x="1552486" y="1174802"/>
                </a:moveTo>
                <a:lnTo>
                  <a:pt x="1552486" y="548110"/>
                </a:lnTo>
                <a:lnTo>
                  <a:pt x="1449937" y="548110"/>
                </a:lnTo>
                <a:lnTo>
                  <a:pt x="1449937" y="590839"/>
                </a:lnTo>
                <a:lnTo>
                  <a:pt x="1014102" y="155004"/>
                </a:lnTo>
                <a:cubicBezTo>
                  <a:pt x="764374" y="-89025"/>
                  <a:pt x="312397" y="-42499"/>
                  <a:pt x="0" y="277493"/>
                </a:cubicBezTo>
                <a:cubicBezTo>
                  <a:pt x="126288" y="250906"/>
                  <a:pt x="258273" y="363901"/>
                  <a:pt x="301952" y="402832"/>
                </a:cubicBezTo>
                <a:lnTo>
                  <a:pt x="977070" y="1069404"/>
                </a:lnTo>
                <a:lnTo>
                  <a:pt x="928643" y="1069404"/>
                </a:lnTo>
                <a:lnTo>
                  <a:pt x="928643" y="1174802"/>
                </a:lnTo>
                <a:lnTo>
                  <a:pt x="1552486" y="1174802"/>
                </a:lnTo>
                <a:close/>
              </a:path>
            </a:pathLst>
          </a:custGeom>
          <a:noFill/>
          <a:ln>
            <a:solidFill>
              <a:srgbClr val="69371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8" name="任意多边形 7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6021127" y="2850542"/>
            <a:ext cx="2243669" cy="1697836"/>
          </a:xfrm>
          <a:custGeom>
            <a:avLst/>
            <a:gdLst>
              <a:gd name="connsiteX0" fmla="*/ 1552486 w 1552486"/>
              <a:gd name="connsiteY0" fmla="*/ 1019798 h 1019798"/>
              <a:gd name="connsiteX1" fmla="*/ 1552486 w 1552486"/>
              <a:gd name="connsiteY1" fmla="*/ 393106 h 1019798"/>
              <a:gd name="connsiteX2" fmla="*/ 1449937 w 1552486"/>
              <a:gd name="connsiteY2" fmla="*/ 393106 h 1019798"/>
              <a:gd name="connsiteX3" fmla="*/ 1449937 w 1552486"/>
              <a:gd name="connsiteY3" fmla="*/ 435835 h 1019798"/>
              <a:gd name="connsiteX4" fmla="*/ 1014102 w 1552486"/>
              <a:gd name="connsiteY4" fmla="*/ 0 h 1019798"/>
              <a:gd name="connsiteX5" fmla="*/ 0 w 1552486"/>
              <a:gd name="connsiteY5" fmla="*/ 122489 h 1019798"/>
              <a:gd name="connsiteX6" fmla="*/ 301952 w 1552486"/>
              <a:gd name="connsiteY6" fmla="*/ 247828 h 1019798"/>
              <a:gd name="connsiteX7" fmla="*/ 968524 w 1552486"/>
              <a:gd name="connsiteY7" fmla="*/ 914400 h 1019798"/>
              <a:gd name="connsiteX8" fmla="*/ 928643 w 1552486"/>
              <a:gd name="connsiteY8" fmla="*/ 914400 h 1019798"/>
              <a:gd name="connsiteX9" fmla="*/ 928643 w 1552486"/>
              <a:gd name="connsiteY9" fmla="*/ 1019798 h 1019798"/>
              <a:gd name="connsiteX10" fmla="*/ 1552486 w 1552486"/>
              <a:gd name="connsiteY10" fmla="*/ 1019798 h 1019798"/>
              <a:gd name="connsiteX0-1" fmla="*/ 1552486 w 1552486"/>
              <a:gd name="connsiteY0-2" fmla="*/ 1019798 h 1019798"/>
              <a:gd name="connsiteX1-3" fmla="*/ 1552486 w 1552486"/>
              <a:gd name="connsiteY1-4" fmla="*/ 393106 h 1019798"/>
              <a:gd name="connsiteX2-5" fmla="*/ 1449937 w 1552486"/>
              <a:gd name="connsiteY2-6" fmla="*/ 393106 h 1019798"/>
              <a:gd name="connsiteX3-7" fmla="*/ 1449937 w 1552486"/>
              <a:gd name="connsiteY3-8" fmla="*/ 435835 h 1019798"/>
              <a:gd name="connsiteX4-9" fmla="*/ 1014102 w 1552486"/>
              <a:gd name="connsiteY4-10" fmla="*/ 0 h 1019798"/>
              <a:gd name="connsiteX5-11" fmla="*/ 0 w 1552486"/>
              <a:gd name="connsiteY5-12" fmla="*/ 122489 h 1019798"/>
              <a:gd name="connsiteX6-13" fmla="*/ 301952 w 1552486"/>
              <a:gd name="connsiteY6-14" fmla="*/ 247828 h 1019798"/>
              <a:gd name="connsiteX7-15" fmla="*/ 968524 w 1552486"/>
              <a:gd name="connsiteY7-16" fmla="*/ 914400 h 1019798"/>
              <a:gd name="connsiteX8-17" fmla="*/ 928643 w 1552486"/>
              <a:gd name="connsiteY8-18" fmla="*/ 914400 h 1019798"/>
              <a:gd name="connsiteX9-19" fmla="*/ 928643 w 1552486"/>
              <a:gd name="connsiteY9-20" fmla="*/ 1019798 h 1019798"/>
              <a:gd name="connsiteX10-21" fmla="*/ 1552486 w 1552486"/>
              <a:gd name="connsiteY10-22" fmla="*/ 1019798 h 1019798"/>
              <a:gd name="connsiteX0-23" fmla="*/ 1552486 w 1552486"/>
              <a:gd name="connsiteY0-24" fmla="*/ 1019798 h 1019798"/>
              <a:gd name="connsiteX1-25" fmla="*/ 1552486 w 1552486"/>
              <a:gd name="connsiteY1-26" fmla="*/ 393106 h 1019798"/>
              <a:gd name="connsiteX2-27" fmla="*/ 1449937 w 1552486"/>
              <a:gd name="connsiteY2-28" fmla="*/ 393106 h 1019798"/>
              <a:gd name="connsiteX3-29" fmla="*/ 1449937 w 1552486"/>
              <a:gd name="connsiteY3-30" fmla="*/ 435835 h 1019798"/>
              <a:gd name="connsiteX4-31" fmla="*/ 1014102 w 1552486"/>
              <a:gd name="connsiteY4-32" fmla="*/ 0 h 1019798"/>
              <a:gd name="connsiteX5-33" fmla="*/ 0 w 1552486"/>
              <a:gd name="connsiteY5-34" fmla="*/ 122489 h 1019798"/>
              <a:gd name="connsiteX6-35" fmla="*/ 301952 w 1552486"/>
              <a:gd name="connsiteY6-36" fmla="*/ 247828 h 1019798"/>
              <a:gd name="connsiteX7-37" fmla="*/ 968524 w 1552486"/>
              <a:gd name="connsiteY7-38" fmla="*/ 914400 h 1019798"/>
              <a:gd name="connsiteX8-39" fmla="*/ 928643 w 1552486"/>
              <a:gd name="connsiteY8-40" fmla="*/ 914400 h 1019798"/>
              <a:gd name="connsiteX9-41" fmla="*/ 928643 w 1552486"/>
              <a:gd name="connsiteY9-42" fmla="*/ 1019798 h 1019798"/>
              <a:gd name="connsiteX10-43" fmla="*/ 1552486 w 1552486"/>
              <a:gd name="connsiteY10-44" fmla="*/ 1019798 h 1019798"/>
              <a:gd name="connsiteX0-45" fmla="*/ 1552486 w 1552486"/>
              <a:gd name="connsiteY0-46" fmla="*/ 1019798 h 1019798"/>
              <a:gd name="connsiteX1-47" fmla="*/ 1552486 w 1552486"/>
              <a:gd name="connsiteY1-48" fmla="*/ 393106 h 1019798"/>
              <a:gd name="connsiteX2-49" fmla="*/ 1449937 w 1552486"/>
              <a:gd name="connsiteY2-50" fmla="*/ 393106 h 1019798"/>
              <a:gd name="connsiteX3-51" fmla="*/ 1449937 w 1552486"/>
              <a:gd name="connsiteY3-52" fmla="*/ 435835 h 1019798"/>
              <a:gd name="connsiteX4-53" fmla="*/ 1014102 w 1552486"/>
              <a:gd name="connsiteY4-54" fmla="*/ 0 h 1019798"/>
              <a:gd name="connsiteX5-55" fmla="*/ 0 w 1552486"/>
              <a:gd name="connsiteY5-56" fmla="*/ 122489 h 1019798"/>
              <a:gd name="connsiteX6-57" fmla="*/ 301952 w 1552486"/>
              <a:gd name="connsiteY6-58" fmla="*/ 247828 h 1019798"/>
              <a:gd name="connsiteX7-59" fmla="*/ 977070 w 1552486"/>
              <a:gd name="connsiteY7-60" fmla="*/ 914400 h 1019798"/>
              <a:gd name="connsiteX8-61" fmla="*/ 928643 w 1552486"/>
              <a:gd name="connsiteY8-62" fmla="*/ 914400 h 1019798"/>
              <a:gd name="connsiteX9-63" fmla="*/ 928643 w 1552486"/>
              <a:gd name="connsiteY9-64" fmla="*/ 1019798 h 1019798"/>
              <a:gd name="connsiteX10-65" fmla="*/ 1552486 w 1552486"/>
              <a:gd name="connsiteY10-66" fmla="*/ 1019798 h 1019798"/>
              <a:gd name="connsiteX0-67" fmla="*/ 1552486 w 1552486"/>
              <a:gd name="connsiteY0-68" fmla="*/ 1067086 h 1067086"/>
              <a:gd name="connsiteX1-69" fmla="*/ 1552486 w 1552486"/>
              <a:gd name="connsiteY1-70" fmla="*/ 440394 h 1067086"/>
              <a:gd name="connsiteX2-71" fmla="*/ 1449937 w 1552486"/>
              <a:gd name="connsiteY2-72" fmla="*/ 440394 h 1067086"/>
              <a:gd name="connsiteX3-73" fmla="*/ 1449937 w 1552486"/>
              <a:gd name="connsiteY3-74" fmla="*/ 483123 h 1067086"/>
              <a:gd name="connsiteX4-75" fmla="*/ 1014102 w 1552486"/>
              <a:gd name="connsiteY4-76" fmla="*/ 47288 h 1067086"/>
              <a:gd name="connsiteX5-77" fmla="*/ 0 w 1552486"/>
              <a:gd name="connsiteY5-78" fmla="*/ 169777 h 1067086"/>
              <a:gd name="connsiteX6-79" fmla="*/ 301952 w 1552486"/>
              <a:gd name="connsiteY6-80" fmla="*/ 295116 h 1067086"/>
              <a:gd name="connsiteX7-81" fmla="*/ 977070 w 1552486"/>
              <a:gd name="connsiteY7-82" fmla="*/ 961688 h 1067086"/>
              <a:gd name="connsiteX8-83" fmla="*/ 928643 w 1552486"/>
              <a:gd name="connsiteY8-84" fmla="*/ 961688 h 1067086"/>
              <a:gd name="connsiteX9-85" fmla="*/ 928643 w 1552486"/>
              <a:gd name="connsiteY9-86" fmla="*/ 1067086 h 1067086"/>
              <a:gd name="connsiteX10-87" fmla="*/ 1552486 w 1552486"/>
              <a:gd name="connsiteY10-88" fmla="*/ 1067086 h 1067086"/>
              <a:gd name="connsiteX0-89" fmla="*/ 1552486 w 1552486"/>
              <a:gd name="connsiteY0-90" fmla="*/ 1174802 h 1174802"/>
              <a:gd name="connsiteX1-91" fmla="*/ 1552486 w 1552486"/>
              <a:gd name="connsiteY1-92" fmla="*/ 548110 h 1174802"/>
              <a:gd name="connsiteX2-93" fmla="*/ 1449937 w 1552486"/>
              <a:gd name="connsiteY2-94" fmla="*/ 548110 h 1174802"/>
              <a:gd name="connsiteX3-95" fmla="*/ 1449937 w 1552486"/>
              <a:gd name="connsiteY3-96" fmla="*/ 590839 h 1174802"/>
              <a:gd name="connsiteX4-97" fmla="*/ 1014102 w 1552486"/>
              <a:gd name="connsiteY4-98" fmla="*/ 155004 h 1174802"/>
              <a:gd name="connsiteX5-99" fmla="*/ 0 w 1552486"/>
              <a:gd name="connsiteY5-100" fmla="*/ 277493 h 1174802"/>
              <a:gd name="connsiteX6-101" fmla="*/ 301952 w 1552486"/>
              <a:gd name="connsiteY6-102" fmla="*/ 402832 h 1174802"/>
              <a:gd name="connsiteX7-103" fmla="*/ 977070 w 1552486"/>
              <a:gd name="connsiteY7-104" fmla="*/ 1069404 h 1174802"/>
              <a:gd name="connsiteX8-105" fmla="*/ 928643 w 1552486"/>
              <a:gd name="connsiteY8-106" fmla="*/ 1069404 h 1174802"/>
              <a:gd name="connsiteX9-107" fmla="*/ 928643 w 1552486"/>
              <a:gd name="connsiteY9-108" fmla="*/ 1174802 h 1174802"/>
              <a:gd name="connsiteX10-109" fmla="*/ 1552486 w 1552486"/>
              <a:gd name="connsiteY10-110" fmla="*/ 1174802 h 117480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1552486" h="1174802">
                <a:moveTo>
                  <a:pt x="1552486" y="1174802"/>
                </a:moveTo>
                <a:lnTo>
                  <a:pt x="1552486" y="548110"/>
                </a:lnTo>
                <a:lnTo>
                  <a:pt x="1449937" y="548110"/>
                </a:lnTo>
                <a:lnTo>
                  <a:pt x="1449937" y="590839"/>
                </a:lnTo>
                <a:lnTo>
                  <a:pt x="1014102" y="155004"/>
                </a:lnTo>
                <a:cubicBezTo>
                  <a:pt x="764374" y="-89025"/>
                  <a:pt x="312397" y="-42499"/>
                  <a:pt x="0" y="277493"/>
                </a:cubicBezTo>
                <a:cubicBezTo>
                  <a:pt x="126288" y="250906"/>
                  <a:pt x="258273" y="363901"/>
                  <a:pt x="301952" y="402832"/>
                </a:cubicBezTo>
                <a:lnTo>
                  <a:pt x="977070" y="1069404"/>
                </a:lnTo>
                <a:lnTo>
                  <a:pt x="928643" y="1069404"/>
                </a:lnTo>
                <a:lnTo>
                  <a:pt x="928643" y="1174802"/>
                </a:lnTo>
                <a:lnTo>
                  <a:pt x="1552486" y="1174802"/>
                </a:lnTo>
                <a:close/>
              </a:path>
            </a:pathLst>
          </a:cu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9" name="任意多边形 8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 flipV="1">
            <a:off x="8150907" y="3699460"/>
            <a:ext cx="2243669" cy="1697836"/>
          </a:xfrm>
          <a:custGeom>
            <a:avLst/>
            <a:gdLst>
              <a:gd name="connsiteX0" fmla="*/ 1552486 w 1552486"/>
              <a:gd name="connsiteY0" fmla="*/ 1019798 h 1019798"/>
              <a:gd name="connsiteX1" fmla="*/ 1552486 w 1552486"/>
              <a:gd name="connsiteY1" fmla="*/ 393106 h 1019798"/>
              <a:gd name="connsiteX2" fmla="*/ 1449937 w 1552486"/>
              <a:gd name="connsiteY2" fmla="*/ 393106 h 1019798"/>
              <a:gd name="connsiteX3" fmla="*/ 1449937 w 1552486"/>
              <a:gd name="connsiteY3" fmla="*/ 435835 h 1019798"/>
              <a:gd name="connsiteX4" fmla="*/ 1014102 w 1552486"/>
              <a:gd name="connsiteY4" fmla="*/ 0 h 1019798"/>
              <a:gd name="connsiteX5" fmla="*/ 0 w 1552486"/>
              <a:gd name="connsiteY5" fmla="*/ 122489 h 1019798"/>
              <a:gd name="connsiteX6" fmla="*/ 301952 w 1552486"/>
              <a:gd name="connsiteY6" fmla="*/ 247828 h 1019798"/>
              <a:gd name="connsiteX7" fmla="*/ 968524 w 1552486"/>
              <a:gd name="connsiteY7" fmla="*/ 914400 h 1019798"/>
              <a:gd name="connsiteX8" fmla="*/ 928643 w 1552486"/>
              <a:gd name="connsiteY8" fmla="*/ 914400 h 1019798"/>
              <a:gd name="connsiteX9" fmla="*/ 928643 w 1552486"/>
              <a:gd name="connsiteY9" fmla="*/ 1019798 h 1019798"/>
              <a:gd name="connsiteX10" fmla="*/ 1552486 w 1552486"/>
              <a:gd name="connsiteY10" fmla="*/ 1019798 h 1019798"/>
              <a:gd name="connsiteX0-1" fmla="*/ 1552486 w 1552486"/>
              <a:gd name="connsiteY0-2" fmla="*/ 1019798 h 1019798"/>
              <a:gd name="connsiteX1-3" fmla="*/ 1552486 w 1552486"/>
              <a:gd name="connsiteY1-4" fmla="*/ 393106 h 1019798"/>
              <a:gd name="connsiteX2-5" fmla="*/ 1449937 w 1552486"/>
              <a:gd name="connsiteY2-6" fmla="*/ 393106 h 1019798"/>
              <a:gd name="connsiteX3-7" fmla="*/ 1449937 w 1552486"/>
              <a:gd name="connsiteY3-8" fmla="*/ 435835 h 1019798"/>
              <a:gd name="connsiteX4-9" fmla="*/ 1014102 w 1552486"/>
              <a:gd name="connsiteY4-10" fmla="*/ 0 h 1019798"/>
              <a:gd name="connsiteX5-11" fmla="*/ 0 w 1552486"/>
              <a:gd name="connsiteY5-12" fmla="*/ 122489 h 1019798"/>
              <a:gd name="connsiteX6-13" fmla="*/ 301952 w 1552486"/>
              <a:gd name="connsiteY6-14" fmla="*/ 247828 h 1019798"/>
              <a:gd name="connsiteX7-15" fmla="*/ 968524 w 1552486"/>
              <a:gd name="connsiteY7-16" fmla="*/ 914400 h 1019798"/>
              <a:gd name="connsiteX8-17" fmla="*/ 928643 w 1552486"/>
              <a:gd name="connsiteY8-18" fmla="*/ 914400 h 1019798"/>
              <a:gd name="connsiteX9-19" fmla="*/ 928643 w 1552486"/>
              <a:gd name="connsiteY9-20" fmla="*/ 1019798 h 1019798"/>
              <a:gd name="connsiteX10-21" fmla="*/ 1552486 w 1552486"/>
              <a:gd name="connsiteY10-22" fmla="*/ 1019798 h 1019798"/>
              <a:gd name="connsiteX0-23" fmla="*/ 1552486 w 1552486"/>
              <a:gd name="connsiteY0-24" fmla="*/ 1019798 h 1019798"/>
              <a:gd name="connsiteX1-25" fmla="*/ 1552486 w 1552486"/>
              <a:gd name="connsiteY1-26" fmla="*/ 393106 h 1019798"/>
              <a:gd name="connsiteX2-27" fmla="*/ 1449937 w 1552486"/>
              <a:gd name="connsiteY2-28" fmla="*/ 393106 h 1019798"/>
              <a:gd name="connsiteX3-29" fmla="*/ 1449937 w 1552486"/>
              <a:gd name="connsiteY3-30" fmla="*/ 435835 h 1019798"/>
              <a:gd name="connsiteX4-31" fmla="*/ 1014102 w 1552486"/>
              <a:gd name="connsiteY4-32" fmla="*/ 0 h 1019798"/>
              <a:gd name="connsiteX5-33" fmla="*/ 0 w 1552486"/>
              <a:gd name="connsiteY5-34" fmla="*/ 122489 h 1019798"/>
              <a:gd name="connsiteX6-35" fmla="*/ 301952 w 1552486"/>
              <a:gd name="connsiteY6-36" fmla="*/ 247828 h 1019798"/>
              <a:gd name="connsiteX7-37" fmla="*/ 968524 w 1552486"/>
              <a:gd name="connsiteY7-38" fmla="*/ 914400 h 1019798"/>
              <a:gd name="connsiteX8-39" fmla="*/ 928643 w 1552486"/>
              <a:gd name="connsiteY8-40" fmla="*/ 914400 h 1019798"/>
              <a:gd name="connsiteX9-41" fmla="*/ 928643 w 1552486"/>
              <a:gd name="connsiteY9-42" fmla="*/ 1019798 h 1019798"/>
              <a:gd name="connsiteX10-43" fmla="*/ 1552486 w 1552486"/>
              <a:gd name="connsiteY10-44" fmla="*/ 1019798 h 1019798"/>
              <a:gd name="connsiteX0-45" fmla="*/ 1552486 w 1552486"/>
              <a:gd name="connsiteY0-46" fmla="*/ 1019798 h 1019798"/>
              <a:gd name="connsiteX1-47" fmla="*/ 1552486 w 1552486"/>
              <a:gd name="connsiteY1-48" fmla="*/ 393106 h 1019798"/>
              <a:gd name="connsiteX2-49" fmla="*/ 1449937 w 1552486"/>
              <a:gd name="connsiteY2-50" fmla="*/ 393106 h 1019798"/>
              <a:gd name="connsiteX3-51" fmla="*/ 1449937 w 1552486"/>
              <a:gd name="connsiteY3-52" fmla="*/ 435835 h 1019798"/>
              <a:gd name="connsiteX4-53" fmla="*/ 1014102 w 1552486"/>
              <a:gd name="connsiteY4-54" fmla="*/ 0 h 1019798"/>
              <a:gd name="connsiteX5-55" fmla="*/ 0 w 1552486"/>
              <a:gd name="connsiteY5-56" fmla="*/ 122489 h 1019798"/>
              <a:gd name="connsiteX6-57" fmla="*/ 301952 w 1552486"/>
              <a:gd name="connsiteY6-58" fmla="*/ 247828 h 1019798"/>
              <a:gd name="connsiteX7-59" fmla="*/ 977070 w 1552486"/>
              <a:gd name="connsiteY7-60" fmla="*/ 914400 h 1019798"/>
              <a:gd name="connsiteX8-61" fmla="*/ 928643 w 1552486"/>
              <a:gd name="connsiteY8-62" fmla="*/ 914400 h 1019798"/>
              <a:gd name="connsiteX9-63" fmla="*/ 928643 w 1552486"/>
              <a:gd name="connsiteY9-64" fmla="*/ 1019798 h 1019798"/>
              <a:gd name="connsiteX10-65" fmla="*/ 1552486 w 1552486"/>
              <a:gd name="connsiteY10-66" fmla="*/ 1019798 h 1019798"/>
              <a:gd name="connsiteX0-67" fmla="*/ 1552486 w 1552486"/>
              <a:gd name="connsiteY0-68" fmla="*/ 1067086 h 1067086"/>
              <a:gd name="connsiteX1-69" fmla="*/ 1552486 w 1552486"/>
              <a:gd name="connsiteY1-70" fmla="*/ 440394 h 1067086"/>
              <a:gd name="connsiteX2-71" fmla="*/ 1449937 w 1552486"/>
              <a:gd name="connsiteY2-72" fmla="*/ 440394 h 1067086"/>
              <a:gd name="connsiteX3-73" fmla="*/ 1449937 w 1552486"/>
              <a:gd name="connsiteY3-74" fmla="*/ 483123 h 1067086"/>
              <a:gd name="connsiteX4-75" fmla="*/ 1014102 w 1552486"/>
              <a:gd name="connsiteY4-76" fmla="*/ 47288 h 1067086"/>
              <a:gd name="connsiteX5-77" fmla="*/ 0 w 1552486"/>
              <a:gd name="connsiteY5-78" fmla="*/ 169777 h 1067086"/>
              <a:gd name="connsiteX6-79" fmla="*/ 301952 w 1552486"/>
              <a:gd name="connsiteY6-80" fmla="*/ 295116 h 1067086"/>
              <a:gd name="connsiteX7-81" fmla="*/ 977070 w 1552486"/>
              <a:gd name="connsiteY7-82" fmla="*/ 961688 h 1067086"/>
              <a:gd name="connsiteX8-83" fmla="*/ 928643 w 1552486"/>
              <a:gd name="connsiteY8-84" fmla="*/ 961688 h 1067086"/>
              <a:gd name="connsiteX9-85" fmla="*/ 928643 w 1552486"/>
              <a:gd name="connsiteY9-86" fmla="*/ 1067086 h 1067086"/>
              <a:gd name="connsiteX10-87" fmla="*/ 1552486 w 1552486"/>
              <a:gd name="connsiteY10-88" fmla="*/ 1067086 h 1067086"/>
              <a:gd name="connsiteX0-89" fmla="*/ 1552486 w 1552486"/>
              <a:gd name="connsiteY0-90" fmla="*/ 1174802 h 1174802"/>
              <a:gd name="connsiteX1-91" fmla="*/ 1552486 w 1552486"/>
              <a:gd name="connsiteY1-92" fmla="*/ 548110 h 1174802"/>
              <a:gd name="connsiteX2-93" fmla="*/ 1449937 w 1552486"/>
              <a:gd name="connsiteY2-94" fmla="*/ 548110 h 1174802"/>
              <a:gd name="connsiteX3-95" fmla="*/ 1449937 w 1552486"/>
              <a:gd name="connsiteY3-96" fmla="*/ 590839 h 1174802"/>
              <a:gd name="connsiteX4-97" fmla="*/ 1014102 w 1552486"/>
              <a:gd name="connsiteY4-98" fmla="*/ 155004 h 1174802"/>
              <a:gd name="connsiteX5-99" fmla="*/ 0 w 1552486"/>
              <a:gd name="connsiteY5-100" fmla="*/ 277493 h 1174802"/>
              <a:gd name="connsiteX6-101" fmla="*/ 301952 w 1552486"/>
              <a:gd name="connsiteY6-102" fmla="*/ 402832 h 1174802"/>
              <a:gd name="connsiteX7-103" fmla="*/ 977070 w 1552486"/>
              <a:gd name="connsiteY7-104" fmla="*/ 1069404 h 1174802"/>
              <a:gd name="connsiteX8-105" fmla="*/ 928643 w 1552486"/>
              <a:gd name="connsiteY8-106" fmla="*/ 1069404 h 1174802"/>
              <a:gd name="connsiteX9-107" fmla="*/ 928643 w 1552486"/>
              <a:gd name="connsiteY9-108" fmla="*/ 1174802 h 1174802"/>
              <a:gd name="connsiteX10-109" fmla="*/ 1552486 w 1552486"/>
              <a:gd name="connsiteY10-110" fmla="*/ 1174802 h 117480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1552486" h="1174802">
                <a:moveTo>
                  <a:pt x="1552486" y="1174802"/>
                </a:moveTo>
                <a:lnTo>
                  <a:pt x="1552486" y="548110"/>
                </a:lnTo>
                <a:lnTo>
                  <a:pt x="1449937" y="548110"/>
                </a:lnTo>
                <a:lnTo>
                  <a:pt x="1449937" y="590839"/>
                </a:lnTo>
                <a:lnTo>
                  <a:pt x="1014102" y="155004"/>
                </a:lnTo>
                <a:cubicBezTo>
                  <a:pt x="764374" y="-89025"/>
                  <a:pt x="312397" y="-42499"/>
                  <a:pt x="0" y="277493"/>
                </a:cubicBezTo>
                <a:cubicBezTo>
                  <a:pt x="126288" y="250906"/>
                  <a:pt x="258273" y="363901"/>
                  <a:pt x="301952" y="402832"/>
                </a:cubicBezTo>
                <a:lnTo>
                  <a:pt x="977070" y="1069404"/>
                </a:lnTo>
                <a:lnTo>
                  <a:pt x="928643" y="1069404"/>
                </a:lnTo>
                <a:lnTo>
                  <a:pt x="928643" y="1174802"/>
                </a:lnTo>
                <a:lnTo>
                  <a:pt x="1552486" y="1174802"/>
                </a:lnTo>
                <a:close/>
              </a:path>
            </a:pathLst>
          </a:custGeom>
          <a:noFill/>
          <a:ln>
            <a:solidFill>
              <a:srgbClr val="69371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10" name="矩形 9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3392435" y="3948496"/>
            <a:ext cx="5982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01</a:t>
            </a:r>
            <a:endParaRPr lang="zh-CN" altLang="en-US" sz="3200" b="1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1" name="矩形 10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5510247" y="3726341"/>
            <a:ext cx="5982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02</a:t>
            </a:r>
            <a:endParaRPr lang="zh-CN" altLang="en-US" sz="32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2" name="矩形 11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7633104" y="3948137"/>
            <a:ext cx="5982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03</a:t>
            </a:r>
            <a:endParaRPr lang="zh-CN" altLang="en-US" sz="3200" b="1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3" name="矩形 1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9762885" y="3770985"/>
            <a:ext cx="5982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04</a:t>
            </a:r>
            <a:endParaRPr lang="zh-CN" altLang="en-US" sz="32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4" name="矩形 13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 rot="2700000">
            <a:off x="2600029" y="3402947"/>
            <a:ext cx="9476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STEP</a:t>
            </a:r>
            <a:endParaRPr lang="zh-CN" altLang="en-US" sz="2800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5" name="矩形 14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 rot="2700000">
            <a:off x="6813944" y="3377014"/>
            <a:ext cx="9476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STEP</a:t>
            </a:r>
            <a:endParaRPr lang="zh-CN" altLang="en-US" sz="2800" dirty="0">
              <a:solidFill>
                <a:srgbClr val="FFFFF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6" name="矩形 15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 rot="18900000">
            <a:off x="4821164" y="4350157"/>
            <a:ext cx="9476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STEP</a:t>
            </a:r>
            <a:endParaRPr lang="zh-CN" altLang="en-US" sz="28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7" name="矩形 16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 rot="18900000">
            <a:off x="9035079" y="4324225"/>
            <a:ext cx="9476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STEP</a:t>
            </a:r>
            <a:endParaRPr lang="zh-CN" altLang="en-US" sz="28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8" name="Freeform 46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>
            <a:spLocks noEditPoints="1"/>
          </p:cNvSpPr>
          <p:nvPr/>
        </p:nvSpPr>
        <p:spPr bwMode="auto">
          <a:xfrm>
            <a:off x="2395793" y="3022247"/>
            <a:ext cx="358553" cy="358553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10 w 144"/>
              <a:gd name="T11" fmla="*/ 91 h 144"/>
              <a:gd name="T12" fmla="*/ 108 w 144"/>
              <a:gd name="T13" fmla="*/ 93 h 144"/>
              <a:gd name="T14" fmla="*/ 84 w 144"/>
              <a:gd name="T15" fmla="*/ 93 h 144"/>
              <a:gd name="T16" fmla="*/ 84 w 144"/>
              <a:gd name="T17" fmla="*/ 100 h 144"/>
              <a:gd name="T18" fmla="*/ 101 w 144"/>
              <a:gd name="T19" fmla="*/ 100 h 144"/>
              <a:gd name="T20" fmla="*/ 103 w 144"/>
              <a:gd name="T21" fmla="*/ 102 h 144"/>
              <a:gd name="T22" fmla="*/ 103 w 144"/>
              <a:gd name="T23" fmla="*/ 108 h 144"/>
              <a:gd name="T24" fmla="*/ 101 w 144"/>
              <a:gd name="T25" fmla="*/ 110 h 144"/>
              <a:gd name="T26" fmla="*/ 43 w 144"/>
              <a:gd name="T27" fmla="*/ 110 h 144"/>
              <a:gd name="T28" fmla="*/ 41 w 144"/>
              <a:gd name="T29" fmla="*/ 108 h 144"/>
              <a:gd name="T30" fmla="*/ 41 w 144"/>
              <a:gd name="T31" fmla="*/ 102 h 144"/>
              <a:gd name="T32" fmla="*/ 43 w 144"/>
              <a:gd name="T33" fmla="*/ 100 h 144"/>
              <a:gd name="T34" fmla="*/ 60 w 144"/>
              <a:gd name="T35" fmla="*/ 100 h 144"/>
              <a:gd name="T36" fmla="*/ 60 w 144"/>
              <a:gd name="T37" fmla="*/ 93 h 144"/>
              <a:gd name="T38" fmla="*/ 36 w 144"/>
              <a:gd name="T39" fmla="*/ 93 h 144"/>
              <a:gd name="T40" fmla="*/ 34 w 144"/>
              <a:gd name="T41" fmla="*/ 91 h 144"/>
              <a:gd name="T42" fmla="*/ 34 w 144"/>
              <a:gd name="T43" fmla="*/ 37 h 144"/>
              <a:gd name="T44" fmla="*/ 36 w 144"/>
              <a:gd name="T45" fmla="*/ 35 h 144"/>
              <a:gd name="T46" fmla="*/ 108 w 144"/>
              <a:gd name="T47" fmla="*/ 35 h 144"/>
              <a:gd name="T48" fmla="*/ 110 w 144"/>
              <a:gd name="T49" fmla="*/ 37 h 144"/>
              <a:gd name="T50" fmla="*/ 110 w 144"/>
              <a:gd name="T51" fmla="*/ 9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91"/>
                </a:moveTo>
                <a:cubicBezTo>
                  <a:pt x="110" y="92"/>
                  <a:pt x="109" y="93"/>
                  <a:pt x="108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101" y="100"/>
                  <a:pt x="101" y="100"/>
                  <a:pt x="101" y="100"/>
                </a:cubicBezTo>
                <a:cubicBezTo>
                  <a:pt x="102" y="100"/>
                  <a:pt x="103" y="101"/>
                  <a:pt x="103" y="102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3" y="109"/>
                  <a:pt x="102" y="110"/>
                  <a:pt x="101" y="110"/>
                </a:cubicBezTo>
                <a:cubicBezTo>
                  <a:pt x="43" y="110"/>
                  <a:pt x="43" y="110"/>
                  <a:pt x="43" y="110"/>
                </a:cubicBezTo>
                <a:cubicBezTo>
                  <a:pt x="42" y="110"/>
                  <a:pt x="41" y="109"/>
                  <a:pt x="41" y="108"/>
                </a:cubicBezTo>
                <a:cubicBezTo>
                  <a:pt x="41" y="102"/>
                  <a:pt x="41" y="102"/>
                  <a:pt x="41" y="102"/>
                </a:cubicBezTo>
                <a:cubicBezTo>
                  <a:pt x="41" y="101"/>
                  <a:pt x="42" y="100"/>
                  <a:pt x="43" y="10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93"/>
                  <a:pt x="60" y="93"/>
                  <a:pt x="60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5" y="93"/>
                  <a:pt x="34" y="92"/>
                  <a:pt x="34" y="91"/>
                </a:cubicBezTo>
                <a:cubicBezTo>
                  <a:pt x="34" y="37"/>
                  <a:pt x="34" y="37"/>
                  <a:pt x="34" y="37"/>
                </a:cubicBezTo>
                <a:cubicBezTo>
                  <a:pt x="34" y="36"/>
                  <a:pt x="35" y="35"/>
                  <a:pt x="36" y="35"/>
                </a:cubicBezTo>
                <a:cubicBezTo>
                  <a:pt x="108" y="35"/>
                  <a:pt x="108" y="35"/>
                  <a:pt x="108" y="35"/>
                </a:cubicBezTo>
                <a:cubicBezTo>
                  <a:pt x="109" y="35"/>
                  <a:pt x="110" y="36"/>
                  <a:pt x="110" y="37"/>
                </a:cubicBezTo>
                <a:lnTo>
                  <a:pt x="110" y="9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" name="Freeform 5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>
            <a:spLocks noEditPoints="1"/>
          </p:cNvSpPr>
          <p:nvPr/>
        </p:nvSpPr>
        <p:spPr bwMode="auto">
          <a:xfrm>
            <a:off x="4511185" y="4858513"/>
            <a:ext cx="358553" cy="358553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10 w 144"/>
              <a:gd name="T11" fmla="*/ 76 h 144"/>
              <a:gd name="T12" fmla="*/ 105 w 144"/>
              <a:gd name="T13" fmla="*/ 91 h 144"/>
              <a:gd name="T14" fmla="*/ 109 w 144"/>
              <a:gd name="T15" fmla="*/ 104 h 144"/>
              <a:gd name="T16" fmla="*/ 91 w 144"/>
              <a:gd name="T17" fmla="*/ 117 h 144"/>
              <a:gd name="T18" fmla="*/ 80 w 144"/>
              <a:gd name="T19" fmla="*/ 110 h 144"/>
              <a:gd name="T20" fmla="*/ 72 w 144"/>
              <a:gd name="T21" fmla="*/ 111 h 144"/>
              <a:gd name="T22" fmla="*/ 64 w 144"/>
              <a:gd name="T23" fmla="*/ 110 h 144"/>
              <a:gd name="T24" fmla="*/ 53 w 144"/>
              <a:gd name="T25" fmla="*/ 117 h 144"/>
              <a:gd name="T26" fmla="*/ 35 w 144"/>
              <a:gd name="T27" fmla="*/ 104 h 144"/>
              <a:gd name="T28" fmla="*/ 39 w 144"/>
              <a:gd name="T29" fmla="*/ 91 h 144"/>
              <a:gd name="T30" fmla="*/ 34 w 144"/>
              <a:gd name="T31" fmla="*/ 76 h 144"/>
              <a:gd name="T32" fmla="*/ 23 w 144"/>
              <a:gd name="T33" fmla="*/ 68 h 144"/>
              <a:gd name="T34" fmla="*/ 30 w 144"/>
              <a:gd name="T35" fmla="*/ 46 h 144"/>
              <a:gd name="T36" fmla="*/ 43 w 144"/>
              <a:gd name="T37" fmla="*/ 46 h 144"/>
              <a:gd name="T38" fmla="*/ 56 w 144"/>
              <a:gd name="T39" fmla="*/ 37 h 144"/>
              <a:gd name="T40" fmla="*/ 60 w 144"/>
              <a:gd name="T41" fmla="*/ 24 h 144"/>
              <a:gd name="T42" fmla="*/ 84 w 144"/>
              <a:gd name="T43" fmla="*/ 24 h 144"/>
              <a:gd name="T44" fmla="*/ 88 w 144"/>
              <a:gd name="T45" fmla="*/ 37 h 144"/>
              <a:gd name="T46" fmla="*/ 101 w 144"/>
              <a:gd name="T47" fmla="*/ 46 h 144"/>
              <a:gd name="T48" fmla="*/ 114 w 144"/>
              <a:gd name="T49" fmla="*/ 46 h 144"/>
              <a:gd name="T50" fmla="*/ 121 w 144"/>
              <a:gd name="T51" fmla="*/ 68 h 144"/>
              <a:gd name="T52" fmla="*/ 110 w 144"/>
              <a:gd name="T53" fmla="*/ 7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rgbClr val="69371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1" name="Freeform 6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>
            <a:spLocks noEditPoints="1"/>
          </p:cNvSpPr>
          <p:nvPr/>
        </p:nvSpPr>
        <p:spPr bwMode="auto">
          <a:xfrm>
            <a:off x="8737164" y="4858513"/>
            <a:ext cx="358553" cy="358553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50 w 144"/>
              <a:gd name="T11" fmla="*/ 107 h 144"/>
              <a:gd name="T12" fmla="*/ 48 w 144"/>
              <a:gd name="T13" fmla="*/ 110 h 144"/>
              <a:gd name="T14" fmla="*/ 33 w 144"/>
              <a:gd name="T15" fmla="*/ 110 h 144"/>
              <a:gd name="T16" fmla="*/ 30 w 144"/>
              <a:gd name="T17" fmla="*/ 107 h 144"/>
              <a:gd name="T18" fmla="*/ 30 w 144"/>
              <a:gd name="T19" fmla="*/ 76 h 144"/>
              <a:gd name="T20" fmla="*/ 33 w 144"/>
              <a:gd name="T21" fmla="*/ 74 h 144"/>
              <a:gd name="T22" fmla="*/ 48 w 144"/>
              <a:gd name="T23" fmla="*/ 74 h 144"/>
              <a:gd name="T24" fmla="*/ 50 w 144"/>
              <a:gd name="T25" fmla="*/ 76 h 144"/>
              <a:gd name="T26" fmla="*/ 50 w 144"/>
              <a:gd name="T27" fmla="*/ 107 h 144"/>
              <a:gd name="T28" fmla="*/ 80 w 144"/>
              <a:gd name="T29" fmla="*/ 107 h 144"/>
              <a:gd name="T30" fmla="*/ 77 w 144"/>
              <a:gd name="T31" fmla="*/ 110 h 144"/>
              <a:gd name="T32" fmla="*/ 63 w 144"/>
              <a:gd name="T33" fmla="*/ 110 h 144"/>
              <a:gd name="T34" fmla="*/ 60 w 144"/>
              <a:gd name="T35" fmla="*/ 107 h 144"/>
              <a:gd name="T36" fmla="*/ 60 w 144"/>
              <a:gd name="T37" fmla="*/ 55 h 144"/>
              <a:gd name="T38" fmla="*/ 63 w 144"/>
              <a:gd name="T39" fmla="*/ 52 h 144"/>
              <a:gd name="T40" fmla="*/ 77 w 144"/>
              <a:gd name="T41" fmla="*/ 52 h 144"/>
              <a:gd name="T42" fmla="*/ 80 w 144"/>
              <a:gd name="T43" fmla="*/ 55 h 144"/>
              <a:gd name="T44" fmla="*/ 80 w 144"/>
              <a:gd name="T45" fmla="*/ 107 h 144"/>
              <a:gd name="T46" fmla="*/ 110 w 144"/>
              <a:gd name="T47" fmla="*/ 107 h 144"/>
              <a:gd name="T48" fmla="*/ 107 w 144"/>
              <a:gd name="T49" fmla="*/ 110 h 144"/>
              <a:gd name="T50" fmla="*/ 92 w 144"/>
              <a:gd name="T51" fmla="*/ 110 h 144"/>
              <a:gd name="T52" fmla="*/ 89 w 144"/>
              <a:gd name="T53" fmla="*/ 107 h 144"/>
              <a:gd name="T54" fmla="*/ 89 w 144"/>
              <a:gd name="T55" fmla="*/ 32 h 144"/>
              <a:gd name="T56" fmla="*/ 92 w 144"/>
              <a:gd name="T57" fmla="*/ 29 h 144"/>
              <a:gd name="T58" fmla="*/ 107 w 144"/>
              <a:gd name="T59" fmla="*/ 29 h 144"/>
              <a:gd name="T60" fmla="*/ 110 w 144"/>
              <a:gd name="T61" fmla="*/ 32 h 144"/>
              <a:gd name="T62" fmla="*/ 110 w 144"/>
              <a:gd name="T63" fmla="*/ 107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50" y="107"/>
                </a:moveTo>
                <a:cubicBezTo>
                  <a:pt x="50" y="109"/>
                  <a:pt x="49" y="110"/>
                  <a:pt x="48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1" y="110"/>
                  <a:pt x="30" y="109"/>
                  <a:pt x="30" y="107"/>
                </a:cubicBezTo>
                <a:cubicBezTo>
                  <a:pt x="30" y="76"/>
                  <a:pt x="30" y="76"/>
                  <a:pt x="30" y="76"/>
                </a:cubicBezTo>
                <a:cubicBezTo>
                  <a:pt x="30" y="75"/>
                  <a:pt x="31" y="74"/>
                  <a:pt x="33" y="74"/>
                </a:cubicBezTo>
                <a:cubicBezTo>
                  <a:pt x="48" y="74"/>
                  <a:pt x="48" y="74"/>
                  <a:pt x="48" y="74"/>
                </a:cubicBezTo>
                <a:cubicBezTo>
                  <a:pt x="49" y="74"/>
                  <a:pt x="50" y="75"/>
                  <a:pt x="50" y="76"/>
                </a:cubicBezTo>
                <a:lnTo>
                  <a:pt x="50" y="107"/>
                </a:lnTo>
                <a:close/>
                <a:moveTo>
                  <a:pt x="80" y="107"/>
                </a:moveTo>
                <a:cubicBezTo>
                  <a:pt x="80" y="109"/>
                  <a:pt x="79" y="110"/>
                  <a:pt x="77" y="110"/>
                </a:cubicBezTo>
                <a:cubicBezTo>
                  <a:pt x="63" y="110"/>
                  <a:pt x="63" y="110"/>
                  <a:pt x="63" y="110"/>
                </a:cubicBezTo>
                <a:cubicBezTo>
                  <a:pt x="61" y="110"/>
                  <a:pt x="60" y="109"/>
                  <a:pt x="60" y="107"/>
                </a:cubicBezTo>
                <a:cubicBezTo>
                  <a:pt x="60" y="55"/>
                  <a:pt x="60" y="55"/>
                  <a:pt x="60" y="55"/>
                </a:cubicBezTo>
                <a:cubicBezTo>
                  <a:pt x="60" y="53"/>
                  <a:pt x="61" y="52"/>
                  <a:pt x="63" y="52"/>
                </a:cubicBezTo>
                <a:cubicBezTo>
                  <a:pt x="77" y="52"/>
                  <a:pt x="77" y="52"/>
                  <a:pt x="77" y="52"/>
                </a:cubicBezTo>
                <a:cubicBezTo>
                  <a:pt x="79" y="52"/>
                  <a:pt x="80" y="53"/>
                  <a:pt x="80" y="55"/>
                </a:cubicBezTo>
                <a:lnTo>
                  <a:pt x="80" y="107"/>
                </a:lnTo>
                <a:close/>
                <a:moveTo>
                  <a:pt x="110" y="107"/>
                </a:moveTo>
                <a:cubicBezTo>
                  <a:pt x="110" y="109"/>
                  <a:pt x="108" y="110"/>
                  <a:pt x="107" y="110"/>
                </a:cubicBezTo>
                <a:cubicBezTo>
                  <a:pt x="92" y="110"/>
                  <a:pt x="92" y="110"/>
                  <a:pt x="92" y="110"/>
                </a:cubicBezTo>
                <a:cubicBezTo>
                  <a:pt x="91" y="110"/>
                  <a:pt x="89" y="109"/>
                  <a:pt x="89" y="107"/>
                </a:cubicBezTo>
                <a:cubicBezTo>
                  <a:pt x="89" y="32"/>
                  <a:pt x="89" y="32"/>
                  <a:pt x="89" y="32"/>
                </a:cubicBezTo>
                <a:cubicBezTo>
                  <a:pt x="89" y="30"/>
                  <a:pt x="91" y="29"/>
                  <a:pt x="92" y="29"/>
                </a:cubicBezTo>
                <a:cubicBezTo>
                  <a:pt x="107" y="29"/>
                  <a:pt x="107" y="29"/>
                  <a:pt x="107" y="29"/>
                </a:cubicBezTo>
                <a:cubicBezTo>
                  <a:pt x="108" y="29"/>
                  <a:pt x="110" y="30"/>
                  <a:pt x="110" y="32"/>
                </a:cubicBezTo>
                <a:lnTo>
                  <a:pt x="110" y="107"/>
                </a:lnTo>
                <a:close/>
              </a:path>
            </a:pathLst>
          </a:custGeom>
          <a:solidFill>
            <a:srgbClr val="69371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" name="Freeform 76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>
            <a:spLocks noEditPoints="1"/>
          </p:cNvSpPr>
          <p:nvPr/>
        </p:nvSpPr>
        <p:spPr bwMode="auto">
          <a:xfrm>
            <a:off x="6605132" y="3022247"/>
            <a:ext cx="358553" cy="358553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52 w 144"/>
              <a:gd name="T11" fmla="*/ 34 h 144"/>
              <a:gd name="T12" fmla="*/ 62 w 144"/>
              <a:gd name="T13" fmla="*/ 44 h 144"/>
              <a:gd name="T14" fmla="*/ 52 w 144"/>
              <a:gd name="T15" fmla="*/ 54 h 144"/>
              <a:gd name="T16" fmla="*/ 42 w 144"/>
              <a:gd name="T17" fmla="*/ 44 h 144"/>
              <a:gd name="T18" fmla="*/ 52 w 144"/>
              <a:gd name="T19" fmla="*/ 34 h 144"/>
              <a:gd name="T20" fmla="*/ 88 w 144"/>
              <a:gd name="T21" fmla="*/ 94 h 144"/>
              <a:gd name="T22" fmla="*/ 55 w 144"/>
              <a:gd name="T23" fmla="*/ 121 h 144"/>
              <a:gd name="T24" fmla="*/ 29 w 144"/>
              <a:gd name="T25" fmla="*/ 88 h 144"/>
              <a:gd name="T26" fmla="*/ 62 w 144"/>
              <a:gd name="T27" fmla="*/ 62 h 144"/>
              <a:gd name="T28" fmla="*/ 88 w 144"/>
              <a:gd name="T29" fmla="*/ 94 h 144"/>
              <a:gd name="T30" fmla="*/ 89 w 144"/>
              <a:gd name="T31" fmla="*/ 59 h 144"/>
              <a:gd name="T32" fmla="*/ 73 w 144"/>
              <a:gd name="T33" fmla="*/ 40 h 144"/>
              <a:gd name="T34" fmla="*/ 92 w 144"/>
              <a:gd name="T35" fmla="*/ 24 h 144"/>
              <a:gd name="T36" fmla="*/ 108 w 144"/>
              <a:gd name="T37" fmla="*/ 44 h 144"/>
              <a:gd name="T38" fmla="*/ 89 w 144"/>
              <a:gd name="T39" fmla="*/ 59 h 144"/>
              <a:gd name="T40" fmla="*/ 108 w 144"/>
              <a:gd name="T41" fmla="*/ 94 h 144"/>
              <a:gd name="T42" fmla="*/ 96 w 144"/>
              <a:gd name="T43" fmla="*/ 79 h 144"/>
              <a:gd name="T44" fmla="*/ 111 w 144"/>
              <a:gd name="T45" fmla="*/ 67 h 144"/>
              <a:gd name="T46" fmla="*/ 123 w 144"/>
              <a:gd name="T47" fmla="*/ 82 h 144"/>
              <a:gd name="T48" fmla="*/ 108 w 144"/>
              <a:gd name="T49" fmla="*/ 9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52" y="34"/>
                </a:moveTo>
                <a:cubicBezTo>
                  <a:pt x="58" y="34"/>
                  <a:pt x="62" y="38"/>
                  <a:pt x="62" y="44"/>
                </a:cubicBezTo>
                <a:cubicBezTo>
                  <a:pt x="62" y="49"/>
                  <a:pt x="58" y="54"/>
                  <a:pt x="52" y="54"/>
                </a:cubicBezTo>
                <a:cubicBezTo>
                  <a:pt x="47" y="54"/>
                  <a:pt x="42" y="49"/>
                  <a:pt x="42" y="44"/>
                </a:cubicBezTo>
                <a:cubicBezTo>
                  <a:pt x="42" y="38"/>
                  <a:pt x="47" y="34"/>
                  <a:pt x="52" y="34"/>
                </a:cubicBezTo>
                <a:close/>
                <a:moveTo>
                  <a:pt x="88" y="94"/>
                </a:moveTo>
                <a:cubicBezTo>
                  <a:pt x="86" y="111"/>
                  <a:pt x="72" y="122"/>
                  <a:pt x="55" y="121"/>
                </a:cubicBezTo>
                <a:cubicBezTo>
                  <a:pt x="39" y="119"/>
                  <a:pt x="27" y="104"/>
                  <a:pt x="29" y="88"/>
                </a:cubicBezTo>
                <a:cubicBezTo>
                  <a:pt x="31" y="72"/>
                  <a:pt x="45" y="60"/>
                  <a:pt x="62" y="62"/>
                </a:cubicBezTo>
                <a:cubicBezTo>
                  <a:pt x="78" y="64"/>
                  <a:pt x="90" y="78"/>
                  <a:pt x="88" y="94"/>
                </a:cubicBezTo>
                <a:close/>
                <a:moveTo>
                  <a:pt x="89" y="59"/>
                </a:moveTo>
                <a:cubicBezTo>
                  <a:pt x="79" y="58"/>
                  <a:pt x="72" y="50"/>
                  <a:pt x="73" y="40"/>
                </a:cubicBezTo>
                <a:cubicBezTo>
                  <a:pt x="74" y="30"/>
                  <a:pt x="83" y="23"/>
                  <a:pt x="92" y="24"/>
                </a:cubicBezTo>
                <a:cubicBezTo>
                  <a:pt x="102" y="25"/>
                  <a:pt x="109" y="34"/>
                  <a:pt x="108" y="44"/>
                </a:cubicBezTo>
                <a:cubicBezTo>
                  <a:pt x="107" y="53"/>
                  <a:pt x="98" y="60"/>
                  <a:pt x="89" y="59"/>
                </a:cubicBezTo>
                <a:close/>
                <a:moveTo>
                  <a:pt x="108" y="94"/>
                </a:moveTo>
                <a:cubicBezTo>
                  <a:pt x="101" y="93"/>
                  <a:pt x="95" y="86"/>
                  <a:pt x="96" y="79"/>
                </a:cubicBezTo>
                <a:cubicBezTo>
                  <a:pt x="97" y="71"/>
                  <a:pt x="104" y="66"/>
                  <a:pt x="111" y="67"/>
                </a:cubicBezTo>
                <a:cubicBezTo>
                  <a:pt x="119" y="68"/>
                  <a:pt x="124" y="74"/>
                  <a:pt x="123" y="82"/>
                </a:cubicBezTo>
                <a:cubicBezTo>
                  <a:pt x="123" y="89"/>
                  <a:pt x="116" y="95"/>
                  <a:pt x="108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3" name="文本框 2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3423237" y="5743767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rgbClr val="693716"/>
              </a:solidFill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1348225" y="1883250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rgbClr val="693716"/>
              </a:solidFill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7843878" y="5741202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rgbClr val="693716"/>
              </a:solidFill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5688336" y="1856057"/>
            <a:ext cx="2550698" cy="102335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rgbClr val="693716"/>
              </a:solidFill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5598019" y="2194337"/>
            <a:ext cx="984738" cy="984738"/>
          </a:xfrm>
          <a:prstGeom prst="ellipse">
            <a:avLst/>
          </a:pr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CxnSpPr/>
          <p:nvPr/>
        </p:nvCxnSpPr>
        <p:spPr>
          <a:xfrm>
            <a:off x="2487754" y="3584690"/>
            <a:ext cx="7200000" cy="0"/>
          </a:xfrm>
          <a:prstGeom prst="line">
            <a:avLst/>
          </a:prstGeom>
          <a:ln w="12700">
            <a:solidFill>
              <a:srgbClr val="693716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CxnSpPr/>
          <p:nvPr/>
        </p:nvCxnSpPr>
        <p:spPr>
          <a:xfrm>
            <a:off x="6084997" y="3196554"/>
            <a:ext cx="0" cy="792000"/>
          </a:xfrm>
          <a:prstGeom prst="line">
            <a:avLst/>
          </a:prstGeom>
          <a:ln w="19050">
            <a:solidFill>
              <a:srgbClr val="693716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CxnSpPr/>
          <p:nvPr/>
        </p:nvCxnSpPr>
        <p:spPr>
          <a:xfrm>
            <a:off x="2507231" y="3592554"/>
            <a:ext cx="0" cy="792000"/>
          </a:xfrm>
          <a:prstGeom prst="line">
            <a:avLst/>
          </a:prstGeom>
          <a:ln w="19050">
            <a:solidFill>
              <a:srgbClr val="693716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CxnSpPr/>
          <p:nvPr/>
        </p:nvCxnSpPr>
        <p:spPr>
          <a:xfrm>
            <a:off x="9691736" y="3592554"/>
            <a:ext cx="0" cy="792000"/>
          </a:xfrm>
          <a:prstGeom prst="line">
            <a:avLst/>
          </a:prstGeom>
          <a:ln w="19050">
            <a:solidFill>
              <a:srgbClr val="693716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圆角矩形 10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4606786" y="4272735"/>
            <a:ext cx="2944723" cy="1760272"/>
          </a:xfrm>
          <a:prstGeom prst="roundRect">
            <a:avLst>
              <a:gd name="adj" fmla="val 7594"/>
            </a:avLst>
          </a:prstGeom>
          <a:noFill/>
          <a:ln>
            <a:solidFill>
              <a:srgbClr val="69371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1036434" y="4272735"/>
            <a:ext cx="2944723" cy="1760272"/>
          </a:xfrm>
          <a:prstGeom prst="roundRect">
            <a:avLst>
              <a:gd name="adj" fmla="val 7594"/>
            </a:avLst>
          </a:prstGeom>
          <a:noFill/>
          <a:ln>
            <a:solidFill>
              <a:srgbClr val="69371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1124480" y="4876369"/>
            <a:ext cx="2765501" cy="104644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6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圆角矩形 13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8177138" y="4272735"/>
            <a:ext cx="2944723" cy="1760272"/>
          </a:xfrm>
          <a:prstGeom prst="roundRect">
            <a:avLst>
              <a:gd name="adj" fmla="val 7594"/>
            </a:avLst>
          </a:prstGeom>
          <a:noFill/>
          <a:ln>
            <a:solidFill>
              <a:srgbClr val="69371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GrpSpPr/>
          <p:nvPr/>
        </p:nvGrpSpPr>
        <p:grpSpPr>
          <a:xfrm>
            <a:off x="5874764" y="2436309"/>
            <a:ext cx="391589" cy="500794"/>
            <a:chOff x="1605186" y="572440"/>
            <a:chExt cx="563562" cy="720725"/>
          </a:xfrm>
          <a:solidFill>
            <a:schemeClr val="bg1"/>
          </a:solidFill>
          <a:effectLst/>
        </p:grpSpPr>
        <p:sp>
          <p:nvSpPr>
            <p:cNvPr id="16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9" name="椭圆 18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>
            <a:spLocks noChangeAspect="1"/>
          </p:cNvSpPr>
          <p:nvPr/>
        </p:nvSpPr>
        <p:spPr>
          <a:xfrm>
            <a:off x="5725549" y="3870530"/>
            <a:ext cx="720000" cy="720000"/>
          </a:xfrm>
          <a:prstGeom prst="ellipse">
            <a:avLst/>
          </a:pr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>
            <a:spLocks noChangeAspect="1"/>
          </p:cNvSpPr>
          <p:nvPr/>
        </p:nvSpPr>
        <p:spPr>
          <a:xfrm>
            <a:off x="2147231" y="3870530"/>
            <a:ext cx="720000" cy="720000"/>
          </a:xfrm>
          <a:prstGeom prst="ellipse">
            <a:avLst/>
          </a:pr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>
            <a:spLocks noChangeAspect="1"/>
          </p:cNvSpPr>
          <p:nvPr/>
        </p:nvSpPr>
        <p:spPr>
          <a:xfrm>
            <a:off x="9302763" y="3870530"/>
            <a:ext cx="720000" cy="720000"/>
          </a:xfrm>
          <a:prstGeom prst="ellipse">
            <a:avLst/>
          </a:pr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Freeform 223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>
            <a:spLocks noChangeAspect="1"/>
          </p:cNvSpPr>
          <p:nvPr/>
        </p:nvSpPr>
        <p:spPr bwMode="auto">
          <a:xfrm>
            <a:off x="9495826" y="4081584"/>
            <a:ext cx="367305" cy="297892"/>
          </a:xfrm>
          <a:custGeom>
            <a:avLst/>
            <a:gdLst>
              <a:gd name="T0" fmla="*/ 107 w 107"/>
              <a:gd name="T1" fmla="*/ 10 h 87"/>
              <a:gd name="T2" fmla="*/ 95 w 107"/>
              <a:gd name="T3" fmla="*/ 13 h 87"/>
              <a:gd name="T4" fmla="*/ 104 w 107"/>
              <a:gd name="T5" fmla="*/ 1 h 87"/>
              <a:gd name="T6" fmla="*/ 90 w 107"/>
              <a:gd name="T7" fmla="*/ 7 h 87"/>
              <a:gd name="T8" fmla="*/ 74 w 107"/>
              <a:gd name="T9" fmla="*/ 0 h 87"/>
              <a:gd name="T10" fmla="*/ 52 w 107"/>
              <a:gd name="T11" fmla="*/ 22 h 87"/>
              <a:gd name="T12" fmla="*/ 53 w 107"/>
              <a:gd name="T13" fmla="*/ 27 h 87"/>
              <a:gd name="T14" fmla="*/ 7 w 107"/>
              <a:gd name="T15" fmla="*/ 4 h 87"/>
              <a:gd name="T16" fmla="*/ 4 w 107"/>
              <a:gd name="T17" fmla="*/ 15 h 87"/>
              <a:gd name="T18" fmla="*/ 14 w 107"/>
              <a:gd name="T19" fmla="*/ 33 h 87"/>
              <a:gd name="T20" fmla="*/ 4 w 107"/>
              <a:gd name="T21" fmla="*/ 30 h 87"/>
              <a:gd name="T22" fmla="*/ 4 w 107"/>
              <a:gd name="T23" fmla="*/ 31 h 87"/>
              <a:gd name="T24" fmla="*/ 22 w 107"/>
              <a:gd name="T25" fmla="*/ 52 h 87"/>
              <a:gd name="T26" fmla="*/ 16 w 107"/>
              <a:gd name="T27" fmla="*/ 53 h 87"/>
              <a:gd name="T28" fmla="*/ 12 w 107"/>
              <a:gd name="T29" fmla="*/ 53 h 87"/>
              <a:gd name="T30" fmla="*/ 32 w 107"/>
              <a:gd name="T31" fmla="*/ 68 h 87"/>
              <a:gd name="T32" fmla="*/ 5 w 107"/>
              <a:gd name="T33" fmla="*/ 77 h 87"/>
              <a:gd name="T34" fmla="*/ 0 w 107"/>
              <a:gd name="T35" fmla="*/ 77 h 87"/>
              <a:gd name="T36" fmla="*/ 33 w 107"/>
              <a:gd name="T37" fmla="*/ 87 h 87"/>
              <a:gd name="T38" fmla="*/ 96 w 107"/>
              <a:gd name="T39" fmla="*/ 24 h 87"/>
              <a:gd name="T40" fmla="*/ 96 w 107"/>
              <a:gd name="T41" fmla="*/ 21 h 87"/>
              <a:gd name="T42" fmla="*/ 107 w 107"/>
              <a:gd name="T43" fmla="*/ 10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7" h="87">
                <a:moveTo>
                  <a:pt x="107" y="10"/>
                </a:moveTo>
                <a:cubicBezTo>
                  <a:pt x="103" y="12"/>
                  <a:pt x="99" y="13"/>
                  <a:pt x="95" y="13"/>
                </a:cubicBezTo>
                <a:cubicBezTo>
                  <a:pt x="99" y="11"/>
                  <a:pt x="103" y="6"/>
                  <a:pt x="104" y="1"/>
                </a:cubicBezTo>
                <a:cubicBezTo>
                  <a:pt x="100" y="4"/>
                  <a:pt x="95" y="6"/>
                  <a:pt x="90" y="7"/>
                </a:cubicBezTo>
                <a:cubicBezTo>
                  <a:pt x="86" y="2"/>
                  <a:pt x="80" y="0"/>
                  <a:pt x="74" y="0"/>
                </a:cubicBezTo>
                <a:cubicBezTo>
                  <a:pt x="62" y="0"/>
                  <a:pt x="52" y="9"/>
                  <a:pt x="52" y="22"/>
                </a:cubicBezTo>
                <a:cubicBezTo>
                  <a:pt x="52" y="23"/>
                  <a:pt x="52" y="25"/>
                  <a:pt x="53" y="27"/>
                </a:cubicBezTo>
                <a:cubicBezTo>
                  <a:pt x="34" y="26"/>
                  <a:pt x="18" y="17"/>
                  <a:pt x="7" y="4"/>
                </a:cubicBezTo>
                <a:cubicBezTo>
                  <a:pt x="5" y="7"/>
                  <a:pt x="4" y="11"/>
                  <a:pt x="4" y="15"/>
                </a:cubicBezTo>
                <a:cubicBezTo>
                  <a:pt x="4" y="22"/>
                  <a:pt x="8" y="29"/>
                  <a:pt x="14" y="33"/>
                </a:cubicBezTo>
                <a:cubicBezTo>
                  <a:pt x="10" y="33"/>
                  <a:pt x="7" y="32"/>
                  <a:pt x="4" y="30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41"/>
                  <a:pt x="12" y="50"/>
                  <a:pt x="22" y="52"/>
                </a:cubicBezTo>
                <a:cubicBezTo>
                  <a:pt x="20" y="53"/>
                  <a:pt x="18" y="53"/>
                  <a:pt x="16" y="53"/>
                </a:cubicBezTo>
                <a:cubicBezTo>
                  <a:pt x="14" y="53"/>
                  <a:pt x="13" y="53"/>
                  <a:pt x="12" y="53"/>
                </a:cubicBezTo>
                <a:cubicBezTo>
                  <a:pt x="15" y="61"/>
                  <a:pt x="23" y="68"/>
                  <a:pt x="32" y="68"/>
                </a:cubicBezTo>
                <a:cubicBezTo>
                  <a:pt x="25" y="74"/>
                  <a:pt x="15" y="77"/>
                  <a:pt x="5" y="77"/>
                </a:cubicBezTo>
                <a:cubicBezTo>
                  <a:pt x="3" y="77"/>
                  <a:pt x="1" y="77"/>
                  <a:pt x="0" y="77"/>
                </a:cubicBezTo>
                <a:cubicBezTo>
                  <a:pt x="9" y="83"/>
                  <a:pt x="21" y="87"/>
                  <a:pt x="33" y="87"/>
                </a:cubicBezTo>
                <a:cubicBezTo>
                  <a:pt x="74" y="87"/>
                  <a:pt x="96" y="53"/>
                  <a:pt x="96" y="24"/>
                </a:cubicBezTo>
                <a:cubicBezTo>
                  <a:pt x="96" y="23"/>
                  <a:pt x="96" y="22"/>
                  <a:pt x="96" y="21"/>
                </a:cubicBezTo>
                <a:cubicBezTo>
                  <a:pt x="101" y="18"/>
                  <a:pt x="104" y="14"/>
                  <a:pt x="107" y="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4" name="文本框 23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4729737" y="4860320"/>
            <a:ext cx="2765501" cy="104644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6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8305003" y="4876369"/>
            <a:ext cx="2765501" cy="104644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6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GrpSpPr/>
          <p:nvPr/>
        </p:nvGrpSpPr>
        <p:grpSpPr>
          <a:xfrm>
            <a:off x="5863309" y="4062091"/>
            <a:ext cx="443375" cy="336878"/>
            <a:chOff x="4268086" y="4221191"/>
            <a:chExt cx="509646" cy="387231"/>
          </a:xfrm>
          <a:solidFill>
            <a:schemeClr val="bg1"/>
          </a:solidFill>
          <a:effectLst/>
        </p:grpSpPr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9" name="组合 28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GrpSpPr/>
          <p:nvPr/>
        </p:nvGrpSpPr>
        <p:grpSpPr>
          <a:xfrm>
            <a:off x="2340788" y="4092660"/>
            <a:ext cx="332886" cy="318365"/>
            <a:chOff x="1004888" y="993775"/>
            <a:chExt cx="2438400" cy="2332038"/>
          </a:xfrm>
          <a:solidFill>
            <a:schemeClr val="bg1"/>
          </a:solidFill>
          <a:effectLst/>
        </p:grpSpPr>
        <p:sp>
          <p:nvSpPr>
            <p:cNvPr id="30" name="Freeform 25"/>
            <p:cNvSpPr/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任意多边形 30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1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4636498" y="2794978"/>
            <a:ext cx="2942218" cy="2636168"/>
          </a:xfrm>
          <a:custGeom>
            <a:avLst/>
            <a:gdLst>
              <a:gd name="connsiteX0" fmla="*/ 0 w 2438747"/>
              <a:gd name="connsiteY0" fmla="*/ 0 h 1476164"/>
              <a:gd name="connsiteX1" fmla="*/ 2438747 w 2438747"/>
              <a:gd name="connsiteY1" fmla="*/ 0 h 1476164"/>
              <a:gd name="connsiteX2" fmla="*/ 2438747 w 2438747"/>
              <a:gd name="connsiteY2" fmla="*/ 1476164 h 1476164"/>
              <a:gd name="connsiteX3" fmla="*/ 0 w 2438747"/>
              <a:gd name="connsiteY3" fmla="*/ 1476164 h 1476164"/>
              <a:gd name="connsiteX4" fmla="*/ 0 w 2438747"/>
              <a:gd name="connsiteY4" fmla="*/ 0 h 1476164"/>
              <a:gd name="connsiteX0-1" fmla="*/ 0 w 2438747"/>
              <a:gd name="connsiteY0-2" fmla="*/ 328773 h 1804937"/>
              <a:gd name="connsiteX1-3" fmla="*/ 2438747 w 2438747"/>
              <a:gd name="connsiteY1-4" fmla="*/ 0 h 1804937"/>
              <a:gd name="connsiteX2-5" fmla="*/ 2438747 w 2438747"/>
              <a:gd name="connsiteY2-6" fmla="*/ 1804937 h 1804937"/>
              <a:gd name="connsiteX3-7" fmla="*/ 0 w 2438747"/>
              <a:gd name="connsiteY3-8" fmla="*/ 1804937 h 1804937"/>
              <a:gd name="connsiteX4-9" fmla="*/ 0 w 2438747"/>
              <a:gd name="connsiteY4-10" fmla="*/ 328773 h 1804937"/>
              <a:gd name="connsiteX0-11" fmla="*/ 154112 w 2438747"/>
              <a:gd name="connsiteY0-12" fmla="*/ 523982 h 1804937"/>
              <a:gd name="connsiteX1-13" fmla="*/ 2438747 w 2438747"/>
              <a:gd name="connsiteY1-14" fmla="*/ 0 h 1804937"/>
              <a:gd name="connsiteX2-15" fmla="*/ 2438747 w 2438747"/>
              <a:gd name="connsiteY2-16" fmla="*/ 1804937 h 1804937"/>
              <a:gd name="connsiteX3-17" fmla="*/ 0 w 2438747"/>
              <a:gd name="connsiteY3-18" fmla="*/ 1804937 h 1804937"/>
              <a:gd name="connsiteX4-19" fmla="*/ 154112 w 2438747"/>
              <a:gd name="connsiteY4-20" fmla="*/ 523982 h 1804937"/>
              <a:gd name="connsiteX0-21" fmla="*/ 154112 w 2603134"/>
              <a:gd name="connsiteY0-22" fmla="*/ 523982 h 1804937"/>
              <a:gd name="connsiteX1-23" fmla="*/ 2438747 w 2603134"/>
              <a:gd name="connsiteY1-24" fmla="*/ 0 h 1804937"/>
              <a:gd name="connsiteX2-25" fmla="*/ 2603134 w 2603134"/>
              <a:gd name="connsiteY2-26" fmla="*/ 1774114 h 1804937"/>
              <a:gd name="connsiteX3-27" fmla="*/ 0 w 2603134"/>
              <a:gd name="connsiteY3-28" fmla="*/ 1804937 h 1804937"/>
              <a:gd name="connsiteX4-29" fmla="*/ 154112 w 2603134"/>
              <a:gd name="connsiteY4-30" fmla="*/ 523982 h 1804937"/>
              <a:gd name="connsiteX0-31" fmla="*/ 154112 w 2603134"/>
              <a:gd name="connsiteY0-32" fmla="*/ 523982 h 1804937"/>
              <a:gd name="connsiteX1-33" fmla="*/ 2438747 w 2603134"/>
              <a:gd name="connsiteY1-34" fmla="*/ 0 h 1804937"/>
              <a:gd name="connsiteX2-35" fmla="*/ 2603134 w 2603134"/>
              <a:gd name="connsiteY2-36" fmla="*/ 1774114 h 1804937"/>
              <a:gd name="connsiteX3-37" fmla="*/ 0 w 2603134"/>
              <a:gd name="connsiteY3-38" fmla="*/ 1804937 h 1804937"/>
              <a:gd name="connsiteX4-39" fmla="*/ 154112 w 2603134"/>
              <a:gd name="connsiteY4-40" fmla="*/ 523982 h 1804937"/>
              <a:gd name="connsiteX0-41" fmla="*/ 154112 w 2603134"/>
              <a:gd name="connsiteY0-42" fmla="*/ 575352 h 1856307"/>
              <a:gd name="connsiteX1-43" fmla="*/ 1996958 w 2603134"/>
              <a:gd name="connsiteY1-44" fmla="*/ 0 h 1856307"/>
              <a:gd name="connsiteX2-45" fmla="*/ 2603134 w 2603134"/>
              <a:gd name="connsiteY2-46" fmla="*/ 1825484 h 1856307"/>
              <a:gd name="connsiteX3-47" fmla="*/ 0 w 2603134"/>
              <a:gd name="connsiteY3-48" fmla="*/ 1856307 h 1856307"/>
              <a:gd name="connsiteX4-49" fmla="*/ 154112 w 2603134"/>
              <a:gd name="connsiteY4-50" fmla="*/ 575352 h 1856307"/>
              <a:gd name="connsiteX0-51" fmla="*/ 318498 w 2603134"/>
              <a:gd name="connsiteY0-52" fmla="*/ 534255 h 1856307"/>
              <a:gd name="connsiteX1-53" fmla="*/ 1996958 w 2603134"/>
              <a:gd name="connsiteY1-54" fmla="*/ 0 h 1856307"/>
              <a:gd name="connsiteX2-55" fmla="*/ 2603134 w 2603134"/>
              <a:gd name="connsiteY2-56" fmla="*/ 1825484 h 1856307"/>
              <a:gd name="connsiteX3-57" fmla="*/ 0 w 2603134"/>
              <a:gd name="connsiteY3-58" fmla="*/ 1856307 h 1856307"/>
              <a:gd name="connsiteX4-59" fmla="*/ 318498 w 2603134"/>
              <a:gd name="connsiteY4-60" fmla="*/ 534255 h 1856307"/>
              <a:gd name="connsiteX0-61" fmla="*/ 441788 w 2603134"/>
              <a:gd name="connsiteY0-62" fmla="*/ 472610 h 1856307"/>
              <a:gd name="connsiteX1-63" fmla="*/ 1996958 w 2603134"/>
              <a:gd name="connsiteY1-64" fmla="*/ 0 h 1856307"/>
              <a:gd name="connsiteX2-65" fmla="*/ 2603134 w 2603134"/>
              <a:gd name="connsiteY2-66" fmla="*/ 1825484 h 1856307"/>
              <a:gd name="connsiteX3-67" fmla="*/ 0 w 2603134"/>
              <a:gd name="connsiteY3-68" fmla="*/ 1856307 h 1856307"/>
              <a:gd name="connsiteX4-69" fmla="*/ 441788 w 2603134"/>
              <a:gd name="connsiteY4-70" fmla="*/ 472610 h 1856307"/>
              <a:gd name="connsiteX0-71" fmla="*/ 441788 w 2603134"/>
              <a:gd name="connsiteY0-72" fmla="*/ 523981 h 1907678"/>
              <a:gd name="connsiteX1-73" fmla="*/ 1986684 w 2603134"/>
              <a:gd name="connsiteY1-74" fmla="*/ 0 h 1907678"/>
              <a:gd name="connsiteX2-75" fmla="*/ 2603134 w 2603134"/>
              <a:gd name="connsiteY2-76" fmla="*/ 1876855 h 1907678"/>
              <a:gd name="connsiteX3-77" fmla="*/ 0 w 2603134"/>
              <a:gd name="connsiteY3-78" fmla="*/ 1907678 h 1907678"/>
              <a:gd name="connsiteX4-79" fmla="*/ 441788 w 2603134"/>
              <a:gd name="connsiteY4-80" fmla="*/ 523981 h 190767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603134" h="1907678">
                <a:moveTo>
                  <a:pt x="441788" y="523981"/>
                </a:moveTo>
                <a:lnTo>
                  <a:pt x="1986684" y="0"/>
                </a:lnTo>
                <a:lnTo>
                  <a:pt x="2603134" y="1876855"/>
                </a:lnTo>
                <a:lnTo>
                  <a:pt x="0" y="1907678"/>
                </a:lnTo>
                <a:lnTo>
                  <a:pt x="441788" y="523981"/>
                </a:lnTo>
                <a:close/>
              </a:path>
            </a:pathLst>
          </a:custGeom>
          <a:noFill/>
          <a:ln>
            <a:solidFill>
              <a:srgbClr val="693716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7" name="饼形 6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4411533" y="2811992"/>
            <a:ext cx="1448024" cy="1448024"/>
          </a:xfrm>
          <a:prstGeom prst="pie">
            <a:avLst>
              <a:gd name="adj1" fmla="val 20226100"/>
              <a:gd name="adj2" fmla="val 6198684"/>
            </a:avLst>
          </a:pr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8" name="椭圆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4426281" y="2831322"/>
            <a:ext cx="1422280" cy="1428694"/>
          </a:xfrm>
          <a:prstGeom prst="ellipse">
            <a:avLst/>
          </a:prstGeom>
          <a:noFill/>
          <a:ln>
            <a:solidFill>
              <a:srgbClr val="693716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9" name="饼形 8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6151761" y="2103096"/>
            <a:ext cx="1444863" cy="1444863"/>
          </a:xfrm>
          <a:prstGeom prst="pie">
            <a:avLst>
              <a:gd name="adj1" fmla="val 4442522"/>
              <a:gd name="adj2" fmla="val 9516596"/>
            </a:avLst>
          </a:prstGeom>
          <a:solidFill>
            <a:srgbClr val="69371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0" name="椭圆 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6147089" y="2134014"/>
            <a:ext cx="1422280" cy="1428694"/>
          </a:xfrm>
          <a:prstGeom prst="ellipse">
            <a:avLst/>
          </a:prstGeom>
          <a:noFill/>
          <a:ln>
            <a:solidFill>
              <a:srgbClr val="693716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1" name="椭圆 10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3925358" y="4716799"/>
            <a:ext cx="1422280" cy="1428694"/>
          </a:xfrm>
          <a:prstGeom prst="ellipse">
            <a:avLst/>
          </a:prstGeom>
          <a:noFill/>
          <a:ln>
            <a:solidFill>
              <a:srgbClr val="693716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2" name="椭圆 11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6851218" y="4674924"/>
            <a:ext cx="1422280" cy="1428694"/>
          </a:xfrm>
          <a:prstGeom prst="ellipse">
            <a:avLst/>
          </a:prstGeom>
          <a:noFill/>
          <a:ln>
            <a:solidFill>
              <a:srgbClr val="693716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3" name="饼形 12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3925358" y="4737869"/>
            <a:ext cx="1426954" cy="1426954"/>
          </a:xfrm>
          <a:prstGeom prst="pie">
            <a:avLst>
              <a:gd name="adj1" fmla="val 17120194"/>
              <a:gd name="adj2" fmla="val 21517260"/>
            </a:avLst>
          </a:pr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饼形 13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6870640" y="4671764"/>
            <a:ext cx="1426954" cy="1426954"/>
          </a:xfrm>
          <a:prstGeom prst="pie">
            <a:avLst>
              <a:gd name="adj1" fmla="val 10759012"/>
              <a:gd name="adj2" fmla="val 15228960"/>
            </a:avLst>
          </a:prstGeom>
          <a:solidFill>
            <a:srgbClr val="69371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/>
              </a:solidFill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5" name="任意多边形 14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 flipH="1">
            <a:off x="1357555" y="2633823"/>
            <a:ext cx="3779866" cy="850689"/>
          </a:xfrm>
          <a:custGeom>
            <a:avLst/>
            <a:gdLst>
              <a:gd name="connsiteX0" fmla="*/ 0 w 1495425"/>
              <a:gd name="connsiteY0" fmla="*/ 581025 h 581025"/>
              <a:gd name="connsiteX1" fmla="*/ 333375 w 1495425"/>
              <a:gd name="connsiteY1" fmla="*/ 0 h 581025"/>
              <a:gd name="connsiteX2" fmla="*/ 1238250 w 1495425"/>
              <a:gd name="connsiteY2" fmla="*/ 0 h 581025"/>
              <a:gd name="connsiteX3" fmla="*/ 1495425 w 1495425"/>
              <a:gd name="connsiteY3" fmla="*/ 0 h 581025"/>
              <a:gd name="connsiteX0-1" fmla="*/ 0 w 1238249"/>
              <a:gd name="connsiteY0-2" fmla="*/ 581025 h 581025"/>
              <a:gd name="connsiteX1-3" fmla="*/ 333375 w 1238249"/>
              <a:gd name="connsiteY1-4" fmla="*/ 0 h 581025"/>
              <a:gd name="connsiteX2-5" fmla="*/ 1238250 w 1238249"/>
              <a:gd name="connsiteY2-6" fmla="*/ 0 h 581025"/>
              <a:gd name="connsiteX0-7" fmla="*/ 0 w 2896333"/>
              <a:gd name="connsiteY0-8" fmla="*/ 581025 h 581025"/>
              <a:gd name="connsiteX1-9" fmla="*/ 333375 w 2896333"/>
              <a:gd name="connsiteY1-10" fmla="*/ 0 h 581025"/>
              <a:gd name="connsiteX2-11" fmla="*/ 2896333 w 2896333"/>
              <a:gd name="connsiteY2-12" fmla="*/ 0 h 5810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896333" h="581025">
                <a:moveTo>
                  <a:pt x="0" y="581025"/>
                </a:moveTo>
                <a:lnTo>
                  <a:pt x="333375" y="0"/>
                </a:lnTo>
                <a:lnTo>
                  <a:pt x="2896333" y="0"/>
                </a:lnTo>
              </a:path>
            </a:pathLst>
          </a:custGeom>
          <a:noFill/>
          <a:ln w="12700">
            <a:solidFill>
              <a:srgbClr val="693716"/>
            </a:solidFill>
            <a:prstDash val="dash"/>
            <a:headEnd type="oval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6" name="任意多边形 15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 flipH="1">
            <a:off x="856632" y="4576079"/>
            <a:ext cx="3779866" cy="850689"/>
          </a:xfrm>
          <a:custGeom>
            <a:avLst/>
            <a:gdLst>
              <a:gd name="connsiteX0" fmla="*/ 0 w 1495425"/>
              <a:gd name="connsiteY0" fmla="*/ 581025 h 581025"/>
              <a:gd name="connsiteX1" fmla="*/ 333375 w 1495425"/>
              <a:gd name="connsiteY1" fmla="*/ 0 h 581025"/>
              <a:gd name="connsiteX2" fmla="*/ 1238250 w 1495425"/>
              <a:gd name="connsiteY2" fmla="*/ 0 h 581025"/>
              <a:gd name="connsiteX3" fmla="*/ 1495425 w 1495425"/>
              <a:gd name="connsiteY3" fmla="*/ 0 h 581025"/>
              <a:gd name="connsiteX0-1" fmla="*/ 0 w 1238249"/>
              <a:gd name="connsiteY0-2" fmla="*/ 581025 h 581025"/>
              <a:gd name="connsiteX1-3" fmla="*/ 333375 w 1238249"/>
              <a:gd name="connsiteY1-4" fmla="*/ 0 h 581025"/>
              <a:gd name="connsiteX2-5" fmla="*/ 1238250 w 1238249"/>
              <a:gd name="connsiteY2-6" fmla="*/ 0 h 581025"/>
              <a:gd name="connsiteX0-7" fmla="*/ 0 w 2896333"/>
              <a:gd name="connsiteY0-8" fmla="*/ 581025 h 581025"/>
              <a:gd name="connsiteX1-9" fmla="*/ 333375 w 2896333"/>
              <a:gd name="connsiteY1-10" fmla="*/ 0 h 581025"/>
              <a:gd name="connsiteX2-11" fmla="*/ 2896333 w 2896333"/>
              <a:gd name="connsiteY2-12" fmla="*/ 0 h 5810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896333" h="581025">
                <a:moveTo>
                  <a:pt x="0" y="581025"/>
                </a:moveTo>
                <a:lnTo>
                  <a:pt x="333375" y="0"/>
                </a:lnTo>
                <a:lnTo>
                  <a:pt x="2896333" y="0"/>
                </a:lnTo>
              </a:path>
            </a:pathLst>
          </a:custGeom>
          <a:noFill/>
          <a:ln w="12700">
            <a:solidFill>
              <a:srgbClr val="693716"/>
            </a:solidFill>
            <a:prstDash val="dash"/>
            <a:headEnd type="oval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7" name="任意多边形 16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6893860" y="2220211"/>
            <a:ext cx="3842966" cy="599033"/>
          </a:xfrm>
          <a:custGeom>
            <a:avLst/>
            <a:gdLst>
              <a:gd name="connsiteX0" fmla="*/ 0 w 1495425"/>
              <a:gd name="connsiteY0" fmla="*/ 581025 h 581025"/>
              <a:gd name="connsiteX1" fmla="*/ 333375 w 1495425"/>
              <a:gd name="connsiteY1" fmla="*/ 0 h 581025"/>
              <a:gd name="connsiteX2" fmla="*/ 1238250 w 1495425"/>
              <a:gd name="connsiteY2" fmla="*/ 0 h 581025"/>
              <a:gd name="connsiteX3" fmla="*/ 1495425 w 1495425"/>
              <a:gd name="connsiteY3" fmla="*/ 0 h 581025"/>
              <a:gd name="connsiteX0-1" fmla="*/ 0 w 1238249"/>
              <a:gd name="connsiteY0-2" fmla="*/ 581025 h 581025"/>
              <a:gd name="connsiteX1-3" fmla="*/ 333375 w 1238249"/>
              <a:gd name="connsiteY1-4" fmla="*/ 0 h 581025"/>
              <a:gd name="connsiteX2-5" fmla="*/ 1238250 w 1238249"/>
              <a:gd name="connsiteY2-6" fmla="*/ 0 h 581025"/>
              <a:gd name="connsiteX0-7" fmla="*/ 0 w 2896333"/>
              <a:gd name="connsiteY0-8" fmla="*/ 581025 h 581025"/>
              <a:gd name="connsiteX1-9" fmla="*/ 333375 w 2896333"/>
              <a:gd name="connsiteY1-10" fmla="*/ 0 h 581025"/>
              <a:gd name="connsiteX2-11" fmla="*/ 2896333 w 2896333"/>
              <a:gd name="connsiteY2-12" fmla="*/ 0 h 581025"/>
              <a:gd name="connsiteX0-13" fmla="*/ 0 w 2896333"/>
              <a:gd name="connsiteY0-14" fmla="*/ 600408 h 600408"/>
              <a:gd name="connsiteX1-15" fmla="*/ 344248 w 2896333"/>
              <a:gd name="connsiteY1-16" fmla="*/ 0 h 600408"/>
              <a:gd name="connsiteX2-17" fmla="*/ 2896333 w 2896333"/>
              <a:gd name="connsiteY2-18" fmla="*/ 19383 h 6004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896333" h="600408">
                <a:moveTo>
                  <a:pt x="0" y="600408"/>
                </a:moveTo>
                <a:lnTo>
                  <a:pt x="344248" y="0"/>
                </a:lnTo>
                <a:lnTo>
                  <a:pt x="2896333" y="19383"/>
                </a:lnTo>
              </a:path>
            </a:pathLst>
          </a:custGeom>
          <a:noFill/>
          <a:ln w="12700">
            <a:solidFill>
              <a:srgbClr val="693716"/>
            </a:solidFill>
            <a:prstDash val="dash"/>
            <a:headEnd type="oval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8" name="任意多边形 1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7583389" y="4528358"/>
            <a:ext cx="3746980" cy="857267"/>
          </a:xfrm>
          <a:custGeom>
            <a:avLst/>
            <a:gdLst>
              <a:gd name="connsiteX0" fmla="*/ 0 w 1495425"/>
              <a:gd name="connsiteY0" fmla="*/ 581025 h 581025"/>
              <a:gd name="connsiteX1" fmla="*/ 333375 w 1495425"/>
              <a:gd name="connsiteY1" fmla="*/ 0 h 581025"/>
              <a:gd name="connsiteX2" fmla="*/ 1238250 w 1495425"/>
              <a:gd name="connsiteY2" fmla="*/ 0 h 581025"/>
              <a:gd name="connsiteX3" fmla="*/ 1495425 w 1495425"/>
              <a:gd name="connsiteY3" fmla="*/ 0 h 581025"/>
              <a:gd name="connsiteX0-1" fmla="*/ 0 w 1238249"/>
              <a:gd name="connsiteY0-2" fmla="*/ 581025 h 581025"/>
              <a:gd name="connsiteX1-3" fmla="*/ 333375 w 1238249"/>
              <a:gd name="connsiteY1-4" fmla="*/ 0 h 581025"/>
              <a:gd name="connsiteX2-5" fmla="*/ 1238250 w 1238249"/>
              <a:gd name="connsiteY2-6" fmla="*/ 0 h 581025"/>
              <a:gd name="connsiteX0-7" fmla="*/ 0 w 2528430"/>
              <a:gd name="connsiteY0-8" fmla="*/ 587027 h 587027"/>
              <a:gd name="connsiteX1-9" fmla="*/ 333375 w 2528430"/>
              <a:gd name="connsiteY1-10" fmla="*/ 6002 h 587027"/>
              <a:gd name="connsiteX2-11" fmla="*/ 2528430 w 2528430"/>
              <a:gd name="connsiteY2-12" fmla="*/ 0 h 58702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528430" h="587027">
                <a:moveTo>
                  <a:pt x="0" y="587027"/>
                </a:moveTo>
                <a:lnTo>
                  <a:pt x="333375" y="6002"/>
                </a:lnTo>
                <a:lnTo>
                  <a:pt x="2528430" y="0"/>
                </a:lnTo>
              </a:path>
            </a:pathLst>
          </a:custGeom>
          <a:noFill/>
          <a:ln w="12700">
            <a:solidFill>
              <a:srgbClr val="693716"/>
            </a:solidFill>
            <a:prstDash val="dash"/>
            <a:headEnd type="oval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9" name="文本框 18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5162892" y="3504860"/>
            <a:ext cx="450764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DFDFD"/>
                </a:solidFill>
                <a:latin typeface="Kartika" panose="02020503030404060203" pitchFamily="18" charset="0"/>
                <a:ea typeface="造字工房尚雅体演示版常规体" pitchFamily="50" charset="-122"/>
                <a:cs typeface="Kartika" panose="02020503030404060203" pitchFamily="18" charset="0"/>
              </a:rPr>
              <a:t>1</a:t>
            </a:r>
            <a:endParaRPr lang="zh-CN" altLang="en-US" sz="3600" b="1" dirty="0">
              <a:solidFill>
                <a:srgbClr val="FDFDFD"/>
              </a:solidFill>
              <a:latin typeface="Kartika" panose="02020503030404060203" pitchFamily="18" charset="0"/>
              <a:ea typeface="造字工房尚雅体演示版常规体" pitchFamily="50" charset="-122"/>
              <a:cs typeface="Kartika" panose="02020503030404060203" pitchFamily="18" charset="0"/>
            </a:endParaRPr>
          </a:p>
        </p:txBody>
      </p:sp>
      <p:sp>
        <p:nvSpPr>
          <p:cNvPr id="21" name="文本框 20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6457318" y="2934558"/>
            <a:ext cx="450764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DFDFD"/>
                </a:solidFill>
                <a:latin typeface="Kartika" panose="02020503030404060203" pitchFamily="18" charset="0"/>
                <a:ea typeface="造字工房尚雅体演示版常规体" pitchFamily="50" charset="-122"/>
                <a:cs typeface="Kartika" panose="02020503030404060203" pitchFamily="18" charset="0"/>
              </a:rPr>
              <a:t>2</a:t>
            </a:r>
            <a:endParaRPr lang="zh-CN" altLang="en-US" sz="3600" b="1" dirty="0">
              <a:solidFill>
                <a:srgbClr val="FDFDFD"/>
              </a:solidFill>
              <a:latin typeface="Kartika" panose="02020503030404060203" pitchFamily="18" charset="0"/>
              <a:ea typeface="造字工房尚雅体演示版常规体" pitchFamily="50" charset="-122"/>
              <a:cs typeface="Kartika" panose="02020503030404060203" pitchFamily="18" charset="0"/>
            </a:endParaRPr>
          </a:p>
        </p:txBody>
      </p:sp>
      <p:sp>
        <p:nvSpPr>
          <p:cNvPr id="22" name="文本框 21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4750496" y="4882948"/>
            <a:ext cx="450764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DFDFD"/>
                </a:solidFill>
                <a:latin typeface="Kartika" panose="02020503030404060203" pitchFamily="18" charset="0"/>
                <a:ea typeface="造字工房尚雅体演示版常规体" pitchFamily="50" charset="-122"/>
                <a:cs typeface="Kartika" panose="02020503030404060203" pitchFamily="18" charset="0"/>
              </a:rPr>
              <a:t>4</a:t>
            </a:r>
            <a:endParaRPr lang="zh-CN" altLang="en-US" sz="3600" b="1" dirty="0">
              <a:solidFill>
                <a:srgbClr val="FDFDFD"/>
              </a:solidFill>
              <a:latin typeface="Kartika" panose="02020503030404060203" pitchFamily="18" charset="0"/>
              <a:ea typeface="造字工房尚雅体演示版常规体" pitchFamily="50" charset="-122"/>
              <a:cs typeface="Kartika" panose="02020503030404060203" pitchFamily="18" charset="0"/>
            </a:endParaRPr>
          </a:p>
        </p:txBody>
      </p:sp>
      <p:sp>
        <p:nvSpPr>
          <p:cNvPr id="23" name="文本框 22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6991265" y="4840008"/>
            <a:ext cx="450764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DFDFD"/>
                </a:solidFill>
                <a:latin typeface="Kartika" panose="02020503030404060203" pitchFamily="18" charset="0"/>
                <a:ea typeface="造字工房尚雅体演示版常规体" pitchFamily="50" charset="-122"/>
                <a:cs typeface="Kartika" panose="02020503030404060203" pitchFamily="18" charset="0"/>
              </a:rPr>
              <a:t>3</a:t>
            </a:r>
            <a:endParaRPr lang="zh-CN" altLang="en-US" sz="3600" b="1" dirty="0">
              <a:solidFill>
                <a:srgbClr val="FDFDFD"/>
              </a:solidFill>
              <a:latin typeface="Kartika" panose="02020503030404060203" pitchFamily="18" charset="0"/>
              <a:ea typeface="造字工房尚雅体演示版常规体" pitchFamily="50" charset="-122"/>
              <a:cs typeface="Kartika" panose="02020503030404060203" pitchFamily="18" charset="0"/>
            </a:endParaRPr>
          </a:p>
        </p:txBody>
      </p:sp>
      <p:sp>
        <p:nvSpPr>
          <p:cNvPr id="24" name="文本框 23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1640678" y="2853753"/>
            <a:ext cx="2550698" cy="102335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rgbClr val="693716"/>
              </a:solidFill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8105110" y="2481503"/>
            <a:ext cx="2550698" cy="102335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rgbClr val="693716"/>
              </a:solidFill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8538632" y="4805622"/>
            <a:ext cx="2550698" cy="102335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rgbClr val="693716"/>
              </a:solidFill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1082727" y="4840008"/>
            <a:ext cx="2550698" cy="102335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rgbClr val="693716"/>
              </a:solidFill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8857908" y="1887257"/>
            <a:ext cx="2396246" cy="2739784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5999886" y="4627041"/>
            <a:ext cx="2858022" cy="1791223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 txBox="1"/>
          <p:nvPr/>
        </p:nvSpPr>
        <p:spPr>
          <a:xfrm>
            <a:off x="967267" y="2861705"/>
            <a:ext cx="7452681" cy="313932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r>
              <a:rPr lang="en-US" altLang="zh-CN" sz="14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4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4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 thought Click hereto add </a:t>
            </a:r>
            <a:r>
              <a:rPr lang="en-US" altLang="zh-CN" sz="14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4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center of the </a:t>
            </a:r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4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 Click here to add  </a:t>
            </a:r>
            <a:r>
              <a:rPr lang="en-US" altLang="zh-CN" sz="14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4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center of </a:t>
            </a:r>
            <a:r>
              <a:rPr lang="en-US" altLang="zh-CN" sz="14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</a:t>
            </a:r>
            <a:r>
              <a:rPr lang="en-US" altLang="zh-CN" sz="14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 center of the  narrative </a:t>
            </a:r>
            <a:r>
              <a:rPr lang="en-US" altLang="zh-CN" sz="14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thought </a:t>
            </a:r>
            <a:r>
              <a:rPr lang="en-US" altLang="zh-CN" sz="14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hereto add   you to the center of the </a:t>
            </a:r>
            <a:endParaRPr lang="en-US" altLang="zh-CN" sz="14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 Click here to add  you to the center </a:t>
            </a:r>
            <a:r>
              <a:rPr lang="en-US" altLang="zh-CN" sz="14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4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</a:t>
            </a:r>
            <a:r>
              <a:rPr lang="en-US" altLang="zh-CN" sz="14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dirty="0">
              <a:solidFill>
                <a:srgbClr val="693716"/>
              </a:solidFill>
              <a:latin typeface="Agency FB" panose="020B0503020202020204" pitchFamily="34" charset="0"/>
              <a:ea typeface="华文宋体" panose="02010600040101010101" pitchFamily="2" charset="-122"/>
            </a:endParaRPr>
          </a:p>
          <a:p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8969375" y="2004163"/>
            <a:ext cx="2178790" cy="2530257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8969375" y="4719663"/>
            <a:ext cx="2178790" cy="160598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6100176" y="4719663"/>
            <a:ext cx="2657442" cy="160598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1052186" y="4719663"/>
            <a:ext cx="4836232" cy="160598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 descr="e7d195523061f1c0deeec63e560781cfd59afb0ea006f2a87ABB68BF51EA6619813959095094C18C62A12F549504892A4AAA8C1554C6663626E05CA27F281A14E6983772AFC3FB97135759321DEA3D709AACD122C08E6ED10941157556AA252E452E39D1B69791EE1C8E45FE64F3020515F186C0327963E89362B456026D94665019A11B7E75A369"/>
          <p:cNvSpPr/>
          <p:nvPr/>
        </p:nvSpPr>
        <p:spPr>
          <a:xfrm>
            <a:off x="465593" y="1367185"/>
            <a:ext cx="5020926" cy="1600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80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   </a:t>
            </a:r>
            <a:r>
              <a:rPr lang="en-US" altLang="zh-CN" sz="4400" dirty="0" smtClean="0">
                <a:solidFill>
                  <a:srgbClr val="693716"/>
                </a:solidFill>
                <a:latin typeface="Impact" panose="020B0806030902050204" pitchFamily="34" charset="0"/>
              </a:rPr>
              <a:t>WE  ARE  CHAMPION</a:t>
            </a:r>
            <a:endParaRPr lang="zh-CN" altLang="en-US" sz="4400" dirty="0" smtClean="0">
              <a:solidFill>
                <a:srgbClr val="693716"/>
              </a:solidFill>
              <a:latin typeface="Impact" panose="020B0806030902050204" pitchFamily="34" charset="0"/>
            </a:endParaRPr>
          </a:p>
          <a:p>
            <a:r>
              <a:rPr lang="en-US" altLang="zh-CN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  <a:ea typeface="方正姚体" panose="02010601030101010101" pitchFamily="2" charset="-122"/>
              </a:rPr>
              <a:t>                      </a:t>
            </a:r>
            <a:endParaRPr lang="zh-CN" altLang="en-US" sz="1600" dirty="0" smtClean="0">
              <a:solidFill>
                <a:srgbClr val="693716"/>
              </a:solidFill>
              <a:effectLst>
                <a:outerShdw blurRad="50800" dist="254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Rounded Rectangle 1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1087756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Rounded Rectangle 13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1445935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Rounded Rectangle 14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1811540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9" name="Rounded Rectangle 15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2177145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0" name="Rounded Rectangle 16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2543937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1" name="Rounded Rectangle 17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1087756" y="4568611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2" name="Rounded Rectangle 18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1445935" y="4568611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3" name="Rounded Rectangle 19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1811540" y="4568611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4" name="Rounded Rectangle 20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2178512" y="4568611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5" name="Rounded Rectangle 21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2543937" y="4568611"/>
            <a:ext cx="324451" cy="313567"/>
          </a:xfrm>
          <a:prstGeom prst="roundRect">
            <a:avLst>
              <a:gd name="adj" fmla="val 8094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6" name="Rounded Rectangle 35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3834743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7" name="Rounded Rectangle 36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4192922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8" name="Rounded Rectangle 37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4558527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9" name="Rounded Rectangle 38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4924132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1" name="Rounded Rectangle 39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5290924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2" name="Rounded Rectangle 40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3834743" y="4568611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3" name="Rounded Rectangle 41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4192922" y="4568611"/>
            <a:ext cx="324451" cy="313567"/>
          </a:xfrm>
          <a:prstGeom prst="roundRect">
            <a:avLst>
              <a:gd name="adj" fmla="val 8094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4" name="Rounded Rectangle 4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4558527" y="4568611"/>
            <a:ext cx="324451" cy="313567"/>
          </a:xfrm>
          <a:prstGeom prst="roundRect">
            <a:avLst>
              <a:gd name="adj" fmla="val 8094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5" name="Rounded Rectangle 43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4925499" y="4568611"/>
            <a:ext cx="324451" cy="313567"/>
          </a:xfrm>
          <a:prstGeom prst="roundRect">
            <a:avLst>
              <a:gd name="adj" fmla="val 8094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6" name="Rounded Rectangle 44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5290924" y="4568611"/>
            <a:ext cx="324451" cy="313567"/>
          </a:xfrm>
          <a:prstGeom prst="roundRect">
            <a:avLst>
              <a:gd name="adj" fmla="val 8094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7" name="Rounded Rectangle 46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6577943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8" name="Rounded Rectangle 47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6936122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9" name="Rounded Rectangle 48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7301727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0" name="Rounded Rectangle 49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7667332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1" name="Rounded Rectangle 50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8034124" y="4170978"/>
            <a:ext cx="324451" cy="313567"/>
          </a:xfrm>
          <a:prstGeom prst="roundRect">
            <a:avLst>
              <a:gd name="adj" fmla="val 8094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2" name="Rounded Rectangle 51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6577943" y="4568611"/>
            <a:ext cx="324451" cy="313567"/>
          </a:xfrm>
          <a:prstGeom prst="roundRect">
            <a:avLst>
              <a:gd name="adj" fmla="val 8094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3" name="Rounded Rectangle 5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6936122" y="4568611"/>
            <a:ext cx="324451" cy="313567"/>
          </a:xfrm>
          <a:prstGeom prst="roundRect">
            <a:avLst>
              <a:gd name="adj" fmla="val 8094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4" name="Rounded Rectangle 53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7301727" y="4568611"/>
            <a:ext cx="324451" cy="313567"/>
          </a:xfrm>
          <a:prstGeom prst="roundRect">
            <a:avLst>
              <a:gd name="adj" fmla="val 8094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5" name="Rounded Rectangle 54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7668699" y="4568611"/>
            <a:ext cx="324451" cy="313567"/>
          </a:xfrm>
          <a:prstGeom prst="roundRect">
            <a:avLst>
              <a:gd name="adj" fmla="val 8094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6" name="Rounded Rectangle 55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8034124" y="4568611"/>
            <a:ext cx="324451" cy="313567"/>
          </a:xfrm>
          <a:prstGeom prst="roundRect">
            <a:avLst>
              <a:gd name="adj" fmla="val 8094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7" name="Rounded Rectangle 57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9330763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8" name="Rounded Rectangle 58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9688942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9" name="Rounded Rectangle 59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10054547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0" name="Rounded Rectangle 60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10420152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1" name="Rounded Rectangle 61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10786944" y="4170978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2" name="Rounded Rectangle 6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9330763" y="4568611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3" name="Rounded Rectangle 63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9688942" y="4568611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4" name="Rounded Rectangle 64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10054547" y="4568611"/>
            <a:ext cx="324451" cy="313567"/>
          </a:xfrm>
          <a:prstGeom prst="roundRect">
            <a:avLst>
              <a:gd name="adj" fmla="val 8094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5" name="Rounded Rectangle 65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10421519" y="4568611"/>
            <a:ext cx="324451" cy="313567"/>
          </a:xfrm>
          <a:prstGeom prst="roundRect">
            <a:avLst>
              <a:gd name="adj" fmla="val 8094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6" name="Rounded Rectangle 66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10786944" y="4568611"/>
            <a:ext cx="324451" cy="313567"/>
          </a:xfrm>
          <a:prstGeom prst="roundRect">
            <a:avLst>
              <a:gd name="adj" fmla="val 8094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7" name="矩形 46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>
            <a:spLocks noChangeAspect="1"/>
          </p:cNvSpPr>
          <p:nvPr/>
        </p:nvSpPr>
        <p:spPr>
          <a:xfrm>
            <a:off x="1253765" y="2546604"/>
            <a:ext cx="1440000" cy="1440000"/>
          </a:xfrm>
          <a:prstGeom prst="rect">
            <a:avLst/>
          </a:prstGeom>
          <a:noFill/>
          <a:ln w="38100"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>
            <a:spLocks noChangeAspect="1"/>
          </p:cNvSpPr>
          <p:nvPr/>
        </p:nvSpPr>
        <p:spPr>
          <a:xfrm>
            <a:off x="3996968" y="2546604"/>
            <a:ext cx="1440000" cy="1440000"/>
          </a:xfrm>
          <a:prstGeom prst="rect">
            <a:avLst/>
          </a:prstGeom>
          <a:noFill/>
          <a:ln w="38100"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>
            <a:spLocks noChangeAspect="1"/>
          </p:cNvSpPr>
          <p:nvPr/>
        </p:nvSpPr>
        <p:spPr>
          <a:xfrm>
            <a:off x="6740168" y="2546604"/>
            <a:ext cx="1440000" cy="1440000"/>
          </a:xfrm>
          <a:prstGeom prst="rect">
            <a:avLst/>
          </a:prstGeom>
          <a:noFill/>
          <a:ln w="38100"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>
            <a:spLocks noChangeAspect="1"/>
          </p:cNvSpPr>
          <p:nvPr/>
        </p:nvSpPr>
        <p:spPr>
          <a:xfrm>
            <a:off x="9496772" y="2546604"/>
            <a:ext cx="1440000" cy="1440000"/>
          </a:xfrm>
          <a:prstGeom prst="rect">
            <a:avLst/>
          </a:prstGeom>
          <a:noFill/>
          <a:ln w="38100"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1364104" y="2966808"/>
            <a:ext cx="1247457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90%</a:t>
            </a:r>
            <a:endParaRPr lang="en-US" altLang="zh-CN" sz="3600" b="1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sp>
        <p:nvSpPr>
          <p:cNvPr id="52" name="文本框 51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4093239" y="2966808"/>
            <a:ext cx="1247457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60%</a:t>
            </a:r>
            <a:endParaRPr lang="en-US" altLang="zh-CN" sz="3600" b="1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sp>
        <p:nvSpPr>
          <p:cNvPr id="53" name="文本框 5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6856358" y="2966808"/>
            <a:ext cx="1247457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40%</a:t>
            </a:r>
            <a:endParaRPr lang="en-US" altLang="zh-CN" sz="3600" b="1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sp>
        <p:nvSpPr>
          <p:cNvPr id="54" name="文本框 53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9593043" y="2966808"/>
            <a:ext cx="1247457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80%</a:t>
            </a:r>
            <a:endParaRPr lang="en-US" altLang="zh-CN" sz="3600" b="1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sp>
        <p:nvSpPr>
          <p:cNvPr id="55" name="文本框 54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833509" y="5380131"/>
            <a:ext cx="2308645" cy="108491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文本框 55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3540634" y="5380131"/>
            <a:ext cx="2308645" cy="108491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56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6247759" y="5380131"/>
            <a:ext cx="2308645" cy="108491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文本框 57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8954884" y="5380131"/>
            <a:ext cx="2308645" cy="108491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>
            <a:spLocks noChangeAspect="1"/>
          </p:cNvSpPr>
          <p:nvPr/>
        </p:nvSpPr>
        <p:spPr>
          <a:xfrm>
            <a:off x="5399910" y="2346871"/>
            <a:ext cx="1603329" cy="1401729"/>
          </a:xfrm>
          <a:custGeom>
            <a:avLst/>
            <a:gdLst>
              <a:gd name="connsiteX0" fmla="*/ 846000 w 1935348"/>
              <a:gd name="connsiteY0" fmla="*/ 0 h 1692000"/>
              <a:gd name="connsiteX1" fmla="*/ 1625517 w 1935348"/>
              <a:gd name="connsiteY1" fmla="*/ 516699 h 1692000"/>
              <a:gd name="connsiteX2" fmla="*/ 1666369 w 1935348"/>
              <a:gd name="connsiteY2" fmla="*/ 648300 h 1692000"/>
              <a:gd name="connsiteX3" fmla="*/ 1935348 w 1935348"/>
              <a:gd name="connsiteY3" fmla="*/ 846000 h 1692000"/>
              <a:gd name="connsiteX4" fmla="*/ 1666369 w 1935348"/>
              <a:gd name="connsiteY4" fmla="*/ 1043699 h 1692000"/>
              <a:gd name="connsiteX5" fmla="*/ 1625517 w 1935348"/>
              <a:gd name="connsiteY5" fmla="*/ 1175302 h 1692000"/>
              <a:gd name="connsiteX6" fmla="*/ 846000 w 1935348"/>
              <a:gd name="connsiteY6" fmla="*/ 1692000 h 1692000"/>
              <a:gd name="connsiteX7" fmla="*/ 0 w 1935348"/>
              <a:gd name="connsiteY7" fmla="*/ 846000 h 1692000"/>
              <a:gd name="connsiteX8" fmla="*/ 846000 w 1935348"/>
              <a:gd name="connsiteY8" fmla="*/ 0 h 16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35348" h="1692000">
                <a:moveTo>
                  <a:pt x="846000" y="0"/>
                </a:moveTo>
                <a:cubicBezTo>
                  <a:pt x="1196425" y="0"/>
                  <a:pt x="1497088" y="213057"/>
                  <a:pt x="1625517" y="516699"/>
                </a:cubicBezTo>
                <a:lnTo>
                  <a:pt x="1666369" y="648300"/>
                </a:lnTo>
                <a:lnTo>
                  <a:pt x="1935348" y="846000"/>
                </a:lnTo>
                <a:lnTo>
                  <a:pt x="1666369" y="1043699"/>
                </a:lnTo>
                <a:lnTo>
                  <a:pt x="1625517" y="1175302"/>
                </a:lnTo>
                <a:cubicBezTo>
                  <a:pt x="1497088" y="1478944"/>
                  <a:pt x="1196425" y="1692000"/>
                  <a:pt x="846000" y="1692000"/>
                </a:cubicBezTo>
                <a:cubicBezTo>
                  <a:pt x="378767" y="1692000"/>
                  <a:pt x="0" y="1313233"/>
                  <a:pt x="0" y="846000"/>
                </a:cubicBezTo>
                <a:cubicBezTo>
                  <a:pt x="0" y="378767"/>
                  <a:pt x="378767" y="0"/>
                  <a:pt x="846000" y="0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>
            <a:spLocks noChangeAspect="1"/>
          </p:cNvSpPr>
          <p:nvPr/>
        </p:nvSpPr>
        <p:spPr>
          <a:xfrm rot="5400000">
            <a:off x="6418096" y="3559937"/>
            <a:ext cx="1603329" cy="1401729"/>
          </a:xfrm>
          <a:custGeom>
            <a:avLst/>
            <a:gdLst>
              <a:gd name="connsiteX0" fmla="*/ 846000 w 1935348"/>
              <a:gd name="connsiteY0" fmla="*/ 0 h 1692000"/>
              <a:gd name="connsiteX1" fmla="*/ 1625517 w 1935348"/>
              <a:gd name="connsiteY1" fmla="*/ 516699 h 1692000"/>
              <a:gd name="connsiteX2" fmla="*/ 1666369 w 1935348"/>
              <a:gd name="connsiteY2" fmla="*/ 648300 h 1692000"/>
              <a:gd name="connsiteX3" fmla="*/ 1935348 w 1935348"/>
              <a:gd name="connsiteY3" fmla="*/ 846000 h 1692000"/>
              <a:gd name="connsiteX4" fmla="*/ 1666369 w 1935348"/>
              <a:gd name="connsiteY4" fmla="*/ 1043699 h 1692000"/>
              <a:gd name="connsiteX5" fmla="*/ 1625517 w 1935348"/>
              <a:gd name="connsiteY5" fmla="*/ 1175302 h 1692000"/>
              <a:gd name="connsiteX6" fmla="*/ 846000 w 1935348"/>
              <a:gd name="connsiteY6" fmla="*/ 1692000 h 1692000"/>
              <a:gd name="connsiteX7" fmla="*/ 0 w 1935348"/>
              <a:gd name="connsiteY7" fmla="*/ 846000 h 1692000"/>
              <a:gd name="connsiteX8" fmla="*/ 846000 w 1935348"/>
              <a:gd name="connsiteY8" fmla="*/ 0 h 16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35348" h="1692000">
                <a:moveTo>
                  <a:pt x="846000" y="0"/>
                </a:moveTo>
                <a:cubicBezTo>
                  <a:pt x="1196425" y="0"/>
                  <a:pt x="1497088" y="213057"/>
                  <a:pt x="1625517" y="516699"/>
                </a:cubicBezTo>
                <a:lnTo>
                  <a:pt x="1666369" y="648300"/>
                </a:lnTo>
                <a:lnTo>
                  <a:pt x="1935348" y="846000"/>
                </a:lnTo>
                <a:lnTo>
                  <a:pt x="1666369" y="1043699"/>
                </a:lnTo>
                <a:lnTo>
                  <a:pt x="1625517" y="1175302"/>
                </a:lnTo>
                <a:cubicBezTo>
                  <a:pt x="1497088" y="1478944"/>
                  <a:pt x="1196425" y="1692000"/>
                  <a:pt x="846000" y="1692000"/>
                </a:cubicBezTo>
                <a:cubicBezTo>
                  <a:pt x="378767" y="1692000"/>
                  <a:pt x="0" y="1313233"/>
                  <a:pt x="0" y="846000"/>
                </a:cubicBezTo>
                <a:cubicBezTo>
                  <a:pt x="0" y="378767"/>
                  <a:pt x="378767" y="0"/>
                  <a:pt x="846000" y="0"/>
                </a:cubicBezTo>
                <a:close/>
              </a:path>
            </a:pathLst>
          </a:custGeom>
          <a:noFill/>
          <a:ln>
            <a:solidFill>
              <a:srgbClr val="69371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>
            <a:spLocks noChangeAspect="1"/>
          </p:cNvSpPr>
          <p:nvPr/>
        </p:nvSpPr>
        <p:spPr>
          <a:xfrm rot="10800000">
            <a:off x="5212027" y="4578123"/>
            <a:ext cx="1603329" cy="1401729"/>
          </a:xfrm>
          <a:custGeom>
            <a:avLst/>
            <a:gdLst>
              <a:gd name="connsiteX0" fmla="*/ 846000 w 1935348"/>
              <a:gd name="connsiteY0" fmla="*/ 0 h 1692000"/>
              <a:gd name="connsiteX1" fmla="*/ 1625517 w 1935348"/>
              <a:gd name="connsiteY1" fmla="*/ 516699 h 1692000"/>
              <a:gd name="connsiteX2" fmla="*/ 1666369 w 1935348"/>
              <a:gd name="connsiteY2" fmla="*/ 648300 h 1692000"/>
              <a:gd name="connsiteX3" fmla="*/ 1935348 w 1935348"/>
              <a:gd name="connsiteY3" fmla="*/ 846000 h 1692000"/>
              <a:gd name="connsiteX4" fmla="*/ 1666369 w 1935348"/>
              <a:gd name="connsiteY4" fmla="*/ 1043699 h 1692000"/>
              <a:gd name="connsiteX5" fmla="*/ 1625517 w 1935348"/>
              <a:gd name="connsiteY5" fmla="*/ 1175302 h 1692000"/>
              <a:gd name="connsiteX6" fmla="*/ 846000 w 1935348"/>
              <a:gd name="connsiteY6" fmla="*/ 1692000 h 1692000"/>
              <a:gd name="connsiteX7" fmla="*/ 0 w 1935348"/>
              <a:gd name="connsiteY7" fmla="*/ 846000 h 1692000"/>
              <a:gd name="connsiteX8" fmla="*/ 846000 w 1935348"/>
              <a:gd name="connsiteY8" fmla="*/ 0 h 16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35348" h="1692000">
                <a:moveTo>
                  <a:pt x="846000" y="0"/>
                </a:moveTo>
                <a:cubicBezTo>
                  <a:pt x="1196425" y="0"/>
                  <a:pt x="1497088" y="213057"/>
                  <a:pt x="1625517" y="516699"/>
                </a:cubicBezTo>
                <a:lnTo>
                  <a:pt x="1666369" y="648300"/>
                </a:lnTo>
                <a:lnTo>
                  <a:pt x="1935348" y="846000"/>
                </a:lnTo>
                <a:lnTo>
                  <a:pt x="1666369" y="1043699"/>
                </a:lnTo>
                <a:lnTo>
                  <a:pt x="1625517" y="1175302"/>
                </a:lnTo>
                <a:cubicBezTo>
                  <a:pt x="1497088" y="1478944"/>
                  <a:pt x="1196425" y="1692000"/>
                  <a:pt x="846000" y="1692000"/>
                </a:cubicBezTo>
                <a:cubicBezTo>
                  <a:pt x="378767" y="1692000"/>
                  <a:pt x="0" y="1313233"/>
                  <a:pt x="0" y="846000"/>
                </a:cubicBezTo>
                <a:cubicBezTo>
                  <a:pt x="0" y="378767"/>
                  <a:pt x="378767" y="0"/>
                  <a:pt x="846000" y="0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>
            <a:spLocks noChangeAspect="1"/>
          </p:cNvSpPr>
          <p:nvPr/>
        </p:nvSpPr>
        <p:spPr>
          <a:xfrm rot="16200000">
            <a:off x="4206058" y="3345591"/>
            <a:ext cx="1603329" cy="1401729"/>
          </a:xfrm>
          <a:custGeom>
            <a:avLst/>
            <a:gdLst>
              <a:gd name="connsiteX0" fmla="*/ 846000 w 1935348"/>
              <a:gd name="connsiteY0" fmla="*/ 0 h 1692000"/>
              <a:gd name="connsiteX1" fmla="*/ 1625517 w 1935348"/>
              <a:gd name="connsiteY1" fmla="*/ 516699 h 1692000"/>
              <a:gd name="connsiteX2" fmla="*/ 1666369 w 1935348"/>
              <a:gd name="connsiteY2" fmla="*/ 648300 h 1692000"/>
              <a:gd name="connsiteX3" fmla="*/ 1935348 w 1935348"/>
              <a:gd name="connsiteY3" fmla="*/ 846000 h 1692000"/>
              <a:gd name="connsiteX4" fmla="*/ 1666369 w 1935348"/>
              <a:gd name="connsiteY4" fmla="*/ 1043699 h 1692000"/>
              <a:gd name="connsiteX5" fmla="*/ 1625517 w 1935348"/>
              <a:gd name="connsiteY5" fmla="*/ 1175302 h 1692000"/>
              <a:gd name="connsiteX6" fmla="*/ 846000 w 1935348"/>
              <a:gd name="connsiteY6" fmla="*/ 1692000 h 1692000"/>
              <a:gd name="connsiteX7" fmla="*/ 0 w 1935348"/>
              <a:gd name="connsiteY7" fmla="*/ 846000 h 1692000"/>
              <a:gd name="connsiteX8" fmla="*/ 846000 w 1935348"/>
              <a:gd name="connsiteY8" fmla="*/ 0 h 169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35348" h="1692000">
                <a:moveTo>
                  <a:pt x="846000" y="0"/>
                </a:moveTo>
                <a:cubicBezTo>
                  <a:pt x="1196425" y="0"/>
                  <a:pt x="1497088" y="213057"/>
                  <a:pt x="1625517" y="516699"/>
                </a:cubicBezTo>
                <a:lnTo>
                  <a:pt x="1666369" y="648300"/>
                </a:lnTo>
                <a:lnTo>
                  <a:pt x="1935348" y="846000"/>
                </a:lnTo>
                <a:lnTo>
                  <a:pt x="1666369" y="1043699"/>
                </a:lnTo>
                <a:lnTo>
                  <a:pt x="1625517" y="1175302"/>
                </a:lnTo>
                <a:cubicBezTo>
                  <a:pt x="1497088" y="1478944"/>
                  <a:pt x="1196425" y="1692000"/>
                  <a:pt x="846000" y="1692000"/>
                </a:cubicBezTo>
                <a:cubicBezTo>
                  <a:pt x="378767" y="1692000"/>
                  <a:pt x="0" y="1313233"/>
                  <a:pt x="0" y="846000"/>
                </a:cubicBezTo>
                <a:cubicBezTo>
                  <a:pt x="0" y="378767"/>
                  <a:pt x="378767" y="0"/>
                  <a:pt x="846000" y="0"/>
                </a:cubicBezTo>
                <a:close/>
              </a:path>
            </a:pathLst>
          </a:custGeom>
          <a:noFill/>
          <a:ln>
            <a:solidFill>
              <a:srgbClr val="69371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 flipV="1">
            <a:off x="7092091" y="2978757"/>
            <a:ext cx="894720" cy="64176"/>
          </a:xfrm>
          <a:custGeom>
            <a:avLst/>
            <a:gdLst>
              <a:gd name="connsiteX0" fmla="*/ 3419475 w 3419475"/>
              <a:gd name="connsiteY0" fmla="*/ 0 h 0"/>
              <a:gd name="connsiteX1" fmla="*/ 0 w 341947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419475">
                <a:moveTo>
                  <a:pt x="3419475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693716"/>
            </a:solidFill>
            <a:prstDash val="dash"/>
            <a:headEnd type="oval" w="med" len="med"/>
            <a:tailEnd type="oval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 rot="5400000" flipV="1">
            <a:off x="6804489" y="5552610"/>
            <a:ext cx="894720" cy="64176"/>
          </a:xfrm>
          <a:custGeom>
            <a:avLst/>
            <a:gdLst>
              <a:gd name="connsiteX0" fmla="*/ 3419475 w 3419475"/>
              <a:gd name="connsiteY0" fmla="*/ 0 h 0"/>
              <a:gd name="connsiteX1" fmla="*/ 0 w 341947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419475">
                <a:moveTo>
                  <a:pt x="3419475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693716"/>
            </a:solidFill>
            <a:prstDash val="dash"/>
            <a:headEnd type="oval" w="med" len="med"/>
            <a:tailEnd type="oval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 rot="5400000" flipV="1">
            <a:off x="4587080" y="2655303"/>
            <a:ext cx="894720" cy="64176"/>
          </a:xfrm>
          <a:custGeom>
            <a:avLst/>
            <a:gdLst>
              <a:gd name="connsiteX0" fmla="*/ 3419475 w 3419475"/>
              <a:gd name="connsiteY0" fmla="*/ 0 h 0"/>
              <a:gd name="connsiteX1" fmla="*/ 0 w 341947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419475">
                <a:moveTo>
                  <a:pt x="3419475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693716"/>
            </a:solidFill>
            <a:prstDash val="dash"/>
            <a:headEnd type="oval" w="med" len="med"/>
            <a:tailEnd type="oval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 flipV="1">
            <a:off x="4211579" y="5227028"/>
            <a:ext cx="894720" cy="64176"/>
          </a:xfrm>
          <a:custGeom>
            <a:avLst/>
            <a:gdLst>
              <a:gd name="connsiteX0" fmla="*/ 3419475 w 3419475"/>
              <a:gd name="connsiteY0" fmla="*/ 0 h 0"/>
              <a:gd name="connsiteX1" fmla="*/ 0 w 341947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419475">
                <a:moveTo>
                  <a:pt x="3419475" y="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rgbClr val="693716"/>
            </a:solidFill>
            <a:prstDash val="dash"/>
            <a:headEnd type="oval" w="med" len="med"/>
            <a:tailEnd type="oval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GrpSpPr>
            <a:grpSpLocks noChangeAspect="1"/>
          </p:cNvGrpSpPr>
          <p:nvPr/>
        </p:nvGrpSpPr>
        <p:grpSpPr>
          <a:xfrm>
            <a:off x="4731089" y="4003678"/>
            <a:ext cx="480937" cy="365420"/>
            <a:chOff x="4268086" y="4221191"/>
            <a:chExt cx="509646" cy="387231"/>
          </a:xfrm>
          <a:solidFill>
            <a:srgbClr val="693716"/>
          </a:solidFill>
          <a:effectLst/>
        </p:grpSpPr>
        <p:sp>
          <p:nvSpPr>
            <p:cNvPr id="15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6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17" name="组合 16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GrpSpPr/>
          <p:nvPr/>
        </p:nvGrpSpPr>
        <p:grpSpPr>
          <a:xfrm>
            <a:off x="5911476" y="5141653"/>
            <a:ext cx="386863" cy="369988"/>
            <a:chOff x="1004888" y="993775"/>
            <a:chExt cx="2438400" cy="2332038"/>
          </a:xfrm>
          <a:solidFill>
            <a:srgbClr val="FAFAFA"/>
          </a:solidFill>
          <a:effectLst/>
        </p:grpSpPr>
        <p:sp>
          <p:nvSpPr>
            <p:cNvPr id="18" name="Freeform 25"/>
            <p:cNvSpPr/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" name="任意多边形 18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21" name="组合 20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GrpSpPr/>
          <p:nvPr/>
        </p:nvGrpSpPr>
        <p:grpSpPr>
          <a:xfrm>
            <a:off x="7049575" y="3898750"/>
            <a:ext cx="340371" cy="435294"/>
            <a:chOff x="1605186" y="572440"/>
            <a:chExt cx="563562" cy="720725"/>
          </a:xfrm>
          <a:solidFill>
            <a:srgbClr val="693716"/>
          </a:solidFill>
          <a:effectLst/>
        </p:grpSpPr>
        <p:sp>
          <p:nvSpPr>
            <p:cNvPr id="22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组合 24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GrpSpPr>
            <a:grpSpLocks noChangeAspect="1"/>
          </p:cNvGrpSpPr>
          <p:nvPr/>
        </p:nvGrpSpPr>
        <p:grpSpPr>
          <a:xfrm>
            <a:off x="5926334" y="2743003"/>
            <a:ext cx="377879" cy="427393"/>
            <a:chOff x="4994016" y="4872553"/>
            <a:chExt cx="406394" cy="459644"/>
          </a:xfrm>
          <a:solidFill>
            <a:srgbClr val="FAFAFA"/>
          </a:solidFill>
          <a:effectLst/>
        </p:grpSpPr>
        <p:sp>
          <p:nvSpPr>
            <p:cNvPr id="26" name="Freeform 148"/>
            <p:cNvSpPr>
              <a:spLocks noEditPoints="1"/>
            </p:cNvSpPr>
            <p:nvPr/>
          </p:nvSpPr>
          <p:spPr bwMode="auto">
            <a:xfrm>
              <a:off x="5049137" y="4872553"/>
              <a:ext cx="351273" cy="456842"/>
            </a:xfrm>
            <a:custGeom>
              <a:avLst/>
              <a:gdLst>
                <a:gd name="T0" fmla="*/ 157 w 159"/>
                <a:gd name="T1" fmla="*/ 185 h 207"/>
                <a:gd name="T2" fmla="*/ 89 w 159"/>
                <a:gd name="T3" fmla="*/ 79 h 207"/>
                <a:gd name="T4" fmla="*/ 92 w 159"/>
                <a:gd name="T5" fmla="*/ 24 h 207"/>
                <a:gd name="T6" fmla="*/ 42 w 159"/>
                <a:gd name="T7" fmla="*/ 4 h 207"/>
                <a:gd name="T8" fmla="*/ 70 w 159"/>
                <a:gd name="T9" fmla="*/ 48 h 207"/>
                <a:gd name="T10" fmla="*/ 37 w 159"/>
                <a:gd name="T11" fmla="*/ 69 h 207"/>
                <a:gd name="T12" fmla="*/ 10 w 159"/>
                <a:gd name="T13" fmla="*/ 27 h 207"/>
                <a:gd name="T14" fmla="*/ 10 w 159"/>
                <a:gd name="T15" fmla="*/ 77 h 207"/>
                <a:gd name="T16" fmla="*/ 62 w 159"/>
                <a:gd name="T17" fmla="*/ 96 h 207"/>
                <a:gd name="T18" fmla="*/ 130 w 159"/>
                <a:gd name="T19" fmla="*/ 202 h 207"/>
                <a:gd name="T20" fmla="*/ 143 w 159"/>
                <a:gd name="T21" fmla="*/ 205 h 207"/>
                <a:gd name="T22" fmla="*/ 154 w 159"/>
                <a:gd name="T23" fmla="*/ 197 h 207"/>
                <a:gd name="T24" fmla="*/ 157 w 159"/>
                <a:gd name="T25" fmla="*/ 185 h 207"/>
                <a:gd name="T26" fmla="*/ 144 w 159"/>
                <a:gd name="T27" fmla="*/ 193 h 207"/>
                <a:gd name="T28" fmla="*/ 134 w 159"/>
                <a:gd name="T29" fmla="*/ 191 h 207"/>
                <a:gd name="T30" fmla="*/ 137 w 159"/>
                <a:gd name="T31" fmla="*/ 182 h 207"/>
                <a:gd name="T32" fmla="*/ 146 w 159"/>
                <a:gd name="T33" fmla="*/ 184 h 207"/>
                <a:gd name="T34" fmla="*/ 144 w 159"/>
                <a:gd name="T35" fmla="*/ 193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149"/>
            <p:cNvSpPr>
              <a:spLocks noEditPoints="1"/>
            </p:cNvSpPr>
            <p:nvPr/>
          </p:nvSpPr>
          <p:spPr bwMode="auto">
            <a:xfrm>
              <a:off x="4994016" y="5104243"/>
              <a:ext cx="231691" cy="227954"/>
            </a:xfrm>
            <a:custGeom>
              <a:avLst/>
              <a:gdLst>
                <a:gd name="T0" fmla="*/ 91 w 105"/>
                <a:gd name="T1" fmla="*/ 26 h 103"/>
                <a:gd name="T2" fmla="*/ 97 w 105"/>
                <a:gd name="T3" fmla="*/ 20 h 103"/>
                <a:gd name="T4" fmla="*/ 84 w 105"/>
                <a:gd name="T5" fmla="*/ 7 h 103"/>
                <a:gd name="T6" fmla="*/ 78 w 105"/>
                <a:gd name="T7" fmla="*/ 13 h 103"/>
                <a:gd name="T8" fmla="*/ 62 w 105"/>
                <a:gd name="T9" fmla="*/ 7 h 103"/>
                <a:gd name="T10" fmla="*/ 62 w 105"/>
                <a:gd name="T11" fmla="*/ 0 h 103"/>
                <a:gd name="T12" fmla="*/ 43 w 105"/>
                <a:gd name="T13" fmla="*/ 0 h 103"/>
                <a:gd name="T14" fmla="*/ 43 w 105"/>
                <a:gd name="T15" fmla="*/ 7 h 103"/>
                <a:gd name="T16" fmla="*/ 28 w 105"/>
                <a:gd name="T17" fmla="*/ 13 h 103"/>
                <a:gd name="T18" fmla="*/ 22 w 105"/>
                <a:gd name="T19" fmla="*/ 7 h 103"/>
                <a:gd name="T20" fmla="*/ 8 w 105"/>
                <a:gd name="T21" fmla="*/ 20 h 103"/>
                <a:gd name="T22" fmla="*/ 15 w 105"/>
                <a:gd name="T23" fmla="*/ 27 h 103"/>
                <a:gd name="T24" fmla="*/ 8 w 105"/>
                <a:gd name="T25" fmla="*/ 42 h 103"/>
                <a:gd name="T26" fmla="*/ 0 w 105"/>
                <a:gd name="T27" fmla="*/ 42 h 103"/>
                <a:gd name="T28" fmla="*/ 0 w 105"/>
                <a:gd name="T29" fmla="*/ 61 h 103"/>
                <a:gd name="T30" fmla="*/ 9 w 105"/>
                <a:gd name="T31" fmla="*/ 61 h 103"/>
                <a:gd name="T32" fmla="*/ 15 w 105"/>
                <a:gd name="T33" fmla="*/ 76 h 103"/>
                <a:gd name="T34" fmla="*/ 9 w 105"/>
                <a:gd name="T35" fmla="*/ 82 h 103"/>
                <a:gd name="T36" fmla="*/ 22 w 105"/>
                <a:gd name="T37" fmla="*/ 95 h 103"/>
                <a:gd name="T38" fmla="*/ 28 w 105"/>
                <a:gd name="T39" fmla="*/ 89 h 103"/>
                <a:gd name="T40" fmla="*/ 43 w 105"/>
                <a:gd name="T41" fmla="*/ 95 h 103"/>
                <a:gd name="T42" fmla="*/ 43 w 105"/>
                <a:gd name="T43" fmla="*/ 103 h 103"/>
                <a:gd name="T44" fmla="*/ 62 w 105"/>
                <a:gd name="T45" fmla="*/ 103 h 103"/>
                <a:gd name="T46" fmla="*/ 62 w 105"/>
                <a:gd name="T47" fmla="*/ 95 h 103"/>
                <a:gd name="T48" fmla="*/ 77 w 105"/>
                <a:gd name="T49" fmla="*/ 89 h 103"/>
                <a:gd name="T50" fmla="*/ 83 w 105"/>
                <a:gd name="T51" fmla="*/ 95 h 103"/>
                <a:gd name="T52" fmla="*/ 96 w 105"/>
                <a:gd name="T53" fmla="*/ 82 h 103"/>
                <a:gd name="T54" fmla="*/ 91 w 105"/>
                <a:gd name="T55" fmla="*/ 76 h 103"/>
                <a:gd name="T56" fmla="*/ 97 w 105"/>
                <a:gd name="T57" fmla="*/ 61 h 103"/>
                <a:gd name="T58" fmla="*/ 105 w 105"/>
                <a:gd name="T59" fmla="*/ 61 h 103"/>
                <a:gd name="T60" fmla="*/ 105 w 105"/>
                <a:gd name="T61" fmla="*/ 42 h 103"/>
                <a:gd name="T62" fmla="*/ 97 w 105"/>
                <a:gd name="T63" fmla="*/ 42 h 103"/>
                <a:gd name="T64" fmla="*/ 91 w 105"/>
                <a:gd name="T65" fmla="*/ 26 h 103"/>
                <a:gd name="T66" fmla="*/ 53 w 105"/>
                <a:gd name="T67" fmla="*/ 83 h 103"/>
                <a:gd name="T68" fmla="*/ 21 w 105"/>
                <a:gd name="T69" fmla="*/ 51 h 103"/>
                <a:gd name="T70" fmla="*/ 53 w 105"/>
                <a:gd name="T71" fmla="*/ 19 h 103"/>
                <a:gd name="T72" fmla="*/ 85 w 105"/>
                <a:gd name="T73" fmla="*/ 51 h 103"/>
                <a:gd name="T74" fmla="*/ 53 w 105"/>
                <a:gd name="T75" fmla="*/ 8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Oval 150"/>
            <p:cNvSpPr>
              <a:spLocks noChangeArrowheads="1"/>
            </p:cNvSpPr>
            <p:nvPr/>
          </p:nvSpPr>
          <p:spPr bwMode="auto">
            <a:xfrm>
              <a:off x="5091176" y="5199535"/>
              <a:ext cx="37370" cy="373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9" name="文本框 28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2302686" y="2346871"/>
            <a:ext cx="2550698" cy="102335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rgbClr val="693716"/>
              </a:solidFill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8221552" y="2623072"/>
            <a:ext cx="2550698" cy="102335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rgbClr val="693716"/>
              </a:solidFill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1519837" y="4956496"/>
            <a:ext cx="2550698" cy="102335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rgbClr val="693716"/>
              </a:solidFill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7720524" y="4956496"/>
            <a:ext cx="2550698" cy="102335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rgbClr val="693716"/>
              </a:solidFill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4758095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4242328" y="4151084"/>
            <a:ext cx="3636000" cy="0"/>
          </a:xfrm>
          <a:prstGeom prst="line">
            <a:avLst/>
          </a:prstGeom>
          <a:ln w="12700">
            <a:solidFill>
              <a:srgbClr val="6937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86712" y="2126441"/>
            <a:ext cx="2147230" cy="1342019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>
            <a:off x="4426084" y="2486841"/>
            <a:ext cx="1670824" cy="1440365"/>
          </a:xfrm>
          <a:prstGeom prst="hexagon">
            <a:avLst>
              <a:gd name="adj" fmla="val 29052"/>
              <a:gd name="vf" fmla="val 115470"/>
            </a:avLst>
          </a:pr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>
            <a:off x="7380729" y="2486841"/>
            <a:ext cx="1670824" cy="1440365"/>
          </a:xfrm>
          <a:prstGeom prst="hexagon">
            <a:avLst>
              <a:gd name="adj" fmla="val 29052"/>
              <a:gd name="vf" fmla="val 115470"/>
            </a:avLst>
          </a:pr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>
            <a:off x="5908609" y="4088662"/>
            <a:ext cx="1670824" cy="1440365"/>
          </a:xfrm>
          <a:prstGeom prst="hexagon">
            <a:avLst>
              <a:gd name="adj" fmla="val 29052"/>
              <a:gd name="vf" fmla="val 115470"/>
            </a:avLst>
          </a:pr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六边形 8"/>
          <p:cNvSpPr/>
          <p:nvPr/>
        </p:nvSpPr>
        <p:spPr>
          <a:xfrm>
            <a:off x="2928703" y="4085420"/>
            <a:ext cx="1670824" cy="1440365"/>
          </a:xfrm>
          <a:prstGeom prst="hexagon">
            <a:avLst>
              <a:gd name="adj" fmla="val 29052"/>
              <a:gd name="vf" fmla="val 115470"/>
            </a:avLst>
          </a:pr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752726" y="2392584"/>
            <a:ext cx="10506629" cy="3230701"/>
            <a:chOff x="752726" y="2361754"/>
            <a:chExt cx="10506629" cy="3230701"/>
          </a:xfrm>
        </p:grpSpPr>
        <p:sp>
          <p:nvSpPr>
            <p:cNvPr id="11" name="六边形 10"/>
            <p:cNvSpPr/>
            <p:nvPr/>
          </p:nvSpPr>
          <p:spPr>
            <a:xfrm>
              <a:off x="4316746" y="2361754"/>
              <a:ext cx="1889500" cy="1628880"/>
            </a:xfrm>
            <a:prstGeom prst="hexagon">
              <a:avLst>
                <a:gd name="adj" fmla="val 29052"/>
                <a:gd name="vf" fmla="val 115470"/>
              </a:avLst>
            </a:prstGeom>
            <a:noFill/>
            <a:ln w="12700">
              <a:solidFill>
                <a:srgbClr val="7C562C"/>
              </a:solidFill>
              <a:prstDash val="dash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六边形 11"/>
            <p:cNvSpPr/>
            <p:nvPr/>
          </p:nvSpPr>
          <p:spPr>
            <a:xfrm>
              <a:off x="7271391" y="2361754"/>
              <a:ext cx="1889500" cy="1628880"/>
            </a:xfrm>
            <a:prstGeom prst="hexagon">
              <a:avLst>
                <a:gd name="adj" fmla="val 29052"/>
                <a:gd name="vf" fmla="val 115470"/>
              </a:avLst>
            </a:prstGeom>
            <a:noFill/>
            <a:ln w="12700">
              <a:solidFill>
                <a:srgbClr val="7C562C"/>
              </a:solidFill>
              <a:prstDash val="dash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六边形 12"/>
            <p:cNvSpPr/>
            <p:nvPr/>
          </p:nvSpPr>
          <p:spPr>
            <a:xfrm>
              <a:off x="5799271" y="3963575"/>
              <a:ext cx="1889500" cy="1628880"/>
            </a:xfrm>
            <a:prstGeom prst="hexagon">
              <a:avLst>
                <a:gd name="adj" fmla="val 29052"/>
                <a:gd name="vf" fmla="val 115470"/>
              </a:avLst>
            </a:prstGeom>
            <a:noFill/>
            <a:ln w="12700">
              <a:solidFill>
                <a:srgbClr val="7C562C"/>
              </a:solidFill>
              <a:prstDash val="dash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六边形 13"/>
            <p:cNvSpPr/>
            <p:nvPr/>
          </p:nvSpPr>
          <p:spPr>
            <a:xfrm>
              <a:off x="2819365" y="3960333"/>
              <a:ext cx="1889500" cy="1628880"/>
            </a:xfrm>
            <a:prstGeom prst="hexagon">
              <a:avLst>
                <a:gd name="adj" fmla="val 29052"/>
                <a:gd name="vf" fmla="val 115470"/>
              </a:avLst>
            </a:prstGeom>
            <a:noFill/>
            <a:ln w="12700">
              <a:solidFill>
                <a:srgbClr val="7C562C"/>
              </a:solidFill>
              <a:prstDash val="dash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6196519" y="3166131"/>
              <a:ext cx="1089498" cy="0"/>
            </a:xfrm>
            <a:custGeom>
              <a:avLst/>
              <a:gdLst>
                <a:gd name="connsiteX0" fmla="*/ 0 w 1089498"/>
                <a:gd name="connsiteY0" fmla="*/ 0 h 0"/>
                <a:gd name="connsiteX1" fmla="*/ 1089498 w 108949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89498">
                  <a:moveTo>
                    <a:pt x="0" y="0"/>
                  </a:moveTo>
                  <a:lnTo>
                    <a:pt x="1089498" y="0"/>
                  </a:lnTo>
                </a:path>
              </a:pathLst>
            </a:custGeom>
            <a:noFill/>
            <a:ln w="12700">
              <a:solidFill>
                <a:srgbClr val="7C562C"/>
              </a:solidFill>
              <a:prstDash val="dash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4716747" y="4771529"/>
              <a:ext cx="1089498" cy="0"/>
            </a:xfrm>
            <a:custGeom>
              <a:avLst/>
              <a:gdLst>
                <a:gd name="connsiteX0" fmla="*/ 0 w 1089498"/>
                <a:gd name="connsiteY0" fmla="*/ 0 h 0"/>
                <a:gd name="connsiteX1" fmla="*/ 1089498 w 108949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89498">
                  <a:moveTo>
                    <a:pt x="0" y="0"/>
                  </a:moveTo>
                  <a:lnTo>
                    <a:pt x="1089498" y="0"/>
                  </a:lnTo>
                </a:path>
              </a:pathLst>
            </a:custGeom>
            <a:noFill/>
            <a:ln w="12700">
              <a:solidFill>
                <a:srgbClr val="7C562C"/>
              </a:solidFill>
              <a:prstDash val="dash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3713629" y="2361754"/>
              <a:ext cx="1089498" cy="0"/>
            </a:xfrm>
            <a:custGeom>
              <a:avLst/>
              <a:gdLst>
                <a:gd name="connsiteX0" fmla="*/ 0 w 1089498"/>
                <a:gd name="connsiteY0" fmla="*/ 0 h 0"/>
                <a:gd name="connsiteX1" fmla="*/ 1089498 w 108949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89498">
                  <a:moveTo>
                    <a:pt x="0" y="0"/>
                  </a:moveTo>
                  <a:lnTo>
                    <a:pt x="1089498" y="0"/>
                  </a:lnTo>
                </a:path>
              </a:pathLst>
            </a:custGeom>
            <a:noFill/>
            <a:ln w="12700">
              <a:solidFill>
                <a:srgbClr val="7C562C"/>
              </a:solidFill>
              <a:prstDash val="dash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任意多边形 17"/>
            <p:cNvSpPr/>
            <p:nvPr/>
          </p:nvSpPr>
          <p:spPr>
            <a:xfrm flipV="1">
              <a:off x="752726" y="4771528"/>
              <a:ext cx="2066639" cy="45719"/>
            </a:xfrm>
            <a:custGeom>
              <a:avLst/>
              <a:gdLst>
                <a:gd name="connsiteX0" fmla="*/ 0 w 1089498"/>
                <a:gd name="connsiteY0" fmla="*/ 0 h 0"/>
                <a:gd name="connsiteX1" fmla="*/ 1089498 w 108949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89498">
                  <a:moveTo>
                    <a:pt x="0" y="0"/>
                  </a:moveTo>
                  <a:lnTo>
                    <a:pt x="1089498" y="0"/>
                  </a:lnTo>
                </a:path>
              </a:pathLst>
            </a:custGeom>
            <a:noFill/>
            <a:ln w="12700">
              <a:solidFill>
                <a:srgbClr val="7C562C"/>
              </a:solidFill>
              <a:prstDash val="dash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 flipV="1">
              <a:off x="9192716" y="3153334"/>
              <a:ext cx="2066639" cy="45719"/>
            </a:xfrm>
            <a:custGeom>
              <a:avLst/>
              <a:gdLst>
                <a:gd name="connsiteX0" fmla="*/ 0 w 1089498"/>
                <a:gd name="connsiteY0" fmla="*/ 0 h 0"/>
                <a:gd name="connsiteX1" fmla="*/ 1089498 w 108949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89498">
                  <a:moveTo>
                    <a:pt x="0" y="0"/>
                  </a:moveTo>
                  <a:lnTo>
                    <a:pt x="1089498" y="0"/>
                  </a:lnTo>
                </a:path>
              </a:pathLst>
            </a:custGeom>
            <a:noFill/>
            <a:ln w="12700">
              <a:solidFill>
                <a:srgbClr val="7C562C"/>
              </a:solidFill>
              <a:prstDash val="dash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7248690" y="5579485"/>
              <a:ext cx="1089498" cy="0"/>
            </a:xfrm>
            <a:custGeom>
              <a:avLst/>
              <a:gdLst>
                <a:gd name="connsiteX0" fmla="*/ 0 w 1089498"/>
                <a:gd name="connsiteY0" fmla="*/ 0 h 0"/>
                <a:gd name="connsiteX1" fmla="*/ 1089498 w 108949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89498">
                  <a:moveTo>
                    <a:pt x="0" y="0"/>
                  </a:moveTo>
                  <a:lnTo>
                    <a:pt x="1089498" y="0"/>
                  </a:lnTo>
                </a:path>
              </a:pathLst>
            </a:custGeom>
            <a:noFill/>
            <a:ln w="12700">
              <a:solidFill>
                <a:srgbClr val="7C562C"/>
              </a:solidFill>
              <a:prstDash val="dash"/>
              <a:headEnd type="oval" w="med" len="med"/>
              <a:tailEnd type="oval" w="med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7992403" y="2691782"/>
            <a:ext cx="447476" cy="339994"/>
            <a:chOff x="4268086" y="4221191"/>
            <a:chExt cx="509646" cy="387231"/>
          </a:xfrm>
          <a:solidFill>
            <a:srgbClr val="FDFDFD"/>
          </a:solidFill>
          <a:effectLst/>
        </p:grpSpPr>
        <p:sp>
          <p:nvSpPr>
            <p:cNvPr id="23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637318" y="4257958"/>
            <a:ext cx="253594" cy="324316"/>
            <a:chOff x="1605186" y="572440"/>
            <a:chExt cx="563562" cy="720725"/>
          </a:xfrm>
          <a:solidFill>
            <a:srgbClr val="FDFDFD"/>
          </a:solidFill>
          <a:effectLst/>
        </p:grpSpPr>
        <p:sp>
          <p:nvSpPr>
            <p:cNvPr id="26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595900" y="4257958"/>
            <a:ext cx="290735" cy="287736"/>
            <a:chOff x="6967126" y="4092464"/>
            <a:chExt cx="453105" cy="448433"/>
          </a:xfrm>
          <a:solidFill>
            <a:srgbClr val="FDFDFD"/>
          </a:solidFill>
          <a:effectLst/>
        </p:grpSpPr>
        <p:sp>
          <p:nvSpPr>
            <p:cNvPr id="30" name="Freeform 136"/>
            <p:cNvSpPr/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111810" y="2732670"/>
            <a:ext cx="299372" cy="286313"/>
            <a:chOff x="1004888" y="993775"/>
            <a:chExt cx="2438400" cy="2332038"/>
          </a:xfrm>
          <a:solidFill>
            <a:srgbClr val="FDFDFD"/>
          </a:solidFill>
          <a:effectLst/>
        </p:grpSpPr>
        <p:sp>
          <p:nvSpPr>
            <p:cNvPr id="33" name="Freeform 25"/>
            <p:cNvSpPr/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任意多边形 33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1140157" y="2082035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693716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you to the  center</a:t>
            </a:r>
            <a:endParaRPr lang="en-US" altLang="zh-CN" sz="1200" dirty="0" smtClean="0">
              <a:solidFill>
                <a:srgbClr val="693716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693716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58236" y="5141064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693716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you to the  center</a:t>
            </a:r>
            <a:endParaRPr lang="en-US" altLang="zh-CN" sz="1200" dirty="0" smtClean="0">
              <a:solidFill>
                <a:srgbClr val="693716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693716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194081" y="3490180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693716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you to the  center</a:t>
            </a:r>
            <a:endParaRPr lang="en-US" altLang="zh-CN" sz="1200" dirty="0" smtClean="0">
              <a:solidFill>
                <a:srgbClr val="693716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693716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771295" y="5199448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693716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you to the  center</a:t>
            </a:r>
            <a:endParaRPr lang="en-US" altLang="zh-CN" sz="1200" dirty="0" smtClean="0">
              <a:solidFill>
                <a:srgbClr val="693716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693716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693716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505101" y="3125775"/>
            <a:ext cx="1370888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1600" b="1" dirty="0" smtClean="0">
                <a:solidFill>
                  <a:srgbClr val="FDFDFD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TEXT   HERE</a:t>
            </a:r>
            <a:endParaRPr lang="en-US" altLang="zh-CN" sz="1200" b="1" dirty="0" smtClean="0">
              <a:solidFill>
                <a:srgbClr val="FDFDFD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455295" y="3134018"/>
            <a:ext cx="1370888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1600" b="1" dirty="0" smtClean="0">
                <a:solidFill>
                  <a:srgbClr val="FDFDFD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TEXT   HERE</a:t>
            </a:r>
            <a:endParaRPr lang="en-US" altLang="zh-CN" sz="1200" b="1" dirty="0" smtClean="0">
              <a:solidFill>
                <a:srgbClr val="FDFDFD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2998118" y="4754812"/>
            <a:ext cx="1370888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1600" b="1" dirty="0" smtClean="0">
                <a:solidFill>
                  <a:srgbClr val="FDFDFD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TEXT   HERE</a:t>
            </a:r>
            <a:endParaRPr lang="en-US" altLang="zh-CN" sz="1200" b="1" dirty="0" smtClean="0">
              <a:solidFill>
                <a:srgbClr val="FDFDFD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000625" y="4758289"/>
            <a:ext cx="1370888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1600" b="1" dirty="0" smtClean="0">
                <a:solidFill>
                  <a:srgbClr val="FDFDFD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TEXT   HERE</a:t>
            </a:r>
            <a:endParaRPr lang="en-US" altLang="zh-CN" sz="1200" b="1" dirty="0" smtClean="0">
              <a:solidFill>
                <a:srgbClr val="FDFDFD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flipH="1">
            <a:off x="917499" y="2241349"/>
            <a:ext cx="2458747" cy="1848554"/>
          </a:xfrm>
          <a:prstGeom prst="rect">
            <a:avLst/>
          </a:prstGeom>
          <a:solidFill>
            <a:srgbClr val="693716"/>
          </a:solidFill>
          <a:ln w="50800">
            <a:solidFill>
              <a:srgbClr val="DFB9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 flipH="1">
            <a:off x="3376246" y="2241349"/>
            <a:ext cx="2458747" cy="1848554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50800">
            <a:solidFill>
              <a:srgbClr val="DFB9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 flipH="1">
            <a:off x="917499" y="4089903"/>
            <a:ext cx="2458747" cy="184855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50800">
            <a:solidFill>
              <a:srgbClr val="DFB9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 flipH="1">
            <a:off x="3376246" y="4089903"/>
            <a:ext cx="2458747" cy="1848554"/>
          </a:xfrm>
          <a:prstGeom prst="rect">
            <a:avLst/>
          </a:prstGeom>
          <a:solidFill>
            <a:srgbClr val="693716"/>
          </a:solidFill>
          <a:ln w="50800">
            <a:solidFill>
              <a:srgbClr val="DFB9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 flipH="1">
            <a:off x="5834992" y="2241349"/>
            <a:ext cx="5151875" cy="369710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50800">
            <a:solidFill>
              <a:srgbClr val="DFB9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329397" y="2482948"/>
            <a:ext cx="1752403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16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</a:t>
            </a:r>
            <a:endParaRPr lang="en-US" altLang="zh-CN" sz="1600" b="1" dirty="0" smtClean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600" b="1" dirty="0" smtClean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</a:t>
            </a:r>
            <a:endParaRPr lang="en-US" altLang="zh-CN" sz="1400" dirty="0" smtClean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</a:t>
            </a:r>
            <a:r>
              <a:rPr lang="en-US" altLang="zh-CN" sz="1400" dirty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endParaRPr lang="en-US" altLang="zh-CN" sz="1400" dirty="0" smtClean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400" dirty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</a:t>
            </a:r>
            <a:endParaRPr lang="en-US" altLang="zh-CN" sz="1400" dirty="0" smtClean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dirty="0" smtClean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729417" y="4307241"/>
            <a:ext cx="1752403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16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</a:t>
            </a:r>
            <a:endParaRPr lang="en-US" altLang="zh-CN" sz="1600" b="1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600" b="1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</a:t>
            </a:r>
            <a:endParaRPr lang="en-US" altLang="zh-CN" sz="14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</a:t>
            </a:r>
            <a:r>
              <a:rPr lang="en-US" altLang="zh-CN" sz="14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endParaRPr lang="en-US" altLang="zh-CN" sz="14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4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</a:t>
            </a:r>
            <a:endParaRPr lang="en-US" altLang="zh-CN" sz="140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dirty="0" smtClean="0">
              <a:solidFill>
                <a:srgbClr val="4D4D4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1744393" y="4444262"/>
            <a:ext cx="4097055" cy="1279049"/>
          </a:xfrm>
          <a:prstGeom prst="roundRect">
            <a:avLst>
              <a:gd name="adj" fmla="val 50000"/>
            </a:avLst>
          </a:prstGeom>
          <a:noFill/>
          <a:ln w="19050">
            <a:solidFill>
              <a:srgbClr val="69371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2234946" y="4748294"/>
            <a:ext cx="670980" cy="670980"/>
          </a:xfrm>
          <a:prstGeom prst="rect">
            <a:avLst/>
          </a:prstGeom>
          <a:solidFill>
            <a:srgbClr val="693716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1850044" y="4989190"/>
            <a:ext cx="189191" cy="189190"/>
            <a:chOff x="4559531" y="2227811"/>
            <a:chExt cx="207818" cy="207818"/>
          </a:xfrm>
          <a:effectLst/>
        </p:grpSpPr>
        <p:sp>
          <p:nvSpPr>
            <p:cNvPr id="9" name="椭圆 8"/>
            <p:cNvSpPr/>
            <p:nvPr/>
          </p:nvSpPr>
          <p:spPr>
            <a:xfrm>
              <a:off x="4559531" y="2227811"/>
              <a:ext cx="207818" cy="207818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39700" dist="63500" dir="2700000" algn="tl" rotWithShape="0">
                <a:prstClr val="black">
                  <a:alpha val="2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六边形 9"/>
            <p:cNvSpPr/>
            <p:nvPr/>
          </p:nvSpPr>
          <p:spPr>
            <a:xfrm>
              <a:off x="4605890" y="2272872"/>
              <a:ext cx="115099" cy="117695"/>
            </a:xfrm>
            <a:prstGeom prst="hexago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1" name="组合 10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5545262" y="4989190"/>
            <a:ext cx="189191" cy="189190"/>
            <a:chOff x="4559531" y="2227811"/>
            <a:chExt cx="207818" cy="207818"/>
          </a:xfrm>
          <a:effectLst/>
        </p:grpSpPr>
        <p:sp>
          <p:nvSpPr>
            <p:cNvPr id="12" name="椭圆 11"/>
            <p:cNvSpPr/>
            <p:nvPr/>
          </p:nvSpPr>
          <p:spPr>
            <a:xfrm>
              <a:off x="4559531" y="2227811"/>
              <a:ext cx="207818" cy="207818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39700" dist="63500" dir="2700000" algn="tl" rotWithShape="0">
                <a:prstClr val="black">
                  <a:alpha val="2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六边形 12"/>
            <p:cNvSpPr/>
            <p:nvPr/>
          </p:nvSpPr>
          <p:spPr>
            <a:xfrm>
              <a:off x="4605890" y="2272872"/>
              <a:ext cx="115099" cy="117695"/>
            </a:xfrm>
            <a:prstGeom prst="hexago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4" name="组合 13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2451394" y="4912632"/>
            <a:ext cx="251285" cy="321361"/>
            <a:chOff x="2451394" y="4912632"/>
            <a:chExt cx="251285" cy="321361"/>
          </a:xfrm>
          <a:solidFill>
            <a:srgbClr val="FDFDFD"/>
          </a:solidFill>
          <a:effectLst/>
        </p:grpSpPr>
        <p:sp>
          <p:nvSpPr>
            <p:cNvPr id="15" name="Freeform 32"/>
            <p:cNvSpPr/>
            <p:nvPr/>
          </p:nvSpPr>
          <p:spPr bwMode="auto">
            <a:xfrm>
              <a:off x="2544830" y="4912632"/>
              <a:ext cx="63706" cy="321361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33"/>
            <p:cNvSpPr/>
            <p:nvPr/>
          </p:nvSpPr>
          <p:spPr bwMode="auto">
            <a:xfrm>
              <a:off x="2451394" y="5108704"/>
              <a:ext cx="62998" cy="125289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34"/>
            <p:cNvSpPr/>
            <p:nvPr/>
          </p:nvSpPr>
          <p:spPr bwMode="auto">
            <a:xfrm>
              <a:off x="2638973" y="5015977"/>
              <a:ext cx="63706" cy="218016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8" name="文本框 17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3083786" y="4703078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rgbClr val="693716"/>
              </a:solidFill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圆角矩形 18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1744393" y="2560320"/>
            <a:ext cx="4097055" cy="1279049"/>
          </a:xfrm>
          <a:prstGeom prst="roundRect">
            <a:avLst>
              <a:gd name="adj" fmla="val 50000"/>
            </a:avLst>
          </a:prstGeom>
          <a:noFill/>
          <a:ln w="19050">
            <a:solidFill>
              <a:srgbClr val="69371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1850044" y="3105248"/>
            <a:ext cx="3884409" cy="189190"/>
            <a:chOff x="1850044" y="3105248"/>
            <a:chExt cx="3884409" cy="189190"/>
          </a:xfrm>
          <a:effectLst/>
        </p:grpSpPr>
        <p:sp>
          <p:nvSpPr>
            <p:cNvPr id="22" name="椭圆 21"/>
            <p:cNvSpPr/>
            <p:nvPr/>
          </p:nvSpPr>
          <p:spPr>
            <a:xfrm>
              <a:off x="1850044" y="3105248"/>
              <a:ext cx="189191" cy="18919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六边形 22"/>
            <p:cNvSpPr/>
            <p:nvPr/>
          </p:nvSpPr>
          <p:spPr>
            <a:xfrm>
              <a:off x="1892248" y="3146270"/>
              <a:ext cx="104783" cy="107145"/>
            </a:xfrm>
            <a:prstGeom prst="hexago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5545262" y="3105248"/>
              <a:ext cx="189191" cy="18919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六边形 24"/>
            <p:cNvSpPr/>
            <p:nvPr/>
          </p:nvSpPr>
          <p:spPr>
            <a:xfrm>
              <a:off x="5587466" y="3146270"/>
              <a:ext cx="104783" cy="107145"/>
            </a:xfrm>
            <a:prstGeom prst="hexago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26" name="矩形 25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2230824" y="2869603"/>
            <a:ext cx="670980" cy="670980"/>
          </a:xfrm>
          <a:prstGeom prst="rect">
            <a:avLst/>
          </a:prstGeom>
          <a:solidFill>
            <a:srgbClr val="693716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7" name="组合 26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2429641" y="3055654"/>
            <a:ext cx="294084" cy="282816"/>
            <a:chOff x="2429641" y="3055654"/>
            <a:chExt cx="294084" cy="282816"/>
          </a:xfrm>
          <a:solidFill>
            <a:srgbClr val="FDFDFD"/>
          </a:solidFill>
          <a:effectLst/>
        </p:grpSpPr>
        <p:sp>
          <p:nvSpPr>
            <p:cNvPr id="28" name="Oval 131"/>
            <p:cNvSpPr>
              <a:spLocks noChangeArrowheads="1"/>
            </p:cNvSpPr>
            <p:nvPr/>
          </p:nvSpPr>
          <p:spPr bwMode="auto">
            <a:xfrm>
              <a:off x="2510514" y="3055654"/>
              <a:ext cx="132338" cy="134031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134"/>
            <p:cNvSpPr/>
            <p:nvPr/>
          </p:nvSpPr>
          <p:spPr bwMode="auto">
            <a:xfrm>
              <a:off x="2429641" y="3210588"/>
              <a:ext cx="294084" cy="127882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0" name="文本框 29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3037244" y="2834039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rgbClr val="693716"/>
              </a:solidFill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圆角矩形 30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6300903" y="2560320"/>
            <a:ext cx="4097055" cy="1279049"/>
          </a:xfrm>
          <a:prstGeom prst="roundRect">
            <a:avLst>
              <a:gd name="adj" fmla="val 50000"/>
            </a:avLst>
          </a:prstGeom>
          <a:noFill/>
          <a:ln w="19050">
            <a:solidFill>
              <a:srgbClr val="69371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6406554" y="3105248"/>
            <a:ext cx="189191" cy="189190"/>
            <a:chOff x="4559531" y="2227811"/>
            <a:chExt cx="207818" cy="207818"/>
          </a:xfrm>
          <a:effectLst/>
        </p:grpSpPr>
        <p:sp>
          <p:nvSpPr>
            <p:cNvPr id="33" name="椭圆 32"/>
            <p:cNvSpPr/>
            <p:nvPr/>
          </p:nvSpPr>
          <p:spPr>
            <a:xfrm>
              <a:off x="4559531" y="2227811"/>
              <a:ext cx="207818" cy="207818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39700" dist="63500" dir="2700000" algn="tl" rotWithShape="0">
                <a:prstClr val="black">
                  <a:alpha val="2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六边形 33"/>
            <p:cNvSpPr/>
            <p:nvPr/>
          </p:nvSpPr>
          <p:spPr>
            <a:xfrm>
              <a:off x="4605890" y="2272872"/>
              <a:ext cx="115099" cy="117695"/>
            </a:xfrm>
            <a:prstGeom prst="hexago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35" name="组合 34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10101772" y="3105248"/>
            <a:ext cx="189191" cy="189190"/>
            <a:chOff x="4559531" y="2227811"/>
            <a:chExt cx="207818" cy="207818"/>
          </a:xfrm>
          <a:effectLst/>
        </p:grpSpPr>
        <p:sp>
          <p:nvSpPr>
            <p:cNvPr id="36" name="椭圆 35"/>
            <p:cNvSpPr/>
            <p:nvPr/>
          </p:nvSpPr>
          <p:spPr>
            <a:xfrm>
              <a:off x="4559531" y="2227811"/>
              <a:ext cx="207818" cy="207818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39700" dist="63500" dir="2700000" algn="tl" rotWithShape="0">
                <a:prstClr val="black">
                  <a:alpha val="2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六边形 36"/>
            <p:cNvSpPr/>
            <p:nvPr/>
          </p:nvSpPr>
          <p:spPr>
            <a:xfrm>
              <a:off x="4605890" y="2272872"/>
              <a:ext cx="115099" cy="117695"/>
            </a:xfrm>
            <a:prstGeom prst="hexago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38" name="矩形 37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6816486" y="2869603"/>
            <a:ext cx="670980" cy="670980"/>
          </a:xfrm>
          <a:prstGeom prst="rect">
            <a:avLst/>
          </a:prstGeom>
          <a:solidFill>
            <a:srgbClr val="693716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9" name="组合 38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7022166" y="3056667"/>
            <a:ext cx="294462" cy="293047"/>
            <a:chOff x="7022166" y="3071907"/>
            <a:chExt cx="294462" cy="293047"/>
          </a:xfrm>
          <a:solidFill>
            <a:srgbClr val="FDFDFD"/>
          </a:solidFill>
          <a:effectLst/>
        </p:grpSpPr>
        <p:sp>
          <p:nvSpPr>
            <p:cNvPr id="40" name="Freeform 36"/>
            <p:cNvSpPr/>
            <p:nvPr/>
          </p:nvSpPr>
          <p:spPr bwMode="auto">
            <a:xfrm>
              <a:off x="7178599" y="3071907"/>
              <a:ext cx="138029" cy="138030"/>
            </a:xfrm>
            <a:custGeom>
              <a:avLst/>
              <a:gdLst>
                <a:gd name="T0" fmla="*/ 0 w 138"/>
                <a:gd name="T1" fmla="*/ 0 h 138"/>
                <a:gd name="T2" fmla="*/ 0 w 138"/>
                <a:gd name="T3" fmla="*/ 138 h 138"/>
                <a:gd name="T4" fmla="*/ 138 w 138"/>
                <a:gd name="T5" fmla="*/ 138 h 138"/>
                <a:gd name="T6" fmla="*/ 0 w 138"/>
                <a:gd name="T7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8" h="138">
                  <a:moveTo>
                    <a:pt x="0" y="0"/>
                  </a:moveTo>
                  <a:cubicBezTo>
                    <a:pt x="0" y="138"/>
                    <a:pt x="0" y="138"/>
                    <a:pt x="0" y="138"/>
                  </a:cubicBezTo>
                  <a:cubicBezTo>
                    <a:pt x="138" y="138"/>
                    <a:pt x="138" y="138"/>
                    <a:pt x="138" y="138"/>
                  </a:cubicBezTo>
                  <a:cubicBezTo>
                    <a:pt x="134" y="63"/>
                    <a:pt x="74" y="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37"/>
            <p:cNvSpPr/>
            <p:nvPr/>
          </p:nvSpPr>
          <p:spPr bwMode="auto">
            <a:xfrm>
              <a:off x="7022166" y="3071907"/>
              <a:ext cx="294462" cy="293047"/>
            </a:xfrm>
            <a:custGeom>
              <a:avLst/>
              <a:gdLst>
                <a:gd name="T0" fmla="*/ 139 w 294"/>
                <a:gd name="T1" fmla="*/ 154 h 293"/>
                <a:gd name="T2" fmla="*/ 139 w 294"/>
                <a:gd name="T3" fmla="*/ 0 h 293"/>
                <a:gd name="T4" fmla="*/ 0 w 294"/>
                <a:gd name="T5" fmla="*/ 146 h 293"/>
                <a:gd name="T6" fmla="*/ 147 w 294"/>
                <a:gd name="T7" fmla="*/ 293 h 293"/>
                <a:gd name="T8" fmla="*/ 294 w 294"/>
                <a:gd name="T9" fmla="*/ 154 h 293"/>
                <a:gd name="T10" fmla="*/ 139 w 294"/>
                <a:gd name="T11" fmla="*/ 154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4" h="293">
                  <a:moveTo>
                    <a:pt x="139" y="154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61" y="4"/>
                    <a:pt x="0" y="68"/>
                    <a:pt x="0" y="146"/>
                  </a:cubicBezTo>
                  <a:cubicBezTo>
                    <a:pt x="0" y="227"/>
                    <a:pt x="66" y="293"/>
                    <a:pt x="147" y="293"/>
                  </a:cubicBezTo>
                  <a:cubicBezTo>
                    <a:pt x="226" y="293"/>
                    <a:pt x="289" y="232"/>
                    <a:pt x="294" y="154"/>
                  </a:cubicBezTo>
                  <a:lnTo>
                    <a:pt x="139" y="154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2" name="文本框 41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7640296" y="2834038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rgbClr val="693716"/>
              </a:solidFill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圆角矩形 4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6300903" y="4444262"/>
            <a:ext cx="4097055" cy="1279049"/>
          </a:xfrm>
          <a:prstGeom prst="roundRect">
            <a:avLst>
              <a:gd name="adj" fmla="val 50000"/>
            </a:avLst>
          </a:prstGeom>
          <a:noFill/>
          <a:ln w="19050">
            <a:solidFill>
              <a:srgbClr val="69371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6406554" y="4989190"/>
            <a:ext cx="189191" cy="189190"/>
            <a:chOff x="4559531" y="2227811"/>
            <a:chExt cx="207818" cy="207818"/>
          </a:xfrm>
          <a:effectLst/>
        </p:grpSpPr>
        <p:sp>
          <p:nvSpPr>
            <p:cNvPr id="45" name="椭圆 44"/>
            <p:cNvSpPr/>
            <p:nvPr/>
          </p:nvSpPr>
          <p:spPr>
            <a:xfrm>
              <a:off x="4559531" y="2227811"/>
              <a:ext cx="207818" cy="207818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39700" dist="63500" dir="2700000" algn="tl" rotWithShape="0">
                <a:prstClr val="black">
                  <a:alpha val="2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六边形 45"/>
            <p:cNvSpPr/>
            <p:nvPr/>
          </p:nvSpPr>
          <p:spPr>
            <a:xfrm>
              <a:off x="4605890" y="2272872"/>
              <a:ext cx="115099" cy="117695"/>
            </a:xfrm>
            <a:prstGeom prst="hexago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7" name="组合 46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10101772" y="4989190"/>
            <a:ext cx="189191" cy="189190"/>
            <a:chOff x="4559531" y="2227811"/>
            <a:chExt cx="207818" cy="207818"/>
          </a:xfrm>
          <a:effectLst/>
        </p:grpSpPr>
        <p:sp>
          <p:nvSpPr>
            <p:cNvPr id="48" name="椭圆 47"/>
            <p:cNvSpPr/>
            <p:nvPr/>
          </p:nvSpPr>
          <p:spPr>
            <a:xfrm>
              <a:off x="4559531" y="2227811"/>
              <a:ext cx="207818" cy="207818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</a:gradFill>
            <a:ln>
              <a:noFill/>
            </a:ln>
            <a:effectLst>
              <a:outerShdw blurRad="139700" dist="63500" dir="2700000" algn="tl" rotWithShape="0">
                <a:prstClr val="black">
                  <a:alpha val="2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六边形 48"/>
            <p:cNvSpPr/>
            <p:nvPr/>
          </p:nvSpPr>
          <p:spPr>
            <a:xfrm>
              <a:off x="4605890" y="2272872"/>
              <a:ext cx="115099" cy="117695"/>
            </a:xfrm>
            <a:prstGeom prst="hexagon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>
              <a:innerShdw blurRad="50800" dist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50" name="矩形 49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6816485" y="4748293"/>
            <a:ext cx="670980" cy="670980"/>
          </a:xfrm>
          <a:prstGeom prst="rect">
            <a:avLst/>
          </a:prstGeom>
          <a:solidFill>
            <a:srgbClr val="693716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Freeform 223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 bwMode="auto">
          <a:xfrm>
            <a:off x="6998928" y="4962711"/>
            <a:ext cx="317148" cy="257214"/>
          </a:xfrm>
          <a:custGeom>
            <a:avLst/>
            <a:gdLst>
              <a:gd name="T0" fmla="*/ 107 w 107"/>
              <a:gd name="T1" fmla="*/ 10 h 87"/>
              <a:gd name="T2" fmla="*/ 95 w 107"/>
              <a:gd name="T3" fmla="*/ 13 h 87"/>
              <a:gd name="T4" fmla="*/ 104 w 107"/>
              <a:gd name="T5" fmla="*/ 1 h 87"/>
              <a:gd name="T6" fmla="*/ 90 w 107"/>
              <a:gd name="T7" fmla="*/ 7 h 87"/>
              <a:gd name="T8" fmla="*/ 74 w 107"/>
              <a:gd name="T9" fmla="*/ 0 h 87"/>
              <a:gd name="T10" fmla="*/ 52 w 107"/>
              <a:gd name="T11" fmla="*/ 22 h 87"/>
              <a:gd name="T12" fmla="*/ 53 w 107"/>
              <a:gd name="T13" fmla="*/ 27 h 87"/>
              <a:gd name="T14" fmla="*/ 7 w 107"/>
              <a:gd name="T15" fmla="*/ 4 h 87"/>
              <a:gd name="T16" fmla="*/ 4 w 107"/>
              <a:gd name="T17" fmla="*/ 15 h 87"/>
              <a:gd name="T18" fmla="*/ 14 w 107"/>
              <a:gd name="T19" fmla="*/ 33 h 87"/>
              <a:gd name="T20" fmla="*/ 4 w 107"/>
              <a:gd name="T21" fmla="*/ 30 h 87"/>
              <a:gd name="T22" fmla="*/ 4 w 107"/>
              <a:gd name="T23" fmla="*/ 31 h 87"/>
              <a:gd name="T24" fmla="*/ 22 w 107"/>
              <a:gd name="T25" fmla="*/ 52 h 87"/>
              <a:gd name="T26" fmla="*/ 16 w 107"/>
              <a:gd name="T27" fmla="*/ 53 h 87"/>
              <a:gd name="T28" fmla="*/ 12 w 107"/>
              <a:gd name="T29" fmla="*/ 53 h 87"/>
              <a:gd name="T30" fmla="*/ 32 w 107"/>
              <a:gd name="T31" fmla="*/ 68 h 87"/>
              <a:gd name="T32" fmla="*/ 5 w 107"/>
              <a:gd name="T33" fmla="*/ 77 h 87"/>
              <a:gd name="T34" fmla="*/ 0 w 107"/>
              <a:gd name="T35" fmla="*/ 77 h 87"/>
              <a:gd name="T36" fmla="*/ 33 w 107"/>
              <a:gd name="T37" fmla="*/ 87 h 87"/>
              <a:gd name="T38" fmla="*/ 96 w 107"/>
              <a:gd name="T39" fmla="*/ 24 h 87"/>
              <a:gd name="T40" fmla="*/ 96 w 107"/>
              <a:gd name="T41" fmla="*/ 21 h 87"/>
              <a:gd name="T42" fmla="*/ 107 w 107"/>
              <a:gd name="T43" fmla="*/ 10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7" h="87">
                <a:moveTo>
                  <a:pt x="107" y="10"/>
                </a:moveTo>
                <a:cubicBezTo>
                  <a:pt x="103" y="12"/>
                  <a:pt x="99" y="13"/>
                  <a:pt x="95" y="13"/>
                </a:cubicBezTo>
                <a:cubicBezTo>
                  <a:pt x="99" y="11"/>
                  <a:pt x="103" y="6"/>
                  <a:pt x="104" y="1"/>
                </a:cubicBezTo>
                <a:cubicBezTo>
                  <a:pt x="100" y="4"/>
                  <a:pt x="95" y="6"/>
                  <a:pt x="90" y="7"/>
                </a:cubicBezTo>
                <a:cubicBezTo>
                  <a:pt x="86" y="2"/>
                  <a:pt x="80" y="0"/>
                  <a:pt x="74" y="0"/>
                </a:cubicBezTo>
                <a:cubicBezTo>
                  <a:pt x="62" y="0"/>
                  <a:pt x="52" y="9"/>
                  <a:pt x="52" y="22"/>
                </a:cubicBezTo>
                <a:cubicBezTo>
                  <a:pt x="52" y="23"/>
                  <a:pt x="52" y="25"/>
                  <a:pt x="53" y="27"/>
                </a:cubicBezTo>
                <a:cubicBezTo>
                  <a:pt x="34" y="26"/>
                  <a:pt x="18" y="17"/>
                  <a:pt x="7" y="4"/>
                </a:cubicBezTo>
                <a:cubicBezTo>
                  <a:pt x="5" y="7"/>
                  <a:pt x="4" y="11"/>
                  <a:pt x="4" y="15"/>
                </a:cubicBezTo>
                <a:cubicBezTo>
                  <a:pt x="4" y="22"/>
                  <a:pt x="8" y="29"/>
                  <a:pt x="14" y="33"/>
                </a:cubicBezTo>
                <a:cubicBezTo>
                  <a:pt x="10" y="33"/>
                  <a:pt x="7" y="32"/>
                  <a:pt x="4" y="30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41"/>
                  <a:pt x="12" y="50"/>
                  <a:pt x="22" y="52"/>
                </a:cubicBezTo>
                <a:cubicBezTo>
                  <a:pt x="20" y="53"/>
                  <a:pt x="18" y="53"/>
                  <a:pt x="16" y="53"/>
                </a:cubicBezTo>
                <a:cubicBezTo>
                  <a:pt x="14" y="53"/>
                  <a:pt x="13" y="53"/>
                  <a:pt x="12" y="53"/>
                </a:cubicBezTo>
                <a:cubicBezTo>
                  <a:pt x="15" y="61"/>
                  <a:pt x="23" y="68"/>
                  <a:pt x="32" y="68"/>
                </a:cubicBezTo>
                <a:cubicBezTo>
                  <a:pt x="25" y="74"/>
                  <a:pt x="15" y="77"/>
                  <a:pt x="5" y="77"/>
                </a:cubicBezTo>
                <a:cubicBezTo>
                  <a:pt x="3" y="77"/>
                  <a:pt x="1" y="77"/>
                  <a:pt x="0" y="77"/>
                </a:cubicBezTo>
                <a:cubicBezTo>
                  <a:pt x="9" y="83"/>
                  <a:pt x="21" y="87"/>
                  <a:pt x="33" y="87"/>
                </a:cubicBezTo>
                <a:cubicBezTo>
                  <a:pt x="74" y="87"/>
                  <a:pt x="96" y="53"/>
                  <a:pt x="96" y="24"/>
                </a:cubicBezTo>
                <a:cubicBezTo>
                  <a:pt x="96" y="23"/>
                  <a:pt x="96" y="22"/>
                  <a:pt x="96" y="21"/>
                </a:cubicBezTo>
                <a:cubicBezTo>
                  <a:pt x="101" y="18"/>
                  <a:pt x="104" y="14"/>
                  <a:pt x="107" y="10"/>
                </a:cubicBezTo>
                <a:close/>
              </a:path>
            </a:pathLst>
          </a:custGeom>
          <a:solidFill>
            <a:srgbClr val="FDFDFD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2" name="文本框 51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7640296" y="4703077"/>
            <a:ext cx="2308645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gradFill>
                  <a:gsLst>
                    <a:gs pos="0">
                      <a:srgbClr val="1B2C45"/>
                    </a:gs>
                    <a:gs pos="100000">
                      <a:srgbClr val="254E8C"/>
                    </a:gs>
                  </a:gsLst>
                  <a:lin ang="19200000" scaled="0"/>
                </a:gradFill>
                <a:latin typeface="方正姚体" panose="02010601030101010101" pitchFamily="2" charset="-122"/>
                <a:ea typeface="方正姚体" panose="02010601030101010101" pitchFamily="2" charset="-122"/>
              </a:rPr>
              <a:t>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thought</a:t>
            </a:r>
            <a:endParaRPr lang="en-US" altLang="zh-CN" sz="11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rgbClr val="693716"/>
              </a:solidFill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5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>
            <a:spLocks noEditPoints="1"/>
          </p:cNvSpPr>
          <p:nvPr/>
        </p:nvSpPr>
        <p:spPr bwMode="auto">
          <a:xfrm>
            <a:off x="3871272" y="1987171"/>
            <a:ext cx="4458900" cy="4425987"/>
          </a:xfrm>
          <a:custGeom>
            <a:avLst/>
            <a:gdLst>
              <a:gd name="T0" fmla="*/ 1548 w 1723"/>
              <a:gd name="T1" fmla="*/ 469 h 1711"/>
              <a:gd name="T2" fmla="*/ 1420 w 1723"/>
              <a:gd name="T3" fmla="*/ 453 h 1711"/>
              <a:gd name="T4" fmla="*/ 1420 w 1723"/>
              <a:gd name="T5" fmla="*/ 453 h 1711"/>
              <a:gd name="T6" fmla="*/ 1110 w 1723"/>
              <a:gd name="T7" fmla="*/ 228 h 1711"/>
              <a:gd name="T8" fmla="*/ 1110 w 1723"/>
              <a:gd name="T9" fmla="*/ 228 h 1711"/>
              <a:gd name="T10" fmla="*/ 1023 w 1723"/>
              <a:gd name="T11" fmla="*/ 80 h 1711"/>
              <a:gd name="T12" fmla="*/ 694 w 1723"/>
              <a:gd name="T13" fmla="*/ 120 h 1711"/>
              <a:gd name="T14" fmla="*/ 645 w 1723"/>
              <a:gd name="T15" fmla="*/ 249 h 1711"/>
              <a:gd name="T16" fmla="*/ 285 w 1723"/>
              <a:gd name="T17" fmla="*/ 558 h 1711"/>
              <a:gd name="T18" fmla="*/ 285 w 1723"/>
              <a:gd name="T19" fmla="*/ 558 h 1711"/>
              <a:gd name="T20" fmla="*/ 147 w 1723"/>
              <a:gd name="T21" fmla="*/ 591 h 1711"/>
              <a:gd name="T22" fmla="*/ 66 w 1723"/>
              <a:gd name="T23" fmla="*/ 913 h 1711"/>
              <a:gd name="T24" fmla="*/ 166 w 1723"/>
              <a:gd name="T25" fmla="*/ 1004 h 1711"/>
              <a:gd name="T26" fmla="*/ 166 w 1723"/>
              <a:gd name="T27" fmla="*/ 1004 h 1711"/>
              <a:gd name="T28" fmla="*/ 285 w 1723"/>
              <a:gd name="T29" fmla="*/ 1346 h 1711"/>
              <a:gd name="T30" fmla="*/ 285 w 1723"/>
              <a:gd name="T31" fmla="*/ 1346 h 1711"/>
              <a:gd name="T32" fmla="*/ 274 w 1723"/>
              <a:gd name="T33" fmla="*/ 1522 h 1711"/>
              <a:gd name="T34" fmla="*/ 571 w 1723"/>
              <a:gd name="T35" fmla="*/ 1671 h 1711"/>
              <a:gd name="T36" fmla="*/ 662 w 1723"/>
              <a:gd name="T37" fmla="*/ 1614 h 1711"/>
              <a:gd name="T38" fmla="*/ 662 w 1723"/>
              <a:gd name="T39" fmla="*/ 1614 h 1711"/>
              <a:gd name="T40" fmla="*/ 1123 w 1723"/>
              <a:gd name="T41" fmla="*/ 1614 h 1711"/>
              <a:gd name="T42" fmla="*/ 1123 w 1723"/>
              <a:gd name="T43" fmla="*/ 1614 h 1711"/>
              <a:gd name="T44" fmla="*/ 1255 w 1723"/>
              <a:gd name="T45" fmla="*/ 1680 h 1711"/>
              <a:gd name="T46" fmla="*/ 1521 w 1723"/>
              <a:gd name="T47" fmla="*/ 1482 h 1711"/>
              <a:gd name="T48" fmla="*/ 1486 w 1723"/>
              <a:gd name="T49" fmla="*/ 1322 h 1711"/>
              <a:gd name="T50" fmla="*/ 1486 w 1723"/>
              <a:gd name="T51" fmla="*/ 1322 h 1711"/>
              <a:gd name="T52" fmla="*/ 1583 w 1723"/>
              <a:gd name="T53" fmla="*/ 882 h 1711"/>
              <a:gd name="T54" fmla="*/ 1583 w 1723"/>
              <a:gd name="T55" fmla="*/ 882 h 1711"/>
              <a:gd name="T56" fmla="*/ 1673 w 1723"/>
              <a:gd name="T57" fmla="*/ 776 h 1711"/>
              <a:gd name="T58" fmla="*/ 1548 w 1723"/>
              <a:gd name="T59" fmla="*/ 469 h 1711"/>
              <a:gd name="T60" fmla="*/ 1162 w 1723"/>
              <a:gd name="T61" fmla="*/ 1250 h 1711"/>
              <a:gd name="T62" fmla="*/ 1162 w 1723"/>
              <a:gd name="T63" fmla="*/ 1250 h 1711"/>
              <a:gd name="T64" fmla="*/ 1123 w 1723"/>
              <a:gd name="T65" fmla="*/ 1282 h 1711"/>
              <a:gd name="T66" fmla="*/ 1123 w 1723"/>
              <a:gd name="T67" fmla="*/ 1282 h 1711"/>
              <a:gd name="T68" fmla="*/ 662 w 1723"/>
              <a:gd name="T69" fmla="*/ 1282 h 1711"/>
              <a:gd name="T70" fmla="*/ 662 w 1723"/>
              <a:gd name="T71" fmla="*/ 1282 h 1711"/>
              <a:gd name="T72" fmla="*/ 598 w 1723"/>
              <a:gd name="T73" fmla="*/ 1237 h 1711"/>
              <a:gd name="T74" fmla="*/ 598 w 1723"/>
              <a:gd name="T75" fmla="*/ 1237 h 1711"/>
              <a:gd name="T76" fmla="*/ 479 w 1723"/>
              <a:gd name="T77" fmla="*/ 894 h 1711"/>
              <a:gd name="T78" fmla="*/ 479 w 1723"/>
              <a:gd name="T79" fmla="*/ 894 h 1711"/>
              <a:gd name="T80" fmla="*/ 501 w 1723"/>
              <a:gd name="T81" fmla="*/ 809 h 1711"/>
              <a:gd name="T82" fmla="*/ 502 w 1723"/>
              <a:gd name="T83" fmla="*/ 810 h 1711"/>
              <a:gd name="T84" fmla="*/ 861 w 1723"/>
              <a:gd name="T85" fmla="*/ 499 h 1711"/>
              <a:gd name="T86" fmla="*/ 915 w 1723"/>
              <a:gd name="T87" fmla="*/ 497 h 1711"/>
              <a:gd name="T88" fmla="*/ 915 w 1723"/>
              <a:gd name="T89" fmla="*/ 497 h 1711"/>
              <a:gd name="T90" fmla="*/ 1225 w 1723"/>
              <a:gd name="T91" fmla="*/ 721 h 1711"/>
              <a:gd name="T92" fmla="*/ 1225 w 1723"/>
              <a:gd name="T93" fmla="*/ 721 h 1711"/>
              <a:gd name="T94" fmla="*/ 1259 w 1723"/>
              <a:gd name="T95" fmla="*/ 811 h 1711"/>
              <a:gd name="T96" fmla="*/ 1259 w 1723"/>
              <a:gd name="T97" fmla="*/ 811 h 1711"/>
              <a:gd name="T98" fmla="*/ 1162 w 1723"/>
              <a:gd name="T99" fmla="*/ 1250 h 1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723" h="1711">
                <a:moveTo>
                  <a:pt x="1548" y="469"/>
                </a:moveTo>
                <a:cubicBezTo>
                  <a:pt x="1506" y="451"/>
                  <a:pt x="1462" y="446"/>
                  <a:pt x="1420" y="453"/>
                </a:cubicBezTo>
                <a:cubicBezTo>
                  <a:pt x="1420" y="453"/>
                  <a:pt x="1420" y="453"/>
                  <a:pt x="1420" y="453"/>
                </a:cubicBezTo>
                <a:cubicBezTo>
                  <a:pt x="1231" y="483"/>
                  <a:pt x="1140" y="417"/>
                  <a:pt x="1110" y="228"/>
                </a:cubicBezTo>
                <a:cubicBezTo>
                  <a:pt x="1110" y="228"/>
                  <a:pt x="1110" y="228"/>
                  <a:pt x="1110" y="228"/>
                </a:cubicBezTo>
                <a:cubicBezTo>
                  <a:pt x="1101" y="172"/>
                  <a:pt x="1072" y="118"/>
                  <a:pt x="1023" y="80"/>
                </a:cubicBezTo>
                <a:cubicBezTo>
                  <a:pt x="921" y="0"/>
                  <a:pt x="774" y="18"/>
                  <a:pt x="694" y="120"/>
                </a:cubicBezTo>
                <a:cubicBezTo>
                  <a:pt x="664" y="159"/>
                  <a:pt x="648" y="204"/>
                  <a:pt x="645" y="249"/>
                </a:cubicBezTo>
                <a:cubicBezTo>
                  <a:pt x="627" y="482"/>
                  <a:pt x="518" y="576"/>
                  <a:pt x="285" y="558"/>
                </a:cubicBezTo>
                <a:cubicBezTo>
                  <a:pt x="285" y="558"/>
                  <a:pt x="285" y="558"/>
                  <a:pt x="285" y="558"/>
                </a:cubicBezTo>
                <a:cubicBezTo>
                  <a:pt x="238" y="555"/>
                  <a:pt x="190" y="565"/>
                  <a:pt x="147" y="591"/>
                </a:cubicBezTo>
                <a:cubicBezTo>
                  <a:pt x="36" y="658"/>
                  <a:pt x="0" y="802"/>
                  <a:pt x="66" y="913"/>
                </a:cubicBezTo>
                <a:cubicBezTo>
                  <a:pt x="91" y="954"/>
                  <a:pt x="126" y="984"/>
                  <a:pt x="166" y="1004"/>
                </a:cubicBezTo>
                <a:cubicBezTo>
                  <a:pt x="166" y="1004"/>
                  <a:pt x="166" y="1004"/>
                  <a:pt x="166" y="1004"/>
                </a:cubicBezTo>
                <a:cubicBezTo>
                  <a:pt x="329" y="1082"/>
                  <a:pt x="364" y="1183"/>
                  <a:pt x="285" y="1346"/>
                </a:cubicBezTo>
                <a:cubicBezTo>
                  <a:pt x="285" y="1346"/>
                  <a:pt x="285" y="1346"/>
                  <a:pt x="285" y="1346"/>
                </a:cubicBezTo>
                <a:cubicBezTo>
                  <a:pt x="260" y="1399"/>
                  <a:pt x="254" y="1462"/>
                  <a:pt x="274" y="1522"/>
                </a:cubicBezTo>
                <a:cubicBezTo>
                  <a:pt x="315" y="1645"/>
                  <a:pt x="448" y="1711"/>
                  <a:pt x="571" y="1671"/>
                </a:cubicBezTo>
                <a:cubicBezTo>
                  <a:pt x="606" y="1659"/>
                  <a:pt x="637" y="1639"/>
                  <a:pt x="662" y="1614"/>
                </a:cubicBezTo>
                <a:cubicBezTo>
                  <a:pt x="662" y="1614"/>
                  <a:pt x="662" y="1614"/>
                  <a:pt x="662" y="1614"/>
                </a:cubicBezTo>
                <a:cubicBezTo>
                  <a:pt x="825" y="1451"/>
                  <a:pt x="960" y="1451"/>
                  <a:pt x="1123" y="1614"/>
                </a:cubicBezTo>
                <a:cubicBezTo>
                  <a:pt x="1123" y="1614"/>
                  <a:pt x="1123" y="1614"/>
                  <a:pt x="1123" y="1614"/>
                </a:cubicBezTo>
                <a:cubicBezTo>
                  <a:pt x="1157" y="1649"/>
                  <a:pt x="1203" y="1673"/>
                  <a:pt x="1255" y="1680"/>
                </a:cubicBezTo>
                <a:cubicBezTo>
                  <a:pt x="1383" y="1699"/>
                  <a:pt x="1502" y="1610"/>
                  <a:pt x="1521" y="1482"/>
                </a:cubicBezTo>
                <a:cubicBezTo>
                  <a:pt x="1529" y="1424"/>
                  <a:pt x="1515" y="1368"/>
                  <a:pt x="1486" y="1322"/>
                </a:cubicBezTo>
                <a:cubicBezTo>
                  <a:pt x="1486" y="1322"/>
                  <a:pt x="1486" y="1322"/>
                  <a:pt x="1486" y="1322"/>
                </a:cubicBezTo>
                <a:cubicBezTo>
                  <a:pt x="1365" y="1132"/>
                  <a:pt x="1393" y="1004"/>
                  <a:pt x="1583" y="882"/>
                </a:cubicBezTo>
                <a:cubicBezTo>
                  <a:pt x="1583" y="882"/>
                  <a:pt x="1583" y="882"/>
                  <a:pt x="1583" y="882"/>
                </a:cubicBezTo>
                <a:cubicBezTo>
                  <a:pt x="1622" y="858"/>
                  <a:pt x="1653" y="822"/>
                  <a:pt x="1673" y="776"/>
                </a:cubicBezTo>
                <a:cubicBezTo>
                  <a:pt x="1723" y="657"/>
                  <a:pt x="1668" y="519"/>
                  <a:pt x="1548" y="469"/>
                </a:cubicBezTo>
                <a:close/>
                <a:moveTo>
                  <a:pt x="1162" y="1250"/>
                </a:moveTo>
                <a:cubicBezTo>
                  <a:pt x="1162" y="1250"/>
                  <a:pt x="1162" y="1250"/>
                  <a:pt x="1162" y="1250"/>
                </a:cubicBezTo>
                <a:cubicBezTo>
                  <a:pt x="1148" y="1260"/>
                  <a:pt x="1135" y="1270"/>
                  <a:pt x="1123" y="1282"/>
                </a:cubicBezTo>
                <a:cubicBezTo>
                  <a:pt x="1123" y="1282"/>
                  <a:pt x="1123" y="1282"/>
                  <a:pt x="1123" y="1282"/>
                </a:cubicBezTo>
                <a:cubicBezTo>
                  <a:pt x="960" y="1445"/>
                  <a:pt x="825" y="1445"/>
                  <a:pt x="662" y="1282"/>
                </a:cubicBezTo>
                <a:cubicBezTo>
                  <a:pt x="662" y="1282"/>
                  <a:pt x="662" y="1282"/>
                  <a:pt x="662" y="1282"/>
                </a:cubicBezTo>
                <a:cubicBezTo>
                  <a:pt x="644" y="1263"/>
                  <a:pt x="622" y="1248"/>
                  <a:pt x="598" y="1237"/>
                </a:cubicBezTo>
                <a:cubicBezTo>
                  <a:pt x="598" y="1237"/>
                  <a:pt x="598" y="1237"/>
                  <a:pt x="598" y="1237"/>
                </a:cubicBezTo>
                <a:cubicBezTo>
                  <a:pt x="435" y="1158"/>
                  <a:pt x="400" y="1058"/>
                  <a:pt x="479" y="894"/>
                </a:cubicBezTo>
                <a:cubicBezTo>
                  <a:pt x="479" y="894"/>
                  <a:pt x="479" y="894"/>
                  <a:pt x="479" y="894"/>
                </a:cubicBezTo>
                <a:cubicBezTo>
                  <a:pt x="492" y="868"/>
                  <a:pt x="499" y="839"/>
                  <a:pt x="501" y="809"/>
                </a:cubicBezTo>
                <a:cubicBezTo>
                  <a:pt x="502" y="810"/>
                  <a:pt x="502" y="810"/>
                  <a:pt x="502" y="810"/>
                </a:cubicBezTo>
                <a:cubicBezTo>
                  <a:pt x="519" y="576"/>
                  <a:pt x="627" y="482"/>
                  <a:pt x="861" y="499"/>
                </a:cubicBezTo>
                <a:cubicBezTo>
                  <a:pt x="879" y="500"/>
                  <a:pt x="898" y="499"/>
                  <a:pt x="915" y="497"/>
                </a:cubicBezTo>
                <a:cubicBezTo>
                  <a:pt x="915" y="497"/>
                  <a:pt x="915" y="497"/>
                  <a:pt x="915" y="497"/>
                </a:cubicBezTo>
                <a:cubicBezTo>
                  <a:pt x="1104" y="467"/>
                  <a:pt x="1195" y="532"/>
                  <a:pt x="1225" y="721"/>
                </a:cubicBezTo>
                <a:cubicBezTo>
                  <a:pt x="1225" y="721"/>
                  <a:pt x="1225" y="721"/>
                  <a:pt x="1225" y="721"/>
                </a:cubicBezTo>
                <a:cubicBezTo>
                  <a:pt x="1230" y="753"/>
                  <a:pt x="1242" y="784"/>
                  <a:pt x="1259" y="811"/>
                </a:cubicBezTo>
                <a:cubicBezTo>
                  <a:pt x="1259" y="811"/>
                  <a:pt x="1259" y="811"/>
                  <a:pt x="1259" y="811"/>
                </a:cubicBezTo>
                <a:cubicBezTo>
                  <a:pt x="1380" y="1001"/>
                  <a:pt x="1352" y="1129"/>
                  <a:pt x="1162" y="1250"/>
                </a:cubicBezTo>
                <a:close/>
              </a:path>
            </a:pathLst>
          </a:custGeom>
          <a:noFill/>
          <a:ln w="6350">
            <a:solidFill>
              <a:srgbClr val="69371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7" name="Freeform 6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 bwMode="auto">
          <a:xfrm>
            <a:off x="4008645" y="3489689"/>
            <a:ext cx="1110432" cy="1094691"/>
          </a:xfrm>
          <a:custGeom>
            <a:avLst/>
            <a:gdLst>
              <a:gd name="T0" fmla="*/ 227 w 429"/>
              <a:gd name="T1" fmla="*/ 418 h 423"/>
              <a:gd name="T2" fmla="*/ 37 w 429"/>
              <a:gd name="T3" fmla="*/ 318 h 423"/>
              <a:gd name="T4" fmla="*/ 14 w 429"/>
              <a:gd name="T5" fmla="*/ 161 h 423"/>
              <a:gd name="T6" fmla="*/ 108 w 429"/>
              <a:gd name="T7" fmla="*/ 34 h 423"/>
              <a:gd name="T8" fmla="*/ 202 w 429"/>
              <a:gd name="T9" fmla="*/ 5 h 423"/>
              <a:gd name="T10" fmla="*/ 392 w 429"/>
              <a:gd name="T11" fmla="*/ 105 h 423"/>
              <a:gd name="T12" fmla="*/ 415 w 429"/>
              <a:gd name="T13" fmla="*/ 261 h 423"/>
              <a:gd name="T14" fmla="*/ 321 w 429"/>
              <a:gd name="T15" fmla="*/ 389 h 423"/>
              <a:gd name="T16" fmla="*/ 227 w 429"/>
              <a:gd name="T17" fmla="*/ 418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29" h="423">
                <a:moveTo>
                  <a:pt x="227" y="418"/>
                </a:moveTo>
                <a:cubicBezTo>
                  <a:pt x="150" y="423"/>
                  <a:pt x="77" y="384"/>
                  <a:pt x="37" y="318"/>
                </a:cubicBezTo>
                <a:cubicBezTo>
                  <a:pt x="9" y="271"/>
                  <a:pt x="0" y="215"/>
                  <a:pt x="14" y="161"/>
                </a:cubicBezTo>
                <a:cubicBezTo>
                  <a:pt x="27" y="108"/>
                  <a:pt x="61" y="62"/>
                  <a:pt x="108" y="34"/>
                </a:cubicBezTo>
                <a:cubicBezTo>
                  <a:pt x="136" y="17"/>
                  <a:pt x="169" y="7"/>
                  <a:pt x="202" y="5"/>
                </a:cubicBezTo>
                <a:cubicBezTo>
                  <a:pt x="279" y="0"/>
                  <a:pt x="352" y="38"/>
                  <a:pt x="392" y="105"/>
                </a:cubicBezTo>
                <a:cubicBezTo>
                  <a:pt x="420" y="152"/>
                  <a:pt x="429" y="208"/>
                  <a:pt x="415" y="261"/>
                </a:cubicBezTo>
                <a:cubicBezTo>
                  <a:pt x="402" y="315"/>
                  <a:pt x="369" y="360"/>
                  <a:pt x="321" y="389"/>
                </a:cubicBezTo>
                <a:cubicBezTo>
                  <a:pt x="293" y="406"/>
                  <a:pt x="260" y="416"/>
                  <a:pt x="227" y="418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7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 bwMode="auto">
          <a:xfrm>
            <a:off x="4555275" y="5183956"/>
            <a:ext cx="1153361" cy="1097553"/>
          </a:xfrm>
          <a:custGeom>
            <a:avLst/>
            <a:gdLst>
              <a:gd name="T0" fmla="*/ 245 w 446"/>
              <a:gd name="T1" fmla="*/ 419 h 424"/>
              <a:gd name="T2" fmla="*/ 36 w 446"/>
              <a:gd name="T3" fmla="*/ 277 h 424"/>
              <a:gd name="T4" fmla="*/ 167 w 446"/>
              <a:gd name="T5" fmla="*/ 16 h 424"/>
              <a:gd name="T6" fmla="*/ 220 w 446"/>
              <a:gd name="T7" fmla="*/ 5 h 424"/>
              <a:gd name="T8" fmla="*/ 429 w 446"/>
              <a:gd name="T9" fmla="*/ 147 h 424"/>
              <a:gd name="T10" fmla="*/ 418 w 446"/>
              <a:gd name="T11" fmla="*/ 305 h 424"/>
              <a:gd name="T12" fmla="*/ 298 w 446"/>
              <a:gd name="T13" fmla="*/ 408 h 424"/>
              <a:gd name="T14" fmla="*/ 245 w 446"/>
              <a:gd name="T15" fmla="*/ 419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46" h="424">
                <a:moveTo>
                  <a:pt x="245" y="419"/>
                </a:moveTo>
                <a:cubicBezTo>
                  <a:pt x="152" y="424"/>
                  <a:pt x="66" y="366"/>
                  <a:pt x="36" y="277"/>
                </a:cubicBezTo>
                <a:cubicBezTo>
                  <a:pt x="0" y="169"/>
                  <a:pt x="59" y="52"/>
                  <a:pt x="167" y="16"/>
                </a:cubicBezTo>
                <a:cubicBezTo>
                  <a:pt x="184" y="10"/>
                  <a:pt x="202" y="6"/>
                  <a:pt x="220" y="5"/>
                </a:cubicBezTo>
                <a:cubicBezTo>
                  <a:pt x="313" y="0"/>
                  <a:pt x="399" y="58"/>
                  <a:pt x="429" y="147"/>
                </a:cubicBezTo>
                <a:cubicBezTo>
                  <a:pt x="446" y="199"/>
                  <a:pt x="442" y="255"/>
                  <a:pt x="418" y="305"/>
                </a:cubicBezTo>
                <a:cubicBezTo>
                  <a:pt x="393" y="354"/>
                  <a:pt x="350" y="391"/>
                  <a:pt x="298" y="408"/>
                </a:cubicBezTo>
                <a:cubicBezTo>
                  <a:pt x="281" y="414"/>
                  <a:pt x="263" y="418"/>
                  <a:pt x="245" y="419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Freeform 8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 bwMode="auto">
          <a:xfrm>
            <a:off x="5595590" y="2128836"/>
            <a:ext cx="1153361" cy="1086105"/>
          </a:xfrm>
          <a:custGeom>
            <a:avLst/>
            <a:gdLst>
              <a:gd name="T0" fmla="*/ 225 w 446"/>
              <a:gd name="T1" fmla="*/ 417 h 420"/>
              <a:gd name="T2" fmla="*/ 85 w 446"/>
              <a:gd name="T3" fmla="*/ 373 h 420"/>
              <a:gd name="T4" fmla="*/ 7 w 446"/>
              <a:gd name="T5" fmla="*/ 235 h 420"/>
              <a:gd name="T6" fmla="*/ 50 w 446"/>
              <a:gd name="T7" fmla="*/ 82 h 420"/>
              <a:gd name="T8" fmla="*/ 200 w 446"/>
              <a:gd name="T9" fmla="*/ 3 h 420"/>
              <a:gd name="T10" fmla="*/ 340 w 446"/>
              <a:gd name="T11" fmla="*/ 47 h 420"/>
              <a:gd name="T12" fmla="*/ 376 w 446"/>
              <a:gd name="T13" fmla="*/ 338 h 420"/>
              <a:gd name="T14" fmla="*/ 225 w 446"/>
              <a:gd name="T15" fmla="*/ 417 h 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46" h="420">
                <a:moveTo>
                  <a:pt x="225" y="417"/>
                </a:moveTo>
                <a:cubicBezTo>
                  <a:pt x="175" y="420"/>
                  <a:pt x="125" y="404"/>
                  <a:pt x="85" y="373"/>
                </a:cubicBezTo>
                <a:cubicBezTo>
                  <a:pt x="41" y="339"/>
                  <a:pt x="14" y="290"/>
                  <a:pt x="7" y="235"/>
                </a:cubicBezTo>
                <a:cubicBezTo>
                  <a:pt x="0" y="180"/>
                  <a:pt x="16" y="126"/>
                  <a:pt x="50" y="82"/>
                </a:cubicBezTo>
                <a:cubicBezTo>
                  <a:pt x="86" y="36"/>
                  <a:pt x="141" y="7"/>
                  <a:pt x="200" y="3"/>
                </a:cubicBezTo>
                <a:cubicBezTo>
                  <a:pt x="251" y="0"/>
                  <a:pt x="300" y="16"/>
                  <a:pt x="340" y="47"/>
                </a:cubicBezTo>
                <a:cubicBezTo>
                  <a:pt x="430" y="117"/>
                  <a:pt x="446" y="248"/>
                  <a:pt x="376" y="338"/>
                </a:cubicBezTo>
                <a:cubicBezTo>
                  <a:pt x="339" y="384"/>
                  <a:pt x="284" y="413"/>
                  <a:pt x="225" y="417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9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 bwMode="auto">
          <a:xfrm>
            <a:off x="7090953" y="3217804"/>
            <a:ext cx="1098984" cy="1078951"/>
          </a:xfrm>
          <a:custGeom>
            <a:avLst/>
            <a:gdLst>
              <a:gd name="T0" fmla="*/ 225 w 425"/>
              <a:gd name="T1" fmla="*/ 415 h 417"/>
              <a:gd name="T2" fmla="*/ 132 w 425"/>
              <a:gd name="T3" fmla="*/ 399 h 417"/>
              <a:gd name="T4" fmla="*/ 21 w 425"/>
              <a:gd name="T5" fmla="*/ 286 h 417"/>
              <a:gd name="T6" fmla="*/ 22 w 425"/>
              <a:gd name="T7" fmla="*/ 128 h 417"/>
              <a:gd name="T8" fmla="*/ 200 w 425"/>
              <a:gd name="T9" fmla="*/ 2 h 417"/>
              <a:gd name="T10" fmla="*/ 294 w 425"/>
              <a:gd name="T11" fmla="*/ 18 h 417"/>
              <a:gd name="T12" fmla="*/ 405 w 425"/>
              <a:gd name="T13" fmla="*/ 131 h 417"/>
              <a:gd name="T14" fmla="*/ 403 w 425"/>
              <a:gd name="T15" fmla="*/ 290 h 417"/>
              <a:gd name="T16" fmla="*/ 225 w 425"/>
              <a:gd name="T17" fmla="*/ 415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25" h="417">
                <a:moveTo>
                  <a:pt x="225" y="415"/>
                </a:moveTo>
                <a:cubicBezTo>
                  <a:pt x="193" y="417"/>
                  <a:pt x="162" y="412"/>
                  <a:pt x="132" y="399"/>
                </a:cubicBezTo>
                <a:cubicBezTo>
                  <a:pt x="81" y="378"/>
                  <a:pt x="41" y="337"/>
                  <a:pt x="21" y="286"/>
                </a:cubicBezTo>
                <a:cubicBezTo>
                  <a:pt x="0" y="235"/>
                  <a:pt x="1" y="179"/>
                  <a:pt x="22" y="128"/>
                </a:cubicBezTo>
                <a:cubicBezTo>
                  <a:pt x="53" y="55"/>
                  <a:pt x="121" y="7"/>
                  <a:pt x="200" y="2"/>
                </a:cubicBezTo>
                <a:cubicBezTo>
                  <a:pt x="232" y="0"/>
                  <a:pt x="264" y="5"/>
                  <a:pt x="294" y="18"/>
                </a:cubicBezTo>
                <a:cubicBezTo>
                  <a:pt x="345" y="40"/>
                  <a:pt x="384" y="80"/>
                  <a:pt x="405" y="131"/>
                </a:cubicBezTo>
                <a:cubicBezTo>
                  <a:pt x="425" y="183"/>
                  <a:pt x="425" y="239"/>
                  <a:pt x="403" y="290"/>
                </a:cubicBezTo>
                <a:cubicBezTo>
                  <a:pt x="372" y="362"/>
                  <a:pt x="304" y="410"/>
                  <a:pt x="225" y="415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10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 bwMode="auto">
          <a:xfrm>
            <a:off x="6633043" y="5198266"/>
            <a:ext cx="1121880" cy="1073227"/>
          </a:xfrm>
          <a:custGeom>
            <a:avLst/>
            <a:gdLst>
              <a:gd name="T0" fmla="*/ 234 w 434"/>
              <a:gd name="T1" fmla="*/ 414 h 415"/>
              <a:gd name="T2" fmla="*/ 192 w 434"/>
              <a:gd name="T3" fmla="*/ 412 h 415"/>
              <a:gd name="T4" fmla="*/ 17 w 434"/>
              <a:gd name="T5" fmla="*/ 177 h 415"/>
              <a:gd name="T6" fmla="*/ 209 w 434"/>
              <a:gd name="T7" fmla="*/ 0 h 415"/>
              <a:gd name="T8" fmla="*/ 251 w 434"/>
              <a:gd name="T9" fmla="*/ 2 h 415"/>
              <a:gd name="T10" fmla="*/ 387 w 434"/>
              <a:gd name="T11" fmla="*/ 83 h 415"/>
              <a:gd name="T12" fmla="*/ 426 w 434"/>
              <a:gd name="T13" fmla="*/ 237 h 415"/>
              <a:gd name="T14" fmla="*/ 234 w 434"/>
              <a:gd name="T15" fmla="*/ 414 h 4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34" h="415">
                <a:moveTo>
                  <a:pt x="234" y="414"/>
                </a:moveTo>
                <a:cubicBezTo>
                  <a:pt x="220" y="415"/>
                  <a:pt x="206" y="414"/>
                  <a:pt x="192" y="412"/>
                </a:cubicBezTo>
                <a:cubicBezTo>
                  <a:pt x="79" y="396"/>
                  <a:pt x="0" y="290"/>
                  <a:pt x="17" y="177"/>
                </a:cubicBezTo>
                <a:cubicBezTo>
                  <a:pt x="31" y="81"/>
                  <a:pt x="111" y="6"/>
                  <a:pt x="209" y="0"/>
                </a:cubicBezTo>
                <a:cubicBezTo>
                  <a:pt x="223" y="0"/>
                  <a:pt x="237" y="0"/>
                  <a:pt x="251" y="2"/>
                </a:cubicBezTo>
                <a:cubicBezTo>
                  <a:pt x="306" y="10"/>
                  <a:pt x="354" y="39"/>
                  <a:pt x="387" y="83"/>
                </a:cubicBezTo>
                <a:cubicBezTo>
                  <a:pt x="420" y="128"/>
                  <a:pt x="434" y="182"/>
                  <a:pt x="426" y="237"/>
                </a:cubicBezTo>
                <a:cubicBezTo>
                  <a:pt x="412" y="333"/>
                  <a:pt x="332" y="408"/>
                  <a:pt x="234" y="414"/>
                </a:cubicBezTo>
                <a:close/>
              </a:path>
            </a:pathLst>
          </a:cu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4308352" y="3745098"/>
            <a:ext cx="497189" cy="478139"/>
            <a:chOff x="9791183" y="5224434"/>
            <a:chExt cx="645684" cy="620945"/>
          </a:xfrm>
          <a:solidFill>
            <a:srgbClr val="FFFFFF"/>
          </a:solidFill>
          <a:effectLst/>
        </p:grpSpPr>
        <p:sp>
          <p:nvSpPr>
            <p:cNvPr id="13" name="Oval 131"/>
            <p:cNvSpPr>
              <a:spLocks noChangeArrowheads="1"/>
            </p:cNvSpPr>
            <p:nvPr/>
          </p:nvSpPr>
          <p:spPr bwMode="auto">
            <a:xfrm>
              <a:off x="9968746" y="5224434"/>
              <a:ext cx="290558" cy="294275"/>
            </a:xfrm>
            <a:prstGeom prst="ellipse">
              <a:avLst/>
            </a:pr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134"/>
            <p:cNvSpPr/>
            <p:nvPr/>
          </p:nvSpPr>
          <p:spPr bwMode="auto">
            <a:xfrm>
              <a:off x="9791183" y="5564604"/>
              <a:ext cx="645684" cy="280775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14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5836700" y="2446448"/>
            <a:ext cx="626484" cy="476006"/>
            <a:chOff x="4268086" y="4221191"/>
            <a:chExt cx="509646" cy="387231"/>
          </a:xfrm>
          <a:solidFill>
            <a:srgbClr val="FFFFFF"/>
          </a:solidFill>
          <a:effectLst/>
        </p:grpSpPr>
        <p:sp>
          <p:nvSpPr>
            <p:cNvPr id="16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8" name="组合 17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7041892" y="5444510"/>
            <a:ext cx="355042" cy="454055"/>
            <a:chOff x="1605186" y="572440"/>
            <a:chExt cx="563562" cy="720725"/>
          </a:xfrm>
          <a:solidFill>
            <a:srgbClr val="FFFFFF"/>
          </a:solidFill>
          <a:effectLst/>
        </p:grpSpPr>
        <p:sp>
          <p:nvSpPr>
            <p:cNvPr id="19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3" name="组合 2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7436924" y="3537630"/>
            <a:ext cx="407042" cy="402844"/>
            <a:chOff x="6967126" y="4092464"/>
            <a:chExt cx="453105" cy="448433"/>
          </a:xfrm>
          <a:solidFill>
            <a:srgbClr val="FFFFFF"/>
          </a:solidFill>
          <a:effectLst/>
        </p:grpSpPr>
        <p:sp>
          <p:nvSpPr>
            <p:cNvPr id="24" name="Freeform 136"/>
            <p:cNvSpPr/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组合 25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4953480" y="5612551"/>
            <a:ext cx="419134" cy="400851"/>
            <a:chOff x="1004888" y="993775"/>
            <a:chExt cx="2438400" cy="2332038"/>
          </a:xfrm>
          <a:solidFill>
            <a:srgbClr val="FFFFFF"/>
          </a:solidFill>
          <a:effectLst/>
        </p:grpSpPr>
        <p:sp>
          <p:nvSpPr>
            <p:cNvPr id="27" name="Freeform 25"/>
            <p:cNvSpPr/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任意多边形 27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9" name="矩形 28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5234230" y="4191671"/>
            <a:ext cx="1896673" cy="461665"/>
          </a:xfrm>
          <a:prstGeom prst="rect">
            <a:avLst/>
          </a:prstGeom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Kartika" panose="02020503030404060203" pitchFamily="18" charset="0"/>
              </a:rPr>
              <a:t>TITLE </a:t>
            </a:r>
            <a:r>
              <a:rPr lang="en-US" altLang="zh-CN" sz="2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Kartika" panose="02020503030404060203" pitchFamily="18" charset="0"/>
              </a:rPr>
              <a:t>   HERE</a:t>
            </a:r>
            <a:endParaRPr lang="zh-CN" altLang="en-US" sz="24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30" name="文本框 29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3119055" y="1962742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1" name="文本框 30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1418770" y="3617752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2" name="文本框 31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1864979" y="5554295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3" name="文本框 3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8884322" y="3300763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4" name="文本框 33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8259833" y="5529088"/>
            <a:ext cx="2148345" cy="6617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thought</a:t>
            </a:r>
            <a:endParaRPr lang="en-US" altLang="zh-CN" sz="16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4" name="Freeform 262"/>
          <p:cNvSpPr/>
          <p:nvPr/>
        </p:nvSpPr>
        <p:spPr bwMode="auto">
          <a:xfrm>
            <a:off x="5510212" y="1577883"/>
            <a:ext cx="1209675" cy="1403350"/>
          </a:xfrm>
          <a:custGeom>
            <a:avLst/>
            <a:gdLst>
              <a:gd name="T0" fmla="*/ 0 w 505"/>
              <a:gd name="T1" fmla="*/ 252 h 586"/>
              <a:gd name="T2" fmla="*/ 252 w 505"/>
              <a:gd name="T3" fmla="*/ 0 h 586"/>
              <a:gd name="T4" fmla="*/ 505 w 505"/>
              <a:gd name="T5" fmla="*/ 252 h 586"/>
              <a:gd name="T6" fmla="*/ 292 w 505"/>
              <a:gd name="T7" fmla="*/ 501 h 586"/>
              <a:gd name="T8" fmla="*/ 248 w 505"/>
              <a:gd name="T9" fmla="*/ 586 h 586"/>
              <a:gd name="T10" fmla="*/ 206 w 505"/>
              <a:gd name="T11" fmla="*/ 500 h 586"/>
              <a:gd name="T12" fmla="*/ 0 w 505"/>
              <a:gd name="T13" fmla="*/ 252 h 5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05" h="586">
                <a:moveTo>
                  <a:pt x="0" y="252"/>
                </a:moveTo>
                <a:cubicBezTo>
                  <a:pt x="0" y="113"/>
                  <a:pt x="113" y="0"/>
                  <a:pt x="252" y="0"/>
                </a:cubicBezTo>
                <a:cubicBezTo>
                  <a:pt x="392" y="0"/>
                  <a:pt x="505" y="113"/>
                  <a:pt x="505" y="252"/>
                </a:cubicBezTo>
                <a:cubicBezTo>
                  <a:pt x="505" y="378"/>
                  <a:pt x="412" y="482"/>
                  <a:pt x="292" y="501"/>
                </a:cubicBezTo>
                <a:cubicBezTo>
                  <a:pt x="248" y="586"/>
                  <a:pt x="248" y="586"/>
                  <a:pt x="248" y="586"/>
                </a:cubicBezTo>
                <a:cubicBezTo>
                  <a:pt x="206" y="500"/>
                  <a:pt x="206" y="500"/>
                  <a:pt x="206" y="500"/>
                </a:cubicBezTo>
                <a:cubicBezTo>
                  <a:pt x="89" y="478"/>
                  <a:pt x="0" y="376"/>
                  <a:pt x="0" y="252"/>
                </a:cubicBezTo>
                <a:close/>
              </a:path>
            </a:pathLst>
          </a:custGeom>
          <a:noFill/>
          <a:ln>
            <a:solidFill>
              <a:srgbClr val="693716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5" name="Freeform 264"/>
          <p:cNvSpPr/>
          <p:nvPr/>
        </p:nvSpPr>
        <p:spPr bwMode="auto">
          <a:xfrm>
            <a:off x="5473700" y="2951071"/>
            <a:ext cx="636588" cy="2740025"/>
          </a:xfrm>
          <a:custGeom>
            <a:avLst/>
            <a:gdLst>
              <a:gd name="T0" fmla="*/ 395 w 401"/>
              <a:gd name="T1" fmla="*/ 1726 h 1726"/>
              <a:gd name="T2" fmla="*/ 0 w 401"/>
              <a:gd name="T3" fmla="*/ 651 h 1726"/>
              <a:gd name="T4" fmla="*/ 6 w 401"/>
              <a:gd name="T5" fmla="*/ 650 h 1726"/>
              <a:gd name="T6" fmla="*/ 395 w 401"/>
              <a:gd name="T7" fmla="*/ 1707 h 1726"/>
              <a:gd name="T8" fmla="*/ 395 w 401"/>
              <a:gd name="T9" fmla="*/ 0 h 1726"/>
              <a:gd name="T10" fmla="*/ 401 w 401"/>
              <a:gd name="T11" fmla="*/ 0 h 1726"/>
              <a:gd name="T12" fmla="*/ 401 w 401"/>
              <a:gd name="T13" fmla="*/ 1726 h 1726"/>
              <a:gd name="T14" fmla="*/ 395 w 401"/>
              <a:gd name="T15" fmla="*/ 1726 h 1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01" h="1726">
                <a:moveTo>
                  <a:pt x="395" y="1726"/>
                </a:moveTo>
                <a:lnTo>
                  <a:pt x="0" y="651"/>
                </a:lnTo>
                <a:lnTo>
                  <a:pt x="6" y="650"/>
                </a:lnTo>
                <a:lnTo>
                  <a:pt x="395" y="1707"/>
                </a:lnTo>
                <a:lnTo>
                  <a:pt x="395" y="0"/>
                </a:lnTo>
                <a:lnTo>
                  <a:pt x="401" y="0"/>
                </a:lnTo>
                <a:lnTo>
                  <a:pt x="401" y="1726"/>
                </a:lnTo>
                <a:lnTo>
                  <a:pt x="395" y="172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66" name="组合 265"/>
          <p:cNvGrpSpPr/>
          <p:nvPr/>
        </p:nvGrpSpPr>
        <p:grpSpPr>
          <a:xfrm>
            <a:off x="5473700" y="2951071"/>
            <a:ext cx="1160462" cy="2740025"/>
            <a:chOff x="5473701" y="2136776"/>
            <a:chExt cx="1160462" cy="2740025"/>
          </a:xfrm>
        </p:grpSpPr>
        <p:sp>
          <p:nvSpPr>
            <p:cNvPr id="267" name="Freeform 263"/>
            <p:cNvSpPr/>
            <p:nvPr/>
          </p:nvSpPr>
          <p:spPr bwMode="auto">
            <a:xfrm>
              <a:off x="5473701" y="2136776"/>
              <a:ext cx="636588" cy="2740025"/>
            </a:xfrm>
            <a:custGeom>
              <a:avLst/>
              <a:gdLst>
                <a:gd name="T0" fmla="*/ 395 w 401"/>
                <a:gd name="T1" fmla="*/ 1726 h 1726"/>
                <a:gd name="T2" fmla="*/ 0 w 401"/>
                <a:gd name="T3" fmla="*/ 651 h 1726"/>
                <a:gd name="T4" fmla="*/ 6 w 401"/>
                <a:gd name="T5" fmla="*/ 650 h 1726"/>
                <a:gd name="T6" fmla="*/ 395 w 401"/>
                <a:gd name="T7" fmla="*/ 1707 h 1726"/>
                <a:gd name="T8" fmla="*/ 395 w 401"/>
                <a:gd name="T9" fmla="*/ 0 h 1726"/>
                <a:gd name="T10" fmla="*/ 401 w 401"/>
                <a:gd name="T11" fmla="*/ 0 h 1726"/>
                <a:gd name="T12" fmla="*/ 401 w 401"/>
                <a:gd name="T13" fmla="*/ 1726 h 1726"/>
                <a:gd name="T14" fmla="*/ 395 w 401"/>
                <a:gd name="T15" fmla="*/ 1726 h 1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1" h="1726">
                  <a:moveTo>
                    <a:pt x="395" y="1726"/>
                  </a:moveTo>
                  <a:lnTo>
                    <a:pt x="0" y="651"/>
                  </a:lnTo>
                  <a:lnTo>
                    <a:pt x="6" y="650"/>
                  </a:lnTo>
                  <a:lnTo>
                    <a:pt x="395" y="1707"/>
                  </a:lnTo>
                  <a:lnTo>
                    <a:pt x="395" y="0"/>
                  </a:lnTo>
                  <a:lnTo>
                    <a:pt x="401" y="0"/>
                  </a:lnTo>
                  <a:lnTo>
                    <a:pt x="401" y="1726"/>
                  </a:lnTo>
                  <a:lnTo>
                    <a:pt x="395" y="1726"/>
                  </a:lnTo>
                  <a:close/>
                </a:path>
              </a:pathLst>
            </a:custGeom>
            <a:solidFill>
              <a:srgbClr val="343434"/>
            </a:solidFill>
            <a:ln w="9525">
              <a:solidFill>
                <a:srgbClr val="693716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8" name="Freeform 265"/>
            <p:cNvSpPr/>
            <p:nvPr/>
          </p:nvSpPr>
          <p:spPr bwMode="auto">
            <a:xfrm>
              <a:off x="6100763" y="3471863"/>
              <a:ext cx="533400" cy="1404938"/>
            </a:xfrm>
            <a:custGeom>
              <a:avLst/>
              <a:gdLst>
                <a:gd name="T0" fmla="*/ 5 w 336"/>
                <a:gd name="T1" fmla="*/ 885 h 885"/>
                <a:gd name="T2" fmla="*/ 0 w 336"/>
                <a:gd name="T3" fmla="*/ 883 h 885"/>
                <a:gd name="T4" fmla="*/ 331 w 336"/>
                <a:gd name="T5" fmla="*/ 0 h 885"/>
                <a:gd name="T6" fmla="*/ 336 w 336"/>
                <a:gd name="T7" fmla="*/ 3 h 885"/>
                <a:gd name="T8" fmla="*/ 5 w 336"/>
                <a:gd name="T9" fmla="*/ 885 h 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6" h="885">
                  <a:moveTo>
                    <a:pt x="5" y="885"/>
                  </a:moveTo>
                  <a:lnTo>
                    <a:pt x="0" y="883"/>
                  </a:lnTo>
                  <a:lnTo>
                    <a:pt x="331" y="0"/>
                  </a:lnTo>
                  <a:lnTo>
                    <a:pt x="336" y="3"/>
                  </a:lnTo>
                  <a:lnTo>
                    <a:pt x="5" y="885"/>
                  </a:lnTo>
                  <a:close/>
                </a:path>
              </a:pathLst>
            </a:custGeom>
            <a:solidFill>
              <a:srgbClr val="343434"/>
            </a:solidFill>
            <a:ln w="9525">
              <a:solidFill>
                <a:srgbClr val="693716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69" name="Freeform 266"/>
          <p:cNvSpPr/>
          <p:nvPr/>
        </p:nvSpPr>
        <p:spPr bwMode="auto">
          <a:xfrm>
            <a:off x="6100762" y="4286158"/>
            <a:ext cx="533400" cy="1404938"/>
          </a:xfrm>
          <a:custGeom>
            <a:avLst/>
            <a:gdLst>
              <a:gd name="T0" fmla="*/ 5 w 336"/>
              <a:gd name="T1" fmla="*/ 885 h 885"/>
              <a:gd name="T2" fmla="*/ 0 w 336"/>
              <a:gd name="T3" fmla="*/ 883 h 885"/>
              <a:gd name="T4" fmla="*/ 331 w 336"/>
              <a:gd name="T5" fmla="*/ 0 h 885"/>
              <a:gd name="T6" fmla="*/ 336 w 336"/>
              <a:gd name="T7" fmla="*/ 3 h 885"/>
              <a:gd name="T8" fmla="*/ 5 w 336"/>
              <a:gd name="T9" fmla="*/ 885 h 8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6" h="885">
                <a:moveTo>
                  <a:pt x="5" y="885"/>
                </a:moveTo>
                <a:lnTo>
                  <a:pt x="0" y="883"/>
                </a:lnTo>
                <a:lnTo>
                  <a:pt x="331" y="0"/>
                </a:lnTo>
                <a:lnTo>
                  <a:pt x="336" y="3"/>
                </a:lnTo>
                <a:lnTo>
                  <a:pt x="5" y="885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70" name="组合 269"/>
          <p:cNvGrpSpPr/>
          <p:nvPr/>
        </p:nvGrpSpPr>
        <p:grpSpPr>
          <a:xfrm>
            <a:off x="5092700" y="5348196"/>
            <a:ext cx="1063625" cy="1517650"/>
            <a:chOff x="5092701" y="4533901"/>
            <a:chExt cx="1063625" cy="1517650"/>
          </a:xfrm>
          <a:solidFill>
            <a:srgbClr val="693716"/>
          </a:solidFill>
        </p:grpSpPr>
        <p:sp>
          <p:nvSpPr>
            <p:cNvPr id="271" name="Oval 267"/>
            <p:cNvSpPr>
              <a:spLocks noChangeArrowheads="1"/>
            </p:cNvSpPr>
            <p:nvPr/>
          </p:nvSpPr>
          <p:spPr bwMode="auto">
            <a:xfrm>
              <a:off x="5346701" y="4533901"/>
              <a:ext cx="263525" cy="2603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2" name="Freeform 268"/>
            <p:cNvSpPr/>
            <p:nvPr/>
          </p:nvSpPr>
          <p:spPr bwMode="auto">
            <a:xfrm>
              <a:off x="5092701" y="4826001"/>
              <a:ext cx="1063625" cy="1225550"/>
            </a:xfrm>
            <a:custGeom>
              <a:avLst/>
              <a:gdLst>
                <a:gd name="T0" fmla="*/ 437 w 444"/>
                <a:gd name="T1" fmla="*/ 25 h 512"/>
                <a:gd name="T2" fmla="*/ 401 w 444"/>
                <a:gd name="T3" fmla="*/ 16 h 512"/>
                <a:gd name="T4" fmla="*/ 326 w 444"/>
                <a:gd name="T5" fmla="*/ 62 h 512"/>
                <a:gd name="T6" fmla="*/ 239 w 444"/>
                <a:gd name="T7" fmla="*/ 4 h 512"/>
                <a:gd name="T8" fmla="*/ 230 w 444"/>
                <a:gd name="T9" fmla="*/ 1 h 512"/>
                <a:gd name="T10" fmla="*/ 230 w 444"/>
                <a:gd name="T11" fmla="*/ 0 h 512"/>
                <a:gd name="T12" fmla="*/ 224 w 444"/>
                <a:gd name="T13" fmla="*/ 0 h 512"/>
                <a:gd name="T14" fmla="*/ 224 w 444"/>
                <a:gd name="T15" fmla="*/ 0 h 512"/>
                <a:gd name="T16" fmla="*/ 94 w 444"/>
                <a:gd name="T17" fmla="*/ 0 h 512"/>
                <a:gd name="T18" fmla="*/ 94 w 444"/>
                <a:gd name="T19" fmla="*/ 0 h 512"/>
                <a:gd name="T20" fmla="*/ 89 w 444"/>
                <a:gd name="T21" fmla="*/ 0 h 512"/>
                <a:gd name="T22" fmla="*/ 89 w 444"/>
                <a:gd name="T23" fmla="*/ 0 h 512"/>
                <a:gd name="T24" fmla="*/ 72 w 444"/>
                <a:gd name="T25" fmla="*/ 11 h 512"/>
                <a:gd name="T26" fmla="*/ 5 w 444"/>
                <a:gd name="T27" fmla="*/ 109 h 512"/>
                <a:gd name="T28" fmla="*/ 1 w 444"/>
                <a:gd name="T29" fmla="*/ 124 h 512"/>
                <a:gd name="T30" fmla="*/ 4 w 444"/>
                <a:gd name="T31" fmla="*/ 139 h 512"/>
                <a:gd name="T32" fmla="*/ 55 w 444"/>
                <a:gd name="T33" fmla="*/ 229 h 512"/>
                <a:gd name="T34" fmla="*/ 91 w 444"/>
                <a:gd name="T35" fmla="*/ 238 h 512"/>
                <a:gd name="T36" fmla="*/ 100 w 444"/>
                <a:gd name="T37" fmla="*/ 203 h 512"/>
                <a:gd name="T38" fmla="*/ 56 w 444"/>
                <a:gd name="T39" fmla="*/ 126 h 512"/>
                <a:gd name="T40" fmla="*/ 89 w 444"/>
                <a:gd name="T41" fmla="*/ 78 h 512"/>
                <a:gd name="T42" fmla="*/ 89 w 444"/>
                <a:gd name="T43" fmla="*/ 149 h 512"/>
                <a:gd name="T44" fmla="*/ 114 w 444"/>
                <a:gd name="T45" fmla="*/ 192 h 512"/>
                <a:gd name="T46" fmla="*/ 97 w 444"/>
                <a:gd name="T47" fmla="*/ 253 h 512"/>
                <a:gd name="T48" fmla="*/ 89 w 444"/>
                <a:gd name="T49" fmla="*/ 256 h 512"/>
                <a:gd name="T50" fmla="*/ 89 w 444"/>
                <a:gd name="T51" fmla="*/ 268 h 512"/>
                <a:gd name="T52" fmla="*/ 89 w 444"/>
                <a:gd name="T53" fmla="*/ 275 h 512"/>
                <a:gd name="T54" fmla="*/ 89 w 444"/>
                <a:gd name="T55" fmla="*/ 485 h 512"/>
                <a:gd name="T56" fmla="*/ 116 w 444"/>
                <a:gd name="T57" fmla="*/ 512 h 512"/>
                <a:gd name="T58" fmla="*/ 143 w 444"/>
                <a:gd name="T59" fmla="*/ 485 h 512"/>
                <a:gd name="T60" fmla="*/ 143 w 444"/>
                <a:gd name="T61" fmla="*/ 275 h 512"/>
                <a:gd name="T62" fmla="*/ 159 w 444"/>
                <a:gd name="T63" fmla="*/ 259 h 512"/>
                <a:gd name="T64" fmla="*/ 177 w 444"/>
                <a:gd name="T65" fmla="*/ 275 h 512"/>
                <a:gd name="T66" fmla="*/ 177 w 444"/>
                <a:gd name="T67" fmla="*/ 485 h 512"/>
                <a:gd name="T68" fmla="*/ 203 w 444"/>
                <a:gd name="T69" fmla="*/ 512 h 512"/>
                <a:gd name="T70" fmla="*/ 230 w 444"/>
                <a:gd name="T71" fmla="*/ 485 h 512"/>
                <a:gd name="T72" fmla="*/ 230 w 444"/>
                <a:gd name="T73" fmla="*/ 275 h 512"/>
                <a:gd name="T74" fmla="*/ 230 w 444"/>
                <a:gd name="T75" fmla="*/ 268 h 512"/>
                <a:gd name="T76" fmla="*/ 230 w 444"/>
                <a:gd name="T77" fmla="*/ 60 h 512"/>
                <a:gd name="T78" fmla="*/ 309 w 444"/>
                <a:gd name="T79" fmla="*/ 113 h 512"/>
                <a:gd name="T80" fmla="*/ 325 w 444"/>
                <a:gd name="T81" fmla="*/ 117 h 512"/>
                <a:gd name="T82" fmla="*/ 339 w 444"/>
                <a:gd name="T83" fmla="*/ 114 h 512"/>
                <a:gd name="T84" fmla="*/ 428 w 444"/>
                <a:gd name="T85" fmla="*/ 61 h 512"/>
                <a:gd name="T86" fmla="*/ 437 w 444"/>
                <a:gd name="T87" fmla="*/ 25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44" h="512">
                  <a:moveTo>
                    <a:pt x="437" y="25"/>
                  </a:moveTo>
                  <a:cubicBezTo>
                    <a:pt x="430" y="13"/>
                    <a:pt x="414" y="9"/>
                    <a:pt x="401" y="16"/>
                  </a:cubicBezTo>
                  <a:cubicBezTo>
                    <a:pt x="326" y="62"/>
                    <a:pt x="326" y="62"/>
                    <a:pt x="326" y="62"/>
                  </a:cubicBezTo>
                  <a:cubicBezTo>
                    <a:pt x="239" y="4"/>
                    <a:pt x="239" y="4"/>
                    <a:pt x="239" y="4"/>
                  </a:cubicBezTo>
                  <a:cubicBezTo>
                    <a:pt x="236" y="2"/>
                    <a:pt x="233" y="1"/>
                    <a:pt x="230" y="1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3" y="1"/>
                    <a:pt x="77" y="5"/>
                    <a:pt x="72" y="11"/>
                  </a:cubicBezTo>
                  <a:cubicBezTo>
                    <a:pt x="5" y="109"/>
                    <a:pt x="5" y="109"/>
                    <a:pt x="5" y="109"/>
                  </a:cubicBezTo>
                  <a:cubicBezTo>
                    <a:pt x="2" y="114"/>
                    <a:pt x="1" y="119"/>
                    <a:pt x="1" y="124"/>
                  </a:cubicBezTo>
                  <a:cubicBezTo>
                    <a:pt x="0" y="129"/>
                    <a:pt x="1" y="134"/>
                    <a:pt x="4" y="139"/>
                  </a:cubicBezTo>
                  <a:cubicBezTo>
                    <a:pt x="55" y="229"/>
                    <a:pt x="55" y="229"/>
                    <a:pt x="55" y="229"/>
                  </a:cubicBezTo>
                  <a:cubicBezTo>
                    <a:pt x="62" y="241"/>
                    <a:pt x="78" y="245"/>
                    <a:pt x="91" y="238"/>
                  </a:cubicBezTo>
                  <a:cubicBezTo>
                    <a:pt x="103" y="231"/>
                    <a:pt x="107" y="215"/>
                    <a:pt x="100" y="203"/>
                  </a:cubicBezTo>
                  <a:cubicBezTo>
                    <a:pt x="56" y="126"/>
                    <a:pt x="56" y="126"/>
                    <a:pt x="56" y="126"/>
                  </a:cubicBezTo>
                  <a:cubicBezTo>
                    <a:pt x="89" y="78"/>
                    <a:pt x="89" y="78"/>
                    <a:pt x="89" y="78"/>
                  </a:cubicBezTo>
                  <a:cubicBezTo>
                    <a:pt x="89" y="149"/>
                    <a:pt x="89" y="149"/>
                    <a:pt x="89" y="149"/>
                  </a:cubicBezTo>
                  <a:cubicBezTo>
                    <a:pt x="114" y="192"/>
                    <a:pt x="114" y="192"/>
                    <a:pt x="114" y="192"/>
                  </a:cubicBezTo>
                  <a:cubicBezTo>
                    <a:pt x="126" y="213"/>
                    <a:pt x="119" y="241"/>
                    <a:pt x="97" y="253"/>
                  </a:cubicBezTo>
                  <a:cubicBezTo>
                    <a:pt x="95" y="254"/>
                    <a:pt x="92" y="255"/>
                    <a:pt x="89" y="256"/>
                  </a:cubicBezTo>
                  <a:cubicBezTo>
                    <a:pt x="89" y="268"/>
                    <a:pt x="89" y="268"/>
                    <a:pt x="89" y="268"/>
                  </a:cubicBezTo>
                  <a:cubicBezTo>
                    <a:pt x="89" y="275"/>
                    <a:pt x="89" y="275"/>
                    <a:pt x="89" y="275"/>
                  </a:cubicBezTo>
                  <a:cubicBezTo>
                    <a:pt x="89" y="485"/>
                    <a:pt x="89" y="485"/>
                    <a:pt x="89" y="485"/>
                  </a:cubicBezTo>
                  <a:cubicBezTo>
                    <a:pt x="89" y="500"/>
                    <a:pt x="101" y="512"/>
                    <a:pt x="116" y="512"/>
                  </a:cubicBezTo>
                  <a:cubicBezTo>
                    <a:pt x="131" y="512"/>
                    <a:pt x="143" y="500"/>
                    <a:pt x="143" y="485"/>
                  </a:cubicBezTo>
                  <a:cubicBezTo>
                    <a:pt x="143" y="275"/>
                    <a:pt x="143" y="275"/>
                    <a:pt x="143" y="275"/>
                  </a:cubicBezTo>
                  <a:cubicBezTo>
                    <a:pt x="143" y="266"/>
                    <a:pt x="150" y="259"/>
                    <a:pt x="159" y="259"/>
                  </a:cubicBezTo>
                  <a:cubicBezTo>
                    <a:pt x="168" y="259"/>
                    <a:pt x="177" y="266"/>
                    <a:pt x="177" y="275"/>
                  </a:cubicBezTo>
                  <a:cubicBezTo>
                    <a:pt x="177" y="485"/>
                    <a:pt x="177" y="485"/>
                    <a:pt x="177" y="485"/>
                  </a:cubicBezTo>
                  <a:cubicBezTo>
                    <a:pt x="177" y="500"/>
                    <a:pt x="188" y="512"/>
                    <a:pt x="203" y="512"/>
                  </a:cubicBezTo>
                  <a:cubicBezTo>
                    <a:pt x="218" y="512"/>
                    <a:pt x="230" y="500"/>
                    <a:pt x="230" y="485"/>
                  </a:cubicBezTo>
                  <a:cubicBezTo>
                    <a:pt x="230" y="275"/>
                    <a:pt x="230" y="275"/>
                    <a:pt x="230" y="275"/>
                  </a:cubicBezTo>
                  <a:cubicBezTo>
                    <a:pt x="230" y="268"/>
                    <a:pt x="230" y="268"/>
                    <a:pt x="230" y="268"/>
                  </a:cubicBezTo>
                  <a:cubicBezTo>
                    <a:pt x="230" y="60"/>
                    <a:pt x="230" y="60"/>
                    <a:pt x="230" y="60"/>
                  </a:cubicBezTo>
                  <a:cubicBezTo>
                    <a:pt x="309" y="113"/>
                    <a:pt x="309" y="113"/>
                    <a:pt x="309" y="113"/>
                  </a:cubicBezTo>
                  <a:cubicBezTo>
                    <a:pt x="314" y="116"/>
                    <a:pt x="319" y="117"/>
                    <a:pt x="325" y="117"/>
                  </a:cubicBezTo>
                  <a:cubicBezTo>
                    <a:pt x="330" y="117"/>
                    <a:pt x="335" y="116"/>
                    <a:pt x="339" y="114"/>
                  </a:cubicBezTo>
                  <a:cubicBezTo>
                    <a:pt x="428" y="61"/>
                    <a:pt x="428" y="61"/>
                    <a:pt x="428" y="61"/>
                  </a:cubicBezTo>
                  <a:cubicBezTo>
                    <a:pt x="440" y="53"/>
                    <a:pt x="444" y="37"/>
                    <a:pt x="437" y="25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12" name="Freeform 610"/>
          <p:cNvSpPr/>
          <p:nvPr/>
        </p:nvSpPr>
        <p:spPr bwMode="auto">
          <a:xfrm>
            <a:off x="4410074" y="2628808"/>
            <a:ext cx="1363663" cy="1384300"/>
          </a:xfrm>
          <a:custGeom>
            <a:avLst/>
            <a:gdLst>
              <a:gd name="T0" fmla="*/ 509 w 569"/>
              <a:gd name="T1" fmla="*/ 166 h 578"/>
              <a:gd name="T2" fmla="*/ 166 w 569"/>
              <a:gd name="T3" fmla="*/ 67 h 578"/>
              <a:gd name="T4" fmla="*/ 67 w 569"/>
              <a:gd name="T5" fmla="*/ 410 h 578"/>
              <a:gd name="T6" fmla="*/ 373 w 569"/>
              <a:gd name="T7" fmla="*/ 525 h 578"/>
              <a:gd name="T8" fmla="*/ 452 w 569"/>
              <a:gd name="T9" fmla="*/ 578 h 578"/>
              <a:gd name="T10" fmla="*/ 448 w 569"/>
              <a:gd name="T11" fmla="*/ 483 h 578"/>
              <a:gd name="T12" fmla="*/ 509 w 569"/>
              <a:gd name="T13" fmla="*/ 166 h 5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9" h="578">
                <a:moveTo>
                  <a:pt x="509" y="166"/>
                </a:moveTo>
                <a:cubicBezTo>
                  <a:pt x="442" y="44"/>
                  <a:pt x="288" y="0"/>
                  <a:pt x="166" y="67"/>
                </a:cubicBezTo>
                <a:cubicBezTo>
                  <a:pt x="44" y="134"/>
                  <a:pt x="0" y="288"/>
                  <a:pt x="67" y="410"/>
                </a:cubicBezTo>
                <a:cubicBezTo>
                  <a:pt x="128" y="520"/>
                  <a:pt x="259" y="567"/>
                  <a:pt x="373" y="525"/>
                </a:cubicBezTo>
                <a:cubicBezTo>
                  <a:pt x="452" y="578"/>
                  <a:pt x="452" y="578"/>
                  <a:pt x="452" y="578"/>
                </a:cubicBezTo>
                <a:cubicBezTo>
                  <a:pt x="448" y="483"/>
                  <a:pt x="448" y="483"/>
                  <a:pt x="448" y="483"/>
                </a:cubicBezTo>
                <a:cubicBezTo>
                  <a:pt x="540" y="407"/>
                  <a:pt x="569" y="274"/>
                  <a:pt x="509" y="166"/>
                </a:cubicBezTo>
                <a:close/>
              </a:path>
            </a:pathLst>
          </a:custGeom>
          <a:noFill/>
          <a:ln>
            <a:solidFill>
              <a:srgbClr val="693716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47" name="Freeform 945"/>
          <p:cNvSpPr/>
          <p:nvPr/>
        </p:nvSpPr>
        <p:spPr bwMode="auto">
          <a:xfrm>
            <a:off x="6343649" y="2924083"/>
            <a:ext cx="1363663" cy="1384300"/>
          </a:xfrm>
          <a:custGeom>
            <a:avLst/>
            <a:gdLst>
              <a:gd name="T0" fmla="*/ 60 w 569"/>
              <a:gd name="T1" fmla="*/ 166 h 578"/>
              <a:gd name="T2" fmla="*/ 402 w 569"/>
              <a:gd name="T3" fmla="*/ 67 h 578"/>
              <a:gd name="T4" fmla="*/ 501 w 569"/>
              <a:gd name="T5" fmla="*/ 410 h 578"/>
              <a:gd name="T6" fmla="*/ 195 w 569"/>
              <a:gd name="T7" fmla="*/ 525 h 578"/>
              <a:gd name="T8" fmla="*/ 116 w 569"/>
              <a:gd name="T9" fmla="*/ 578 h 578"/>
              <a:gd name="T10" fmla="*/ 121 w 569"/>
              <a:gd name="T11" fmla="*/ 483 h 578"/>
              <a:gd name="T12" fmla="*/ 60 w 569"/>
              <a:gd name="T13" fmla="*/ 166 h 5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69" h="578">
                <a:moveTo>
                  <a:pt x="60" y="166"/>
                </a:moveTo>
                <a:cubicBezTo>
                  <a:pt x="127" y="44"/>
                  <a:pt x="280" y="0"/>
                  <a:pt x="402" y="67"/>
                </a:cubicBezTo>
                <a:cubicBezTo>
                  <a:pt x="524" y="134"/>
                  <a:pt x="569" y="288"/>
                  <a:pt x="501" y="410"/>
                </a:cubicBezTo>
                <a:cubicBezTo>
                  <a:pt x="441" y="520"/>
                  <a:pt x="310" y="567"/>
                  <a:pt x="195" y="525"/>
                </a:cubicBezTo>
                <a:cubicBezTo>
                  <a:pt x="116" y="578"/>
                  <a:pt x="116" y="578"/>
                  <a:pt x="116" y="578"/>
                </a:cubicBezTo>
                <a:cubicBezTo>
                  <a:pt x="121" y="483"/>
                  <a:pt x="121" y="483"/>
                  <a:pt x="121" y="483"/>
                </a:cubicBezTo>
                <a:cubicBezTo>
                  <a:pt x="28" y="407"/>
                  <a:pt x="0" y="274"/>
                  <a:pt x="60" y="166"/>
                </a:cubicBezTo>
                <a:close/>
              </a:path>
            </a:pathLst>
          </a:custGeom>
          <a:noFill/>
          <a:ln>
            <a:solidFill>
              <a:srgbClr val="693716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48" name="Oval 13"/>
          <p:cNvSpPr/>
          <p:nvPr/>
        </p:nvSpPr>
        <p:spPr>
          <a:xfrm>
            <a:off x="4439570" y="2762540"/>
            <a:ext cx="1324897" cy="116215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rgbClr val="693716"/>
                </a:solidFill>
                <a:latin typeface="Kartika" panose="02020503030404060203" pitchFamily="18" charset="0"/>
                <a:ea typeface="Open Sans" panose="020B0606030504020204" pitchFamily="34" charset="0"/>
                <a:cs typeface="Kartika" panose="02020503030404060203" pitchFamily="18" charset="0"/>
              </a:rPr>
              <a:t>80</a:t>
            </a:r>
            <a:r>
              <a:rPr lang="en-US" sz="2800" b="1" dirty="0" smtClean="0">
                <a:solidFill>
                  <a:srgbClr val="693716"/>
                </a:solidFill>
                <a:latin typeface="Kartika" panose="02020503030404060203" pitchFamily="18" charset="0"/>
                <a:ea typeface="Open Sans" panose="020B0606030504020204" pitchFamily="34" charset="0"/>
                <a:cs typeface="Kartika" panose="02020503030404060203" pitchFamily="18" charset="0"/>
              </a:rPr>
              <a:t>%</a:t>
            </a:r>
            <a:endParaRPr lang="en-US" sz="2800" b="1" dirty="0">
              <a:solidFill>
                <a:srgbClr val="693716"/>
              </a:solidFill>
              <a:latin typeface="Kartika" panose="02020503030404060203" pitchFamily="18" charset="0"/>
              <a:ea typeface="Open Sans" panose="020B0606030504020204" pitchFamily="34" charset="0"/>
              <a:cs typeface="Kartika" panose="02020503030404060203" pitchFamily="18" charset="0"/>
            </a:endParaRPr>
          </a:p>
        </p:txBody>
      </p:sp>
      <p:sp>
        <p:nvSpPr>
          <p:cNvPr id="949" name="文本框 948"/>
          <p:cNvSpPr txBox="1"/>
          <p:nvPr/>
        </p:nvSpPr>
        <p:spPr>
          <a:xfrm>
            <a:off x="1545845" y="3246554"/>
            <a:ext cx="2550698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sz="14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0" name="Oval 13"/>
          <p:cNvSpPr/>
          <p:nvPr/>
        </p:nvSpPr>
        <p:spPr>
          <a:xfrm>
            <a:off x="5475542" y="1661941"/>
            <a:ext cx="1324897" cy="116215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smtClean="0">
                <a:solidFill>
                  <a:srgbClr val="693716"/>
                </a:solidFill>
                <a:latin typeface="Kartika" panose="02020503030404060203" pitchFamily="18" charset="0"/>
                <a:ea typeface="Open Sans" panose="020B0606030504020204" pitchFamily="34" charset="0"/>
                <a:cs typeface="Kartika" panose="02020503030404060203" pitchFamily="18" charset="0"/>
              </a:rPr>
              <a:t>35%</a:t>
            </a:r>
            <a:endParaRPr lang="en-US" sz="2800" b="1" dirty="0">
              <a:solidFill>
                <a:srgbClr val="693716"/>
              </a:solidFill>
              <a:latin typeface="Kartika" panose="02020503030404060203" pitchFamily="18" charset="0"/>
              <a:ea typeface="Open Sans" panose="020B0606030504020204" pitchFamily="34" charset="0"/>
              <a:cs typeface="Kartika" panose="02020503030404060203" pitchFamily="18" charset="0"/>
            </a:endParaRPr>
          </a:p>
        </p:txBody>
      </p:sp>
      <p:sp>
        <p:nvSpPr>
          <p:cNvPr id="951" name="Oval 13"/>
          <p:cNvSpPr/>
          <p:nvPr/>
        </p:nvSpPr>
        <p:spPr>
          <a:xfrm>
            <a:off x="6382415" y="3063730"/>
            <a:ext cx="1324897" cy="116215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smtClean="0">
                <a:solidFill>
                  <a:srgbClr val="693716"/>
                </a:solidFill>
                <a:latin typeface="Kartika" panose="02020503030404060203" pitchFamily="18" charset="0"/>
                <a:ea typeface="Open Sans" panose="020B0606030504020204" pitchFamily="34" charset="0"/>
                <a:cs typeface="Kartika" panose="02020503030404060203" pitchFamily="18" charset="0"/>
              </a:rPr>
              <a:t>47%</a:t>
            </a:r>
            <a:endParaRPr lang="en-US" sz="2800" b="1" dirty="0">
              <a:solidFill>
                <a:srgbClr val="693716"/>
              </a:solidFill>
              <a:latin typeface="Kartika" panose="02020503030404060203" pitchFamily="18" charset="0"/>
              <a:ea typeface="Open Sans" panose="020B0606030504020204" pitchFamily="34" charset="0"/>
              <a:cs typeface="Kartika" panose="02020503030404060203" pitchFamily="18" charset="0"/>
            </a:endParaRPr>
          </a:p>
        </p:txBody>
      </p:sp>
      <p:sp>
        <p:nvSpPr>
          <p:cNvPr id="952" name="文本框 951"/>
          <p:cNvSpPr txBox="1"/>
          <p:nvPr/>
        </p:nvSpPr>
        <p:spPr>
          <a:xfrm>
            <a:off x="7280626" y="1739176"/>
            <a:ext cx="2550698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sz="14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3" name="文本框 952"/>
          <p:cNvSpPr txBox="1"/>
          <p:nvPr/>
        </p:nvSpPr>
        <p:spPr>
          <a:xfrm>
            <a:off x="8096704" y="3225097"/>
            <a:ext cx="2550698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2CE4DC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</a:endParaRPr>
          </a:p>
          <a:p>
            <a:endParaRPr lang="en-US" altLang="zh-CN" sz="14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SpPr/>
          <p:nvPr/>
        </p:nvSpPr>
        <p:spPr>
          <a:xfrm>
            <a:off x="4163212" y="4529796"/>
            <a:ext cx="2056135" cy="1772530"/>
          </a:xfrm>
          <a:custGeom>
            <a:avLst/>
            <a:gdLst>
              <a:gd name="connsiteX0" fmla="*/ 1028067 w 2056135"/>
              <a:gd name="connsiteY0" fmla="*/ 684476 h 1772530"/>
              <a:gd name="connsiteX1" fmla="*/ 520306 w 2056135"/>
              <a:gd name="connsiteY1" fmla="*/ 1192237 h 1772530"/>
              <a:gd name="connsiteX2" fmla="*/ 1028067 w 2056135"/>
              <a:gd name="connsiteY2" fmla="*/ 1699998 h 1772530"/>
              <a:gd name="connsiteX3" fmla="*/ 1535828 w 2056135"/>
              <a:gd name="connsiteY3" fmla="*/ 1192237 h 1772530"/>
              <a:gd name="connsiteX4" fmla="*/ 1028067 w 2056135"/>
              <a:gd name="connsiteY4" fmla="*/ 684476 h 1772530"/>
              <a:gd name="connsiteX5" fmla="*/ 1028068 w 2056135"/>
              <a:gd name="connsiteY5" fmla="*/ 0 h 1772530"/>
              <a:gd name="connsiteX6" fmla="*/ 2056135 w 2056135"/>
              <a:gd name="connsiteY6" fmla="*/ 1772530 h 1772530"/>
              <a:gd name="connsiteX7" fmla="*/ 0 w 2056135"/>
              <a:gd name="connsiteY7" fmla="*/ 1772530 h 1772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56135" h="1772530">
                <a:moveTo>
                  <a:pt x="1028067" y="684476"/>
                </a:moveTo>
                <a:cubicBezTo>
                  <a:pt x="747638" y="684476"/>
                  <a:pt x="520306" y="911808"/>
                  <a:pt x="520306" y="1192237"/>
                </a:cubicBezTo>
                <a:cubicBezTo>
                  <a:pt x="520306" y="1472666"/>
                  <a:pt x="747638" y="1699998"/>
                  <a:pt x="1028067" y="1699998"/>
                </a:cubicBezTo>
                <a:cubicBezTo>
                  <a:pt x="1308496" y="1699998"/>
                  <a:pt x="1535828" y="1472666"/>
                  <a:pt x="1535828" y="1192237"/>
                </a:cubicBezTo>
                <a:cubicBezTo>
                  <a:pt x="1535828" y="911808"/>
                  <a:pt x="1308496" y="684476"/>
                  <a:pt x="1028067" y="684476"/>
                </a:cubicBezTo>
                <a:close/>
                <a:moveTo>
                  <a:pt x="1028068" y="0"/>
                </a:moveTo>
                <a:lnTo>
                  <a:pt x="2056135" y="1772530"/>
                </a:lnTo>
                <a:lnTo>
                  <a:pt x="0" y="1772530"/>
                </a:lnTo>
                <a:close/>
              </a:path>
            </a:pathLst>
          </a:custGeom>
          <a:solidFill>
            <a:srgbClr val="69371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任意多边形 6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SpPr/>
          <p:nvPr/>
        </p:nvSpPr>
        <p:spPr>
          <a:xfrm>
            <a:off x="8496781" y="4529796"/>
            <a:ext cx="2056135" cy="1772530"/>
          </a:xfrm>
          <a:custGeom>
            <a:avLst/>
            <a:gdLst>
              <a:gd name="connsiteX0" fmla="*/ 1028067 w 2056135"/>
              <a:gd name="connsiteY0" fmla="*/ 684476 h 1772530"/>
              <a:gd name="connsiteX1" fmla="*/ 520306 w 2056135"/>
              <a:gd name="connsiteY1" fmla="*/ 1192237 h 1772530"/>
              <a:gd name="connsiteX2" fmla="*/ 1028067 w 2056135"/>
              <a:gd name="connsiteY2" fmla="*/ 1699998 h 1772530"/>
              <a:gd name="connsiteX3" fmla="*/ 1535828 w 2056135"/>
              <a:gd name="connsiteY3" fmla="*/ 1192237 h 1772530"/>
              <a:gd name="connsiteX4" fmla="*/ 1028067 w 2056135"/>
              <a:gd name="connsiteY4" fmla="*/ 684476 h 1772530"/>
              <a:gd name="connsiteX5" fmla="*/ 1028068 w 2056135"/>
              <a:gd name="connsiteY5" fmla="*/ 0 h 1772530"/>
              <a:gd name="connsiteX6" fmla="*/ 2056135 w 2056135"/>
              <a:gd name="connsiteY6" fmla="*/ 1772530 h 1772530"/>
              <a:gd name="connsiteX7" fmla="*/ 0 w 2056135"/>
              <a:gd name="connsiteY7" fmla="*/ 1772530 h 1772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56135" h="1772530">
                <a:moveTo>
                  <a:pt x="1028067" y="684476"/>
                </a:moveTo>
                <a:cubicBezTo>
                  <a:pt x="747638" y="684476"/>
                  <a:pt x="520306" y="911808"/>
                  <a:pt x="520306" y="1192237"/>
                </a:cubicBezTo>
                <a:cubicBezTo>
                  <a:pt x="520306" y="1472666"/>
                  <a:pt x="747638" y="1699998"/>
                  <a:pt x="1028067" y="1699998"/>
                </a:cubicBezTo>
                <a:cubicBezTo>
                  <a:pt x="1308496" y="1699998"/>
                  <a:pt x="1535828" y="1472666"/>
                  <a:pt x="1535828" y="1192237"/>
                </a:cubicBezTo>
                <a:cubicBezTo>
                  <a:pt x="1535828" y="911808"/>
                  <a:pt x="1308496" y="684476"/>
                  <a:pt x="1028067" y="684476"/>
                </a:cubicBezTo>
                <a:close/>
                <a:moveTo>
                  <a:pt x="1028068" y="0"/>
                </a:moveTo>
                <a:lnTo>
                  <a:pt x="2056135" y="1772530"/>
                </a:lnTo>
                <a:lnTo>
                  <a:pt x="0" y="1772530"/>
                </a:lnTo>
                <a:close/>
              </a:path>
            </a:pathLst>
          </a:custGeom>
          <a:solidFill>
            <a:srgbClr val="69371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SpPr/>
          <p:nvPr/>
        </p:nvSpPr>
        <p:spPr>
          <a:xfrm flipV="1">
            <a:off x="2014941" y="1991443"/>
            <a:ext cx="2056135" cy="1772530"/>
          </a:xfrm>
          <a:custGeom>
            <a:avLst/>
            <a:gdLst>
              <a:gd name="connsiteX0" fmla="*/ 1028067 w 2056135"/>
              <a:gd name="connsiteY0" fmla="*/ 1688122 h 1772530"/>
              <a:gd name="connsiteX1" fmla="*/ 520306 w 2056135"/>
              <a:gd name="connsiteY1" fmla="*/ 1180361 h 1772530"/>
              <a:gd name="connsiteX2" fmla="*/ 1028067 w 2056135"/>
              <a:gd name="connsiteY2" fmla="*/ 672600 h 1772530"/>
              <a:gd name="connsiteX3" fmla="*/ 1535828 w 2056135"/>
              <a:gd name="connsiteY3" fmla="*/ 1180361 h 1772530"/>
              <a:gd name="connsiteX4" fmla="*/ 1028067 w 2056135"/>
              <a:gd name="connsiteY4" fmla="*/ 1688122 h 1772530"/>
              <a:gd name="connsiteX5" fmla="*/ 0 w 2056135"/>
              <a:gd name="connsiteY5" fmla="*/ 1772530 h 1772530"/>
              <a:gd name="connsiteX6" fmla="*/ 2056135 w 2056135"/>
              <a:gd name="connsiteY6" fmla="*/ 1772530 h 1772530"/>
              <a:gd name="connsiteX7" fmla="*/ 1028068 w 2056135"/>
              <a:gd name="connsiteY7" fmla="*/ 0 h 1772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56135" h="1772530">
                <a:moveTo>
                  <a:pt x="1028067" y="1688122"/>
                </a:moveTo>
                <a:cubicBezTo>
                  <a:pt x="747638" y="1688122"/>
                  <a:pt x="520306" y="1460790"/>
                  <a:pt x="520306" y="1180361"/>
                </a:cubicBezTo>
                <a:cubicBezTo>
                  <a:pt x="520306" y="899932"/>
                  <a:pt x="747638" y="672600"/>
                  <a:pt x="1028067" y="672600"/>
                </a:cubicBezTo>
                <a:cubicBezTo>
                  <a:pt x="1308496" y="672600"/>
                  <a:pt x="1535828" y="899932"/>
                  <a:pt x="1535828" y="1180361"/>
                </a:cubicBezTo>
                <a:cubicBezTo>
                  <a:pt x="1535828" y="1460790"/>
                  <a:pt x="1308496" y="1688122"/>
                  <a:pt x="1028067" y="1688122"/>
                </a:cubicBezTo>
                <a:close/>
                <a:moveTo>
                  <a:pt x="0" y="1772530"/>
                </a:moveTo>
                <a:lnTo>
                  <a:pt x="2056135" y="1772530"/>
                </a:lnTo>
                <a:lnTo>
                  <a:pt x="1028068" y="0"/>
                </a:lnTo>
                <a:close/>
              </a:path>
            </a:pathLst>
          </a:custGeom>
          <a:solidFill>
            <a:srgbClr val="69371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SpPr/>
          <p:nvPr/>
        </p:nvSpPr>
        <p:spPr>
          <a:xfrm flipV="1">
            <a:off x="6348510" y="1991443"/>
            <a:ext cx="2056135" cy="1772530"/>
          </a:xfrm>
          <a:custGeom>
            <a:avLst/>
            <a:gdLst>
              <a:gd name="connsiteX0" fmla="*/ 1021614 w 2056135"/>
              <a:gd name="connsiteY0" fmla="*/ 1688122 h 1772530"/>
              <a:gd name="connsiteX1" fmla="*/ 513853 w 2056135"/>
              <a:gd name="connsiteY1" fmla="*/ 1180361 h 1772530"/>
              <a:gd name="connsiteX2" fmla="*/ 1021614 w 2056135"/>
              <a:gd name="connsiteY2" fmla="*/ 672600 h 1772530"/>
              <a:gd name="connsiteX3" fmla="*/ 1529375 w 2056135"/>
              <a:gd name="connsiteY3" fmla="*/ 1180361 h 1772530"/>
              <a:gd name="connsiteX4" fmla="*/ 1021614 w 2056135"/>
              <a:gd name="connsiteY4" fmla="*/ 1688122 h 1772530"/>
              <a:gd name="connsiteX5" fmla="*/ 0 w 2056135"/>
              <a:gd name="connsiteY5" fmla="*/ 1772530 h 1772530"/>
              <a:gd name="connsiteX6" fmla="*/ 2056135 w 2056135"/>
              <a:gd name="connsiteY6" fmla="*/ 1772530 h 1772530"/>
              <a:gd name="connsiteX7" fmla="*/ 1028068 w 2056135"/>
              <a:gd name="connsiteY7" fmla="*/ 0 h 1772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56135" h="1772530">
                <a:moveTo>
                  <a:pt x="1021614" y="1688122"/>
                </a:moveTo>
                <a:cubicBezTo>
                  <a:pt x="741185" y="1688122"/>
                  <a:pt x="513853" y="1460790"/>
                  <a:pt x="513853" y="1180361"/>
                </a:cubicBezTo>
                <a:cubicBezTo>
                  <a:pt x="513853" y="899932"/>
                  <a:pt x="741185" y="672600"/>
                  <a:pt x="1021614" y="672600"/>
                </a:cubicBezTo>
                <a:cubicBezTo>
                  <a:pt x="1302043" y="672600"/>
                  <a:pt x="1529375" y="899932"/>
                  <a:pt x="1529375" y="1180361"/>
                </a:cubicBezTo>
                <a:cubicBezTo>
                  <a:pt x="1529375" y="1460790"/>
                  <a:pt x="1302043" y="1688122"/>
                  <a:pt x="1021614" y="1688122"/>
                </a:cubicBezTo>
                <a:close/>
                <a:moveTo>
                  <a:pt x="0" y="1772530"/>
                </a:moveTo>
                <a:lnTo>
                  <a:pt x="2056135" y="1772530"/>
                </a:lnTo>
                <a:lnTo>
                  <a:pt x="1028068" y="0"/>
                </a:lnTo>
                <a:close/>
              </a:path>
            </a:pathLst>
          </a:custGeom>
          <a:solidFill>
            <a:srgbClr val="693716"/>
          </a:solidFill>
          <a:ln w="190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0" name="组合 9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GrpSpPr/>
          <p:nvPr/>
        </p:nvGrpSpPr>
        <p:grpSpPr>
          <a:xfrm>
            <a:off x="9363118" y="5441619"/>
            <a:ext cx="427622" cy="448285"/>
            <a:chOff x="7002627" y="828237"/>
            <a:chExt cx="444697" cy="466185"/>
          </a:xfrm>
          <a:solidFill>
            <a:srgbClr val="693716"/>
          </a:solidFill>
          <a:effectLst/>
        </p:grpSpPr>
        <p:sp>
          <p:nvSpPr>
            <p:cNvPr id="11" name="Freeform 11"/>
            <p:cNvSpPr/>
            <p:nvPr/>
          </p:nvSpPr>
          <p:spPr bwMode="auto">
            <a:xfrm>
              <a:off x="7133420" y="1073942"/>
              <a:ext cx="88753" cy="87818"/>
            </a:xfrm>
            <a:custGeom>
              <a:avLst/>
              <a:gdLst>
                <a:gd name="T0" fmla="*/ 24 w 40"/>
                <a:gd name="T1" fmla="*/ 1 h 40"/>
                <a:gd name="T2" fmla="*/ 20 w 40"/>
                <a:gd name="T3" fmla="*/ 0 h 40"/>
                <a:gd name="T4" fmla="*/ 0 w 40"/>
                <a:gd name="T5" fmla="*/ 20 h 40"/>
                <a:gd name="T6" fmla="*/ 20 w 40"/>
                <a:gd name="T7" fmla="*/ 40 h 40"/>
                <a:gd name="T8" fmla="*/ 40 w 40"/>
                <a:gd name="T9" fmla="*/ 20 h 40"/>
                <a:gd name="T10" fmla="*/ 39 w 40"/>
                <a:gd name="T11" fmla="*/ 15 h 40"/>
                <a:gd name="T12" fmla="*/ 15 w 40"/>
                <a:gd name="T13" fmla="*/ 26 h 40"/>
                <a:gd name="T14" fmla="*/ 24 w 40"/>
                <a:gd name="T15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2"/>
            <p:cNvSpPr/>
            <p:nvPr/>
          </p:nvSpPr>
          <p:spPr bwMode="auto">
            <a:xfrm>
              <a:off x="7002627" y="943149"/>
              <a:ext cx="351273" cy="351273"/>
            </a:xfrm>
            <a:custGeom>
              <a:avLst/>
              <a:gdLst>
                <a:gd name="T0" fmla="*/ 131 w 159"/>
                <a:gd name="T1" fmla="*/ 41 h 159"/>
                <a:gd name="T2" fmla="*/ 144 w 159"/>
                <a:gd name="T3" fmla="*/ 79 h 159"/>
                <a:gd name="T4" fmla="*/ 79 w 159"/>
                <a:gd name="T5" fmla="*/ 144 h 159"/>
                <a:gd name="T6" fmla="*/ 15 w 159"/>
                <a:gd name="T7" fmla="*/ 79 h 159"/>
                <a:gd name="T8" fmla="*/ 79 w 159"/>
                <a:gd name="T9" fmla="*/ 15 h 159"/>
                <a:gd name="T10" fmla="*/ 112 w 159"/>
                <a:gd name="T11" fmla="*/ 24 h 159"/>
                <a:gd name="T12" fmla="*/ 122 w 159"/>
                <a:gd name="T13" fmla="*/ 13 h 159"/>
                <a:gd name="T14" fmla="*/ 79 w 159"/>
                <a:gd name="T15" fmla="*/ 0 h 159"/>
                <a:gd name="T16" fmla="*/ 0 w 159"/>
                <a:gd name="T17" fmla="*/ 79 h 159"/>
                <a:gd name="T18" fmla="*/ 79 w 159"/>
                <a:gd name="T19" fmla="*/ 159 h 159"/>
                <a:gd name="T20" fmla="*/ 159 w 159"/>
                <a:gd name="T21" fmla="*/ 79 h 159"/>
                <a:gd name="T22" fmla="*/ 141 w 159"/>
                <a:gd name="T23" fmla="*/ 30 h 159"/>
                <a:gd name="T24" fmla="*/ 131 w 159"/>
                <a:gd name="T25" fmla="*/ 4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7177329" y="1049652"/>
              <a:ext cx="66331" cy="68199"/>
            </a:xfrm>
            <a:custGeom>
              <a:avLst/>
              <a:gdLst>
                <a:gd name="T0" fmla="*/ 71 w 71"/>
                <a:gd name="T1" fmla="*/ 30 h 73"/>
                <a:gd name="T2" fmla="*/ 38 w 71"/>
                <a:gd name="T3" fmla="*/ 0 h 73"/>
                <a:gd name="T4" fmla="*/ 19 w 71"/>
                <a:gd name="T5" fmla="*/ 19 h 73"/>
                <a:gd name="T6" fmla="*/ 0 w 71"/>
                <a:gd name="T7" fmla="*/ 73 h 73"/>
                <a:gd name="T8" fmla="*/ 55 w 71"/>
                <a:gd name="T9" fmla="*/ 49 h 73"/>
                <a:gd name="T10" fmla="*/ 71 w 71"/>
                <a:gd name="T11" fmla="*/ 3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14"/>
            <p:cNvSpPr/>
            <p:nvPr/>
          </p:nvSpPr>
          <p:spPr bwMode="auto">
            <a:xfrm>
              <a:off x="7219370" y="916990"/>
              <a:ext cx="143873" cy="152281"/>
            </a:xfrm>
            <a:custGeom>
              <a:avLst/>
              <a:gdLst>
                <a:gd name="T0" fmla="*/ 121 w 154"/>
                <a:gd name="T1" fmla="*/ 0 h 163"/>
                <a:gd name="T2" fmla="*/ 0 w 154"/>
                <a:gd name="T3" fmla="*/ 132 h 163"/>
                <a:gd name="T4" fmla="*/ 33 w 154"/>
                <a:gd name="T5" fmla="*/ 163 h 163"/>
                <a:gd name="T6" fmla="*/ 154 w 154"/>
                <a:gd name="T7" fmla="*/ 31 h 163"/>
                <a:gd name="T8" fmla="*/ 121 w 154"/>
                <a:gd name="T9" fmla="*/ 35 h 163"/>
                <a:gd name="T10" fmla="*/ 121 w 154"/>
                <a:gd name="T1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5"/>
            <p:cNvSpPr/>
            <p:nvPr/>
          </p:nvSpPr>
          <p:spPr bwMode="auto">
            <a:xfrm>
              <a:off x="7338952" y="883357"/>
              <a:ext cx="56988" cy="59791"/>
            </a:xfrm>
            <a:custGeom>
              <a:avLst/>
              <a:gdLst>
                <a:gd name="T0" fmla="*/ 14 w 61"/>
                <a:gd name="T1" fmla="*/ 48 h 64"/>
                <a:gd name="T2" fmla="*/ 14 w 61"/>
                <a:gd name="T3" fmla="*/ 12 h 64"/>
                <a:gd name="T4" fmla="*/ 0 w 61"/>
                <a:gd name="T5" fmla="*/ 0 h 64"/>
                <a:gd name="T6" fmla="*/ 0 w 61"/>
                <a:gd name="T7" fmla="*/ 0 h 64"/>
                <a:gd name="T8" fmla="*/ 0 w 61"/>
                <a:gd name="T9" fmla="*/ 64 h 64"/>
                <a:gd name="T10" fmla="*/ 61 w 61"/>
                <a:gd name="T11" fmla="*/ 55 h 64"/>
                <a:gd name="T12" fmla="*/ 61 w 61"/>
                <a:gd name="T13" fmla="*/ 55 h 64"/>
                <a:gd name="T14" fmla="*/ 50 w 61"/>
                <a:gd name="T15" fmla="*/ 43 h 64"/>
                <a:gd name="T16" fmla="*/ 14 w 61"/>
                <a:gd name="T17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6"/>
            <p:cNvSpPr/>
            <p:nvPr/>
          </p:nvSpPr>
          <p:spPr bwMode="auto">
            <a:xfrm>
              <a:off x="7363242" y="855330"/>
              <a:ext cx="59791" cy="61660"/>
            </a:xfrm>
            <a:custGeom>
              <a:avLst/>
              <a:gdLst>
                <a:gd name="T0" fmla="*/ 14 w 64"/>
                <a:gd name="T1" fmla="*/ 49 h 66"/>
                <a:gd name="T2" fmla="*/ 14 w 64"/>
                <a:gd name="T3" fmla="*/ 11 h 66"/>
                <a:gd name="T4" fmla="*/ 2 w 64"/>
                <a:gd name="T5" fmla="*/ 0 h 66"/>
                <a:gd name="T6" fmla="*/ 2 w 64"/>
                <a:gd name="T7" fmla="*/ 0 h 66"/>
                <a:gd name="T8" fmla="*/ 0 w 64"/>
                <a:gd name="T9" fmla="*/ 66 h 66"/>
                <a:gd name="T10" fmla="*/ 64 w 64"/>
                <a:gd name="T11" fmla="*/ 56 h 66"/>
                <a:gd name="T12" fmla="*/ 64 w 64"/>
                <a:gd name="T13" fmla="*/ 56 h 66"/>
                <a:gd name="T14" fmla="*/ 50 w 64"/>
                <a:gd name="T15" fmla="*/ 44 h 66"/>
                <a:gd name="T16" fmla="*/ 14 w 64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7"/>
            <p:cNvSpPr/>
            <p:nvPr/>
          </p:nvSpPr>
          <p:spPr bwMode="auto">
            <a:xfrm>
              <a:off x="7067089" y="1009479"/>
              <a:ext cx="220480" cy="218612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49 h 99"/>
                <a:gd name="T4" fmla="*/ 50 w 100"/>
                <a:gd name="T5" fmla="*/ 99 h 99"/>
                <a:gd name="T6" fmla="*/ 100 w 100"/>
                <a:gd name="T7" fmla="*/ 49 h 99"/>
                <a:gd name="T8" fmla="*/ 92 w 100"/>
                <a:gd name="T9" fmla="*/ 22 h 99"/>
                <a:gd name="T10" fmla="*/ 83 w 100"/>
                <a:gd name="T11" fmla="*/ 32 h 99"/>
                <a:gd name="T12" fmla="*/ 81 w 100"/>
                <a:gd name="T13" fmla="*/ 34 h 99"/>
                <a:gd name="T14" fmla="*/ 85 w 100"/>
                <a:gd name="T15" fmla="*/ 49 h 99"/>
                <a:gd name="T16" fmla="*/ 50 w 100"/>
                <a:gd name="T17" fmla="*/ 84 h 99"/>
                <a:gd name="T18" fmla="*/ 15 w 100"/>
                <a:gd name="T19" fmla="*/ 49 h 99"/>
                <a:gd name="T20" fmla="*/ 50 w 100"/>
                <a:gd name="T21" fmla="*/ 15 h 99"/>
                <a:gd name="T22" fmla="*/ 62 w 100"/>
                <a:gd name="T23" fmla="*/ 17 h 99"/>
                <a:gd name="T24" fmla="*/ 64 w 100"/>
                <a:gd name="T25" fmla="*/ 14 h 99"/>
                <a:gd name="T26" fmla="*/ 73 w 100"/>
                <a:gd name="T27" fmla="*/ 5 h 99"/>
                <a:gd name="T28" fmla="*/ 50 w 100"/>
                <a:gd name="T2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8"/>
            <p:cNvSpPr/>
            <p:nvPr/>
          </p:nvSpPr>
          <p:spPr bwMode="auto">
            <a:xfrm>
              <a:off x="7389401" y="828237"/>
              <a:ext cx="57923" cy="59791"/>
            </a:xfrm>
            <a:custGeom>
              <a:avLst/>
              <a:gdLst>
                <a:gd name="T0" fmla="*/ 50 w 62"/>
                <a:gd name="T1" fmla="*/ 43 h 64"/>
                <a:gd name="T2" fmla="*/ 15 w 62"/>
                <a:gd name="T3" fmla="*/ 47 h 64"/>
                <a:gd name="T4" fmla="*/ 15 w 62"/>
                <a:gd name="T5" fmla="*/ 12 h 64"/>
                <a:gd name="T6" fmla="*/ 0 w 62"/>
                <a:gd name="T7" fmla="*/ 0 h 64"/>
                <a:gd name="T8" fmla="*/ 0 w 62"/>
                <a:gd name="T9" fmla="*/ 0 h 64"/>
                <a:gd name="T10" fmla="*/ 0 w 62"/>
                <a:gd name="T11" fmla="*/ 64 h 64"/>
                <a:gd name="T12" fmla="*/ 62 w 62"/>
                <a:gd name="T13" fmla="*/ 55 h 64"/>
                <a:gd name="T14" fmla="*/ 62 w 62"/>
                <a:gd name="T15" fmla="*/ 55 h 64"/>
                <a:gd name="T16" fmla="*/ 50 w 62"/>
                <a:gd name="T17" fmla="*/ 4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9" name="组合 18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GrpSpPr>
            <a:grpSpLocks noChangeAspect="1"/>
          </p:cNvGrpSpPr>
          <p:nvPr/>
        </p:nvGrpSpPr>
        <p:grpSpPr>
          <a:xfrm>
            <a:off x="2868161" y="2386795"/>
            <a:ext cx="351981" cy="393631"/>
            <a:chOff x="5999255" y="3275006"/>
            <a:chExt cx="402656" cy="450303"/>
          </a:xfrm>
          <a:solidFill>
            <a:srgbClr val="693716"/>
          </a:solidFill>
          <a:effectLst/>
        </p:grpSpPr>
        <p:sp>
          <p:nvSpPr>
            <p:cNvPr id="21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组合 25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GrpSpPr/>
          <p:nvPr/>
        </p:nvGrpSpPr>
        <p:grpSpPr>
          <a:xfrm>
            <a:off x="5029864" y="5562283"/>
            <a:ext cx="322827" cy="319497"/>
            <a:chOff x="6967126" y="4092464"/>
            <a:chExt cx="453105" cy="448433"/>
          </a:xfrm>
          <a:solidFill>
            <a:srgbClr val="693716"/>
          </a:solidFill>
          <a:effectLst/>
        </p:grpSpPr>
        <p:sp>
          <p:nvSpPr>
            <p:cNvPr id="27" name="Freeform 136"/>
            <p:cNvSpPr/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9" name="组合 28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GrpSpPr/>
          <p:nvPr/>
        </p:nvGrpSpPr>
        <p:grpSpPr>
          <a:xfrm>
            <a:off x="7222519" y="2377363"/>
            <a:ext cx="336252" cy="361860"/>
            <a:chOff x="7005429" y="4859473"/>
            <a:chExt cx="466184" cy="501686"/>
          </a:xfrm>
          <a:solidFill>
            <a:srgbClr val="693716"/>
          </a:solidFill>
          <a:effectLst/>
        </p:grpSpPr>
        <p:sp>
          <p:nvSpPr>
            <p:cNvPr id="30" name="Freeform 154"/>
            <p:cNvSpPr/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5" name="文本框 34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SpPr txBox="1"/>
          <p:nvPr/>
        </p:nvSpPr>
        <p:spPr>
          <a:xfrm>
            <a:off x="1969639" y="4776551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6" name="文本框 35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SpPr txBox="1"/>
          <p:nvPr/>
        </p:nvSpPr>
        <p:spPr>
          <a:xfrm>
            <a:off x="4171509" y="2612559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7" name="文本框 36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SpPr txBox="1"/>
          <p:nvPr/>
        </p:nvSpPr>
        <p:spPr>
          <a:xfrm>
            <a:off x="6308268" y="4776551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8" name="文本框 37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SpPr txBox="1"/>
          <p:nvPr/>
        </p:nvSpPr>
        <p:spPr>
          <a:xfrm>
            <a:off x="8386616" y="2623993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  <a:endParaRPr lang="en-US" altLang="zh-CN" sz="11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cxnSp>
        <p:nvCxnSpPr>
          <p:cNvPr id="39" name="直接连接符 38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CxnSpPr/>
          <p:nvPr/>
        </p:nvCxnSpPr>
        <p:spPr>
          <a:xfrm>
            <a:off x="3030341" y="4009993"/>
            <a:ext cx="0" cy="556538"/>
          </a:xfrm>
          <a:prstGeom prst="line">
            <a:avLst/>
          </a:prstGeom>
          <a:ln>
            <a:solidFill>
              <a:srgbClr val="693716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椭圆 39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SpPr>
            <a:spLocks noChangeAspect="1"/>
          </p:cNvSpPr>
          <p:nvPr/>
        </p:nvSpPr>
        <p:spPr>
          <a:xfrm>
            <a:off x="2982545" y="3936450"/>
            <a:ext cx="108000" cy="108000"/>
          </a:xfrm>
          <a:prstGeom prst="ellipse">
            <a:avLst/>
          </a:pr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SpPr>
            <a:spLocks noChangeAspect="1"/>
          </p:cNvSpPr>
          <p:nvPr/>
        </p:nvSpPr>
        <p:spPr>
          <a:xfrm>
            <a:off x="2982545" y="4516346"/>
            <a:ext cx="108000" cy="108000"/>
          </a:xfrm>
          <a:prstGeom prst="ellipse">
            <a:avLst/>
          </a:pr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2" name="直接连接符 41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CxnSpPr/>
          <p:nvPr/>
        </p:nvCxnSpPr>
        <p:spPr>
          <a:xfrm>
            <a:off x="7373397" y="4016929"/>
            <a:ext cx="0" cy="556538"/>
          </a:xfrm>
          <a:prstGeom prst="line">
            <a:avLst/>
          </a:prstGeom>
          <a:ln>
            <a:solidFill>
              <a:srgbClr val="693716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椭圆 42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SpPr>
            <a:spLocks noChangeAspect="1"/>
          </p:cNvSpPr>
          <p:nvPr/>
        </p:nvSpPr>
        <p:spPr>
          <a:xfrm>
            <a:off x="7325601" y="3943386"/>
            <a:ext cx="108000" cy="108000"/>
          </a:xfrm>
          <a:prstGeom prst="ellipse">
            <a:avLst/>
          </a:pr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SpPr>
            <a:spLocks noChangeAspect="1"/>
          </p:cNvSpPr>
          <p:nvPr/>
        </p:nvSpPr>
        <p:spPr>
          <a:xfrm>
            <a:off x="7325601" y="4523282"/>
            <a:ext cx="108000" cy="108000"/>
          </a:xfrm>
          <a:prstGeom prst="ellipse">
            <a:avLst/>
          </a:pr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5" name="直接连接符 44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CxnSpPr/>
          <p:nvPr/>
        </p:nvCxnSpPr>
        <p:spPr>
          <a:xfrm>
            <a:off x="5200086" y="3738660"/>
            <a:ext cx="0" cy="556538"/>
          </a:xfrm>
          <a:prstGeom prst="line">
            <a:avLst/>
          </a:prstGeom>
          <a:ln>
            <a:solidFill>
              <a:srgbClr val="693716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椭圆 45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SpPr>
            <a:spLocks noChangeAspect="1"/>
          </p:cNvSpPr>
          <p:nvPr/>
        </p:nvSpPr>
        <p:spPr>
          <a:xfrm>
            <a:off x="5152290" y="3665117"/>
            <a:ext cx="108000" cy="108000"/>
          </a:xfrm>
          <a:prstGeom prst="ellipse">
            <a:avLst/>
          </a:pr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SpPr>
            <a:spLocks noChangeAspect="1"/>
          </p:cNvSpPr>
          <p:nvPr/>
        </p:nvSpPr>
        <p:spPr>
          <a:xfrm>
            <a:off x="5152290" y="4245013"/>
            <a:ext cx="108000" cy="108000"/>
          </a:xfrm>
          <a:prstGeom prst="ellipse">
            <a:avLst/>
          </a:pr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8" name="直接连接符 47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CxnSpPr/>
          <p:nvPr/>
        </p:nvCxnSpPr>
        <p:spPr>
          <a:xfrm>
            <a:off x="9509569" y="3742338"/>
            <a:ext cx="0" cy="556538"/>
          </a:xfrm>
          <a:prstGeom prst="line">
            <a:avLst/>
          </a:prstGeom>
          <a:ln>
            <a:solidFill>
              <a:srgbClr val="693716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椭圆 48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SpPr>
            <a:spLocks noChangeAspect="1"/>
          </p:cNvSpPr>
          <p:nvPr/>
        </p:nvSpPr>
        <p:spPr>
          <a:xfrm>
            <a:off x="9461773" y="3668795"/>
            <a:ext cx="108000" cy="108000"/>
          </a:xfrm>
          <a:prstGeom prst="ellipse">
            <a:avLst/>
          </a:pr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 descr="e7d195523061f1c0deeec63e560781cfd59afb0ea006f2a87ABB68BF51EA6619813959095094C18C62A12F549504892A4AAA8C1554C6663626E05CA27F281A14E6983772AFC3FB97135759321DEA3D709AACD122C08E6ED1635B63D85128C0ACE4449B0E2A26EACA244EB529B7A83F1A689690E44F6D48BF411F22A4797739A968D440C434F2F6C8"/>
          <p:cNvSpPr>
            <a:spLocks noChangeAspect="1"/>
          </p:cNvSpPr>
          <p:nvPr/>
        </p:nvSpPr>
        <p:spPr>
          <a:xfrm>
            <a:off x="9461773" y="4248691"/>
            <a:ext cx="108000" cy="108000"/>
          </a:xfrm>
          <a:prstGeom prst="ellipse">
            <a:avLst/>
          </a:prstGeom>
          <a:solidFill>
            <a:srgbClr val="69371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4758095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13534" y="2097413"/>
            <a:ext cx="1545080" cy="1685540"/>
          </a:xfrm>
          <a:prstGeom prst="rect">
            <a:avLst/>
          </a:prstGeom>
        </p:spPr>
      </p:pic>
      <p:cxnSp>
        <p:nvCxnSpPr>
          <p:cNvPr id="8" name="直接连接符 7"/>
          <p:cNvCxnSpPr/>
          <p:nvPr/>
        </p:nvCxnSpPr>
        <p:spPr>
          <a:xfrm>
            <a:off x="4242328" y="4151084"/>
            <a:ext cx="3636000" cy="0"/>
          </a:xfrm>
          <a:prstGeom prst="line">
            <a:avLst/>
          </a:prstGeom>
          <a:ln w="12700">
            <a:solidFill>
              <a:srgbClr val="6937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泪滴形 5"/>
          <p:cNvSpPr/>
          <p:nvPr/>
        </p:nvSpPr>
        <p:spPr>
          <a:xfrm rot="18911031">
            <a:off x="908238" y="2796278"/>
            <a:ext cx="1860019" cy="1860019"/>
          </a:xfrm>
          <a:prstGeom prst="teardrop">
            <a:avLst/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泪滴形 6"/>
          <p:cNvSpPr/>
          <p:nvPr/>
        </p:nvSpPr>
        <p:spPr>
          <a:xfrm rot="18911031">
            <a:off x="1904967" y="2418947"/>
            <a:ext cx="884820" cy="884820"/>
          </a:xfrm>
          <a:prstGeom prst="teardrop">
            <a:avLst/>
          </a:prstGeom>
          <a:solidFill>
            <a:srgbClr val="693716"/>
          </a:solidFill>
          <a:ln w="25400">
            <a:solidFill>
              <a:srgbClr val="DFB9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泪滴形 7"/>
          <p:cNvSpPr/>
          <p:nvPr/>
        </p:nvSpPr>
        <p:spPr>
          <a:xfrm rot="18911031">
            <a:off x="3746952" y="2796277"/>
            <a:ext cx="1860019" cy="1860019"/>
          </a:xfrm>
          <a:prstGeom prst="teardrop">
            <a:avLst/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泪滴形 8"/>
          <p:cNvSpPr/>
          <p:nvPr/>
        </p:nvSpPr>
        <p:spPr>
          <a:xfrm rot="18911031">
            <a:off x="4743681" y="2418946"/>
            <a:ext cx="884820" cy="884820"/>
          </a:xfrm>
          <a:prstGeom prst="teardrop">
            <a:avLst/>
          </a:prstGeom>
          <a:solidFill>
            <a:srgbClr val="693716"/>
          </a:solidFill>
          <a:ln w="25400">
            <a:solidFill>
              <a:srgbClr val="DFB9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泪滴形 9"/>
          <p:cNvSpPr/>
          <p:nvPr/>
        </p:nvSpPr>
        <p:spPr>
          <a:xfrm rot="18911031">
            <a:off x="6585665" y="2796276"/>
            <a:ext cx="1860019" cy="1860019"/>
          </a:xfrm>
          <a:prstGeom prst="teardrop">
            <a:avLst/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泪滴形 10"/>
          <p:cNvSpPr/>
          <p:nvPr/>
        </p:nvSpPr>
        <p:spPr>
          <a:xfrm rot="18911031">
            <a:off x="7582394" y="2418945"/>
            <a:ext cx="884820" cy="884820"/>
          </a:xfrm>
          <a:prstGeom prst="teardrop">
            <a:avLst/>
          </a:prstGeom>
          <a:solidFill>
            <a:srgbClr val="693716"/>
          </a:solidFill>
          <a:ln w="25400">
            <a:solidFill>
              <a:srgbClr val="DFB9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泪滴形 11"/>
          <p:cNvSpPr/>
          <p:nvPr/>
        </p:nvSpPr>
        <p:spPr>
          <a:xfrm rot="18911031">
            <a:off x="9424376" y="2796276"/>
            <a:ext cx="1860019" cy="1860019"/>
          </a:xfrm>
          <a:prstGeom prst="teardrop">
            <a:avLst/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泪滴形 12"/>
          <p:cNvSpPr/>
          <p:nvPr/>
        </p:nvSpPr>
        <p:spPr>
          <a:xfrm rot="18911031">
            <a:off x="10421105" y="2418945"/>
            <a:ext cx="884820" cy="884820"/>
          </a:xfrm>
          <a:prstGeom prst="teardrop">
            <a:avLst/>
          </a:prstGeom>
          <a:solidFill>
            <a:srgbClr val="693716"/>
          </a:solidFill>
          <a:ln w="25400">
            <a:solidFill>
              <a:srgbClr val="DFB9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>
            <a:grpSpLocks noChangeAspect="1"/>
          </p:cNvGrpSpPr>
          <p:nvPr/>
        </p:nvGrpSpPr>
        <p:grpSpPr>
          <a:xfrm>
            <a:off x="5058779" y="2600030"/>
            <a:ext cx="347974" cy="389149"/>
            <a:chOff x="5999255" y="3275006"/>
            <a:chExt cx="402656" cy="450303"/>
          </a:xfrm>
          <a:solidFill>
            <a:schemeClr val="bg1"/>
          </a:solidFill>
          <a:effectLst/>
        </p:grpSpPr>
        <p:sp>
          <p:nvSpPr>
            <p:cNvPr id="15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29" cy="30829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11"/>
            <p:cNvSpPr>
              <a:spLocks noEditPoints="1"/>
            </p:cNvSpPr>
            <p:nvPr/>
          </p:nvSpPr>
          <p:spPr bwMode="auto">
            <a:xfrm>
              <a:off x="6172090" y="3380575"/>
              <a:ext cx="97161" cy="97160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868945" y="2653017"/>
            <a:ext cx="339665" cy="336162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2" name="Freeform 136"/>
            <p:cNvSpPr/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0704901" y="2583481"/>
            <a:ext cx="317228" cy="405698"/>
            <a:chOff x="1605186" y="572440"/>
            <a:chExt cx="563562" cy="720725"/>
          </a:xfrm>
          <a:solidFill>
            <a:schemeClr val="bg1"/>
          </a:solidFill>
          <a:effectLst/>
        </p:grpSpPr>
        <p:sp>
          <p:nvSpPr>
            <p:cNvPr id="25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180221" y="2696958"/>
            <a:ext cx="334312" cy="332704"/>
            <a:chOff x="-136302" y="1682102"/>
            <a:chExt cx="660401" cy="657225"/>
          </a:xfrm>
          <a:solidFill>
            <a:schemeClr val="bg1"/>
          </a:solidFill>
          <a:effectLst/>
        </p:grpSpPr>
        <p:sp>
          <p:nvSpPr>
            <p:cNvPr id="29" name="Freeform 36"/>
            <p:cNvSpPr/>
            <p:nvPr/>
          </p:nvSpPr>
          <p:spPr bwMode="auto">
            <a:xfrm>
              <a:off x="214536" y="1682102"/>
              <a:ext cx="309563" cy="309563"/>
            </a:xfrm>
            <a:custGeom>
              <a:avLst/>
              <a:gdLst>
                <a:gd name="T0" fmla="*/ 0 w 138"/>
                <a:gd name="T1" fmla="*/ 0 h 138"/>
                <a:gd name="T2" fmla="*/ 0 w 138"/>
                <a:gd name="T3" fmla="*/ 138 h 138"/>
                <a:gd name="T4" fmla="*/ 138 w 138"/>
                <a:gd name="T5" fmla="*/ 138 h 138"/>
                <a:gd name="T6" fmla="*/ 0 w 138"/>
                <a:gd name="T7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8" h="138">
                  <a:moveTo>
                    <a:pt x="0" y="0"/>
                  </a:moveTo>
                  <a:cubicBezTo>
                    <a:pt x="0" y="138"/>
                    <a:pt x="0" y="138"/>
                    <a:pt x="0" y="138"/>
                  </a:cubicBezTo>
                  <a:cubicBezTo>
                    <a:pt x="138" y="138"/>
                    <a:pt x="138" y="138"/>
                    <a:pt x="138" y="138"/>
                  </a:cubicBezTo>
                  <a:cubicBezTo>
                    <a:pt x="134" y="63"/>
                    <a:pt x="74" y="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37"/>
            <p:cNvSpPr/>
            <p:nvPr/>
          </p:nvSpPr>
          <p:spPr bwMode="auto">
            <a:xfrm>
              <a:off x="-136302" y="1682102"/>
              <a:ext cx="660400" cy="657225"/>
            </a:xfrm>
            <a:custGeom>
              <a:avLst/>
              <a:gdLst>
                <a:gd name="T0" fmla="*/ 139 w 294"/>
                <a:gd name="T1" fmla="*/ 154 h 293"/>
                <a:gd name="T2" fmla="*/ 139 w 294"/>
                <a:gd name="T3" fmla="*/ 0 h 293"/>
                <a:gd name="T4" fmla="*/ 0 w 294"/>
                <a:gd name="T5" fmla="*/ 146 h 293"/>
                <a:gd name="T6" fmla="*/ 147 w 294"/>
                <a:gd name="T7" fmla="*/ 293 h 293"/>
                <a:gd name="T8" fmla="*/ 294 w 294"/>
                <a:gd name="T9" fmla="*/ 154 h 293"/>
                <a:gd name="T10" fmla="*/ 139 w 294"/>
                <a:gd name="T11" fmla="*/ 154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4" h="293">
                  <a:moveTo>
                    <a:pt x="139" y="154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61" y="4"/>
                    <a:pt x="0" y="68"/>
                    <a:pt x="0" y="146"/>
                  </a:cubicBezTo>
                  <a:cubicBezTo>
                    <a:pt x="0" y="227"/>
                    <a:pt x="66" y="293"/>
                    <a:pt x="147" y="293"/>
                  </a:cubicBezTo>
                  <a:cubicBezTo>
                    <a:pt x="226" y="293"/>
                    <a:pt x="289" y="232"/>
                    <a:pt x="294" y="154"/>
                  </a:cubicBezTo>
                  <a:lnTo>
                    <a:pt x="139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916017" y="3594925"/>
            <a:ext cx="1598515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</a:t>
            </a:r>
            <a:endParaRPr lang="en-US" altLang="zh-CN" sz="16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b="1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TEMPLATE</a:t>
            </a:r>
            <a:endParaRPr lang="en-US" altLang="zh-CN" sz="16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761173" y="3594924"/>
            <a:ext cx="1598515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</a:t>
            </a:r>
            <a:endParaRPr lang="en-US" altLang="zh-CN" sz="16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b="1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TEMPLATE</a:t>
            </a:r>
            <a:endParaRPr lang="en-US" altLang="zh-CN" sz="16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599886" y="3594923"/>
            <a:ext cx="1598515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</a:t>
            </a:r>
            <a:endParaRPr lang="en-US" altLang="zh-CN" sz="16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b="1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TEMPLATE</a:t>
            </a:r>
            <a:endParaRPr lang="en-US" altLang="zh-CN" sz="16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9498855" y="3594923"/>
            <a:ext cx="1598515" cy="76944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</a:t>
            </a:r>
            <a:endParaRPr lang="en-US" altLang="zh-CN" sz="16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b="1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TEMPLATE</a:t>
            </a:r>
            <a:endParaRPr lang="en-US" altLang="zh-CN" sz="16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77282" y="5017383"/>
            <a:ext cx="1986441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6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6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</a:t>
            </a:r>
            <a:endParaRPr lang="en-US" altLang="zh-CN" sz="16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</a:t>
            </a:r>
            <a:r>
              <a:rPr lang="en-US" altLang="zh-CN" sz="16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endParaRPr lang="en-US" altLang="zh-CN" sz="16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6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</a:t>
            </a:r>
            <a:endParaRPr lang="en-US" altLang="zh-CN" sz="16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2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3761173" y="5041511"/>
            <a:ext cx="1986441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6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6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</a:t>
            </a:r>
            <a:endParaRPr lang="en-US" altLang="zh-CN" sz="16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</a:t>
            </a:r>
            <a:r>
              <a:rPr lang="en-US" altLang="zh-CN" sz="16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endParaRPr lang="en-US" altLang="zh-CN" sz="16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6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</a:t>
            </a:r>
            <a:endParaRPr lang="en-US" altLang="zh-CN" sz="16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2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595838" y="5041510"/>
            <a:ext cx="1986441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6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6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</a:t>
            </a:r>
            <a:endParaRPr lang="en-US" altLang="zh-CN" sz="16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</a:t>
            </a:r>
            <a:r>
              <a:rPr lang="en-US" altLang="zh-CN" sz="16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endParaRPr lang="en-US" altLang="zh-CN" sz="16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6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</a:t>
            </a:r>
            <a:endParaRPr lang="en-US" altLang="zh-CN" sz="16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2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498855" y="5041510"/>
            <a:ext cx="1986441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6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6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</a:t>
            </a:r>
            <a:endParaRPr lang="en-US" altLang="zh-CN" sz="16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</a:t>
            </a:r>
            <a:r>
              <a:rPr lang="en-US" altLang="zh-CN" sz="16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endParaRPr lang="en-US" altLang="zh-CN" sz="16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6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6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</a:t>
            </a:r>
            <a:endParaRPr lang="en-US" altLang="zh-CN" sz="16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24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CxnSpPr/>
          <p:nvPr/>
        </p:nvCxnSpPr>
        <p:spPr>
          <a:xfrm>
            <a:off x="3518271" y="4336114"/>
            <a:ext cx="540000" cy="0"/>
          </a:xfrm>
          <a:prstGeom prst="line">
            <a:avLst/>
          </a:prstGeom>
          <a:ln w="12700">
            <a:solidFill>
              <a:srgbClr val="69371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 flipH="1">
            <a:off x="5543939" y="3319939"/>
            <a:ext cx="1082679" cy="1013450"/>
            <a:chOff x="3127992" y="3312226"/>
            <a:chExt cx="1082679" cy="1013450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3127992" y="3312226"/>
              <a:ext cx="540000" cy="0"/>
            </a:xfrm>
            <a:prstGeom prst="line">
              <a:avLst/>
            </a:prstGeom>
            <a:ln w="12700">
              <a:solidFill>
                <a:srgbClr val="69371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rot="5400000">
              <a:off x="3163992" y="3816226"/>
              <a:ext cx="1008000" cy="0"/>
            </a:xfrm>
            <a:prstGeom prst="line">
              <a:avLst/>
            </a:prstGeom>
            <a:ln w="12700">
              <a:solidFill>
                <a:srgbClr val="69371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3670671" y="4325676"/>
              <a:ext cx="540000" cy="0"/>
            </a:xfrm>
            <a:prstGeom prst="line">
              <a:avLst/>
            </a:prstGeom>
            <a:ln w="12700">
              <a:solidFill>
                <a:srgbClr val="69371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8124023" y="3317213"/>
            <a:ext cx="1082679" cy="1013450"/>
            <a:chOff x="3127992" y="3312226"/>
            <a:chExt cx="1082679" cy="1013450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3127992" y="3312226"/>
              <a:ext cx="540000" cy="0"/>
            </a:xfrm>
            <a:prstGeom prst="line">
              <a:avLst/>
            </a:prstGeom>
            <a:ln w="12700">
              <a:solidFill>
                <a:srgbClr val="69371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rot="5400000">
              <a:off x="3163992" y="3816226"/>
              <a:ext cx="1008000" cy="0"/>
            </a:xfrm>
            <a:prstGeom prst="line">
              <a:avLst/>
            </a:prstGeom>
            <a:ln w="12700">
              <a:solidFill>
                <a:srgbClr val="69371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3670671" y="4325676"/>
              <a:ext cx="540000" cy="0"/>
            </a:xfrm>
            <a:prstGeom prst="line">
              <a:avLst/>
            </a:prstGeom>
            <a:ln w="12700">
              <a:solidFill>
                <a:srgbClr val="69371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圆角矩形 14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1161767" y="3009534"/>
            <a:ext cx="2043164" cy="620716"/>
          </a:xfrm>
          <a:prstGeom prst="roundRect">
            <a:avLst>
              <a:gd name="adj" fmla="val 9533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5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3754580" y="4024140"/>
            <a:ext cx="2043164" cy="620716"/>
          </a:xfrm>
          <a:prstGeom prst="roundRect">
            <a:avLst>
              <a:gd name="adj" fmla="val 9533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16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6347394" y="3009534"/>
            <a:ext cx="2043164" cy="620716"/>
          </a:xfrm>
          <a:prstGeom prst="roundRect">
            <a:avLst>
              <a:gd name="adj" fmla="val 9533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圆角矩形 17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8940208" y="4024140"/>
            <a:ext cx="2043164" cy="620716"/>
          </a:xfrm>
          <a:prstGeom prst="roundRect">
            <a:avLst>
              <a:gd name="adj" fmla="val 9533"/>
            </a:avLst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9" name="直接连接符 18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CxnSpPr/>
          <p:nvPr/>
        </p:nvCxnSpPr>
        <p:spPr>
          <a:xfrm>
            <a:off x="2975592" y="3322664"/>
            <a:ext cx="540000" cy="0"/>
          </a:xfrm>
          <a:prstGeom prst="line">
            <a:avLst/>
          </a:prstGeom>
          <a:ln w="12700">
            <a:solidFill>
              <a:srgbClr val="69371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CxnSpPr/>
          <p:nvPr/>
        </p:nvCxnSpPr>
        <p:spPr>
          <a:xfrm rot="5400000">
            <a:off x="3011592" y="3826664"/>
            <a:ext cx="1008000" cy="0"/>
          </a:xfrm>
          <a:prstGeom prst="line">
            <a:avLst/>
          </a:prstGeom>
          <a:ln w="12700">
            <a:solidFill>
              <a:srgbClr val="69371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1902663" y="3024825"/>
            <a:ext cx="56137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rgbClr val="FFFFFF"/>
                </a:solidFill>
                <a:latin typeface="Impact" panose="020B0806030902050204" pitchFamily="34" charset="0"/>
                <a:ea typeface="方正姚体" panose="02010601030101010101" pitchFamily="2" charset="-122"/>
                <a:cs typeface="Kartika" panose="02020503030404060203" pitchFamily="18" charset="0"/>
              </a:rPr>
              <a:t>01</a:t>
            </a:r>
            <a:endParaRPr lang="zh-CN" altLang="en-US" sz="3200" dirty="0" smtClean="0">
              <a:solidFill>
                <a:srgbClr val="FFFFFF"/>
              </a:solidFill>
              <a:latin typeface="Impact" panose="020B0806030902050204" pitchFamily="34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23" name="文本框 2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4495476" y="4041001"/>
            <a:ext cx="611065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rgbClr val="FFFFFF"/>
                </a:solidFill>
                <a:latin typeface="Impact" panose="020B0806030902050204" pitchFamily="34" charset="0"/>
                <a:ea typeface="方正姚体" panose="02010601030101010101" pitchFamily="2" charset="-122"/>
                <a:cs typeface="Kartika" panose="02020503030404060203" pitchFamily="18" charset="0"/>
              </a:rPr>
              <a:t>02</a:t>
            </a:r>
            <a:endParaRPr lang="zh-CN" altLang="en-US" sz="3200" dirty="0" smtClean="0">
              <a:solidFill>
                <a:srgbClr val="FFFFFF"/>
              </a:solidFill>
              <a:latin typeface="Impact" panose="020B0806030902050204" pitchFamily="34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24" name="文本框 23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7088290" y="3024825"/>
            <a:ext cx="622286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rgbClr val="FFFFFF"/>
                </a:solidFill>
                <a:latin typeface="Impact" panose="020B0806030902050204" pitchFamily="34" charset="0"/>
                <a:ea typeface="方正姚体" panose="02010601030101010101" pitchFamily="2" charset="-122"/>
                <a:cs typeface="Kartika" panose="02020503030404060203" pitchFamily="18" charset="0"/>
              </a:rPr>
              <a:t>03</a:t>
            </a:r>
            <a:endParaRPr lang="zh-CN" altLang="en-US" sz="3200" dirty="0" smtClean="0">
              <a:solidFill>
                <a:srgbClr val="FFFFFF"/>
              </a:solidFill>
              <a:latin typeface="Impact" panose="020B0806030902050204" pitchFamily="34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25" name="文本框 24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9681104" y="4032825"/>
            <a:ext cx="60946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rgbClr val="FFFFFF"/>
                </a:solidFill>
                <a:latin typeface="Impact" panose="020B0806030902050204" pitchFamily="34" charset="0"/>
                <a:ea typeface="方正姚体" panose="02010601030101010101" pitchFamily="2" charset="-122"/>
                <a:cs typeface="Kartika" panose="02020503030404060203" pitchFamily="18" charset="0"/>
              </a:rPr>
              <a:t>04</a:t>
            </a:r>
            <a:endParaRPr lang="zh-CN" altLang="en-US" sz="3200" dirty="0" smtClean="0">
              <a:solidFill>
                <a:srgbClr val="FFFFFF"/>
              </a:solidFill>
              <a:latin typeface="Impact" panose="020B0806030902050204" pitchFamily="34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26" name="文本框 25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1049431" y="4185032"/>
            <a:ext cx="2441694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2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05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Click </a:t>
            </a:r>
            <a:r>
              <a:rPr lang="en-US" altLang="zh-CN" sz="105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to add  you to </a:t>
            </a:r>
            <a:endParaRPr lang="en-US" altLang="zh-CN" sz="105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r>
              <a:rPr lang="en-US" altLang="zh-CN" sz="105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the  </a:t>
            </a:r>
            <a:r>
              <a:rPr lang="en-US" altLang="zh-CN" sz="105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05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05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>
              <a:solidFill>
                <a:srgbClr val="693716"/>
              </a:solidFill>
            </a:endParaRPr>
          </a:p>
          <a:p>
            <a:endParaRPr lang="en-US" altLang="zh-CN" sz="1100" dirty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rgbClr val="693716"/>
              </a:solidFill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6237737" y="4185032"/>
            <a:ext cx="2441694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2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05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Click </a:t>
            </a:r>
            <a:r>
              <a:rPr lang="en-US" altLang="zh-CN" sz="105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to add  you to </a:t>
            </a:r>
            <a:endParaRPr lang="en-US" altLang="zh-CN" sz="105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r>
              <a:rPr lang="en-US" altLang="zh-CN" sz="105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the  </a:t>
            </a:r>
            <a:r>
              <a:rPr lang="en-US" altLang="zh-CN" sz="105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05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05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>
              <a:solidFill>
                <a:srgbClr val="693716"/>
              </a:solidFill>
            </a:endParaRPr>
          </a:p>
          <a:p>
            <a:endParaRPr lang="en-US" altLang="zh-CN" sz="1100" dirty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rgbClr val="693716"/>
              </a:solidFill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3664957" y="2546186"/>
            <a:ext cx="2441694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2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05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Click </a:t>
            </a:r>
            <a:r>
              <a:rPr lang="en-US" altLang="zh-CN" sz="105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to add  you to </a:t>
            </a:r>
            <a:endParaRPr lang="en-US" altLang="zh-CN" sz="105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r>
              <a:rPr lang="en-US" altLang="zh-CN" sz="105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the  </a:t>
            </a:r>
            <a:r>
              <a:rPr lang="en-US" altLang="zh-CN" sz="105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05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05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>
              <a:solidFill>
                <a:srgbClr val="693716"/>
              </a:solidFill>
            </a:endParaRPr>
          </a:p>
          <a:p>
            <a:endParaRPr lang="en-US" altLang="zh-CN" sz="1100" dirty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rgbClr val="693716"/>
              </a:solidFill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8852230" y="2553816"/>
            <a:ext cx="2441694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  <a:endParaRPr lang="en-US" altLang="zh-CN" sz="12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  <a:endParaRPr lang="en-US" altLang="zh-CN" sz="105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Click </a:t>
            </a:r>
            <a:r>
              <a:rPr lang="en-US" altLang="zh-CN" sz="105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to add  you to </a:t>
            </a:r>
            <a:endParaRPr lang="en-US" altLang="zh-CN" sz="105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r>
              <a:rPr lang="en-US" altLang="zh-CN" sz="105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the  </a:t>
            </a:r>
            <a:r>
              <a:rPr lang="en-US" altLang="zh-CN" sz="105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05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05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>
              <a:solidFill>
                <a:srgbClr val="693716"/>
              </a:solidFill>
            </a:endParaRPr>
          </a:p>
          <a:p>
            <a:endParaRPr lang="en-US" altLang="zh-CN" sz="1100" dirty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05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rgbClr val="693716"/>
              </a:solidFill>
            </a:endParaRPr>
          </a:p>
          <a:p>
            <a:endParaRPr lang="en-US" altLang="zh-CN" sz="11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Straight Line buttom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CxnSpPr/>
          <p:nvPr/>
        </p:nvCxnSpPr>
        <p:spPr>
          <a:xfrm>
            <a:off x="901015" y="2915785"/>
            <a:ext cx="10363200" cy="0"/>
          </a:xfrm>
          <a:prstGeom prst="line">
            <a:avLst/>
          </a:prstGeom>
          <a:ln w="19050">
            <a:solidFill>
              <a:srgbClr val="693716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val 74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>
            <a:spLocks noChangeAspect="1"/>
          </p:cNvSpPr>
          <p:nvPr/>
        </p:nvSpPr>
        <p:spPr>
          <a:xfrm>
            <a:off x="1606839" y="5403350"/>
            <a:ext cx="252000" cy="252000"/>
          </a:xfrm>
          <a:prstGeom prst="ellipse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8" name="Oval 75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>
            <a:spLocks noChangeAspect="1"/>
          </p:cNvSpPr>
          <p:nvPr/>
        </p:nvSpPr>
        <p:spPr>
          <a:xfrm>
            <a:off x="3773590" y="5403350"/>
            <a:ext cx="252000" cy="252000"/>
          </a:xfrm>
          <a:prstGeom prst="ellipse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9" name="Oval 76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>
            <a:spLocks noChangeAspect="1"/>
          </p:cNvSpPr>
          <p:nvPr/>
        </p:nvSpPr>
        <p:spPr>
          <a:xfrm>
            <a:off x="5940340" y="5403350"/>
            <a:ext cx="252000" cy="252000"/>
          </a:xfrm>
          <a:prstGeom prst="ellipse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0" name="Oval 77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>
            <a:spLocks noChangeAspect="1"/>
          </p:cNvSpPr>
          <p:nvPr/>
        </p:nvSpPr>
        <p:spPr>
          <a:xfrm>
            <a:off x="8107091" y="5403350"/>
            <a:ext cx="252000" cy="252000"/>
          </a:xfrm>
          <a:prstGeom prst="ellipse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1" name="Oval 78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>
            <a:spLocks noChangeAspect="1"/>
          </p:cNvSpPr>
          <p:nvPr/>
        </p:nvSpPr>
        <p:spPr>
          <a:xfrm>
            <a:off x="10273842" y="5403350"/>
            <a:ext cx="252000" cy="252000"/>
          </a:xfrm>
          <a:prstGeom prst="ellipse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2" name="Oval 35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/>
          <p:nvPr/>
        </p:nvSpPr>
        <p:spPr>
          <a:xfrm>
            <a:off x="2203506" y="2394584"/>
            <a:ext cx="1113973" cy="1113970"/>
          </a:xfrm>
          <a:prstGeom prst="ellipse">
            <a:avLst/>
          </a:prstGeom>
          <a:solidFill>
            <a:srgbClr val="4C28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accent1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13" name="Oval 4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/>
          <p:nvPr/>
        </p:nvSpPr>
        <p:spPr>
          <a:xfrm>
            <a:off x="2203506" y="2337837"/>
            <a:ext cx="1113973" cy="1113970"/>
          </a:xfrm>
          <a:prstGeom prst="ellipse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accent1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14" name="Oval 36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/>
          <p:nvPr/>
        </p:nvSpPr>
        <p:spPr>
          <a:xfrm>
            <a:off x="3523002" y="2221631"/>
            <a:ext cx="1459644" cy="1459644"/>
          </a:xfrm>
          <a:prstGeom prst="ellipse">
            <a:avLst/>
          </a:prstGeom>
          <a:solidFill>
            <a:srgbClr val="6C4B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5" dirty="0">
              <a:solidFill>
                <a:schemeClr val="accent2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15" name="Oval 8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/>
          <p:nvPr/>
        </p:nvSpPr>
        <p:spPr>
          <a:xfrm>
            <a:off x="3523002" y="2165002"/>
            <a:ext cx="1459644" cy="1459644"/>
          </a:xfrm>
          <a:prstGeom prst="ellipse">
            <a:avLst/>
          </a:prstGeom>
          <a:solidFill>
            <a:srgbClr val="DFB988"/>
          </a:solidFill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5" dirty="0">
              <a:solidFill>
                <a:schemeClr val="accent2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16" name="Oval 37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/>
          <p:nvPr/>
        </p:nvSpPr>
        <p:spPr>
          <a:xfrm>
            <a:off x="5195114" y="2063401"/>
            <a:ext cx="1788894" cy="1788891"/>
          </a:xfrm>
          <a:prstGeom prst="ellipse">
            <a:avLst/>
          </a:prstGeom>
          <a:solidFill>
            <a:srgbClr val="4C28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5" dirty="0">
              <a:solidFill>
                <a:schemeClr val="accent3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17" name="Oval 12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/>
          <p:nvPr/>
        </p:nvSpPr>
        <p:spPr>
          <a:xfrm>
            <a:off x="5188169" y="2000377"/>
            <a:ext cx="1788894" cy="1788891"/>
          </a:xfrm>
          <a:prstGeom prst="ellipse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5" dirty="0">
              <a:solidFill>
                <a:schemeClr val="accent3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18" name="Oval 38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/>
          <p:nvPr/>
        </p:nvSpPr>
        <p:spPr>
          <a:xfrm>
            <a:off x="7183956" y="2235277"/>
            <a:ext cx="1459644" cy="1459644"/>
          </a:xfrm>
          <a:prstGeom prst="ellipse">
            <a:avLst/>
          </a:prstGeom>
          <a:solidFill>
            <a:srgbClr val="6C4B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5" dirty="0">
              <a:solidFill>
                <a:schemeClr val="accent4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19" name="Oval 16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/>
          <p:nvPr/>
        </p:nvSpPr>
        <p:spPr>
          <a:xfrm>
            <a:off x="7182585" y="2165002"/>
            <a:ext cx="1459644" cy="1459644"/>
          </a:xfrm>
          <a:prstGeom prst="ellipse">
            <a:avLst/>
          </a:prstGeom>
          <a:solidFill>
            <a:srgbClr val="DFB988"/>
          </a:solidFill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5" dirty="0">
              <a:solidFill>
                <a:schemeClr val="accent4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21" name="Oval 39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/>
          <p:nvPr/>
        </p:nvSpPr>
        <p:spPr>
          <a:xfrm>
            <a:off x="8842062" y="2398797"/>
            <a:ext cx="1113974" cy="1113971"/>
          </a:xfrm>
          <a:prstGeom prst="ellipse">
            <a:avLst/>
          </a:prstGeom>
          <a:solidFill>
            <a:srgbClr val="4C28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accent5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22" name="Oval 19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/>
          <p:nvPr/>
        </p:nvSpPr>
        <p:spPr>
          <a:xfrm>
            <a:off x="8847751" y="2337837"/>
            <a:ext cx="1113974" cy="1113971"/>
          </a:xfrm>
          <a:prstGeom prst="ellipse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>
              <a:solidFill>
                <a:schemeClr val="accent5">
                  <a:lumMod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23" name="Freeform 78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/>
          <p:nvPr/>
        </p:nvSpPr>
        <p:spPr bwMode="auto">
          <a:xfrm>
            <a:off x="2663186" y="2700977"/>
            <a:ext cx="194613" cy="371304"/>
          </a:xfrm>
          <a:custGeom>
            <a:avLst/>
            <a:gdLst/>
            <a:ahLst/>
            <a:cxnLst>
              <a:cxn ang="0">
                <a:pos x="35" y="11"/>
              </a:cxn>
              <a:cxn ang="0">
                <a:pos x="29" y="11"/>
              </a:cxn>
              <a:cxn ang="0">
                <a:pos x="23" y="17"/>
              </a:cxn>
              <a:cxn ang="0">
                <a:pos x="23" y="25"/>
              </a:cxn>
              <a:cxn ang="0">
                <a:pos x="35" y="25"/>
              </a:cxn>
              <a:cxn ang="0">
                <a:pos x="33" y="37"/>
              </a:cxn>
              <a:cxn ang="0">
                <a:pos x="23" y="37"/>
              </a:cxn>
              <a:cxn ang="0">
                <a:pos x="23" y="67"/>
              </a:cxn>
              <a:cxn ang="0">
                <a:pos x="11" y="67"/>
              </a:cxn>
              <a:cxn ang="0">
                <a:pos x="11" y="37"/>
              </a:cxn>
              <a:cxn ang="0">
                <a:pos x="0" y="37"/>
              </a:cxn>
              <a:cxn ang="0">
                <a:pos x="0" y="25"/>
              </a:cxn>
              <a:cxn ang="0">
                <a:pos x="11" y="25"/>
              </a:cxn>
              <a:cxn ang="0">
                <a:pos x="11" y="16"/>
              </a:cxn>
              <a:cxn ang="0">
                <a:pos x="26" y="0"/>
              </a:cxn>
              <a:cxn ang="0">
                <a:pos x="35" y="1"/>
              </a:cxn>
              <a:cxn ang="0">
                <a:pos x="35" y="11"/>
              </a:cxn>
            </a:cxnLst>
            <a:rect l="0" t="0" r="r" b="b"/>
            <a:pathLst>
              <a:path w="35" h="67">
                <a:moveTo>
                  <a:pt x="35" y="11"/>
                </a:moveTo>
                <a:cubicBezTo>
                  <a:pt x="29" y="11"/>
                  <a:pt x="29" y="11"/>
                  <a:pt x="29" y="11"/>
                </a:cubicBezTo>
                <a:cubicBezTo>
                  <a:pt x="24" y="11"/>
                  <a:pt x="23" y="14"/>
                  <a:pt x="23" y="17"/>
                </a:cubicBezTo>
                <a:cubicBezTo>
                  <a:pt x="23" y="25"/>
                  <a:pt x="23" y="25"/>
                  <a:pt x="23" y="25"/>
                </a:cubicBezTo>
                <a:cubicBezTo>
                  <a:pt x="35" y="25"/>
                  <a:pt x="35" y="25"/>
                  <a:pt x="35" y="25"/>
                </a:cubicBezTo>
                <a:cubicBezTo>
                  <a:pt x="33" y="37"/>
                  <a:pt x="33" y="37"/>
                  <a:pt x="33" y="37"/>
                </a:cubicBezTo>
                <a:cubicBezTo>
                  <a:pt x="23" y="37"/>
                  <a:pt x="23" y="37"/>
                  <a:pt x="23" y="37"/>
                </a:cubicBezTo>
                <a:cubicBezTo>
                  <a:pt x="23" y="67"/>
                  <a:pt x="23" y="67"/>
                  <a:pt x="23" y="67"/>
                </a:cubicBezTo>
                <a:cubicBezTo>
                  <a:pt x="11" y="67"/>
                  <a:pt x="11" y="67"/>
                  <a:pt x="11" y="67"/>
                </a:cubicBezTo>
                <a:cubicBezTo>
                  <a:pt x="11" y="37"/>
                  <a:pt x="11" y="37"/>
                  <a:pt x="11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25"/>
                  <a:pt x="0" y="25"/>
                  <a:pt x="0" y="25"/>
                </a:cubicBezTo>
                <a:cubicBezTo>
                  <a:pt x="11" y="25"/>
                  <a:pt x="11" y="25"/>
                  <a:pt x="11" y="25"/>
                </a:cubicBezTo>
                <a:cubicBezTo>
                  <a:pt x="11" y="16"/>
                  <a:pt x="11" y="16"/>
                  <a:pt x="11" y="16"/>
                </a:cubicBezTo>
                <a:cubicBezTo>
                  <a:pt x="11" y="6"/>
                  <a:pt x="17" y="0"/>
                  <a:pt x="26" y="0"/>
                </a:cubicBezTo>
                <a:cubicBezTo>
                  <a:pt x="30" y="0"/>
                  <a:pt x="34" y="1"/>
                  <a:pt x="35" y="1"/>
                </a:cubicBezTo>
                <a:lnTo>
                  <a:pt x="35" y="11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24" name="Freeform 154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/>
          <p:nvPr/>
        </p:nvSpPr>
        <p:spPr bwMode="auto">
          <a:xfrm>
            <a:off x="3944690" y="2697894"/>
            <a:ext cx="616267" cy="491227"/>
          </a:xfrm>
          <a:custGeom>
            <a:avLst/>
            <a:gdLst/>
            <a:ahLst/>
            <a:cxnLst>
              <a:cxn ang="0">
                <a:pos x="57" y="12"/>
              </a:cxn>
              <a:cxn ang="0">
                <a:pos x="57" y="14"/>
              </a:cxn>
              <a:cxn ang="0">
                <a:pos x="20" y="51"/>
              </a:cxn>
              <a:cxn ang="0">
                <a:pos x="0" y="45"/>
              </a:cxn>
              <a:cxn ang="0">
                <a:pos x="3" y="45"/>
              </a:cxn>
              <a:cxn ang="0">
                <a:pos x="19" y="40"/>
              </a:cxn>
              <a:cxn ang="0">
                <a:pos x="7" y="31"/>
              </a:cxn>
              <a:cxn ang="0">
                <a:pos x="10" y="31"/>
              </a:cxn>
              <a:cxn ang="0">
                <a:pos x="13" y="31"/>
              </a:cxn>
              <a:cxn ang="0">
                <a:pos x="3" y="18"/>
              </a:cxn>
              <a:cxn ang="0">
                <a:pos x="3" y="18"/>
              </a:cxn>
              <a:cxn ang="0">
                <a:pos x="9" y="19"/>
              </a:cxn>
              <a:cxn ang="0">
                <a:pos x="3" y="9"/>
              </a:cxn>
              <a:cxn ang="0">
                <a:pos x="5" y="2"/>
              </a:cxn>
              <a:cxn ang="0">
                <a:pos x="31" y="16"/>
              </a:cxn>
              <a:cxn ang="0">
                <a:pos x="31" y="13"/>
              </a:cxn>
              <a:cxn ang="0">
                <a:pos x="44" y="0"/>
              </a:cxn>
              <a:cxn ang="0">
                <a:pos x="54" y="4"/>
              </a:cxn>
              <a:cxn ang="0">
                <a:pos x="62" y="1"/>
              </a:cxn>
              <a:cxn ang="0">
                <a:pos x="56" y="8"/>
              </a:cxn>
              <a:cxn ang="0">
                <a:pos x="64" y="6"/>
              </a:cxn>
              <a:cxn ang="0">
                <a:pos x="57" y="12"/>
              </a:cxn>
            </a:cxnLst>
            <a:rect l="0" t="0" r="r" b="b"/>
            <a:pathLst>
              <a:path w="64" h="51">
                <a:moveTo>
                  <a:pt x="57" y="12"/>
                </a:moveTo>
                <a:cubicBezTo>
                  <a:pt x="57" y="13"/>
                  <a:pt x="57" y="14"/>
                  <a:pt x="57" y="14"/>
                </a:cubicBezTo>
                <a:cubicBezTo>
                  <a:pt x="57" y="31"/>
                  <a:pt x="44" y="51"/>
                  <a:pt x="20" y="51"/>
                </a:cubicBezTo>
                <a:cubicBezTo>
                  <a:pt x="13" y="51"/>
                  <a:pt x="6" y="49"/>
                  <a:pt x="0" y="45"/>
                </a:cubicBezTo>
                <a:cubicBezTo>
                  <a:pt x="1" y="45"/>
                  <a:pt x="2" y="45"/>
                  <a:pt x="3" y="45"/>
                </a:cubicBezTo>
                <a:cubicBezTo>
                  <a:pt x="9" y="45"/>
                  <a:pt x="15" y="43"/>
                  <a:pt x="19" y="40"/>
                </a:cubicBezTo>
                <a:cubicBezTo>
                  <a:pt x="14" y="40"/>
                  <a:pt x="9" y="36"/>
                  <a:pt x="7" y="31"/>
                </a:cubicBezTo>
                <a:cubicBezTo>
                  <a:pt x="8" y="31"/>
                  <a:pt x="9" y="31"/>
                  <a:pt x="10" y="31"/>
                </a:cubicBezTo>
                <a:cubicBezTo>
                  <a:pt x="11" y="31"/>
                  <a:pt x="12" y="31"/>
                  <a:pt x="13" y="31"/>
                </a:cubicBezTo>
                <a:cubicBezTo>
                  <a:pt x="7" y="29"/>
                  <a:pt x="3" y="24"/>
                  <a:pt x="3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5" y="19"/>
                  <a:pt x="7" y="19"/>
                  <a:pt x="9" y="19"/>
                </a:cubicBezTo>
                <a:cubicBezTo>
                  <a:pt x="5" y="17"/>
                  <a:pt x="3" y="13"/>
                  <a:pt x="3" y="9"/>
                </a:cubicBezTo>
                <a:cubicBezTo>
                  <a:pt x="3" y="6"/>
                  <a:pt x="4" y="4"/>
                  <a:pt x="5" y="2"/>
                </a:cubicBezTo>
                <a:cubicBezTo>
                  <a:pt x="11" y="10"/>
                  <a:pt x="21" y="15"/>
                  <a:pt x="31" y="16"/>
                </a:cubicBezTo>
                <a:cubicBezTo>
                  <a:pt x="31" y="15"/>
                  <a:pt x="31" y="14"/>
                  <a:pt x="31" y="13"/>
                </a:cubicBezTo>
                <a:cubicBezTo>
                  <a:pt x="31" y="5"/>
                  <a:pt x="37" y="0"/>
                  <a:pt x="44" y="0"/>
                </a:cubicBezTo>
                <a:cubicBezTo>
                  <a:pt x="48" y="0"/>
                  <a:pt x="51" y="1"/>
                  <a:pt x="54" y="4"/>
                </a:cubicBezTo>
                <a:cubicBezTo>
                  <a:pt x="56" y="3"/>
                  <a:pt x="59" y="2"/>
                  <a:pt x="62" y="1"/>
                </a:cubicBezTo>
                <a:cubicBezTo>
                  <a:pt x="61" y="4"/>
                  <a:pt x="59" y="6"/>
                  <a:pt x="56" y="8"/>
                </a:cubicBezTo>
                <a:cubicBezTo>
                  <a:pt x="59" y="7"/>
                  <a:pt x="61" y="7"/>
                  <a:pt x="64" y="6"/>
                </a:cubicBezTo>
                <a:cubicBezTo>
                  <a:pt x="62" y="8"/>
                  <a:pt x="60" y="11"/>
                  <a:pt x="57" y="12"/>
                </a:cubicBezTo>
                <a:close/>
              </a:path>
            </a:pathLst>
          </a:custGeom>
          <a:solidFill>
            <a:srgbClr val="693716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25" name="Freeform 141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>
            <a:spLocks noEditPoints="1"/>
          </p:cNvSpPr>
          <p:nvPr/>
        </p:nvSpPr>
        <p:spPr bwMode="auto">
          <a:xfrm>
            <a:off x="5698083" y="2602155"/>
            <a:ext cx="776008" cy="559569"/>
          </a:xfrm>
          <a:custGeom>
            <a:avLst/>
            <a:gdLst/>
            <a:ahLst/>
            <a:cxnLst>
              <a:cxn ang="0">
                <a:pos x="67" y="41"/>
              </a:cxn>
              <a:cxn ang="0">
                <a:pos x="59" y="48"/>
              </a:cxn>
              <a:cxn ang="0">
                <a:pos x="34" y="49"/>
              </a:cxn>
              <a:cxn ang="0">
                <a:pos x="8" y="48"/>
              </a:cxn>
              <a:cxn ang="0">
                <a:pos x="1" y="41"/>
              </a:cxn>
              <a:cxn ang="0">
                <a:pos x="0" y="25"/>
              </a:cxn>
              <a:cxn ang="0">
                <a:pos x="1" y="8"/>
              </a:cxn>
              <a:cxn ang="0">
                <a:pos x="8" y="1"/>
              </a:cxn>
              <a:cxn ang="0">
                <a:pos x="34" y="0"/>
              </a:cxn>
              <a:cxn ang="0">
                <a:pos x="59" y="1"/>
              </a:cxn>
              <a:cxn ang="0">
                <a:pos x="67" y="8"/>
              </a:cxn>
              <a:cxn ang="0">
                <a:pos x="68" y="25"/>
              </a:cxn>
              <a:cxn ang="0">
                <a:pos x="67" y="41"/>
              </a:cxn>
              <a:cxn ang="0">
                <a:pos x="47" y="23"/>
              </a:cxn>
              <a:cxn ang="0">
                <a:pos x="28" y="11"/>
              </a:cxn>
              <a:cxn ang="0">
                <a:pos x="25" y="10"/>
              </a:cxn>
              <a:cxn ang="0">
                <a:pos x="24" y="13"/>
              </a:cxn>
              <a:cxn ang="0">
                <a:pos x="24" y="37"/>
              </a:cxn>
              <a:cxn ang="0">
                <a:pos x="25" y="39"/>
              </a:cxn>
              <a:cxn ang="0">
                <a:pos x="26" y="39"/>
              </a:cxn>
              <a:cxn ang="0">
                <a:pos x="28" y="39"/>
              </a:cxn>
              <a:cxn ang="0">
                <a:pos x="47" y="27"/>
              </a:cxn>
              <a:cxn ang="0">
                <a:pos x="48" y="25"/>
              </a:cxn>
              <a:cxn ang="0">
                <a:pos x="47" y="23"/>
              </a:cxn>
            </a:cxnLst>
            <a:rect l="0" t="0" r="r" b="b"/>
            <a:pathLst>
              <a:path w="68" h="49">
                <a:moveTo>
                  <a:pt x="67" y="41"/>
                </a:moveTo>
                <a:cubicBezTo>
                  <a:pt x="66" y="45"/>
                  <a:pt x="63" y="48"/>
                  <a:pt x="59" y="48"/>
                </a:cubicBezTo>
                <a:cubicBezTo>
                  <a:pt x="51" y="49"/>
                  <a:pt x="42" y="49"/>
                  <a:pt x="34" y="49"/>
                </a:cubicBezTo>
                <a:cubicBezTo>
                  <a:pt x="25" y="49"/>
                  <a:pt x="17" y="49"/>
                  <a:pt x="8" y="48"/>
                </a:cubicBezTo>
                <a:cubicBezTo>
                  <a:pt x="5" y="48"/>
                  <a:pt x="2" y="45"/>
                  <a:pt x="1" y="41"/>
                </a:cubicBezTo>
                <a:cubicBezTo>
                  <a:pt x="0" y="36"/>
                  <a:pt x="0" y="30"/>
                  <a:pt x="0" y="25"/>
                </a:cubicBezTo>
                <a:cubicBezTo>
                  <a:pt x="0" y="19"/>
                  <a:pt x="0" y="14"/>
                  <a:pt x="1" y="8"/>
                </a:cubicBezTo>
                <a:cubicBezTo>
                  <a:pt x="2" y="5"/>
                  <a:pt x="5" y="2"/>
                  <a:pt x="8" y="1"/>
                </a:cubicBezTo>
                <a:cubicBezTo>
                  <a:pt x="17" y="0"/>
                  <a:pt x="25" y="0"/>
                  <a:pt x="34" y="0"/>
                </a:cubicBezTo>
                <a:cubicBezTo>
                  <a:pt x="42" y="0"/>
                  <a:pt x="51" y="0"/>
                  <a:pt x="59" y="1"/>
                </a:cubicBezTo>
                <a:cubicBezTo>
                  <a:pt x="63" y="2"/>
                  <a:pt x="66" y="5"/>
                  <a:pt x="67" y="8"/>
                </a:cubicBezTo>
                <a:cubicBezTo>
                  <a:pt x="68" y="14"/>
                  <a:pt x="68" y="19"/>
                  <a:pt x="68" y="25"/>
                </a:cubicBezTo>
                <a:cubicBezTo>
                  <a:pt x="68" y="30"/>
                  <a:pt x="68" y="36"/>
                  <a:pt x="67" y="41"/>
                </a:cubicBezTo>
                <a:close/>
                <a:moveTo>
                  <a:pt x="47" y="23"/>
                </a:moveTo>
                <a:cubicBezTo>
                  <a:pt x="28" y="11"/>
                  <a:pt x="28" y="11"/>
                  <a:pt x="28" y="11"/>
                </a:cubicBezTo>
                <a:cubicBezTo>
                  <a:pt x="27" y="10"/>
                  <a:pt x="26" y="10"/>
                  <a:pt x="25" y="10"/>
                </a:cubicBezTo>
                <a:cubicBezTo>
                  <a:pt x="25" y="11"/>
                  <a:pt x="24" y="12"/>
                  <a:pt x="24" y="13"/>
                </a:cubicBezTo>
                <a:cubicBezTo>
                  <a:pt x="24" y="37"/>
                  <a:pt x="24" y="37"/>
                  <a:pt x="24" y="37"/>
                </a:cubicBezTo>
                <a:cubicBezTo>
                  <a:pt x="24" y="38"/>
                  <a:pt x="25" y="39"/>
                  <a:pt x="25" y="39"/>
                </a:cubicBezTo>
                <a:cubicBezTo>
                  <a:pt x="26" y="39"/>
                  <a:pt x="26" y="39"/>
                  <a:pt x="26" y="39"/>
                </a:cubicBezTo>
                <a:cubicBezTo>
                  <a:pt x="27" y="39"/>
                  <a:pt x="27" y="39"/>
                  <a:pt x="28" y="39"/>
                </a:cubicBezTo>
                <a:cubicBezTo>
                  <a:pt x="47" y="27"/>
                  <a:pt x="47" y="27"/>
                  <a:pt x="47" y="27"/>
                </a:cubicBezTo>
                <a:cubicBezTo>
                  <a:pt x="48" y="26"/>
                  <a:pt x="48" y="26"/>
                  <a:pt x="48" y="25"/>
                </a:cubicBezTo>
                <a:cubicBezTo>
                  <a:pt x="48" y="24"/>
                  <a:pt x="48" y="23"/>
                  <a:pt x="47" y="23"/>
                </a:cubicBezTo>
                <a:close/>
              </a:path>
            </a:pathLst>
          </a:custGeom>
          <a:solidFill>
            <a:srgbClr val="FEFEFE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26" name="Freeform 117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>
            <a:spLocks noEditPoints="1"/>
          </p:cNvSpPr>
          <p:nvPr/>
        </p:nvSpPr>
        <p:spPr bwMode="auto">
          <a:xfrm>
            <a:off x="9227655" y="2703098"/>
            <a:ext cx="348475" cy="336761"/>
          </a:xfrm>
          <a:custGeom>
            <a:avLst/>
            <a:gdLst/>
            <a:ahLst/>
            <a:cxnLst>
              <a:cxn ang="0">
                <a:pos x="6" y="13"/>
              </a:cxn>
              <a:cxn ang="0">
                <a:pos x="6" y="13"/>
              </a:cxn>
              <a:cxn ang="0">
                <a:pos x="0" y="7"/>
              </a:cxn>
              <a:cxn ang="0">
                <a:pos x="6" y="0"/>
              </a:cxn>
              <a:cxn ang="0">
                <a:pos x="13" y="7"/>
              </a:cxn>
              <a:cxn ang="0">
                <a:pos x="6" y="13"/>
              </a:cxn>
              <a:cxn ang="0">
                <a:pos x="12" y="53"/>
              </a:cxn>
              <a:cxn ang="0">
                <a:pos x="0" y="53"/>
              </a:cxn>
              <a:cxn ang="0">
                <a:pos x="0" y="17"/>
              </a:cxn>
              <a:cxn ang="0">
                <a:pos x="12" y="17"/>
              </a:cxn>
              <a:cxn ang="0">
                <a:pos x="12" y="53"/>
              </a:cxn>
              <a:cxn ang="0">
                <a:pos x="55" y="53"/>
              </a:cxn>
              <a:cxn ang="0">
                <a:pos x="43" y="53"/>
              </a:cxn>
              <a:cxn ang="0">
                <a:pos x="43" y="34"/>
              </a:cxn>
              <a:cxn ang="0">
                <a:pos x="37" y="26"/>
              </a:cxn>
              <a:cxn ang="0">
                <a:pos x="31" y="30"/>
              </a:cxn>
              <a:cxn ang="0">
                <a:pos x="30" y="33"/>
              </a:cxn>
              <a:cxn ang="0">
                <a:pos x="30" y="53"/>
              </a:cxn>
              <a:cxn ang="0">
                <a:pos x="19" y="53"/>
              </a:cxn>
              <a:cxn ang="0">
                <a:pos x="19" y="17"/>
              </a:cxn>
              <a:cxn ang="0">
                <a:pos x="30" y="17"/>
              </a:cxn>
              <a:cxn ang="0">
                <a:pos x="30" y="23"/>
              </a:cxn>
              <a:cxn ang="0">
                <a:pos x="30" y="23"/>
              </a:cxn>
              <a:cxn ang="0">
                <a:pos x="41" y="17"/>
              </a:cxn>
              <a:cxn ang="0">
                <a:pos x="55" y="33"/>
              </a:cxn>
              <a:cxn ang="0">
                <a:pos x="55" y="53"/>
              </a:cxn>
            </a:cxnLst>
            <a:rect l="0" t="0" r="r" b="b"/>
            <a:pathLst>
              <a:path w="55" h="53">
                <a:moveTo>
                  <a:pt x="6" y="13"/>
                </a:moveTo>
                <a:cubicBezTo>
                  <a:pt x="6" y="13"/>
                  <a:pt x="6" y="13"/>
                  <a:pt x="6" y="13"/>
                </a:cubicBezTo>
                <a:cubicBezTo>
                  <a:pt x="2" y="13"/>
                  <a:pt x="0" y="10"/>
                  <a:pt x="0" y="7"/>
                </a:cubicBezTo>
                <a:cubicBezTo>
                  <a:pt x="0" y="3"/>
                  <a:pt x="2" y="0"/>
                  <a:pt x="6" y="0"/>
                </a:cubicBezTo>
                <a:cubicBezTo>
                  <a:pt x="10" y="0"/>
                  <a:pt x="13" y="3"/>
                  <a:pt x="13" y="7"/>
                </a:cubicBezTo>
                <a:cubicBezTo>
                  <a:pt x="13" y="10"/>
                  <a:pt x="10" y="13"/>
                  <a:pt x="6" y="13"/>
                </a:cubicBezTo>
                <a:close/>
                <a:moveTo>
                  <a:pt x="12" y="53"/>
                </a:moveTo>
                <a:cubicBezTo>
                  <a:pt x="0" y="53"/>
                  <a:pt x="0" y="53"/>
                  <a:pt x="0" y="53"/>
                </a:cubicBezTo>
                <a:cubicBezTo>
                  <a:pt x="0" y="17"/>
                  <a:pt x="0" y="17"/>
                  <a:pt x="0" y="17"/>
                </a:cubicBezTo>
                <a:cubicBezTo>
                  <a:pt x="12" y="17"/>
                  <a:pt x="12" y="17"/>
                  <a:pt x="12" y="17"/>
                </a:cubicBezTo>
                <a:lnTo>
                  <a:pt x="12" y="53"/>
                </a:lnTo>
                <a:close/>
                <a:moveTo>
                  <a:pt x="55" y="53"/>
                </a:moveTo>
                <a:cubicBezTo>
                  <a:pt x="43" y="53"/>
                  <a:pt x="43" y="53"/>
                  <a:pt x="43" y="53"/>
                </a:cubicBezTo>
                <a:cubicBezTo>
                  <a:pt x="43" y="34"/>
                  <a:pt x="43" y="34"/>
                  <a:pt x="43" y="34"/>
                </a:cubicBezTo>
                <a:cubicBezTo>
                  <a:pt x="43" y="29"/>
                  <a:pt x="41" y="26"/>
                  <a:pt x="37" y="26"/>
                </a:cubicBezTo>
                <a:cubicBezTo>
                  <a:pt x="34" y="26"/>
                  <a:pt x="32" y="28"/>
                  <a:pt x="31" y="30"/>
                </a:cubicBezTo>
                <a:cubicBezTo>
                  <a:pt x="31" y="31"/>
                  <a:pt x="30" y="32"/>
                  <a:pt x="30" y="33"/>
                </a:cubicBezTo>
                <a:cubicBezTo>
                  <a:pt x="30" y="53"/>
                  <a:pt x="30" y="53"/>
                  <a:pt x="30" y="53"/>
                </a:cubicBezTo>
                <a:cubicBezTo>
                  <a:pt x="19" y="53"/>
                  <a:pt x="19" y="53"/>
                  <a:pt x="19" y="53"/>
                </a:cubicBezTo>
                <a:cubicBezTo>
                  <a:pt x="19" y="21"/>
                  <a:pt x="19" y="17"/>
                  <a:pt x="19" y="17"/>
                </a:cubicBezTo>
                <a:cubicBezTo>
                  <a:pt x="30" y="17"/>
                  <a:pt x="30" y="17"/>
                  <a:pt x="30" y="17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2" y="20"/>
                  <a:pt x="35" y="17"/>
                  <a:pt x="41" y="17"/>
                </a:cubicBezTo>
                <a:cubicBezTo>
                  <a:pt x="49" y="17"/>
                  <a:pt x="55" y="22"/>
                  <a:pt x="55" y="33"/>
                </a:cubicBezTo>
                <a:lnTo>
                  <a:pt x="55" y="53"/>
                </a:lnTo>
                <a:close/>
              </a:path>
            </a:pathLst>
          </a:custGeom>
          <a:solidFill>
            <a:srgbClr val="FEFEFE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27" name="Freeform 65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>
            <a:spLocks noEditPoints="1"/>
          </p:cNvSpPr>
          <p:nvPr/>
        </p:nvSpPr>
        <p:spPr bwMode="auto">
          <a:xfrm>
            <a:off x="7688416" y="2637940"/>
            <a:ext cx="449353" cy="473549"/>
          </a:xfrm>
          <a:custGeom>
            <a:avLst/>
            <a:gdLst/>
            <a:ahLst/>
            <a:cxnLst>
              <a:cxn ang="0">
                <a:pos x="38" y="47"/>
              </a:cxn>
              <a:cxn ang="0">
                <a:pos x="36" y="54"/>
              </a:cxn>
              <a:cxn ang="0">
                <a:pos x="17" y="63"/>
              </a:cxn>
              <a:cxn ang="0">
                <a:pos x="1" y="56"/>
              </a:cxn>
              <a:cxn ang="0">
                <a:pos x="0" y="51"/>
              </a:cxn>
              <a:cxn ang="0">
                <a:pos x="6" y="41"/>
              </a:cxn>
              <a:cxn ang="0">
                <a:pos x="21" y="37"/>
              </a:cxn>
              <a:cxn ang="0">
                <a:pos x="19" y="32"/>
              </a:cxn>
              <a:cxn ang="0">
                <a:pos x="20" y="28"/>
              </a:cxn>
              <a:cxn ang="0">
                <a:pos x="17" y="29"/>
              </a:cxn>
              <a:cxn ang="0">
                <a:pos x="4" y="16"/>
              </a:cxn>
              <a:cxn ang="0">
                <a:pos x="9" y="5"/>
              </a:cxn>
              <a:cxn ang="0">
                <a:pos x="24" y="0"/>
              </a:cxn>
              <a:cxn ang="0">
                <a:pos x="40" y="0"/>
              </a:cxn>
              <a:cxn ang="0">
                <a:pos x="35" y="3"/>
              </a:cxn>
              <a:cxn ang="0">
                <a:pos x="30" y="3"/>
              </a:cxn>
              <a:cxn ang="0">
                <a:pos x="35" y="14"/>
              </a:cxn>
              <a:cxn ang="0">
                <a:pos x="26" y="30"/>
              </a:cxn>
              <a:cxn ang="0">
                <a:pos x="38" y="47"/>
              </a:cxn>
              <a:cxn ang="0">
                <a:pos x="33" y="51"/>
              </a:cxn>
              <a:cxn ang="0">
                <a:pos x="24" y="40"/>
              </a:cxn>
              <a:cxn ang="0">
                <a:pos x="22" y="40"/>
              </a:cxn>
              <a:cxn ang="0">
                <a:pos x="7" y="49"/>
              </a:cxn>
              <a:cxn ang="0">
                <a:pos x="21" y="59"/>
              </a:cxn>
              <a:cxn ang="0">
                <a:pos x="33" y="51"/>
              </a:cxn>
              <a:cxn ang="0">
                <a:pos x="26" y="24"/>
              </a:cxn>
              <a:cxn ang="0">
                <a:pos x="28" y="18"/>
              </a:cxn>
              <a:cxn ang="0">
                <a:pos x="18" y="3"/>
              </a:cxn>
              <a:cxn ang="0">
                <a:pos x="13" y="6"/>
              </a:cxn>
              <a:cxn ang="0">
                <a:pos x="11" y="12"/>
              </a:cxn>
              <a:cxn ang="0">
                <a:pos x="21" y="26"/>
              </a:cxn>
              <a:cxn ang="0">
                <a:pos x="26" y="24"/>
              </a:cxn>
              <a:cxn ang="0">
                <a:pos x="60" y="26"/>
              </a:cxn>
              <a:cxn ang="0">
                <a:pos x="60" y="30"/>
              </a:cxn>
              <a:cxn ang="0">
                <a:pos x="52" y="30"/>
              </a:cxn>
              <a:cxn ang="0">
                <a:pos x="52" y="39"/>
              </a:cxn>
              <a:cxn ang="0">
                <a:pos x="48" y="39"/>
              </a:cxn>
              <a:cxn ang="0">
                <a:pos x="48" y="30"/>
              </a:cxn>
              <a:cxn ang="0">
                <a:pos x="40" y="30"/>
              </a:cxn>
              <a:cxn ang="0">
                <a:pos x="40" y="26"/>
              </a:cxn>
              <a:cxn ang="0">
                <a:pos x="48" y="26"/>
              </a:cxn>
              <a:cxn ang="0">
                <a:pos x="48" y="18"/>
              </a:cxn>
              <a:cxn ang="0">
                <a:pos x="52" y="18"/>
              </a:cxn>
              <a:cxn ang="0">
                <a:pos x="52" y="26"/>
              </a:cxn>
              <a:cxn ang="0">
                <a:pos x="60" y="26"/>
              </a:cxn>
            </a:cxnLst>
            <a:rect l="0" t="0" r="r" b="b"/>
            <a:pathLst>
              <a:path w="60" h="63">
                <a:moveTo>
                  <a:pt x="38" y="47"/>
                </a:moveTo>
                <a:cubicBezTo>
                  <a:pt x="38" y="50"/>
                  <a:pt x="37" y="52"/>
                  <a:pt x="36" y="54"/>
                </a:cubicBezTo>
                <a:cubicBezTo>
                  <a:pt x="32" y="61"/>
                  <a:pt x="24" y="63"/>
                  <a:pt x="17" y="63"/>
                </a:cubicBezTo>
                <a:cubicBezTo>
                  <a:pt x="11" y="63"/>
                  <a:pt x="4" y="61"/>
                  <a:pt x="1" y="56"/>
                </a:cubicBezTo>
                <a:cubicBezTo>
                  <a:pt x="0" y="55"/>
                  <a:pt x="0" y="53"/>
                  <a:pt x="0" y="51"/>
                </a:cubicBezTo>
                <a:cubicBezTo>
                  <a:pt x="0" y="47"/>
                  <a:pt x="2" y="43"/>
                  <a:pt x="6" y="41"/>
                </a:cubicBezTo>
                <a:cubicBezTo>
                  <a:pt x="10" y="38"/>
                  <a:pt x="16" y="38"/>
                  <a:pt x="21" y="37"/>
                </a:cubicBezTo>
                <a:cubicBezTo>
                  <a:pt x="20" y="35"/>
                  <a:pt x="19" y="34"/>
                  <a:pt x="19" y="32"/>
                </a:cubicBezTo>
                <a:cubicBezTo>
                  <a:pt x="19" y="30"/>
                  <a:pt x="19" y="29"/>
                  <a:pt x="20" y="28"/>
                </a:cubicBezTo>
                <a:cubicBezTo>
                  <a:pt x="19" y="29"/>
                  <a:pt x="18" y="29"/>
                  <a:pt x="17" y="29"/>
                </a:cubicBezTo>
                <a:cubicBezTo>
                  <a:pt x="10" y="29"/>
                  <a:pt x="4" y="23"/>
                  <a:pt x="4" y="16"/>
                </a:cubicBezTo>
                <a:cubicBezTo>
                  <a:pt x="4" y="11"/>
                  <a:pt x="6" y="7"/>
                  <a:pt x="9" y="5"/>
                </a:cubicBezTo>
                <a:cubicBezTo>
                  <a:pt x="13" y="1"/>
                  <a:pt x="19" y="0"/>
                  <a:pt x="2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5" y="3"/>
                  <a:pt x="35" y="3"/>
                  <a:pt x="35" y="3"/>
                </a:cubicBezTo>
                <a:cubicBezTo>
                  <a:pt x="30" y="3"/>
                  <a:pt x="30" y="3"/>
                  <a:pt x="30" y="3"/>
                </a:cubicBezTo>
                <a:cubicBezTo>
                  <a:pt x="33" y="6"/>
                  <a:pt x="35" y="9"/>
                  <a:pt x="35" y="14"/>
                </a:cubicBezTo>
                <a:cubicBezTo>
                  <a:pt x="35" y="24"/>
                  <a:pt x="26" y="25"/>
                  <a:pt x="26" y="30"/>
                </a:cubicBezTo>
                <a:cubicBezTo>
                  <a:pt x="26" y="35"/>
                  <a:pt x="38" y="37"/>
                  <a:pt x="38" y="47"/>
                </a:cubicBezTo>
                <a:close/>
                <a:moveTo>
                  <a:pt x="33" y="51"/>
                </a:moveTo>
                <a:cubicBezTo>
                  <a:pt x="33" y="45"/>
                  <a:pt x="28" y="42"/>
                  <a:pt x="24" y="40"/>
                </a:cubicBezTo>
                <a:cubicBezTo>
                  <a:pt x="23" y="40"/>
                  <a:pt x="23" y="40"/>
                  <a:pt x="22" y="40"/>
                </a:cubicBezTo>
                <a:cubicBezTo>
                  <a:pt x="16" y="40"/>
                  <a:pt x="7" y="42"/>
                  <a:pt x="7" y="49"/>
                </a:cubicBezTo>
                <a:cubicBezTo>
                  <a:pt x="7" y="57"/>
                  <a:pt x="15" y="59"/>
                  <a:pt x="21" y="59"/>
                </a:cubicBezTo>
                <a:cubicBezTo>
                  <a:pt x="26" y="59"/>
                  <a:pt x="33" y="57"/>
                  <a:pt x="33" y="51"/>
                </a:cubicBezTo>
                <a:close/>
                <a:moveTo>
                  <a:pt x="26" y="24"/>
                </a:moveTo>
                <a:cubicBezTo>
                  <a:pt x="28" y="22"/>
                  <a:pt x="28" y="20"/>
                  <a:pt x="28" y="18"/>
                </a:cubicBezTo>
                <a:cubicBezTo>
                  <a:pt x="28" y="12"/>
                  <a:pt x="25" y="3"/>
                  <a:pt x="18" y="3"/>
                </a:cubicBezTo>
                <a:cubicBezTo>
                  <a:pt x="16" y="3"/>
                  <a:pt x="14" y="4"/>
                  <a:pt x="13" y="6"/>
                </a:cubicBezTo>
                <a:cubicBezTo>
                  <a:pt x="11" y="7"/>
                  <a:pt x="11" y="9"/>
                  <a:pt x="11" y="12"/>
                </a:cubicBezTo>
                <a:cubicBezTo>
                  <a:pt x="11" y="17"/>
                  <a:pt x="14" y="26"/>
                  <a:pt x="21" y="26"/>
                </a:cubicBezTo>
                <a:cubicBezTo>
                  <a:pt x="23" y="26"/>
                  <a:pt x="25" y="25"/>
                  <a:pt x="26" y="24"/>
                </a:cubicBezTo>
                <a:close/>
                <a:moveTo>
                  <a:pt x="60" y="26"/>
                </a:moveTo>
                <a:cubicBezTo>
                  <a:pt x="60" y="30"/>
                  <a:pt x="60" y="30"/>
                  <a:pt x="60" y="30"/>
                </a:cubicBezTo>
                <a:cubicBezTo>
                  <a:pt x="52" y="30"/>
                  <a:pt x="52" y="30"/>
                  <a:pt x="52" y="30"/>
                </a:cubicBezTo>
                <a:cubicBezTo>
                  <a:pt x="52" y="39"/>
                  <a:pt x="52" y="39"/>
                  <a:pt x="52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8" y="30"/>
                  <a:pt x="48" y="30"/>
                  <a:pt x="48" y="30"/>
                </a:cubicBezTo>
                <a:cubicBezTo>
                  <a:pt x="40" y="30"/>
                  <a:pt x="40" y="30"/>
                  <a:pt x="40" y="30"/>
                </a:cubicBezTo>
                <a:cubicBezTo>
                  <a:pt x="40" y="26"/>
                  <a:pt x="40" y="26"/>
                  <a:pt x="40" y="26"/>
                </a:cubicBezTo>
                <a:cubicBezTo>
                  <a:pt x="48" y="26"/>
                  <a:pt x="48" y="26"/>
                  <a:pt x="48" y="26"/>
                </a:cubicBezTo>
                <a:cubicBezTo>
                  <a:pt x="48" y="18"/>
                  <a:pt x="48" y="18"/>
                  <a:pt x="48" y="18"/>
                </a:cubicBezTo>
                <a:cubicBezTo>
                  <a:pt x="52" y="18"/>
                  <a:pt x="52" y="18"/>
                  <a:pt x="52" y="18"/>
                </a:cubicBezTo>
                <a:cubicBezTo>
                  <a:pt x="52" y="26"/>
                  <a:pt x="52" y="26"/>
                  <a:pt x="52" y="26"/>
                </a:cubicBezTo>
                <a:lnTo>
                  <a:pt x="60" y="26"/>
                </a:lnTo>
                <a:close/>
              </a:path>
            </a:pathLst>
          </a:custGeom>
          <a:solidFill>
            <a:srgbClr val="693716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28" name="文本框 60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>
            <a:spLocks noChangeArrowheads="1"/>
          </p:cNvSpPr>
          <p:nvPr/>
        </p:nvSpPr>
        <p:spPr bwMode="auto">
          <a:xfrm>
            <a:off x="537968" y="3900922"/>
            <a:ext cx="207300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4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2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  <a:endParaRPr lang="en-US" sz="12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 dirty="0">
              <a:solidFill>
                <a:srgbClr val="693716"/>
              </a:solidFill>
              <a:latin typeface="Calibri" panose="020F0502020204030204" charset="0"/>
              <a:ea typeface="Calibri" panose="020F0502020204030204" charset="0"/>
              <a:cs typeface="Calibri" panose="020F0502020204030204" charset="0"/>
              <a:sym typeface="Calibri" panose="020F0502020204030204" charset="0"/>
            </a:endParaRPr>
          </a:p>
          <a:p>
            <a:endParaRPr lang="zh-CN" altLang="en-US" sz="1600" dirty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9" name="文本框 60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>
            <a:spLocks noChangeArrowheads="1"/>
          </p:cNvSpPr>
          <p:nvPr/>
        </p:nvSpPr>
        <p:spPr bwMode="auto">
          <a:xfrm>
            <a:off x="5110184" y="4163400"/>
            <a:ext cx="207300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4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2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  <a:endParaRPr lang="en-US" sz="12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 dirty="0">
              <a:solidFill>
                <a:srgbClr val="693716"/>
              </a:solidFill>
              <a:latin typeface="Calibri" panose="020F0502020204030204" charset="0"/>
              <a:ea typeface="Calibri" panose="020F0502020204030204" charset="0"/>
              <a:cs typeface="Calibri" panose="020F0502020204030204" charset="0"/>
              <a:sym typeface="Calibri" panose="020F0502020204030204" charset="0"/>
            </a:endParaRPr>
          </a:p>
          <a:p>
            <a:endParaRPr lang="zh-CN" altLang="en-US" sz="1600" dirty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" name="文本框 60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>
            <a:spLocks noChangeArrowheads="1"/>
          </p:cNvSpPr>
          <p:nvPr/>
        </p:nvSpPr>
        <p:spPr bwMode="auto">
          <a:xfrm>
            <a:off x="2925917" y="3970667"/>
            <a:ext cx="207300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4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2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  <a:endParaRPr lang="en-US" sz="12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 dirty="0">
              <a:solidFill>
                <a:srgbClr val="693716"/>
              </a:solidFill>
              <a:latin typeface="Calibri" panose="020F0502020204030204" charset="0"/>
              <a:ea typeface="Calibri" panose="020F0502020204030204" charset="0"/>
              <a:cs typeface="Calibri" panose="020F0502020204030204" charset="0"/>
              <a:sym typeface="Calibri" panose="020F0502020204030204" charset="0"/>
            </a:endParaRPr>
          </a:p>
          <a:p>
            <a:endParaRPr lang="zh-CN" altLang="en-US" sz="1600" dirty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1" name="文本框 60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>
            <a:spLocks noChangeArrowheads="1"/>
          </p:cNvSpPr>
          <p:nvPr/>
        </p:nvSpPr>
        <p:spPr bwMode="auto">
          <a:xfrm>
            <a:off x="7422261" y="3990265"/>
            <a:ext cx="207300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4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2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  <a:endParaRPr lang="en-US" sz="12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 dirty="0">
              <a:solidFill>
                <a:srgbClr val="693716"/>
              </a:solidFill>
              <a:latin typeface="Calibri" panose="020F0502020204030204" charset="0"/>
              <a:ea typeface="Calibri" panose="020F0502020204030204" charset="0"/>
              <a:cs typeface="Calibri" panose="020F0502020204030204" charset="0"/>
              <a:sym typeface="Calibri" panose="020F0502020204030204" charset="0"/>
            </a:endParaRPr>
          </a:p>
          <a:p>
            <a:endParaRPr lang="zh-CN" altLang="en-US" sz="1600" dirty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2" name="文本框 60" descr="e7d195523061f1c0deeec63e560781cfd59afb0ea006f2a87ABB68BF51EA6619813959095094C18C62A12F549504892A4AAA8C1554C6663626E05CA27F281A14E6983772AFC3FB97135759321DEA3D709AACD122C08E6ED18AC4724D23CAB3829F65D0411205866223E37BE19CE774DBCB820A1ED8BD4B48F73A41B7D19FD586C99C8798EB43CB1C"/>
          <p:cNvSpPr>
            <a:spLocks noChangeArrowheads="1"/>
          </p:cNvSpPr>
          <p:nvPr/>
        </p:nvSpPr>
        <p:spPr bwMode="auto">
          <a:xfrm>
            <a:off x="9734339" y="3895766"/>
            <a:ext cx="207300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400" b="1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4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2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  <a:endParaRPr lang="en-US" sz="12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 dirty="0">
              <a:solidFill>
                <a:srgbClr val="693716"/>
              </a:solidFill>
              <a:latin typeface="Calibri" panose="020F0502020204030204" charset="0"/>
              <a:ea typeface="Calibri" panose="020F0502020204030204" charset="0"/>
              <a:cs typeface="Calibri" panose="020F0502020204030204" charset="0"/>
              <a:sym typeface="Calibri" panose="020F0502020204030204" charset="0"/>
            </a:endParaRPr>
          </a:p>
          <a:p>
            <a:endParaRPr lang="zh-CN" altLang="en-US" sz="1600" dirty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<p:cNvSpPr/>
          <p:nvPr/>
        </p:nvSpPr>
        <p:spPr>
          <a:xfrm>
            <a:off x="6577782" y="1959428"/>
            <a:ext cx="4564880" cy="4898571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<p:cNvSpPr/>
          <p:nvPr/>
        </p:nvSpPr>
        <p:spPr>
          <a:xfrm>
            <a:off x="1091381" y="4991889"/>
            <a:ext cx="5486401" cy="1371221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<p:cNvSpPr/>
          <p:nvPr/>
        </p:nvSpPr>
        <p:spPr>
          <a:xfrm>
            <a:off x="6577782" y="4991889"/>
            <a:ext cx="4564880" cy="1371221"/>
          </a:xfrm>
          <a:prstGeom prst="rect">
            <a:avLst/>
          </a:prstGeom>
          <a:solidFill>
            <a:srgbClr val="69371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<p:cNvSpPr txBox="1"/>
          <p:nvPr/>
        </p:nvSpPr>
        <p:spPr>
          <a:xfrm>
            <a:off x="6947557" y="5148615"/>
            <a:ext cx="3974165" cy="292387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endParaRPr lang="en-US" altLang="zh-CN" sz="14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Click hereto add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center of the </a:t>
            </a:r>
            <a:endParaRPr lang="en-US" altLang="zh-CN" sz="14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 Click here to add 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center </a:t>
            </a:r>
            <a:endParaRPr lang="en-US" altLang="zh-CN" sz="14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4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>
              <a:solidFill>
                <a:srgbClr val="3F3F3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>
              <a:solidFill>
                <a:srgbClr val="3F3F3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Agency FB" panose="020B0503020202020204" pitchFamily="34" charset="0"/>
              <a:ea typeface="华文宋体" panose="02010600040101010101" pitchFamily="2" charset="-122"/>
            </a:endParaRPr>
          </a:p>
          <a:p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<p:cNvSpPr txBox="1"/>
          <p:nvPr/>
        </p:nvSpPr>
        <p:spPr>
          <a:xfrm>
            <a:off x="2486400" y="5148616"/>
            <a:ext cx="3974165" cy="292387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endParaRPr lang="en-US" altLang="zh-CN" sz="14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Click hereto add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center of the </a:t>
            </a:r>
            <a:endParaRPr lang="en-US" altLang="zh-CN" sz="14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 Click here to add 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center </a:t>
            </a:r>
            <a:endParaRPr lang="en-US" altLang="zh-CN" sz="14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4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Agency FB" panose="020B0503020202020204" pitchFamily="34" charset="0"/>
              <a:ea typeface="华文宋体" panose="02010600040101010101" pitchFamily="2" charset="-122"/>
            </a:endParaRPr>
          </a:p>
          <a:p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18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<p:cNvSpPr>
            <a:spLocks noEditPoints="1"/>
          </p:cNvSpPr>
          <p:nvPr/>
        </p:nvSpPr>
        <p:spPr bwMode="auto">
          <a:xfrm>
            <a:off x="1518457" y="5406630"/>
            <a:ext cx="543466" cy="541738"/>
          </a:xfrm>
          <a:custGeom>
            <a:avLst/>
            <a:gdLst>
              <a:gd name="T0" fmla="*/ 52 w 341"/>
              <a:gd name="T1" fmla="*/ 0 h 340"/>
              <a:gd name="T2" fmla="*/ 289 w 341"/>
              <a:gd name="T3" fmla="*/ 0 h 340"/>
              <a:gd name="T4" fmla="*/ 341 w 341"/>
              <a:gd name="T5" fmla="*/ 51 h 340"/>
              <a:gd name="T6" fmla="*/ 341 w 341"/>
              <a:gd name="T7" fmla="*/ 289 h 340"/>
              <a:gd name="T8" fmla="*/ 289 w 341"/>
              <a:gd name="T9" fmla="*/ 340 h 340"/>
              <a:gd name="T10" fmla="*/ 52 w 341"/>
              <a:gd name="T11" fmla="*/ 340 h 340"/>
              <a:gd name="T12" fmla="*/ 0 w 341"/>
              <a:gd name="T13" fmla="*/ 289 h 340"/>
              <a:gd name="T14" fmla="*/ 0 w 341"/>
              <a:gd name="T15" fmla="*/ 51 h 340"/>
              <a:gd name="T16" fmla="*/ 52 w 341"/>
              <a:gd name="T17" fmla="*/ 0 h 340"/>
              <a:gd name="T18" fmla="*/ 71 w 341"/>
              <a:gd name="T19" fmla="*/ 37 h 340"/>
              <a:gd name="T20" fmla="*/ 38 w 341"/>
              <a:gd name="T21" fmla="*/ 70 h 340"/>
              <a:gd name="T22" fmla="*/ 38 w 341"/>
              <a:gd name="T23" fmla="*/ 269 h 340"/>
              <a:gd name="T24" fmla="*/ 71 w 341"/>
              <a:gd name="T25" fmla="*/ 302 h 340"/>
              <a:gd name="T26" fmla="*/ 270 w 341"/>
              <a:gd name="T27" fmla="*/ 302 h 340"/>
              <a:gd name="T28" fmla="*/ 303 w 341"/>
              <a:gd name="T29" fmla="*/ 269 h 340"/>
              <a:gd name="T30" fmla="*/ 303 w 341"/>
              <a:gd name="T31" fmla="*/ 70 h 340"/>
              <a:gd name="T32" fmla="*/ 270 w 341"/>
              <a:gd name="T33" fmla="*/ 37 h 340"/>
              <a:gd name="T34" fmla="*/ 71 w 341"/>
              <a:gd name="T35" fmla="*/ 37 h 340"/>
              <a:gd name="T36" fmla="*/ 170 w 341"/>
              <a:gd name="T37" fmla="*/ 244 h 340"/>
              <a:gd name="T38" fmla="*/ 157 w 341"/>
              <a:gd name="T39" fmla="*/ 258 h 340"/>
              <a:gd name="T40" fmla="*/ 157 w 341"/>
              <a:gd name="T41" fmla="*/ 283 h 340"/>
              <a:gd name="T42" fmla="*/ 170 w 341"/>
              <a:gd name="T43" fmla="*/ 296 h 340"/>
              <a:gd name="T44" fmla="*/ 184 w 341"/>
              <a:gd name="T45" fmla="*/ 283 h 340"/>
              <a:gd name="T46" fmla="*/ 184 w 341"/>
              <a:gd name="T47" fmla="*/ 258 h 340"/>
              <a:gd name="T48" fmla="*/ 170 w 341"/>
              <a:gd name="T49" fmla="*/ 244 h 340"/>
              <a:gd name="T50" fmla="*/ 245 w 341"/>
              <a:gd name="T51" fmla="*/ 170 h 340"/>
              <a:gd name="T52" fmla="*/ 259 w 341"/>
              <a:gd name="T53" fmla="*/ 183 h 340"/>
              <a:gd name="T54" fmla="*/ 284 w 341"/>
              <a:gd name="T55" fmla="*/ 183 h 340"/>
              <a:gd name="T56" fmla="*/ 297 w 341"/>
              <a:gd name="T57" fmla="*/ 170 h 340"/>
              <a:gd name="T58" fmla="*/ 284 w 341"/>
              <a:gd name="T59" fmla="*/ 156 h 340"/>
              <a:gd name="T60" fmla="*/ 259 w 341"/>
              <a:gd name="T61" fmla="*/ 156 h 340"/>
              <a:gd name="T62" fmla="*/ 245 w 341"/>
              <a:gd name="T63" fmla="*/ 170 h 340"/>
              <a:gd name="T64" fmla="*/ 170 w 341"/>
              <a:gd name="T65" fmla="*/ 43 h 340"/>
              <a:gd name="T66" fmla="*/ 157 w 341"/>
              <a:gd name="T67" fmla="*/ 57 h 340"/>
              <a:gd name="T68" fmla="*/ 157 w 341"/>
              <a:gd name="T69" fmla="*/ 82 h 340"/>
              <a:gd name="T70" fmla="*/ 170 w 341"/>
              <a:gd name="T71" fmla="*/ 95 h 340"/>
              <a:gd name="T72" fmla="*/ 184 w 341"/>
              <a:gd name="T73" fmla="*/ 82 h 340"/>
              <a:gd name="T74" fmla="*/ 184 w 341"/>
              <a:gd name="T75" fmla="*/ 57 h 340"/>
              <a:gd name="T76" fmla="*/ 170 w 341"/>
              <a:gd name="T77" fmla="*/ 43 h 340"/>
              <a:gd name="T78" fmla="*/ 189 w 341"/>
              <a:gd name="T79" fmla="*/ 172 h 340"/>
              <a:gd name="T80" fmla="*/ 217 w 341"/>
              <a:gd name="T81" fmla="*/ 143 h 340"/>
              <a:gd name="T82" fmla="*/ 217 w 341"/>
              <a:gd name="T83" fmla="*/ 125 h 340"/>
              <a:gd name="T84" fmla="*/ 199 w 341"/>
              <a:gd name="T85" fmla="*/ 125 h 340"/>
              <a:gd name="T86" fmla="*/ 173 w 341"/>
              <a:gd name="T87" fmla="*/ 152 h 340"/>
              <a:gd name="T88" fmla="*/ 170 w 341"/>
              <a:gd name="T89" fmla="*/ 152 h 340"/>
              <a:gd name="T90" fmla="*/ 166 w 341"/>
              <a:gd name="T91" fmla="*/ 152 h 340"/>
              <a:gd name="T92" fmla="*/ 114 w 341"/>
              <a:gd name="T93" fmla="*/ 98 h 340"/>
              <a:gd name="T94" fmla="*/ 101 w 341"/>
              <a:gd name="T95" fmla="*/ 98 h 340"/>
              <a:gd name="T96" fmla="*/ 100 w 341"/>
              <a:gd name="T97" fmla="*/ 111 h 340"/>
              <a:gd name="T98" fmla="*/ 153 w 341"/>
              <a:gd name="T99" fmla="*/ 165 h 340"/>
              <a:gd name="T100" fmla="*/ 152 w 341"/>
              <a:gd name="T101" fmla="*/ 170 h 340"/>
              <a:gd name="T102" fmla="*/ 170 w 341"/>
              <a:gd name="T103" fmla="*/ 188 h 340"/>
              <a:gd name="T104" fmla="*/ 189 w 341"/>
              <a:gd name="T105" fmla="*/ 172 h 340"/>
              <a:gd name="T106" fmla="*/ 44 w 341"/>
              <a:gd name="T107" fmla="*/ 170 h 340"/>
              <a:gd name="T108" fmla="*/ 57 w 341"/>
              <a:gd name="T109" fmla="*/ 183 h 340"/>
              <a:gd name="T110" fmla="*/ 82 w 341"/>
              <a:gd name="T111" fmla="*/ 183 h 340"/>
              <a:gd name="T112" fmla="*/ 96 w 341"/>
              <a:gd name="T113" fmla="*/ 170 h 340"/>
              <a:gd name="T114" fmla="*/ 82 w 341"/>
              <a:gd name="T115" fmla="*/ 156 h 340"/>
              <a:gd name="T116" fmla="*/ 57 w 341"/>
              <a:gd name="T117" fmla="*/ 156 h 340"/>
              <a:gd name="T118" fmla="*/ 44 w 341"/>
              <a:gd name="T119" fmla="*/ 170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41" h="340">
                <a:moveTo>
                  <a:pt x="52" y="0"/>
                </a:moveTo>
                <a:cubicBezTo>
                  <a:pt x="289" y="0"/>
                  <a:pt x="289" y="0"/>
                  <a:pt x="289" y="0"/>
                </a:cubicBezTo>
                <a:cubicBezTo>
                  <a:pt x="318" y="0"/>
                  <a:pt x="341" y="23"/>
                  <a:pt x="341" y="51"/>
                </a:cubicBezTo>
                <a:cubicBezTo>
                  <a:pt x="341" y="289"/>
                  <a:pt x="341" y="289"/>
                  <a:pt x="341" y="289"/>
                </a:cubicBezTo>
                <a:cubicBezTo>
                  <a:pt x="341" y="317"/>
                  <a:pt x="318" y="340"/>
                  <a:pt x="289" y="340"/>
                </a:cubicBezTo>
                <a:cubicBezTo>
                  <a:pt x="52" y="340"/>
                  <a:pt x="52" y="340"/>
                  <a:pt x="52" y="340"/>
                </a:cubicBezTo>
                <a:cubicBezTo>
                  <a:pt x="23" y="340"/>
                  <a:pt x="0" y="317"/>
                  <a:pt x="0" y="289"/>
                </a:cubicBezTo>
                <a:cubicBezTo>
                  <a:pt x="0" y="51"/>
                  <a:pt x="0" y="51"/>
                  <a:pt x="0" y="51"/>
                </a:cubicBezTo>
                <a:cubicBezTo>
                  <a:pt x="0" y="23"/>
                  <a:pt x="23" y="0"/>
                  <a:pt x="52" y="0"/>
                </a:cubicBezTo>
                <a:close/>
                <a:moveTo>
                  <a:pt x="71" y="37"/>
                </a:moveTo>
                <a:cubicBezTo>
                  <a:pt x="53" y="37"/>
                  <a:pt x="38" y="52"/>
                  <a:pt x="38" y="70"/>
                </a:cubicBezTo>
                <a:cubicBezTo>
                  <a:pt x="38" y="269"/>
                  <a:pt x="38" y="269"/>
                  <a:pt x="38" y="269"/>
                </a:cubicBezTo>
                <a:cubicBezTo>
                  <a:pt x="38" y="288"/>
                  <a:pt x="53" y="302"/>
                  <a:pt x="71" y="302"/>
                </a:cubicBezTo>
                <a:cubicBezTo>
                  <a:pt x="270" y="302"/>
                  <a:pt x="270" y="302"/>
                  <a:pt x="270" y="302"/>
                </a:cubicBezTo>
                <a:cubicBezTo>
                  <a:pt x="288" y="302"/>
                  <a:pt x="303" y="288"/>
                  <a:pt x="303" y="269"/>
                </a:cubicBezTo>
                <a:cubicBezTo>
                  <a:pt x="303" y="70"/>
                  <a:pt x="303" y="70"/>
                  <a:pt x="303" y="70"/>
                </a:cubicBezTo>
                <a:cubicBezTo>
                  <a:pt x="303" y="52"/>
                  <a:pt x="288" y="37"/>
                  <a:pt x="270" y="37"/>
                </a:cubicBezTo>
                <a:cubicBezTo>
                  <a:pt x="71" y="37"/>
                  <a:pt x="71" y="37"/>
                  <a:pt x="71" y="37"/>
                </a:cubicBezTo>
                <a:close/>
                <a:moveTo>
                  <a:pt x="170" y="244"/>
                </a:moveTo>
                <a:cubicBezTo>
                  <a:pt x="163" y="244"/>
                  <a:pt x="157" y="251"/>
                  <a:pt x="157" y="258"/>
                </a:cubicBezTo>
                <a:cubicBezTo>
                  <a:pt x="157" y="283"/>
                  <a:pt x="157" y="283"/>
                  <a:pt x="157" y="283"/>
                </a:cubicBezTo>
                <a:cubicBezTo>
                  <a:pt x="157" y="290"/>
                  <a:pt x="163" y="296"/>
                  <a:pt x="170" y="296"/>
                </a:cubicBezTo>
                <a:cubicBezTo>
                  <a:pt x="178" y="296"/>
                  <a:pt x="184" y="290"/>
                  <a:pt x="184" y="283"/>
                </a:cubicBezTo>
                <a:cubicBezTo>
                  <a:pt x="184" y="258"/>
                  <a:pt x="184" y="258"/>
                  <a:pt x="184" y="258"/>
                </a:cubicBezTo>
                <a:cubicBezTo>
                  <a:pt x="184" y="251"/>
                  <a:pt x="178" y="244"/>
                  <a:pt x="170" y="244"/>
                </a:cubicBezTo>
                <a:close/>
                <a:moveTo>
                  <a:pt x="245" y="170"/>
                </a:moveTo>
                <a:cubicBezTo>
                  <a:pt x="245" y="177"/>
                  <a:pt x="251" y="183"/>
                  <a:pt x="259" y="183"/>
                </a:cubicBezTo>
                <a:cubicBezTo>
                  <a:pt x="284" y="183"/>
                  <a:pt x="284" y="183"/>
                  <a:pt x="284" y="183"/>
                </a:cubicBezTo>
                <a:cubicBezTo>
                  <a:pt x="291" y="183"/>
                  <a:pt x="297" y="177"/>
                  <a:pt x="297" y="170"/>
                </a:cubicBezTo>
                <a:cubicBezTo>
                  <a:pt x="297" y="162"/>
                  <a:pt x="291" y="156"/>
                  <a:pt x="284" y="156"/>
                </a:cubicBezTo>
                <a:cubicBezTo>
                  <a:pt x="259" y="156"/>
                  <a:pt x="259" y="156"/>
                  <a:pt x="259" y="156"/>
                </a:cubicBezTo>
                <a:cubicBezTo>
                  <a:pt x="251" y="156"/>
                  <a:pt x="245" y="162"/>
                  <a:pt x="245" y="170"/>
                </a:cubicBezTo>
                <a:close/>
                <a:moveTo>
                  <a:pt x="170" y="43"/>
                </a:moveTo>
                <a:cubicBezTo>
                  <a:pt x="163" y="43"/>
                  <a:pt x="157" y="49"/>
                  <a:pt x="157" y="57"/>
                </a:cubicBezTo>
                <a:cubicBezTo>
                  <a:pt x="157" y="82"/>
                  <a:pt x="157" y="82"/>
                  <a:pt x="157" y="82"/>
                </a:cubicBezTo>
                <a:cubicBezTo>
                  <a:pt x="157" y="89"/>
                  <a:pt x="163" y="95"/>
                  <a:pt x="170" y="95"/>
                </a:cubicBezTo>
                <a:cubicBezTo>
                  <a:pt x="178" y="95"/>
                  <a:pt x="184" y="89"/>
                  <a:pt x="184" y="82"/>
                </a:cubicBezTo>
                <a:cubicBezTo>
                  <a:pt x="184" y="57"/>
                  <a:pt x="184" y="57"/>
                  <a:pt x="184" y="57"/>
                </a:cubicBezTo>
                <a:cubicBezTo>
                  <a:pt x="184" y="49"/>
                  <a:pt x="178" y="43"/>
                  <a:pt x="170" y="43"/>
                </a:cubicBezTo>
                <a:close/>
                <a:moveTo>
                  <a:pt x="189" y="172"/>
                </a:moveTo>
                <a:cubicBezTo>
                  <a:pt x="217" y="143"/>
                  <a:pt x="217" y="143"/>
                  <a:pt x="217" y="143"/>
                </a:cubicBezTo>
                <a:cubicBezTo>
                  <a:pt x="222" y="138"/>
                  <a:pt x="222" y="130"/>
                  <a:pt x="217" y="125"/>
                </a:cubicBezTo>
                <a:cubicBezTo>
                  <a:pt x="212" y="120"/>
                  <a:pt x="204" y="120"/>
                  <a:pt x="199" y="125"/>
                </a:cubicBezTo>
                <a:cubicBezTo>
                  <a:pt x="173" y="152"/>
                  <a:pt x="173" y="152"/>
                  <a:pt x="173" y="152"/>
                </a:cubicBezTo>
                <a:cubicBezTo>
                  <a:pt x="172" y="152"/>
                  <a:pt x="171" y="152"/>
                  <a:pt x="170" y="152"/>
                </a:cubicBezTo>
                <a:cubicBezTo>
                  <a:pt x="169" y="152"/>
                  <a:pt x="168" y="152"/>
                  <a:pt x="166" y="152"/>
                </a:cubicBezTo>
                <a:cubicBezTo>
                  <a:pt x="114" y="98"/>
                  <a:pt x="114" y="98"/>
                  <a:pt x="114" y="98"/>
                </a:cubicBezTo>
                <a:cubicBezTo>
                  <a:pt x="110" y="94"/>
                  <a:pt x="104" y="94"/>
                  <a:pt x="101" y="98"/>
                </a:cubicBezTo>
                <a:cubicBezTo>
                  <a:pt x="97" y="101"/>
                  <a:pt x="97" y="107"/>
                  <a:pt x="100" y="111"/>
                </a:cubicBezTo>
                <a:cubicBezTo>
                  <a:pt x="153" y="165"/>
                  <a:pt x="153" y="165"/>
                  <a:pt x="153" y="165"/>
                </a:cubicBezTo>
                <a:cubicBezTo>
                  <a:pt x="152" y="167"/>
                  <a:pt x="152" y="168"/>
                  <a:pt x="152" y="170"/>
                </a:cubicBezTo>
                <a:cubicBezTo>
                  <a:pt x="152" y="180"/>
                  <a:pt x="160" y="188"/>
                  <a:pt x="170" y="188"/>
                </a:cubicBezTo>
                <a:cubicBezTo>
                  <a:pt x="180" y="188"/>
                  <a:pt x="188" y="181"/>
                  <a:pt x="189" y="172"/>
                </a:cubicBezTo>
                <a:close/>
                <a:moveTo>
                  <a:pt x="44" y="170"/>
                </a:moveTo>
                <a:cubicBezTo>
                  <a:pt x="44" y="177"/>
                  <a:pt x="50" y="183"/>
                  <a:pt x="57" y="183"/>
                </a:cubicBezTo>
                <a:cubicBezTo>
                  <a:pt x="82" y="183"/>
                  <a:pt x="82" y="183"/>
                  <a:pt x="82" y="183"/>
                </a:cubicBezTo>
                <a:cubicBezTo>
                  <a:pt x="90" y="183"/>
                  <a:pt x="96" y="177"/>
                  <a:pt x="96" y="170"/>
                </a:cubicBezTo>
                <a:cubicBezTo>
                  <a:pt x="96" y="162"/>
                  <a:pt x="90" y="156"/>
                  <a:pt x="82" y="156"/>
                </a:cubicBezTo>
                <a:cubicBezTo>
                  <a:pt x="57" y="156"/>
                  <a:pt x="57" y="156"/>
                  <a:pt x="57" y="156"/>
                </a:cubicBezTo>
                <a:cubicBezTo>
                  <a:pt x="50" y="156"/>
                  <a:pt x="44" y="162"/>
                  <a:pt x="44" y="170"/>
                </a:cubicBezTo>
                <a:close/>
              </a:path>
            </a:pathLst>
          </a:custGeom>
          <a:solidFill>
            <a:srgbClr val="FEFEFE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" name="TextBox 26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<p:cNvSpPr txBox="1"/>
          <p:nvPr/>
        </p:nvSpPr>
        <p:spPr>
          <a:xfrm>
            <a:off x="977047" y="2304561"/>
            <a:ext cx="1648208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smtClean="0">
                <a:solidFill>
                  <a:srgbClr val="693716"/>
                </a:solidFill>
                <a:latin typeface="Kartika" panose="02020503030404060203" pitchFamily="18" charset="0"/>
                <a:ea typeface="Open Sans" panose="020B0606030504020204" pitchFamily="34" charset="0"/>
                <a:cs typeface="Kartika" panose="02020503030404060203" pitchFamily="18" charset="0"/>
              </a:rPr>
              <a:t>4,345</a:t>
            </a:r>
            <a:endParaRPr lang="en-US" sz="4400" b="1" dirty="0">
              <a:solidFill>
                <a:srgbClr val="693716"/>
              </a:solidFill>
              <a:latin typeface="Kartika" panose="02020503030404060203" pitchFamily="18" charset="0"/>
              <a:ea typeface="Open Sans" panose="020B0606030504020204" pitchFamily="34" charset="0"/>
              <a:cs typeface="Kartika" panose="02020503030404060203" pitchFamily="18" charset="0"/>
            </a:endParaRPr>
          </a:p>
        </p:txBody>
      </p:sp>
      <p:sp>
        <p:nvSpPr>
          <p:cNvPr id="13" name="TextBox 26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<p:cNvSpPr txBox="1"/>
          <p:nvPr/>
        </p:nvSpPr>
        <p:spPr>
          <a:xfrm>
            <a:off x="977047" y="3592829"/>
            <a:ext cx="1648208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 smtClean="0">
                <a:solidFill>
                  <a:srgbClr val="693716"/>
                </a:solidFill>
                <a:latin typeface="Kartika" panose="02020503030404060203" pitchFamily="18" charset="0"/>
                <a:ea typeface="Open Sans" panose="020B0606030504020204" pitchFamily="34" charset="0"/>
                <a:cs typeface="Kartika" panose="02020503030404060203" pitchFamily="18" charset="0"/>
              </a:rPr>
              <a:t>9,345</a:t>
            </a:r>
            <a:endParaRPr lang="en-US" sz="4400" b="1" dirty="0">
              <a:solidFill>
                <a:srgbClr val="693716"/>
              </a:solidFill>
              <a:latin typeface="Kartika" panose="02020503030404060203" pitchFamily="18" charset="0"/>
              <a:ea typeface="Open Sans" panose="020B0606030504020204" pitchFamily="34" charset="0"/>
              <a:cs typeface="Kartika" panose="02020503030404060203" pitchFamily="18" charset="0"/>
            </a:endParaRPr>
          </a:p>
        </p:txBody>
      </p:sp>
      <p:sp>
        <p:nvSpPr>
          <p:cNvPr id="14" name="文本框 13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<p:cNvSpPr txBox="1"/>
          <p:nvPr/>
        </p:nvSpPr>
        <p:spPr>
          <a:xfrm>
            <a:off x="2882939" y="2170675"/>
            <a:ext cx="3437159" cy="270843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Click hereto add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center of the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 Click here to add 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center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dirty="0">
              <a:solidFill>
                <a:schemeClr val="bg1"/>
              </a:solidFill>
              <a:latin typeface="Agency FB" panose="020B0503020202020204" pitchFamily="34" charset="0"/>
              <a:ea typeface="华文宋体" panose="02010600040101010101" pitchFamily="2" charset="-122"/>
            </a:endParaRPr>
          </a:p>
          <a:p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 descr="e7d195523061f1c0deeec63e560781cfd59afb0ea006f2a87ABB68BF51EA6619813959095094C18C62A12F549504892A4AAA8C1554C6663626E05CA27F281A14E6983772AFC3FB97135759321DEA3D709AACD122C08E6ED1613C9AD25F6F98799C90F4CC444E7C8134DA6C24F646BE0EE144FD904433232049DD592C98A3A76DC58944EE20E6F9D6DE6ADC58CB7D5849"/>
          <p:cNvSpPr txBox="1"/>
          <p:nvPr/>
        </p:nvSpPr>
        <p:spPr>
          <a:xfrm>
            <a:off x="2899355" y="3524892"/>
            <a:ext cx="3437159" cy="270843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Click hereto add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center of the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 Click here to add 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center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dirty="0">
              <a:solidFill>
                <a:srgbClr val="693716"/>
              </a:solidFill>
              <a:latin typeface="Agency FB" panose="020B0503020202020204" pitchFamily="34" charset="0"/>
              <a:ea typeface="华文宋体" panose="02010600040101010101" pitchFamily="2" charset="-122"/>
            </a:endParaRPr>
          </a:p>
          <a:p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泪滴形 5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 rot="8104478">
            <a:off x="1054068" y="2208159"/>
            <a:ext cx="2180145" cy="2180145"/>
          </a:xfrm>
          <a:prstGeom prst="teardrop">
            <a:avLst>
              <a:gd name="adj" fmla="val 143820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泪滴形 6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 rot="8104478">
            <a:off x="3670527" y="2222227"/>
            <a:ext cx="2180145" cy="2180145"/>
          </a:xfrm>
          <a:prstGeom prst="teardrop">
            <a:avLst>
              <a:gd name="adj" fmla="val 143820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泪滴形 7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 rot="8104478">
            <a:off x="6282940" y="2222227"/>
            <a:ext cx="2180145" cy="2180145"/>
          </a:xfrm>
          <a:prstGeom prst="teardrop">
            <a:avLst>
              <a:gd name="adj" fmla="val 143820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泪滴形 8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 rot="8104478">
            <a:off x="8900733" y="2222227"/>
            <a:ext cx="2180145" cy="2180145"/>
          </a:xfrm>
          <a:prstGeom prst="teardrop">
            <a:avLst>
              <a:gd name="adj" fmla="val 143820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>
            <a:grpSpLocks noChangeAspect="1"/>
          </p:cNvGrpSpPr>
          <p:nvPr/>
        </p:nvGrpSpPr>
        <p:grpSpPr>
          <a:xfrm>
            <a:off x="1956442" y="4005334"/>
            <a:ext cx="452645" cy="474518"/>
            <a:chOff x="7002627" y="828237"/>
            <a:chExt cx="444697" cy="466185"/>
          </a:xfrm>
          <a:solidFill>
            <a:srgbClr val="693716"/>
          </a:solidFill>
          <a:effectLst/>
        </p:grpSpPr>
        <p:sp>
          <p:nvSpPr>
            <p:cNvPr id="11" name="Freeform 11"/>
            <p:cNvSpPr/>
            <p:nvPr/>
          </p:nvSpPr>
          <p:spPr bwMode="auto">
            <a:xfrm>
              <a:off x="7133420" y="1073942"/>
              <a:ext cx="88753" cy="87818"/>
            </a:xfrm>
            <a:custGeom>
              <a:avLst/>
              <a:gdLst>
                <a:gd name="T0" fmla="*/ 24 w 40"/>
                <a:gd name="T1" fmla="*/ 1 h 40"/>
                <a:gd name="T2" fmla="*/ 20 w 40"/>
                <a:gd name="T3" fmla="*/ 0 h 40"/>
                <a:gd name="T4" fmla="*/ 0 w 40"/>
                <a:gd name="T5" fmla="*/ 20 h 40"/>
                <a:gd name="T6" fmla="*/ 20 w 40"/>
                <a:gd name="T7" fmla="*/ 40 h 40"/>
                <a:gd name="T8" fmla="*/ 40 w 40"/>
                <a:gd name="T9" fmla="*/ 20 h 40"/>
                <a:gd name="T10" fmla="*/ 39 w 40"/>
                <a:gd name="T11" fmla="*/ 15 h 40"/>
                <a:gd name="T12" fmla="*/ 15 w 40"/>
                <a:gd name="T13" fmla="*/ 26 h 40"/>
                <a:gd name="T14" fmla="*/ 24 w 40"/>
                <a:gd name="T15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2"/>
            <p:cNvSpPr/>
            <p:nvPr/>
          </p:nvSpPr>
          <p:spPr bwMode="auto">
            <a:xfrm>
              <a:off x="7002627" y="943149"/>
              <a:ext cx="351273" cy="351273"/>
            </a:xfrm>
            <a:custGeom>
              <a:avLst/>
              <a:gdLst>
                <a:gd name="T0" fmla="*/ 131 w 159"/>
                <a:gd name="T1" fmla="*/ 41 h 159"/>
                <a:gd name="T2" fmla="*/ 144 w 159"/>
                <a:gd name="T3" fmla="*/ 79 h 159"/>
                <a:gd name="T4" fmla="*/ 79 w 159"/>
                <a:gd name="T5" fmla="*/ 144 h 159"/>
                <a:gd name="T6" fmla="*/ 15 w 159"/>
                <a:gd name="T7" fmla="*/ 79 h 159"/>
                <a:gd name="T8" fmla="*/ 79 w 159"/>
                <a:gd name="T9" fmla="*/ 15 h 159"/>
                <a:gd name="T10" fmla="*/ 112 w 159"/>
                <a:gd name="T11" fmla="*/ 24 h 159"/>
                <a:gd name="T12" fmla="*/ 122 w 159"/>
                <a:gd name="T13" fmla="*/ 13 h 159"/>
                <a:gd name="T14" fmla="*/ 79 w 159"/>
                <a:gd name="T15" fmla="*/ 0 h 159"/>
                <a:gd name="T16" fmla="*/ 0 w 159"/>
                <a:gd name="T17" fmla="*/ 79 h 159"/>
                <a:gd name="T18" fmla="*/ 79 w 159"/>
                <a:gd name="T19" fmla="*/ 159 h 159"/>
                <a:gd name="T20" fmla="*/ 159 w 159"/>
                <a:gd name="T21" fmla="*/ 79 h 159"/>
                <a:gd name="T22" fmla="*/ 141 w 159"/>
                <a:gd name="T23" fmla="*/ 30 h 159"/>
                <a:gd name="T24" fmla="*/ 131 w 159"/>
                <a:gd name="T25" fmla="*/ 4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7177329" y="1049652"/>
              <a:ext cx="66331" cy="68199"/>
            </a:xfrm>
            <a:custGeom>
              <a:avLst/>
              <a:gdLst>
                <a:gd name="T0" fmla="*/ 71 w 71"/>
                <a:gd name="T1" fmla="*/ 30 h 73"/>
                <a:gd name="T2" fmla="*/ 38 w 71"/>
                <a:gd name="T3" fmla="*/ 0 h 73"/>
                <a:gd name="T4" fmla="*/ 19 w 71"/>
                <a:gd name="T5" fmla="*/ 19 h 73"/>
                <a:gd name="T6" fmla="*/ 0 w 71"/>
                <a:gd name="T7" fmla="*/ 73 h 73"/>
                <a:gd name="T8" fmla="*/ 55 w 71"/>
                <a:gd name="T9" fmla="*/ 49 h 73"/>
                <a:gd name="T10" fmla="*/ 71 w 71"/>
                <a:gd name="T11" fmla="*/ 3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14"/>
            <p:cNvSpPr/>
            <p:nvPr/>
          </p:nvSpPr>
          <p:spPr bwMode="auto">
            <a:xfrm>
              <a:off x="7219370" y="916990"/>
              <a:ext cx="143873" cy="152281"/>
            </a:xfrm>
            <a:custGeom>
              <a:avLst/>
              <a:gdLst>
                <a:gd name="T0" fmla="*/ 121 w 154"/>
                <a:gd name="T1" fmla="*/ 0 h 163"/>
                <a:gd name="T2" fmla="*/ 0 w 154"/>
                <a:gd name="T3" fmla="*/ 132 h 163"/>
                <a:gd name="T4" fmla="*/ 33 w 154"/>
                <a:gd name="T5" fmla="*/ 163 h 163"/>
                <a:gd name="T6" fmla="*/ 154 w 154"/>
                <a:gd name="T7" fmla="*/ 31 h 163"/>
                <a:gd name="T8" fmla="*/ 121 w 154"/>
                <a:gd name="T9" fmla="*/ 35 h 163"/>
                <a:gd name="T10" fmla="*/ 121 w 154"/>
                <a:gd name="T1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15"/>
            <p:cNvSpPr/>
            <p:nvPr/>
          </p:nvSpPr>
          <p:spPr bwMode="auto">
            <a:xfrm>
              <a:off x="7338952" y="883357"/>
              <a:ext cx="56988" cy="59791"/>
            </a:xfrm>
            <a:custGeom>
              <a:avLst/>
              <a:gdLst>
                <a:gd name="T0" fmla="*/ 14 w 61"/>
                <a:gd name="T1" fmla="*/ 48 h 64"/>
                <a:gd name="T2" fmla="*/ 14 w 61"/>
                <a:gd name="T3" fmla="*/ 12 h 64"/>
                <a:gd name="T4" fmla="*/ 0 w 61"/>
                <a:gd name="T5" fmla="*/ 0 h 64"/>
                <a:gd name="T6" fmla="*/ 0 w 61"/>
                <a:gd name="T7" fmla="*/ 0 h 64"/>
                <a:gd name="T8" fmla="*/ 0 w 61"/>
                <a:gd name="T9" fmla="*/ 64 h 64"/>
                <a:gd name="T10" fmla="*/ 61 w 61"/>
                <a:gd name="T11" fmla="*/ 55 h 64"/>
                <a:gd name="T12" fmla="*/ 61 w 61"/>
                <a:gd name="T13" fmla="*/ 55 h 64"/>
                <a:gd name="T14" fmla="*/ 50 w 61"/>
                <a:gd name="T15" fmla="*/ 43 h 64"/>
                <a:gd name="T16" fmla="*/ 14 w 61"/>
                <a:gd name="T17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16"/>
            <p:cNvSpPr/>
            <p:nvPr/>
          </p:nvSpPr>
          <p:spPr bwMode="auto">
            <a:xfrm>
              <a:off x="7363242" y="855330"/>
              <a:ext cx="59791" cy="61660"/>
            </a:xfrm>
            <a:custGeom>
              <a:avLst/>
              <a:gdLst>
                <a:gd name="T0" fmla="*/ 14 w 64"/>
                <a:gd name="T1" fmla="*/ 49 h 66"/>
                <a:gd name="T2" fmla="*/ 14 w 64"/>
                <a:gd name="T3" fmla="*/ 11 h 66"/>
                <a:gd name="T4" fmla="*/ 2 w 64"/>
                <a:gd name="T5" fmla="*/ 0 h 66"/>
                <a:gd name="T6" fmla="*/ 2 w 64"/>
                <a:gd name="T7" fmla="*/ 0 h 66"/>
                <a:gd name="T8" fmla="*/ 0 w 64"/>
                <a:gd name="T9" fmla="*/ 66 h 66"/>
                <a:gd name="T10" fmla="*/ 64 w 64"/>
                <a:gd name="T11" fmla="*/ 56 h 66"/>
                <a:gd name="T12" fmla="*/ 64 w 64"/>
                <a:gd name="T13" fmla="*/ 56 h 66"/>
                <a:gd name="T14" fmla="*/ 50 w 64"/>
                <a:gd name="T15" fmla="*/ 44 h 66"/>
                <a:gd name="T16" fmla="*/ 14 w 64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7"/>
            <p:cNvSpPr/>
            <p:nvPr/>
          </p:nvSpPr>
          <p:spPr bwMode="auto">
            <a:xfrm>
              <a:off x="7067089" y="1009479"/>
              <a:ext cx="220480" cy="218612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49 h 99"/>
                <a:gd name="T4" fmla="*/ 50 w 100"/>
                <a:gd name="T5" fmla="*/ 99 h 99"/>
                <a:gd name="T6" fmla="*/ 100 w 100"/>
                <a:gd name="T7" fmla="*/ 49 h 99"/>
                <a:gd name="T8" fmla="*/ 92 w 100"/>
                <a:gd name="T9" fmla="*/ 22 h 99"/>
                <a:gd name="T10" fmla="*/ 83 w 100"/>
                <a:gd name="T11" fmla="*/ 32 h 99"/>
                <a:gd name="T12" fmla="*/ 81 w 100"/>
                <a:gd name="T13" fmla="*/ 34 h 99"/>
                <a:gd name="T14" fmla="*/ 85 w 100"/>
                <a:gd name="T15" fmla="*/ 49 h 99"/>
                <a:gd name="T16" fmla="*/ 50 w 100"/>
                <a:gd name="T17" fmla="*/ 84 h 99"/>
                <a:gd name="T18" fmla="*/ 15 w 100"/>
                <a:gd name="T19" fmla="*/ 49 h 99"/>
                <a:gd name="T20" fmla="*/ 50 w 100"/>
                <a:gd name="T21" fmla="*/ 15 h 99"/>
                <a:gd name="T22" fmla="*/ 62 w 100"/>
                <a:gd name="T23" fmla="*/ 17 h 99"/>
                <a:gd name="T24" fmla="*/ 64 w 100"/>
                <a:gd name="T25" fmla="*/ 14 h 99"/>
                <a:gd name="T26" fmla="*/ 73 w 100"/>
                <a:gd name="T27" fmla="*/ 5 h 99"/>
                <a:gd name="T28" fmla="*/ 50 w 100"/>
                <a:gd name="T2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8"/>
            <p:cNvSpPr/>
            <p:nvPr/>
          </p:nvSpPr>
          <p:spPr bwMode="auto">
            <a:xfrm>
              <a:off x="7389401" y="828237"/>
              <a:ext cx="57923" cy="59791"/>
            </a:xfrm>
            <a:custGeom>
              <a:avLst/>
              <a:gdLst>
                <a:gd name="T0" fmla="*/ 50 w 62"/>
                <a:gd name="T1" fmla="*/ 43 h 64"/>
                <a:gd name="T2" fmla="*/ 15 w 62"/>
                <a:gd name="T3" fmla="*/ 47 h 64"/>
                <a:gd name="T4" fmla="*/ 15 w 62"/>
                <a:gd name="T5" fmla="*/ 12 h 64"/>
                <a:gd name="T6" fmla="*/ 0 w 62"/>
                <a:gd name="T7" fmla="*/ 0 h 64"/>
                <a:gd name="T8" fmla="*/ 0 w 62"/>
                <a:gd name="T9" fmla="*/ 0 h 64"/>
                <a:gd name="T10" fmla="*/ 0 w 62"/>
                <a:gd name="T11" fmla="*/ 64 h 64"/>
                <a:gd name="T12" fmla="*/ 62 w 62"/>
                <a:gd name="T13" fmla="*/ 55 h 64"/>
                <a:gd name="T14" fmla="*/ 62 w 62"/>
                <a:gd name="T15" fmla="*/ 55 h 64"/>
                <a:gd name="T16" fmla="*/ 50 w 62"/>
                <a:gd name="T17" fmla="*/ 4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9" name="文本框 18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1451156" y="2625296"/>
            <a:ext cx="1527982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b="1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 the  center of the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1" name="椭圆 20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1848718" y="5809956"/>
            <a:ext cx="590843" cy="590843"/>
          </a:xfrm>
          <a:prstGeom prst="ellipse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4562630" y="4052328"/>
            <a:ext cx="404877" cy="435712"/>
            <a:chOff x="7005429" y="4859473"/>
            <a:chExt cx="466184" cy="501686"/>
          </a:xfrm>
          <a:solidFill>
            <a:srgbClr val="693716"/>
          </a:solidFill>
          <a:effectLst/>
        </p:grpSpPr>
        <p:sp>
          <p:nvSpPr>
            <p:cNvPr id="23" name="Freeform 154"/>
            <p:cNvSpPr/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8" name="文本框 27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4067615" y="2639364"/>
            <a:ext cx="1527982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b="1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 the  center of the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9" name="椭圆 28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4465177" y="5824024"/>
            <a:ext cx="590843" cy="590843"/>
          </a:xfrm>
          <a:prstGeom prst="ellipse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7133204" y="4014084"/>
            <a:ext cx="574729" cy="436681"/>
            <a:chOff x="4268086" y="4221191"/>
            <a:chExt cx="509646" cy="387231"/>
          </a:xfrm>
          <a:solidFill>
            <a:srgbClr val="693716"/>
          </a:solidFill>
          <a:effectLst/>
        </p:grpSpPr>
        <p:sp>
          <p:nvSpPr>
            <p:cNvPr id="31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3" name="文本框 3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6680028" y="2639364"/>
            <a:ext cx="1527982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b="1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 the  center of the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4" name="椭圆 33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7077590" y="5824024"/>
            <a:ext cx="590843" cy="590843"/>
          </a:xfrm>
          <a:prstGeom prst="ellipse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GrpSpPr/>
          <p:nvPr/>
        </p:nvGrpSpPr>
        <p:grpSpPr>
          <a:xfrm>
            <a:off x="9807597" y="3979386"/>
            <a:ext cx="574729" cy="484386"/>
            <a:chOff x="3526102" y="915987"/>
            <a:chExt cx="560236" cy="472172"/>
          </a:xfrm>
          <a:solidFill>
            <a:srgbClr val="693716"/>
          </a:solidFill>
          <a:effectLst/>
        </p:grpSpPr>
        <p:sp>
          <p:nvSpPr>
            <p:cNvPr id="36" name="Freeform 5"/>
            <p:cNvSpPr/>
            <p:nvPr/>
          </p:nvSpPr>
          <p:spPr bwMode="auto">
            <a:xfrm>
              <a:off x="3526102" y="992809"/>
              <a:ext cx="370992" cy="249202"/>
            </a:xfrm>
            <a:custGeom>
              <a:avLst/>
              <a:gdLst>
                <a:gd name="T0" fmla="*/ 594 w 594"/>
                <a:gd name="T1" fmla="*/ 0 h 399"/>
                <a:gd name="T2" fmla="*/ 0 w 594"/>
                <a:gd name="T3" fmla="*/ 82 h 399"/>
                <a:gd name="T4" fmla="*/ 59 w 594"/>
                <a:gd name="T5" fmla="*/ 399 h 399"/>
                <a:gd name="T6" fmla="*/ 454 w 594"/>
                <a:gd name="T7" fmla="*/ 399 h 399"/>
                <a:gd name="T8" fmla="*/ 594 w 594"/>
                <a:gd name="T9" fmla="*/ 0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4" h="399">
                  <a:moveTo>
                    <a:pt x="594" y="0"/>
                  </a:moveTo>
                  <a:lnTo>
                    <a:pt x="0" y="82"/>
                  </a:lnTo>
                  <a:lnTo>
                    <a:pt x="59" y="399"/>
                  </a:lnTo>
                  <a:lnTo>
                    <a:pt x="454" y="399"/>
                  </a:lnTo>
                  <a:lnTo>
                    <a:pt x="59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6"/>
            <p:cNvSpPr/>
            <p:nvPr/>
          </p:nvSpPr>
          <p:spPr bwMode="auto">
            <a:xfrm>
              <a:off x="3569197" y="915987"/>
              <a:ext cx="517141" cy="382234"/>
            </a:xfrm>
            <a:custGeom>
              <a:avLst/>
              <a:gdLst>
                <a:gd name="T0" fmla="*/ 339 w 350"/>
                <a:gd name="T1" fmla="*/ 0 h 259"/>
                <a:gd name="T2" fmla="*/ 271 w 350"/>
                <a:gd name="T3" fmla="*/ 0 h 259"/>
                <a:gd name="T4" fmla="*/ 271 w 350"/>
                <a:gd name="T5" fmla="*/ 0 h 259"/>
                <a:gd name="T6" fmla="*/ 269 w 350"/>
                <a:gd name="T7" fmla="*/ 1 h 259"/>
                <a:gd name="T8" fmla="*/ 267 w 350"/>
                <a:gd name="T9" fmla="*/ 1 h 259"/>
                <a:gd name="T10" fmla="*/ 265 w 350"/>
                <a:gd name="T11" fmla="*/ 2 h 259"/>
                <a:gd name="T12" fmla="*/ 264 w 350"/>
                <a:gd name="T13" fmla="*/ 3 h 259"/>
                <a:gd name="T14" fmla="*/ 263 w 350"/>
                <a:gd name="T15" fmla="*/ 5 h 259"/>
                <a:gd name="T16" fmla="*/ 261 w 350"/>
                <a:gd name="T17" fmla="*/ 7 h 259"/>
                <a:gd name="T18" fmla="*/ 261 w 350"/>
                <a:gd name="T19" fmla="*/ 7 h 259"/>
                <a:gd name="T20" fmla="*/ 176 w 350"/>
                <a:gd name="T21" fmla="*/ 238 h 259"/>
                <a:gd name="T22" fmla="*/ 10 w 350"/>
                <a:gd name="T23" fmla="*/ 238 h 259"/>
                <a:gd name="T24" fmla="*/ 0 w 350"/>
                <a:gd name="T25" fmla="*/ 248 h 259"/>
                <a:gd name="T26" fmla="*/ 10 w 350"/>
                <a:gd name="T27" fmla="*/ 259 h 259"/>
                <a:gd name="T28" fmla="*/ 184 w 350"/>
                <a:gd name="T29" fmla="*/ 259 h 259"/>
                <a:gd name="T30" fmla="*/ 187 w 350"/>
                <a:gd name="T31" fmla="*/ 258 h 259"/>
                <a:gd name="T32" fmla="*/ 188 w 350"/>
                <a:gd name="T33" fmla="*/ 258 h 259"/>
                <a:gd name="T34" fmla="*/ 191 w 350"/>
                <a:gd name="T35" fmla="*/ 256 h 259"/>
                <a:gd name="T36" fmla="*/ 191 w 350"/>
                <a:gd name="T37" fmla="*/ 255 h 259"/>
                <a:gd name="T38" fmla="*/ 193 w 350"/>
                <a:gd name="T39" fmla="*/ 253 h 259"/>
                <a:gd name="T40" fmla="*/ 194 w 350"/>
                <a:gd name="T41" fmla="*/ 252 h 259"/>
                <a:gd name="T42" fmla="*/ 194 w 350"/>
                <a:gd name="T43" fmla="*/ 252 h 259"/>
                <a:gd name="T44" fmla="*/ 279 w 350"/>
                <a:gd name="T45" fmla="*/ 21 h 259"/>
                <a:gd name="T46" fmla="*/ 339 w 350"/>
                <a:gd name="T47" fmla="*/ 21 h 259"/>
                <a:gd name="T48" fmla="*/ 350 w 350"/>
                <a:gd name="T49" fmla="*/ 11 h 259"/>
                <a:gd name="T50" fmla="*/ 339 w 350"/>
                <a:gd name="T51" fmla="*/ 0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50" h="259">
                  <a:moveTo>
                    <a:pt x="339" y="0"/>
                  </a:moveTo>
                  <a:cubicBezTo>
                    <a:pt x="271" y="0"/>
                    <a:pt x="271" y="0"/>
                    <a:pt x="271" y="0"/>
                  </a:cubicBezTo>
                  <a:cubicBezTo>
                    <a:pt x="271" y="0"/>
                    <a:pt x="271" y="0"/>
                    <a:pt x="271" y="0"/>
                  </a:cubicBezTo>
                  <a:cubicBezTo>
                    <a:pt x="270" y="0"/>
                    <a:pt x="269" y="1"/>
                    <a:pt x="269" y="1"/>
                  </a:cubicBezTo>
                  <a:cubicBezTo>
                    <a:pt x="268" y="1"/>
                    <a:pt x="267" y="1"/>
                    <a:pt x="267" y="1"/>
                  </a:cubicBezTo>
                  <a:cubicBezTo>
                    <a:pt x="266" y="1"/>
                    <a:pt x="266" y="2"/>
                    <a:pt x="265" y="2"/>
                  </a:cubicBezTo>
                  <a:cubicBezTo>
                    <a:pt x="265" y="3"/>
                    <a:pt x="264" y="3"/>
                    <a:pt x="264" y="3"/>
                  </a:cubicBezTo>
                  <a:cubicBezTo>
                    <a:pt x="263" y="4"/>
                    <a:pt x="263" y="4"/>
                    <a:pt x="263" y="5"/>
                  </a:cubicBezTo>
                  <a:cubicBezTo>
                    <a:pt x="262" y="6"/>
                    <a:pt x="262" y="6"/>
                    <a:pt x="261" y="7"/>
                  </a:cubicBezTo>
                  <a:cubicBezTo>
                    <a:pt x="261" y="7"/>
                    <a:pt x="261" y="7"/>
                    <a:pt x="261" y="7"/>
                  </a:cubicBezTo>
                  <a:cubicBezTo>
                    <a:pt x="176" y="238"/>
                    <a:pt x="176" y="238"/>
                    <a:pt x="176" y="238"/>
                  </a:cubicBezTo>
                  <a:cubicBezTo>
                    <a:pt x="10" y="238"/>
                    <a:pt x="10" y="238"/>
                    <a:pt x="10" y="238"/>
                  </a:cubicBezTo>
                  <a:cubicBezTo>
                    <a:pt x="4" y="238"/>
                    <a:pt x="0" y="243"/>
                    <a:pt x="0" y="248"/>
                  </a:cubicBezTo>
                  <a:cubicBezTo>
                    <a:pt x="0" y="254"/>
                    <a:pt x="4" y="259"/>
                    <a:pt x="10" y="259"/>
                  </a:cubicBezTo>
                  <a:cubicBezTo>
                    <a:pt x="184" y="259"/>
                    <a:pt x="184" y="259"/>
                    <a:pt x="184" y="259"/>
                  </a:cubicBezTo>
                  <a:cubicBezTo>
                    <a:pt x="185" y="259"/>
                    <a:pt x="186" y="259"/>
                    <a:pt x="187" y="258"/>
                  </a:cubicBezTo>
                  <a:cubicBezTo>
                    <a:pt x="188" y="258"/>
                    <a:pt x="188" y="258"/>
                    <a:pt x="188" y="258"/>
                  </a:cubicBezTo>
                  <a:cubicBezTo>
                    <a:pt x="189" y="257"/>
                    <a:pt x="190" y="257"/>
                    <a:pt x="191" y="256"/>
                  </a:cubicBezTo>
                  <a:cubicBezTo>
                    <a:pt x="191" y="256"/>
                    <a:pt x="191" y="256"/>
                    <a:pt x="191" y="255"/>
                  </a:cubicBezTo>
                  <a:cubicBezTo>
                    <a:pt x="192" y="255"/>
                    <a:pt x="193" y="254"/>
                    <a:pt x="193" y="253"/>
                  </a:cubicBezTo>
                  <a:cubicBezTo>
                    <a:pt x="193" y="253"/>
                    <a:pt x="193" y="253"/>
                    <a:pt x="194" y="252"/>
                  </a:cubicBezTo>
                  <a:cubicBezTo>
                    <a:pt x="194" y="252"/>
                    <a:pt x="194" y="252"/>
                    <a:pt x="194" y="252"/>
                  </a:cubicBezTo>
                  <a:cubicBezTo>
                    <a:pt x="279" y="21"/>
                    <a:pt x="279" y="21"/>
                    <a:pt x="279" y="21"/>
                  </a:cubicBezTo>
                  <a:cubicBezTo>
                    <a:pt x="339" y="21"/>
                    <a:pt x="339" y="21"/>
                    <a:pt x="339" y="21"/>
                  </a:cubicBezTo>
                  <a:cubicBezTo>
                    <a:pt x="345" y="21"/>
                    <a:pt x="350" y="17"/>
                    <a:pt x="350" y="11"/>
                  </a:cubicBezTo>
                  <a:cubicBezTo>
                    <a:pt x="350" y="5"/>
                    <a:pt x="345" y="0"/>
                    <a:pt x="3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Oval 7"/>
            <p:cNvSpPr>
              <a:spLocks noChangeArrowheads="1"/>
            </p:cNvSpPr>
            <p:nvPr/>
          </p:nvSpPr>
          <p:spPr bwMode="auto">
            <a:xfrm>
              <a:off x="3586685" y="1317583"/>
              <a:ext cx="71201" cy="7057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Oval 8"/>
            <p:cNvSpPr>
              <a:spLocks noChangeArrowheads="1"/>
            </p:cNvSpPr>
            <p:nvPr/>
          </p:nvSpPr>
          <p:spPr bwMode="auto">
            <a:xfrm>
              <a:off x="3772805" y="1317583"/>
              <a:ext cx="71201" cy="7057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0" name="文本框 39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9297821" y="2639364"/>
            <a:ext cx="1527982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  <a:endParaRPr lang="en-US" altLang="zh-CN" sz="1400" b="1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b="1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 the  center of the 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1" name="椭圆 40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/>
          <p:nvPr/>
        </p:nvSpPr>
        <p:spPr>
          <a:xfrm>
            <a:off x="9695383" y="5824024"/>
            <a:ext cx="590843" cy="590843"/>
          </a:xfrm>
          <a:prstGeom prst="ellipse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41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1654996" y="5795888"/>
            <a:ext cx="76815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400" b="1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01</a:t>
            </a:r>
            <a:endParaRPr lang="en-US" altLang="zh-CN" sz="2400" b="1" dirty="0" smtClean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43" name="文本框 42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4271455" y="5809956"/>
            <a:ext cx="76815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400" b="1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02</a:t>
            </a:r>
            <a:endParaRPr lang="en-US" altLang="zh-CN" sz="2400" b="1" dirty="0" smtClean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44" name="文本框 43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6883868" y="5809956"/>
            <a:ext cx="76815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400" b="1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03</a:t>
            </a:r>
            <a:endParaRPr lang="en-US" altLang="zh-CN" sz="2400" b="1" dirty="0" smtClean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45" name="文本框 44" descr="e7d195523061f1c0deeec63e560781cfd59afb0ea006f2a87ABB68BF51EA6619813959095094C18C62A12F549504892A4AAA8C1554C6663626E05CA27F281A14E6983772AFC3FB97135759321DEA3D709AACD122C08E6ED1950EEB71F2A97A0515930A03C8CF5048F5E54FAB45306915AF53975B49E6ADFCD0B6D9967CE97A0E87D5920686DCB5E5"/>
          <p:cNvSpPr txBox="1"/>
          <p:nvPr/>
        </p:nvSpPr>
        <p:spPr>
          <a:xfrm>
            <a:off x="9501661" y="5809956"/>
            <a:ext cx="76815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400" b="1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04</a:t>
            </a:r>
            <a:endParaRPr lang="en-US" altLang="zh-CN" sz="2400" b="1" dirty="0" smtClean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3934585" y="972457"/>
            <a:ext cx="4251485" cy="4616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/>
              <a:t> 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MORE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THEN</a:t>
            </a:r>
            <a:r>
              <a:rPr lang="en-US" altLang="zh-CN" sz="2400" b="1" dirty="0" smtClean="0">
                <a:solidFill>
                  <a:srgbClr val="693716"/>
                </a:solidFill>
                <a:effectLst>
                  <a:outerShdw blurRad="50800" dist="254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b="1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 </a:t>
            </a:r>
            <a:r>
              <a:rPr lang="en-US" altLang="zh-CN" sz="2400" dirty="0" smtClean="0">
                <a:solidFill>
                  <a:srgbClr val="693716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TEMPLATE</a:t>
            </a:r>
            <a:endParaRPr lang="en-US" altLang="zh-CN" dirty="0" smtClean="0">
              <a:solidFill>
                <a:srgbClr val="693716"/>
              </a:solidFill>
              <a:latin typeface="Kartika" panose="02020503030404060203" pitchFamily="18" charset="0"/>
              <a:cs typeface="Kartika" panose="02020503030404060203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t="2678" b="78190"/>
          <a:stretch>
            <a:fillRect/>
          </a:stretch>
        </p:blipFill>
        <p:spPr>
          <a:xfrm>
            <a:off x="3949099" y="-217714"/>
            <a:ext cx="4289261" cy="119017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175656" y="-1291771"/>
            <a:ext cx="745178" cy="1074057"/>
          </a:xfrm>
          <a:prstGeom prst="rect">
            <a:avLst/>
          </a:pr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1402915" y="3216266"/>
            <a:ext cx="2404997" cy="789140"/>
          </a:xfrm>
          <a:prstGeom prst="hexagon">
            <a:avLst>
              <a:gd name="adj" fmla="val 47222"/>
              <a:gd name="vf" fmla="val 115470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1402914" y="4258014"/>
            <a:ext cx="2404997" cy="789140"/>
          </a:xfrm>
          <a:prstGeom prst="hexagon">
            <a:avLst>
              <a:gd name="adj" fmla="val 47222"/>
              <a:gd name="vf" fmla="val 115470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1402914" y="5299762"/>
            <a:ext cx="2404997" cy="789140"/>
          </a:xfrm>
          <a:prstGeom prst="hexagon">
            <a:avLst>
              <a:gd name="adj" fmla="val 47222"/>
              <a:gd name="vf" fmla="val 115470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3666984" y="2287242"/>
            <a:ext cx="2114838" cy="563693"/>
          </a:xfrm>
          <a:custGeom>
            <a:avLst/>
            <a:gdLst>
              <a:gd name="connsiteX0" fmla="*/ 1 w 2044884"/>
              <a:gd name="connsiteY0" fmla="*/ 0 h 563693"/>
              <a:gd name="connsiteX1" fmla="*/ 1778697 w 2044884"/>
              <a:gd name="connsiteY1" fmla="*/ 0 h 563693"/>
              <a:gd name="connsiteX2" fmla="*/ 2044884 w 2044884"/>
              <a:gd name="connsiteY2" fmla="*/ 281847 h 563693"/>
              <a:gd name="connsiteX3" fmla="*/ 1778697 w 2044884"/>
              <a:gd name="connsiteY3" fmla="*/ 563693 h 563693"/>
              <a:gd name="connsiteX4" fmla="*/ 0 w 2044884"/>
              <a:gd name="connsiteY4" fmla="*/ 563693 h 563693"/>
              <a:gd name="connsiteX5" fmla="*/ 266188 w 2044884"/>
              <a:gd name="connsiteY5" fmla="*/ 281846 h 563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44884" h="563693">
                <a:moveTo>
                  <a:pt x="1" y="0"/>
                </a:moveTo>
                <a:lnTo>
                  <a:pt x="1778697" y="0"/>
                </a:lnTo>
                <a:lnTo>
                  <a:pt x="2044884" y="281847"/>
                </a:lnTo>
                <a:lnTo>
                  <a:pt x="1778697" y="563693"/>
                </a:lnTo>
                <a:lnTo>
                  <a:pt x="0" y="563693"/>
                </a:lnTo>
                <a:lnTo>
                  <a:pt x="266188" y="281846"/>
                </a:lnTo>
                <a:close/>
              </a:path>
            </a:pathLst>
          </a:cu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六边形 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1402915" y="2174518"/>
            <a:ext cx="2404997" cy="789140"/>
          </a:xfrm>
          <a:prstGeom prst="hexagon">
            <a:avLst>
              <a:gd name="adj" fmla="val 47222"/>
              <a:gd name="vf" fmla="val 115470"/>
            </a:avLst>
          </a:pr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3666984" y="3328989"/>
            <a:ext cx="2114838" cy="563693"/>
          </a:xfrm>
          <a:custGeom>
            <a:avLst/>
            <a:gdLst>
              <a:gd name="connsiteX0" fmla="*/ 1 w 2044884"/>
              <a:gd name="connsiteY0" fmla="*/ 0 h 563693"/>
              <a:gd name="connsiteX1" fmla="*/ 1778697 w 2044884"/>
              <a:gd name="connsiteY1" fmla="*/ 0 h 563693"/>
              <a:gd name="connsiteX2" fmla="*/ 2044884 w 2044884"/>
              <a:gd name="connsiteY2" fmla="*/ 281847 h 563693"/>
              <a:gd name="connsiteX3" fmla="*/ 1778697 w 2044884"/>
              <a:gd name="connsiteY3" fmla="*/ 563693 h 563693"/>
              <a:gd name="connsiteX4" fmla="*/ 0 w 2044884"/>
              <a:gd name="connsiteY4" fmla="*/ 563693 h 563693"/>
              <a:gd name="connsiteX5" fmla="*/ 266188 w 2044884"/>
              <a:gd name="connsiteY5" fmla="*/ 281846 h 563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44884" h="563693">
                <a:moveTo>
                  <a:pt x="1" y="0"/>
                </a:moveTo>
                <a:lnTo>
                  <a:pt x="1778697" y="0"/>
                </a:lnTo>
                <a:lnTo>
                  <a:pt x="2044884" y="281847"/>
                </a:lnTo>
                <a:lnTo>
                  <a:pt x="1778697" y="563693"/>
                </a:lnTo>
                <a:lnTo>
                  <a:pt x="0" y="563693"/>
                </a:lnTo>
                <a:lnTo>
                  <a:pt x="266188" y="281846"/>
                </a:lnTo>
                <a:close/>
              </a:path>
            </a:pathLst>
          </a:cu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3666984" y="4370737"/>
            <a:ext cx="2114838" cy="563693"/>
          </a:xfrm>
          <a:custGeom>
            <a:avLst/>
            <a:gdLst>
              <a:gd name="connsiteX0" fmla="*/ 1 w 2044884"/>
              <a:gd name="connsiteY0" fmla="*/ 0 h 563693"/>
              <a:gd name="connsiteX1" fmla="*/ 1778697 w 2044884"/>
              <a:gd name="connsiteY1" fmla="*/ 0 h 563693"/>
              <a:gd name="connsiteX2" fmla="*/ 2044884 w 2044884"/>
              <a:gd name="connsiteY2" fmla="*/ 281847 h 563693"/>
              <a:gd name="connsiteX3" fmla="*/ 1778697 w 2044884"/>
              <a:gd name="connsiteY3" fmla="*/ 563693 h 563693"/>
              <a:gd name="connsiteX4" fmla="*/ 0 w 2044884"/>
              <a:gd name="connsiteY4" fmla="*/ 563693 h 563693"/>
              <a:gd name="connsiteX5" fmla="*/ 266188 w 2044884"/>
              <a:gd name="connsiteY5" fmla="*/ 281846 h 563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44884" h="563693">
                <a:moveTo>
                  <a:pt x="1" y="0"/>
                </a:moveTo>
                <a:lnTo>
                  <a:pt x="1778697" y="0"/>
                </a:lnTo>
                <a:lnTo>
                  <a:pt x="2044884" y="281847"/>
                </a:lnTo>
                <a:lnTo>
                  <a:pt x="1778697" y="563693"/>
                </a:lnTo>
                <a:lnTo>
                  <a:pt x="0" y="563693"/>
                </a:lnTo>
                <a:lnTo>
                  <a:pt x="266188" y="281846"/>
                </a:lnTo>
                <a:close/>
              </a:path>
            </a:pathLst>
          </a:cu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3666984" y="5412485"/>
            <a:ext cx="2114838" cy="563693"/>
          </a:xfrm>
          <a:custGeom>
            <a:avLst/>
            <a:gdLst>
              <a:gd name="connsiteX0" fmla="*/ 1 w 2044884"/>
              <a:gd name="connsiteY0" fmla="*/ 0 h 563693"/>
              <a:gd name="connsiteX1" fmla="*/ 1778697 w 2044884"/>
              <a:gd name="connsiteY1" fmla="*/ 0 h 563693"/>
              <a:gd name="connsiteX2" fmla="*/ 2044884 w 2044884"/>
              <a:gd name="connsiteY2" fmla="*/ 281847 h 563693"/>
              <a:gd name="connsiteX3" fmla="*/ 1778697 w 2044884"/>
              <a:gd name="connsiteY3" fmla="*/ 563693 h 563693"/>
              <a:gd name="connsiteX4" fmla="*/ 0 w 2044884"/>
              <a:gd name="connsiteY4" fmla="*/ 563693 h 563693"/>
              <a:gd name="connsiteX5" fmla="*/ 266188 w 2044884"/>
              <a:gd name="connsiteY5" fmla="*/ 281846 h 563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44884" h="563693">
                <a:moveTo>
                  <a:pt x="1" y="0"/>
                </a:moveTo>
                <a:lnTo>
                  <a:pt x="1778697" y="0"/>
                </a:lnTo>
                <a:lnTo>
                  <a:pt x="2044884" y="281847"/>
                </a:lnTo>
                <a:lnTo>
                  <a:pt x="1778697" y="563693"/>
                </a:lnTo>
                <a:lnTo>
                  <a:pt x="0" y="563693"/>
                </a:lnTo>
                <a:lnTo>
                  <a:pt x="266188" y="281846"/>
                </a:lnTo>
                <a:close/>
              </a:path>
            </a:pathLst>
          </a:custGeom>
          <a:solidFill>
            <a:srgbClr val="6937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GrpSpPr/>
          <p:nvPr/>
        </p:nvGrpSpPr>
        <p:grpSpPr>
          <a:xfrm>
            <a:off x="2318445" y="3424520"/>
            <a:ext cx="573932" cy="436075"/>
            <a:chOff x="4268086" y="4221191"/>
            <a:chExt cx="509646" cy="387231"/>
          </a:xfrm>
          <a:solidFill>
            <a:srgbClr val="693716"/>
          </a:solidFill>
          <a:effectLst/>
        </p:grpSpPr>
        <p:sp>
          <p:nvSpPr>
            <p:cNvPr id="15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7" name="组合 16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GrpSpPr/>
          <p:nvPr/>
        </p:nvGrpSpPr>
        <p:grpSpPr>
          <a:xfrm>
            <a:off x="2434550" y="5479915"/>
            <a:ext cx="335318" cy="428831"/>
            <a:chOff x="1605186" y="572440"/>
            <a:chExt cx="563562" cy="720725"/>
          </a:xfrm>
          <a:solidFill>
            <a:srgbClr val="693716"/>
          </a:solidFill>
          <a:effectLst/>
        </p:grpSpPr>
        <p:sp>
          <p:nvSpPr>
            <p:cNvPr id="18" name="Freeform 32"/>
            <p:cNvSpPr/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33"/>
            <p:cNvSpPr/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34"/>
            <p:cNvSpPr/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2" name="组合 21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GrpSpPr/>
          <p:nvPr/>
        </p:nvGrpSpPr>
        <p:grpSpPr>
          <a:xfrm>
            <a:off x="2409995" y="4493031"/>
            <a:ext cx="384428" cy="380463"/>
            <a:chOff x="6967126" y="4092464"/>
            <a:chExt cx="453105" cy="448433"/>
          </a:xfrm>
          <a:solidFill>
            <a:srgbClr val="693716"/>
          </a:solidFill>
          <a:effectLst/>
        </p:grpSpPr>
        <p:sp>
          <p:nvSpPr>
            <p:cNvPr id="23" name="Freeform 136"/>
            <p:cNvSpPr/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组合 24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GrpSpPr/>
          <p:nvPr/>
        </p:nvGrpSpPr>
        <p:grpSpPr>
          <a:xfrm>
            <a:off x="2381859" y="2398600"/>
            <a:ext cx="447105" cy="427602"/>
            <a:chOff x="1004888" y="993775"/>
            <a:chExt cx="2438400" cy="2332038"/>
          </a:xfrm>
          <a:solidFill>
            <a:srgbClr val="693716"/>
          </a:solidFill>
          <a:effectLst/>
        </p:grpSpPr>
        <p:sp>
          <p:nvSpPr>
            <p:cNvPr id="26" name="Freeform 25"/>
            <p:cNvSpPr/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任意多边形 26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8" name="矩形 2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3937104" y="2399811"/>
            <a:ext cx="1699504" cy="338554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Kartika" panose="02020503030404060203" pitchFamily="18" charset="0"/>
              </a:rPr>
              <a:t>TITLE GOSE HERE</a:t>
            </a:r>
            <a:endParaRPr lang="zh-CN" altLang="en-US" sz="1600" dirty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29" name="矩形 28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3923036" y="3452656"/>
            <a:ext cx="1699504" cy="338554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Kartika" panose="02020503030404060203" pitchFamily="18" charset="0"/>
              </a:rPr>
              <a:t>TITLE GOSE HERE</a:t>
            </a:r>
            <a:endParaRPr lang="zh-CN" altLang="en-US" sz="1600" dirty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30" name="矩形 29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3923036" y="4493031"/>
            <a:ext cx="1699504" cy="338554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Kartika" panose="02020503030404060203" pitchFamily="18" charset="0"/>
              </a:rPr>
              <a:t>TITLE GOSE HERE</a:t>
            </a:r>
            <a:endParaRPr lang="zh-CN" altLang="en-US" sz="1600" dirty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31" name="矩形 30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3918236" y="5525053"/>
            <a:ext cx="1699504" cy="338554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Kartika" panose="02020503030404060203" pitchFamily="18" charset="0"/>
              </a:rPr>
              <a:t>TITLE GOSE HERE</a:t>
            </a:r>
            <a:endParaRPr lang="zh-CN" altLang="en-US" sz="1600" dirty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32" name="任意多边形 31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5636608" y="2217636"/>
            <a:ext cx="5290518" cy="687359"/>
          </a:xfrm>
          <a:custGeom>
            <a:avLst/>
            <a:gdLst>
              <a:gd name="connsiteX0" fmla="*/ 0 w 5290518"/>
              <a:gd name="connsiteY0" fmla="*/ 0 h 687359"/>
              <a:gd name="connsiteX1" fmla="*/ 4965933 w 5290518"/>
              <a:gd name="connsiteY1" fmla="*/ 0 h 687359"/>
              <a:gd name="connsiteX2" fmla="*/ 5290518 w 5290518"/>
              <a:gd name="connsiteY2" fmla="*/ 343680 h 687359"/>
              <a:gd name="connsiteX3" fmla="*/ 4965933 w 5290518"/>
              <a:gd name="connsiteY3" fmla="*/ 687359 h 687359"/>
              <a:gd name="connsiteX4" fmla="*/ 11383 w 5290518"/>
              <a:gd name="connsiteY4" fmla="*/ 687359 h 687359"/>
              <a:gd name="connsiteX5" fmla="*/ 330276 w 5290518"/>
              <a:gd name="connsiteY5" fmla="*/ 349706 h 687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90518" h="687359">
                <a:moveTo>
                  <a:pt x="0" y="0"/>
                </a:moveTo>
                <a:lnTo>
                  <a:pt x="4965933" y="0"/>
                </a:lnTo>
                <a:lnTo>
                  <a:pt x="5290518" y="343680"/>
                </a:lnTo>
                <a:lnTo>
                  <a:pt x="4965933" y="687359"/>
                </a:lnTo>
                <a:lnTo>
                  <a:pt x="11383" y="687359"/>
                </a:lnTo>
                <a:lnTo>
                  <a:pt x="330276" y="349706"/>
                </a:lnTo>
                <a:close/>
              </a:path>
            </a:pathLst>
          </a:cu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5636608" y="3265796"/>
            <a:ext cx="5290518" cy="687359"/>
          </a:xfrm>
          <a:custGeom>
            <a:avLst/>
            <a:gdLst>
              <a:gd name="connsiteX0" fmla="*/ 0 w 5290518"/>
              <a:gd name="connsiteY0" fmla="*/ 0 h 687359"/>
              <a:gd name="connsiteX1" fmla="*/ 4965933 w 5290518"/>
              <a:gd name="connsiteY1" fmla="*/ 0 h 687359"/>
              <a:gd name="connsiteX2" fmla="*/ 5290518 w 5290518"/>
              <a:gd name="connsiteY2" fmla="*/ 343680 h 687359"/>
              <a:gd name="connsiteX3" fmla="*/ 4965933 w 5290518"/>
              <a:gd name="connsiteY3" fmla="*/ 687359 h 687359"/>
              <a:gd name="connsiteX4" fmla="*/ 11383 w 5290518"/>
              <a:gd name="connsiteY4" fmla="*/ 687359 h 687359"/>
              <a:gd name="connsiteX5" fmla="*/ 330276 w 5290518"/>
              <a:gd name="connsiteY5" fmla="*/ 349706 h 687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90518" h="687359">
                <a:moveTo>
                  <a:pt x="0" y="0"/>
                </a:moveTo>
                <a:lnTo>
                  <a:pt x="4965933" y="0"/>
                </a:lnTo>
                <a:lnTo>
                  <a:pt x="5290518" y="343680"/>
                </a:lnTo>
                <a:lnTo>
                  <a:pt x="4965933" y="687359"/>
                </a:lnTo>
                <a:lnTo>
                  <a:pt x="11383" y="687359"/>
                </a:lnTo>
                <a:lnTo>
                  <a:pt x="330276" y="349706"/>
                </a:lnTo>
                <a:close/>
              </a:path>
            </a:pathLst>
          </a:cu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任意多边形 33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5636608" y="4318628"/>
            <a:ext cx="5290518" cy="687359"/>
          </a:xfrm>
          <a:custGeom>
            <a:avLst/>
            <a:gdLst>
              <a:gd name="connsiteX0" fmla="*/ 0 w 5290518"/>
              <a:gd name="connsiteY0" fmla="*/ 0 h 687359"/>
              <a:gd name="connsiteX1" fmla="*/ 4965933 w 5290518"/>
              <a:gd name="connsiteY1" fmla="*/ 0 h 687359"/>
              <a:gd name="connsiteX2" fmla="*/ 5290518 w 5290518"/>
              <a:gd name="connsiteY2" fmla="*/ 343680 h 687359"/>
              <a:gd name="connsiteX3" fmla="*/ 4965933 w 5290518"/>
              <a:gd name="connsiteY3" fmla="*/ 687359 h 687359"/>
              <a:gd name="connsiteX4" fmla="*/ 11383 w 5290518"/>
              <a:gd name="connsiteY4" fmla="*/ 687359 h 687359"/>
              <a:gd name="connsiteX5" fmla="*/ 330276 w 5290518"/>
              <a:gd name="connsiteY5" fmla="*/ 349706 h 687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90518" h="687359">
                <a:moveTo>
                  <a:pt x="0" y="0"/>
                </a:moveTo>
                <a:lnTo>
                  <a:pt x="4965933" y="0"/>
                </a:lnTo>
                <a:lnTo>
                  <a:pt x="5290518" y="343680"/>
                </a:lnTo>
                <a:lnTo>
                  <a:pt x="4965933" y="687359"/>
                </a:lnTo>
                <a:lnTo>
                  <a:pt x="11383" y="687359"/>
                </a:lnTo>
                <a:lnTo>
                  <a:pt x="330276" y="349706"/>
                </a:lnTo>
                <a:close/>
              </a:path>
            </a:pathLst>
          </a:cu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任意多边形 34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/>
          <p:nvPr/>
        </p:nvSpPr>
        <p:spPr>
          <a:xfrm>
            <a:off x="5636608" y="5350650"/>
            <a:ext cx="5290518" cy="687359"/>
          </a:xfrm>
          <a:custGeom>
            <a:avLst/>
            <a:gdLst>
              <a:gd name="connsiteX0" fmla="*/ 0 w 5290518"/>
              <a:gd name="connsiteY0" fmla="*/ 0 h 687359"/>
              <a:gd name="connsiteX1" fmla="*/ 4965933 w 5290518"/>
              <a:gd name="connsiteY1" fmla="*/ 0 h 687359"/>
              <a:gd name="connsiteX2" fmla="*/ 5290518 w 5290518"/>
              <a:gd name="connsiteY2" fmla="*/ 343680 h 687359"/>
              <a:gd name="connsiteX3" fmla="*/ 4965933 w 5290518"/>
              <a:gd name="connsiteY3" fmla="*/ 687359 h 687359"/>
              <a:gd name="connsiteX4" fmla="*/ 11383 w 5290518"/>
              <a:gd name="connsiteY4" fmla="*/ 687359 h 687359"/>
              <a:gd name="connsiteX5" fmla="*/ 330276 w 5290518"/>
              <a:gd name="connsiteY5" fmla="*/ 349706 h 687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90518" h="687359">
                <a:moveTo>
                  <a:pt x="0" y="0"/>
                </a:moveTo>
                <a:lnTo>
                  <a:pt x="4965933" y="0"/>
                </a:lnTo>
                <a:lnTo>
                  <a:pt x="5290518" y="343680"/>
                </a:lnTo>
                <a:lnTo>
                  <a:pt x="4965933" y="687359"/>
                </a:lnTo>
                <a:lnTo>
                  <a:pt x="11383" y="687359"/>
                </a:lnTo>
                <a:lnTo>
                  <a:pt x="330276" y="349706"/>
                </a:lnTo>
                <a:close/>
              </a:path>
            </a:pathLst>
          </a:custGeom>
          <a:noFill/>
          <a:ln>
            <a:solidFill>
              <a:srgbClr val="6937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6110911" y="2352041"/>
            <a:ext cx="4487126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add you to the center of the narrative thought</a:t>
            </a:r>
            <a:endParaRPr lang="en-US" altLang="zh-CN" sz="1400" dirty="0" smtClean="0">
              <a:solidFill>
                <a:srgbClr val="693716"/>
              </a:solidFill>
            </a:endParaRPr>
          </a:p>
          <a:p>
            <a:endParaRPr lang="en-US" altLang="zh-CN" sz="16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6099833" y="3404590"/>
            <a:ext cx="4487126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add you to the center of the narrative thought</a:t>
            </a:r>
            <a:endParaRPr lang="en-US" altLang="zh-CN" sz="1400" dirty="0" smtClean="0">
              <a:solidFill>
                <a:srgbClr val="693716"/>
              </a:solidFill>
            </a:endParaRPr>
          </a:p>
          <a:p>
            <a:endParaRPr lang="en-US" altLang="zh-CN" sz="16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6090830" y="4445927"/>
            <a:ext cx="4487126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add you to the center of the narrative thought</a:t>
            </a:r>
            <a:endParaRPr lang="en-US" altLang="zh-CN" sz="1400" dirty="0" smtClean="0">
              <a:solidFill>
                <a:srgbClr val="693716"/>
              </a:solidFill>
            </a:endParaRPr>
          </a:p>
          <a:p>
            <a:endParaRPr lang="en-US" altLang="zh-CN" sz="16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 descr="e7d195523061f1c0deeec63e560781cfd59afb0ea006f2a87ABB68BF51EA6619813959095094C18C62A12F549504892A4AAA8C1554C6663626E05CA27F281A14E6983772AFC3FB97135759321DEA3D709AACD122C08E6ED192FFACBB1E1BECB2ED91EE5F1ED7B5B4D639FA608C47C1EEEE0A899CA8C6B4A60DCCA6D3BA80ED4161D4A4778988E171"/>
          <p:cNvSpPr txBox="1"/>
          <p:nvPr/>
        </p:nvSpPr>
        <p:spPr>
          <a:xfrm>
            <a:off x="6110911" y="5471209"/>
            <a:ext cx="4487126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Click </a:t>
            </a:r>
            <a:r>
              <a:rPr lang="en-US" altLang="zh-CN" sz="1200" dirty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</a:t>
            </a:r>
            <a:endParaRPr lang="en-US" altLang="zh-CN" sz="1200" dirty="0" smtClean="0">
              <a:solidFill>
                <a:srgbClr val="69371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69371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add you to the center of the narrative thought</a:t>
            </a:r>
            <a:endParaRPr lang="en-US" altLang="zh-CN" sz="1400" dirty="0" smtClean="0">
              <a:solidFill>
                <a:srgbClr val="693716"/>
              </a:solidFill>
            </a:endParaRPr>
          </a:p>
          <a:p>
            <a:endParaRPr lang="en-US" altLang="zh-CN" sz="1600" dirty="0" smtClean="0">
              <a:solidFill>
                <a:srgbClr val="69371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9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23088" y="587562"/>
            <a:ext cx="3351657" cy="382562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162856" y="5213310"/>
            <a:ext cx="587212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b="1" dirty="0" smtClean="0">
                <a:solidFill>
                  <a:srgbClr val="693716"/>
                </a:solidFill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THANK     YOU</a:t>
            </a:r>
            <a:endParaRPr lang="zh-CN" altLang="en-US" sz="6000" b="1" dirty="0">
              <a:solidFill>
                <a:srgbClr val="693716"/>
              </a:solidFill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10330</Words>
  <Application>WPS 演示</Application>
  <PresentationFormat>宽屏</PresentationFormat>
  <Paragraphs>755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58" baseType="lpstr">
      <vt:lpstr>Arial</vt:lpstr>
      <vt:lpstr>宋体</vt:lpstr>
      <vt:lpstr>Wingdings</vt:lpstr>
      <vt:lpstr>Kartika</vt:lpstr>
      <vt:lpstr>方正姚体</vt:lpstr>
      <vt:lpstr>MS PGothic</vt:lpstr>
      <vt:lpstr>微软雅黑</vt:lpstr>
      <vt:lpstr>Aharoni</vt:lpstr>
      <vt:lpstr>Gulim</vt:lpstr>
      <vt:lpstr>Calibri Light</vt:lpstr>
      <vt:lpstr>Calibri</vt:lpstr>
      <vt:lpstr>方正兰亭超细黑简体</vt:lpstr>
      <vt:lpstr>造字工房尚雅体演示版常规体</vt:lpstr>
      <vt:lpstr>Agency FB</vt:lpstr>
      <vt:lpstr>华文宋体</vt:lpstr>
      <vt:lpstr>Impact</vt:lpstr>
      <vt:lpstr>FZYaoTi</vt:lpstr>
      <vt:lpstr>Open Sans</vt:lpstr>
      <vt:lpstr>FontAwesome</vt:lpstr>
      <vt:lpstr>Malgun Gothic</vt:lpstr>
      <vt:lpstr>Kozuka Gothic Pro H</vt:lpstr>
      <vt:lpstr>Courier New</vt:lpstr>
      <vt:lpstr>Kozuka Mincho Pro B</vt:lpstr>
      <vt:lpstr>Kozuka Gothic Pro R</vt:lpstr>
      <vt:lpstr>MT Extra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PC</dc:creator>
  <cp:lastModifiedBy>Administrator</cp:lastModifiedBy>
  <cp:revision>121</cp:revision>
  <dcterms:created xsi:type="dcterms:W3CDTF">2016-06-19T08:12:00Z</dcterms:created>
  <dcterms:modified xsi:type="dcterms:W3CDTF">2017-03-10T06:11:53Z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